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10"/>
    <a:srgbClr val="00979C"/>
    <a:srgbClr val="EC902D"/>
    <a:srgbClr val="00799C"/>
    <a:srgbClr val="82B64A"/>
    <a:srgbClr val="FC8089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>
      <p:cViewPr varScale="1">
        <p:scale>
          <a:sx n="82" d="100"/>
          <a:sy n="82" d="100"/>
        </p:scale>
        <p:origin x="-8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별성 및 지향점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2227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8272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305115" y="3573016"/>
            <a:ext cx="1368152" cy="67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910</Words>
  <Application>Microsoft Office PowerPoint</Application>
  <PresentationFormat>화면 슬라이드 쇼(4:3)</PresentationFormat>
  <Paragraphs>312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197</cp:revision>
  <dcterms:created xsi:type="dcterms:W3CDTF">2014-12-14T08:42:22Z</dcterms:created>
  <dcterms:modified xsi:type="dcterms:W3CDTF">2017-05-01T14:49:31Z</dcterms:modified>
</cp:coreProperties>
</file>