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4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00A-317D-4740-A42A-AC42814555B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063D-79FD-44E2-9974-7B95D669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7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00A-317D-4740-A42A-AC42814555B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063D-79FD-44E2-9974-7B95D669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4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00A-317D-4740-A42A-AC42814555B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063D-79FD-44E2-9974-7B95D669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00A-317D-4740-A42A-AC42814555B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063D-79FD-44E2-9974-7B95D669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5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00A-317D-4740-A42A-AC42814555B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063D-79FD-44E2-9974-7B95D669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00A-317D-4740-A42A-AC42814555B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063D-79FD-44E2-9974-7B95D669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6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00A-317D-4740-A42A-AC42814555B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063D-79FD-44E2-9974-7B95D669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1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00A-317D-4740-A42A-AC42814555B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063D-79FD-44E2-9974-7B95D669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9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00A-317D-4740-A42A-AC42814555B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063D-79FD-44E2-9974-7B95D669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00A-317D-4740-A42A-AC42814555B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063D-79FD-44E2-9974-7B95D669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6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00A-317D-4740-A42A-AC42814555B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063D-79FD-44E2-9974-7B95D669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9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700A-317D-4740-A42A-AC42814555B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9063D-79FD-44E2-9974-7B95D6698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3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2861008"/>
            <a:ext cx="9144000" cy="2387600"/>
          </a:xfrm>
        </p:spPr>
        <p:txBody>
          <a:bodyPr/>
          <a:lstStyle/>
          <a:p>
            <a:r>
              <a:rPr lang="en-US" sz="9600" dirty="0" smtClean="0">
                <a:solidFill>
                  <a:srgbClr val="5F4B8B"/>
                </a:solidFill>
              </a:rPr>
              <a:t>Viand</a:t>
            </a:r>
            <a:endParaRPr lang="en-US" sz="9600" dirty="0">
              <a:solidFill>
                <a:srgbClr val="5F4B8B"/>
              </a:solidFill>
            </a:endParaRPr>
          </a:p>
        </p:txBody>
      </p:sp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56" y="1995110"/>
            <a:ext cx="1766088" cy="173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8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B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/>
          <p:cNvSpPr txBox="1">
            <a:spLocks/>
          </p:cNvSpPr>
          <p:nvPr/>
        </p:nvSpPr>
        <p:spPr>
          <a:xfrm>
            <a:off x="1582994" y="228582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Solution</a:t>
            </a:r>
            <a:endParaRPr 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953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B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/>
          <p:cNvSpPr txBox="1">
            <a:spLocks/>
          </p:cNvSpPr>
          <p:nvPr/>
        </p:nvSpPr>
        <p:spPr>
          <a:xfrm>
            <a:off x="1582994" y="228582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Technologies</a:t>
            </a:r>
            <a:endParaRPr 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5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B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/>
          <p:cNvSpPr txBox="1">
            <a:spLocks/>
          </p:cNvSpPr>
          <p:nvPr/>
        </p:nvSpPr>
        <p:spPr>
          <a:xfrm>
            <a:off x="1582994" y="228582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UI/UX Design</a:t>
            </a:r>
            <a:endParaRPr 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152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/>
          <p:cNvSpPr txBox="1">
            <a:spLocks/>
          </p:cNvSpPr>
          <p:nvPr/>
        </p:nvSpPr>
        <p:spPr>
          <a:xfrm>
            <a:off x="1582994" y="228582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 smtClean="0">
                <a:solidFill>
                  <a:srgbClr val="5F4B8B"/>
                </a:solidFill>
              </a:rPr>
              <a:t>Demo</a:t>
            </a:r>
            <a:endParaRPr lang="en-US" sz="9600" dirty="0">
              <a:solidFill>
                <a:srgbClr val="5F4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4215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586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6</Words>
  <Application>Microsoft Office PowerPoint</Application>
  <PresentationFormat>Ecran lat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Temă Office</vt:lpstr>
      <vt:lpstr>Prezentare PowerPoint</vt:lpstr>
      <vt:lpstr>Viand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Viand</dc:title>
  <dc:creator>Cursi</dc:creator>
  <cp:lastModifiedBy>Cursi</cp:lastModifiedBy>
  <cp:revision>3</cp:revision>
  <dcterms:created xsi:type="dcterms:W3CDTF">2018-03-25T02:40:10Z</dcterms:created>
  <dcterms:modified xsi:type="dcterms:W3CDTF">2018-03-25T02:58:42Z</dcterms:modified>
</cp:coreProperties>
</file>