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64" r:id="rId17"/>
    <p:sldId id="270" r:id="rId18"/>
    <p:sldId id="27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6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0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4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83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79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0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2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16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68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8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367D-3AF6-4487-BE10-EDB8C7486B38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845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3-D </a:t>
            </a:r>
            <a:r>
              <a:rPr lang="sv-SE" dirty="0" smtClean="0"/>
              <a:t>localisation </a:t>
            </a:r>
            <a:r>
              <a:rPr lang="sv-SE" dirty="0" smtClean="0"/>
              <a:t>using ultra-wideband technology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By Marcus Utter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87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2-D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one transmitter </a:t>
            </a:r>
            <a:r>
              <a:rPr lang="sv-SE" i="1" dirty="0" smtClean="0"/>
              <a:t>T</a:t>
            </a:r>
            <a:r>
              <a:rPr lang="sv-SE" dirty="0"/>
              <a:t> </a:t>
            </a:r>
            <a:r>
              <a:rPr lang="sv-SE" dirty="0" smtClean="0"/>
              <a:t>as an anchor node</a:t>
            </a:r>
          </a:p>
          <a:p>
            <a:r>
              <a:rPr lang="sv-SE" dirty="0" smtClean="0"/>
              <a:t>Has measured the distance </a:t>
            </a:r>
            <a:r>
              <a:rPr lang="sv-SE" i="1" dirty="0" smtClean="0"/>
              <a:t>D</a:t>
            </a:r>
            <a:r>
              <a:rPr lang="sv-SE" dirty="0" smtClean="0"/>
              <a:t> between transmitter and receiver</a:t>
            </a:r>
          </a:p>
          <a:p>
            <a:r>
              <a:rPr lang="sv-SE" dirty="0" smtClean="0"/>
              <a:t>The receiver is known to be located somewhere on the perimeter of the circle centered around T with radius D</a:t>
            </a:r>
            <a:endParaRPr lang="sv-S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314" y="2677134"/>
            <a:ext cx="2667372" cy="2648320"/>
          </a:xfrm>
        </p:spPr>
      </p:pic>
    </p:spTree>
    <p:extLst>
      <p:ext uri="{BB962C8B-B14F-4D97-AF65-F5344CB8AC3E}">
        <p14:creationId xmlns:p14="http://schemas.microsoft.com/office/powerpoint/2010/main" val="11805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2-D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two transmitters</a:t>
            </a:r>
          </a:p>
          <a:p>
            <a:r>
              <a:rPr lang="sv-SE" dirty="0" smtClean="0"/>
              <a:t>The receiver is known to be located in some of the intersections (</a:t>
            </a:r>
            <a:r>
              <a:rPr lang="sv-SE" i="1" dirty="0" smtClean="0"/>
              <a:t>A or B) </a:t>
            </a:r>
            <a:r>
              <a:rPr lang="sv-SE" dirty="0" smtClean="0"/>
              <a:t>of the circles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33" y="2677134"/>
            <a:ext cx="4534533" cy="2648320"/>
          </a:xfrm>
        </p:spPr>
      </p:pic>
    </p:spTree>
    <p:extLst>
      <p:ext uri="{BB962C8B-B14F-4D97-AF65-F5344CB8AC3E}">
        <p14:creationId xmlns:p14="http://schemas.microsoft.com/office/powerpoint/2010/main" val="21397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2-D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three transmitters </a:t>
            </a:r>
          </a:p>
          <a:p>
            <a:r>
              <a:rPr lang="sv-SE" dirty="0" smtClean="0"/>
              <a:t>The receiver </a:t>
            </a:r>
            <a:r>
              <a:rPr lang="sv-SE" i="1" dirty="0" smtClean="0"/>
              <a:t>R </a:t>
            </a:r>
            <a:r>
              <a:rPr lang="sv-SE" dirty="0" smtClean="0"/>
              <a:t>is known to be located at the intersection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12" y="1825625"/>
            <a:ext cx="4369776" cy="4351338"/>
          </a:xfrm>
        </p:spPr>
      </p:pic>
    </p:spTree>
    <p:extLst>
      <p:ext uri="{BB962C8B-B14F-4D97-AF65-F5344CB8AC3E}">
        <p14:creationId xmlns:p14="http://schemas.microsoft.com/office/powerpoint/2010/main" val="36917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3-D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one transmitter T </a:t>
            </a:r>
          </a:p>
          <a:p>
            <a:r>
              <a:rPr lang="sv-SE" dirty="0" smtClean="0"/>
              <a:t>Has measured the distance </a:t>
            </a:r>
            <a:r>
              <a:rPr lang="sv-SE" i="1" dirty="0" smtClean="0"/>
              <a:t>D</a:t>
            </a:r>
            <a:r>
              <a:rPr lang="sv-SE" dirty="0" smtClean="0"/>
              <a:t> between transmitter and receiver</a:t>
            </a:r>
          </a:p>
          <a:p>
            <a:r>
              <a:rPr lang="sv-SE" dirty="0" smtClean="0"/>
              <a:t>The receiver is known to be located somewhere on the peripheral of the sphere centered around </a:t>
            </a:r>
            <a:r>
              <a:rPr lang="sv-SE" i="1" dirty="0"/>
              <a:t>T</a:t>
            </a:r>
            <a:r>
              <a:rPr lang="sv-SE" dirty="0" smtClean="0"/>
              <a:t> with a radius of </a:t>
            </a:r>
            <a:r>
              <a:rPr lang="sv-SE" i="1" dirty="0" smtClean="0"/>
              <a:t>D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13" y="1996001"/>
            <a:ext cx="4115374" cy="4010585"/>
          </a:xfrm>
        </p:spPr>
      </p:pic>
    </p:spTree>
    <p:extLst>
      <p:ext uri="{BB962C8B-B14F-4D97-AF65-F5344CB8AC3E}">
        <p14:creationId xmlns:p14="http://schemas.microsoft.com/office/powerpoint/2010/main" val="7098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3-D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one transmitter </a:t>
            </a:r>
            <a:r>
              <a:rPr lang="sv-SE" i="1" dirty="0" smtClean="0"/>
              <a:t>T </a:t>
            </a:r>
          </a:p>
          <a:p>
            <a:r>
              <a:rPr lang="sv-SE" dirty="0" smtClean="0"/>
              <a:t>The receiver is known to be located somewhere on the perimeter of the circular intersection of the spheres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5875"/>
            <a:ext cx="5181600" cy="3070838"/>
          </a:xfrm>
        </p:spPr>
      </p:pic>
    </p:spTree>
    <p:extLst>
      <p:ext uri="{BB962C8B-B14F-4D97-AF65-F5344CB8AC3E}">
        <p14:creationId xmlns:p14="http://schemas.microsoft.com/office/powerpoint/2010/main" val="12297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3-D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two transmitters</a:t>
            </a:r>
          </a:p>
          <a:p>
            <a:r>
              <a:rPr lang="sv-SE" dirty="0" smtClean="0"/>
              <a:t>Similar to using one transmitter for 2-D localisation</a:t>
            </a:r>
          </a:p>
          <a:p>
            <a:r>
              <a:rPr lang="sv-SE" dirty="0" smtClean="0"/>
              <a:t>Adding more transmitters progress in the same way as in the 2-D example</a:t>
            </a:r>
          </a:p>
          <a:p>
            <a:r>
              <a:rPr lang="sv-SE" dirty="0" smtClean="0"/>
              <a:t>Enough with 3 transmitters in some cases (e.g. GPS)</a:t>
            </a:r>
          </a:p>
          <a:p>
            <a:endParaRPr lang="sv-SE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55" y="1224726"/>
            <a:ext cx="2228335" cy="132060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95" y="1224726"/>
            <a:ext cx="1409886" cy="139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60" y="2632631"/>
            <a:ext cx="2343466" cy="1368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60" y="4009384"/>
            <a:ext cx="2484281" cy="2473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050" y="855394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 Transmitters 3-D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9108262" y="855394"/>
            <a:ext cx="18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 Transmitter 2-D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5947158" y="3092692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3 Transmitters 3-D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0117926" y="3106961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 Transmitters 2-D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5947158" y="5061617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4 Transmitters 3-D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0113457" y="5095785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3 Transmitters 3-D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1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Method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50899" y="1825625"/>
            <a:ext cx="6705601" cy="4351338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UWB transceivers from DecaWave will be used (DWM1000)</a:t>
            </a:r>
          </a:p>
          <a:p>
            <a:r>
              <a:rPr lang="sv-SE" dirty="0" smtClean="0"/>
              <a:t>Connect each transceiver to a wireless sensor </a:t>
            </a:r>
            <a:r>
              <a:rPr lang="sv-SE" dirty="0" smtClean="0"/>
              <a:t>module </a:t>
            </a:r>
            <a:r>
              <a:rPr lang="sv-SE" dirty="0" smtClean="0"/>
              <a:t>(Tmote Sky) </a:t>
            </a:r>
            <a:r>
              <a:rPr lang="sv-SE" dirty="0"/>
              <a:t>through </a:t>
            </a:r>
            <a:r>
              <a:rPr lang="sv-SE" dirty="0" smtClean="0"/>
              <a:t>SPI</a:t>
            </a:r>
          </a:p>
          <a:p>
            <a:r>
              <a:rPr lang="sv-SE" dirty="0" smtClean="0"/>
              <a:t>The sensor modules will run the Contiki OS (created at SICS)</a:t>
            </a:r>
          </a:p>
          <a:p>
            <a:r>
              <a:rPr lang="sv-SE" dirty="0" smtClean="0"/>
              <a:t>The transceivers will be used both for the anchor nodes and the object to be localised</a:t>
            </a:r>
          </a:p>
          <a:p>
            <a:r>
              <a:rPr lang="sv-SE" dirty="0" smtClean="0"/>
              <a:t>Data from the transceivers will be sent through the sensor modules to an API where all calculations will be handled</a:t>
            </a:r>
            <a:endParaRPr lang="sv-S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3" y="2631988"/>
            <a:ext cx="2987189" cy="2450401"/>
          </a:xfrm>
        </p:spPr>
      </p:pic>
    </p:spTree>
    <p:extLst>
      <p:ext uri="{BB962C8B-B14F-4D97-AF65-F5344CB8AC3E}">
        <p14:creationId xmlns:p14="http://schemas.microsoft.com/office/powerpoint/2010/main" val="10508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Extensions (if time allows)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Testing interference </a:t>
            </a:r>
            <a:r>
              <a:rPr lang="sv-SE" dirty="0" smtClean="0"/>
              <a:t>sensitivity further</a:t>
            </a:r>
            <a:endParaRPr lang="sv-SE" dirty="0" smtClean="0"/>
          </a:p>
          <a:p>
            <a:r>
              <a:rPr lang="sv-SE" dirty="0" smtClean="0"/>
              <a:t>Locating objects in real time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57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sv-SE" dirty="0" smtClean="0"/>
              <a:t>Questions?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43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 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Are UWB-based </a:t>
            </a:r>
            <a:r>
              <a:rPr lang="en-US" dirty="0"/>
              <a:t>positioning systems </a:t>
            </a:r>
            <a:r>
              <a:rPr lang="en-US" dirty="0" smtClean="0"/>
              <a:t>suitable </a:t>
            </a:r>
            <a:r>
              <a:rPr lang="en-US" dirty="0"/>
              <a:t>for 3-D </a:t>
            </a:r>
            <a:r>
              <a:rPr lang="en-GB" dirty="0" smtClean="0"/>
              <a:t>localisation</a:t>
            </a:r>
            <a:r>
              <a:rPr lang="en-US" dirty="0" smtClean="0"/>
              <a:t> </a:t>
            </a:r>
            <a:r>
              <a:rPr lang="en-US" dirty="0"/>
              <a:t>of objects in furnished </a:t>
            </a:r>
            <a:r>
              <a:rPr lang="en-US" dirty="0" smtClean="0"/>
              <a:t>rooms?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accurately can a UWB-based positioning system </a:t>
            </a:r>
            <a:r>
              <a:rPr lang="en-GB" dirty="0" smtClean="0"/>
              <a:t>localise</a:t>
            </a:r>
            <a:r>
              <a:rPr lang="en-US" dirty="0" smtClean="0"/>
              <a:t> </a:t>
            </a:r>
            <a:r>
              <a:rPr lang="en-US" dirty="0"/>
              <a:t>an object in </a:t>
            </a:r>
            <a:r>
              <a:rPr lang="en-US" dirty="0" smtClean="0"/>
              <a:t>     3-D?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sensitive is a UWB-based positioning system to </a:t>
            </a:r>
            <a:r>
              <a:rPr lang="en-GB" dirty="0" smtClean="0"/>
              <a:t>interference</a:t>
            </a:r>
            <a:r>
              <a:rPr lang="en-US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48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Positioning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Important for centuries</a:t>
            </a:r>
          </a:p>
          <a:p>
            <a:r>
              <a:rPr lang="sv-SE" dirty="0" smtClean="0"/>
              <a:t>Stars, compass and now GPS</a:t>
            </a:r>
          </a:p>
          <a:p>
            <a:r>
              <a:rPr lang="sv-SE" dirty="0" smtClean="0"/>
              <a:t>GPS is sufficient for positioning outdoors but not indoors</a:t>
            </a:r>
          </a:p>
        </p:txBody>
      </p:sp>
    </p:spTree>
    <p:extLst>
      <p:ext uri="{BB962C8B-B14F-4D97-AF65-F5344CB8AC3E}">
        <p14:creationId xmlns:p14="http://schemas.microsoft.com/office/powerpoint/2010/main" val="25621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Indoor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Several nodes with known location (anchor nodes)</a:t>
            </a:r>
          </a:p>
          <a:p>
            <a:r>
              <a:rPr lang="sv-SE" dirty="0" smtClean="0"/>
              <a:t>Measure distance to the object being localised from each node</a:t>
            </a:r>
          </a:p>
          <a:p>
            <a:r>
              <a:rPr lang="sv-SE" dirty="0" smtClean="0"/>
              <a:t>Use the distances to calculate the position of the object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Indoor Positioning using RSSI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Received signal strength indication</a:t>
            </a:r>
          </a:p>
          <a:p>
            <a:r>
              <a:rPr lang="sv-SE" dirty="0" smtClean="0"/>
              <a:t>Sensitive to obstacles and interference</a:t>
            </a:r>
          </a:p>
          <a:p>
            <a:r>
              <a:rPr lang="sv-SE" dirty="0" smtClean="0"/>
              <a:t>Often needs calibration for the current environment</a:t>
            </a:r>
          </a:p>
          <a:p>
            <a:r>
              <a:rPr lang="sv-SE" dirty="0" smtClean="0"/>
              <a:t>Line-of-sight is almost required</a:t>
            </a:r>
          </a:p>
          <a:p>
            <a:r>
              <a:rPr lang="sv-SE" dirty="0" smtClean="0"/>
              <a:t>Around 2m accuracy at best</a:t>
            </a:r>
          </a:p>
          <a:p>
            <a:r>
              <a:rPr lang="sv-SE" dirty="0" smtClean="0"/>
              <a:t>Average ceiling height at around 2.4m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30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Indoor Positioning using </a:t>
            </a:r>
            <a:r>
              <a:rPr lang="sv-SE" dirty="0" smtClean="0"/>
              <a:t>ultra-wideband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Low energy consumption</a:t>
            </a:r>
          </a:p>
          <a:p>
            <a:r>
              <a:rPr lang="sv-SE" dirty="0" smtClean="0"/>
              <a:t>Time of arrival (ToA)</a:t>
            </a:r>
          </a:p>
          <a:p>
            <a:r>
              <a:rPr lang="sv-SE" dirty="0" smtClean="0"/>
              <a:t>Trilateration</a:t>
            </a:r>
          </a:p>
          <a:p>
            <a:r>
              <a:rPr lang="sv-SE" dirty="0" smtClean="0"/>
              <a:t>Similar to GPS</a:t>
            </a:r>
          </a:p>
          <a:p>
            <a:r>
              <a:rPr lang="sv-SE" dirty="0" smtClean="0"/>
              <a:t>Have shown cm (and even mm) precision</a:t>
            </a:r>
          </a:p>
          <a:p>
            <a:r>
              <a:rPr lang="sv-SE" dirty="0" smtClean="0"/>
              <a:t>Promising candidate for indoor 3D-localisation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51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Time of Arrival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Travel time between transmitter and receiver</a:t>
            </a:r>
          </a:p>
          <a:p>
            <a:r>
              <a:rPr lang="sv-SE" dirty="0" smtClean="0"/>
              <a:t>Distance = Rate x Time</a:t>
            </a:r>
          </a:p>
          <a:p>
            <a:r>
              <a:rPr lang="sv-SE" dirty="0" smtClean="0"/>
              <a:t>Rate is known (speed of light)</a:t>
            </a:r>
          </a:p>
          <a:p>
            <a:r>
              <a:rPr lang="sv-SE" dirty="0" smtClean="0"/>
              <a:t>Requires transmitter and receiver to have well-synchronized clocks to work</a:t>
            </a:r>
          </a:p>
          <a:p>
            <a:r>
              <a:rPr lang="sv-SE" dirty="0" smtClean="0"/>
              <a:t>Unless some smart alghorithm is used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91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Two-way ranging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62997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dirty="0" smtClean="0"/>
                  <a:t>Smart alghorithm</a:t>
                </a:r>
              </a:p>
              <a:p>
                <a:r>
                  <a:rPr lang="sv-SE" dirty="0" smtClean="0"/>
                  <a:t>Does not need synchronised clocks</a:t>
                </a:r>
              </a:p>
              <a:p>
                <a:r>
                  <a:rPr lang="sv-SE" dirty="0" smtClean="0"/>
                  <a:t>Requires transceivers</a:t>
                </a:r>
              </a:p>
              <a:p>
                <a:r>
                  <a:rPr lang="sv-SE" dirty="0" smtClean="0"/>
                  <a:t>The transceiver initiating communication is called the leader and the other </a:t>
                </a:r>
                <a:r>
                  <a:rPr lang="sv-SE" dirty="0"/>
                  <a:t>transceiver </a:t>
                </a:r>
                <a:r>
                  <a:rPr lang="sv-SE" dirty="0" smtClean="0"/>
                  <a:t>is called the follower</a:t>
                </a:r>
              </a:p>
              <a:p>
                <a:r>
                  <a:rPr lang="sv-SE" dirty="0" smtClean="0"/>
                  <a:t>Averages several transmissions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𝑆𝑅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𝑅𝐵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𝑆𝐵</m:t>
                            </m:r>
                          </m:sub>
                        </m:sSub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629977" cy="4351338"/>
              </a:xfrm>
              <a:blipFill rotWithShape="0">
                <a:blip r:embed="rId2"/>
                <a:stretch>
                  <a:fillRect l="-1840" t="-3081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61" y="1825625"/>
            <a:ext cx="3711681" cy="3724704"/>
          </a:xfrm>
        </p:spPr>
      </p:pic>
    </p:spTree>
    <p:extLst>
      <p:ext uri="{BB962C8B-B14F-4D97-AF65-F5344CB8AC3E}">
        <p14:creationId xmlns:p14="http://schemas.microsoft.com/office/powerpoint/2010/main" val="12492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Process to localise a node</a:t>
            </a:r>
          </a:p>
          <a:p>
            <a:r>
              <a:rPr lang="sv-SE" dirty="0" smtClean="0"/>
              <a:t>Similar to triangulation but doesn’t use angles</a:t>
            </a:r>
          </a:p>
          <a:p>
            <a:r>
              <a:rPr lang="sv-SE" dirty="0" smtClean="0"/>
              <a:t>Uses measured distances to anchor nodes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547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3-D localisation using ultra-wideband technology</vt:lpstr>
      <vt:lpstr>Research questions</vt:lpstr>
      <vt:lpstr>Positioning </vt:lpstr>
      <vt:lpstr>Indoor Positioning</vt:lpstr>
      <vt:lpstr>Indoor Positioning using RSSI</vt:lpstr>
      <vt:lpstr>Indoor Positioning using ultra-wideband</vt:lpstr>
      <vt:lpstr>Time of Arrival</vt:lpstr>
      <vt:lpstr>Two-way ranging</vt:lpstr>
      <vt:lpstr>Trilateration</vt:lpstr>
      <vt:lpstr>Trilateration in 2-D</vt:lpstr>
      <vt:lpstr>Trilateration in 2-D</vt:lpstr>
      <vt:lpstr>Trilateration in 2-D</vt:lpstr>
      <vt:lpstr>Trilateration in 3-D</vt:lpstr>
      <vt:lpstr>Trilateration in 3-D</vt:lpstr>
      <vt:lpstr>Trilateration in 3-D</vt:lpstr>
      <vt:lpstr>Method</vt:lpstr>
      <vt:lpstr>Extensions (if time allows)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Localisation using ultra-wideband technology</dc:title>
  <dc:creator>Marcus Utter</dc:creator>
  <cp:lastModifiedBy>Marcus Utter</cp:lastModifiedBy>
  <cp:revision>23</cp:revision>
  <dcterms:created xsi:type="dcterms:W3CDTF">2015-05-27T12:20:21Z</dcterms:created>
  <dcterms:modified xsi:type="dcterms:W3CDTF">2015-06-05T15:07:10Z</dcterms:modified>
</cp:coreProperties>
</file>