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on F Agudelo G" userId="ea456810a7dd775e" providerId="LiveId" clId="{0FA95A4B-AB1B-479D-BBBB-9A1AF2242696}"/>
    <pc:docChg chg="undo custSel addSld delSld modSld">
      <pc:chgData name="Edison F Agudelo G" userId="ea456810a7dd775e" providerId="LiveId" clId="{0FA95A4B-AB1B-479D-BBBB-9A1AF2242696}" dt="2023-10-06T23:20:30.258" v="296"/>
      <pc:docMkLst>
        <pc:docMk/>
      </pc:docMkLst>
      <pc:sldChg chg="modSp mod">
        <pc:chgData name="Edison F Agudelo G" userId="ea456810a7dd775e" providerId="LiveId" clId="{0FA95A4B-AB1B-479D-BBBB-9A1AF2242696}" dt="2023-10-06T23:20:30.258" v="296"/>
        <pc:sldMkLst>
          <pc:docMk/>
          <pc:sldMk cId="3846897004" sldId="256"/>
        </pc:sldMkLst>
        <pc:spChg chg="mod">
          <ac:chgData name="Edison F Agudelo G" userId="ea456810a7dd775e" providerId="LiveId" clId="{0FA95A4B-AB1B-479D-BBBB-9A1AF2242696}" dt="2023-10-06T23:20:09.280" v="290"/>
          <ac:spMkLst>
            <pc:docMk/>
            <pc:sldMk cId="3846897004" sldId="256"/>
            <ac:spMk id="2" creationId="{4267CA14-C5E4-AE37-235E-A84D391AC486}"/>
          </ac:spMkLst>
        </pc:spChg>
        <pc:spChg chg="mod">
          <ac:chgData name="Edison F Agudelo G" userId="ea456810a7dd775e" providerId="LiveId" clId="{0FA95A4B-AB1B-479D-BBBB-9A1AF2242696}" dt="2023-10-06T23:20:30.258" v="296"/>
          <ac:spMkLst>
            <pc:docMk/>
            <pc:sldMk cId="3846897004" sldId="256"/>
            <ac:spMk id="3" creationId="{0BF2A3A5-B392-786C-C09E-FA746AAA9A26}"/>
          </ac:spMkLst>
        </pc:spChg>
      </pc:sldChg>
      <pc:sldChg chg="modSp mod">
        <pc:chgData name="Edison F Agudelo G" userId="ea456810a7dd775e" providerId="LiveId" clId="{0FA95A4B-AB1B-479D-BBBB-9A1AF2242696}" dt="2023-10-06T17:46:45.409" v="80"/>
        <pc:sldMkLst>
          <pc:docMk/>
          <pc:sldMk cId="1214599572" sldId="257"/>
        </pc:sldMkLst>
        <pc:spChg chg="mod">
          <ac:chgData name="Edison F Agudelo G" userId="ea456810a7dd775e" providerId="LiveId" clId="{0FA95A4B-AB1B-479D-BBBB-9A1AF2242696}" dt="2023-10-06T17:46:45.409" v="80"/>
          <ac:spMkLst>
            <pc:docMk/>
            <pc:sldMk cId="1214599572" sldId="257"/>
            <ac:spMk id="2" creationId="{CD976F10-5FEC-193A-4DEF-CA438AE0247D}"/>
          </ac:spMkLst>
        </pc:spChg>
        <pc:spChg chg="mod">
          <ac:chgData name="Edison F Agudelo G" userId="ea456810a7dd775e" providerId="LiveId" clId="{0FA95A4B-AB1B-479D-BBBB-9A1AF2242696}" dt="2023-10-06T17:46:45.409" v="80"/>
          <ac:spMkLst>
            <pc:docMk/>
            <pc:sldMk cId="1214599572" sldId="257"/>
            <ac:spMk id="3" creationId="{D6652B86-F0EE-773D-8863-90BF58095969}"/>
          </ac:spMkLst>
        </pc:spChg>
      </pc:sldChg>
      <pc:sldChg chg="addSp delSp modSp mod">
        <pc:chgData name="Edison F Agudelo G" userId="ea456810a7dd775e" providerId="LiveId" clId="{0FA95A4B-AB1B-479D-BBBB-9A1AF2242696}" dt="2023-10-06T18:15:25.630" v="213" actId="5793"/>
        <pc:sldMkLst>
          <pc:docMk/>
          <pc:sldMk cId="2886230716" sldId="258"/>
        </pc:sldMkLst>
        <pc:spChg chg="mod">
          <ac:chgData name="Edison F Agudelo G" userId="ea456810a7dd775e" providerId="LiveId" clId="{0FA95A4B-AB1B-479D-BBBB-9A1AF2242696}" dt="2023-10-06T17:46:45.409" v="80"/>
          <ac:spMkLst>
            <pc:docMk/>
            <pc:sldMk cId="2886230716" sldId="258"/>
            <ac:spMk id="2" creationId="{C4EF3666-1650-90E5-69B8-F84931CC33A0}"/>
          </ac:spMkLst>
        </pc:spChg>
        <pc:spChg chg="mod">
          <ac:chgData name="Edison F Agudelo G" userId="ea456810a7dd775e" providerId="LiveId" clId="{0FA95A4B-AB1B-479D-BBBB-9A1AF2242696}" dt="2023-10-06T18:15:25.630" v="213" actId="5793"/>
          <ac:spMkLst>
            <pc:docMk/>
            <pc:sldMk cId="2886230716" sldId="258"/>
            <ac:spMk id="3" creationId="{76CD6286-116B-BCDA-80B7-0FD31FF8A7B6}"/>
          </ac:spMkLst>
        </pc:spChg>
        <pc:picChg chg="add mod">
          <ac:chgData name="Edison F Agudelo G" userId="ea456810a7dd775e" providerId="LiveId" clId="{0FA95A4B-AB1B-479D-BBBB-9A1AF2242696}" dt="2023-10-06T18:14:52.915" v="206" actId="1076"/>
          <ac:picMkLst>
            <pc:docMk/>
            <pc:sldMk cId="2886230716" sldId="258"/>
            <ac:picMk id="4" creationId="{9D11DFC8-A3B2-62E6-F4B2-36D5A12F5606}"/>
          </ac:picMkLst>
        </pc:picChg>
        <pc:picChg chg="add del mod">
          <ac:chgData name="Edison F Agudelo G" userId="ea456810a7dd775e" providerId="LiveId" clId="{0FA95A4B-AB1B-479D-BBBB-9A1AF2242696}" dt="2023-10-06T17:49:47.573" v="90" actId="478"/>
          <ac:picMkLst>
            <pc:docMk/>
            <pc:sldMk cId="2886230716" sldId="258"/>
            <ac:picMk id="1026" creationId="{EABBD0DF-F787-6A57-8B08-C91F1C6CCD25}"/>
          </ac:picMkLst>
        </pc:picChg>
      </pc:sldChg>
      <pc:sldChg chg="addSp delSp modSp new del mod">
        <pc:chgData name="Edison F Agudelo G" userId="ea456810a7dd775e" providerId="LiveId" clId="{0FA95A4B-AB1B-479D-BBBB-9A1AF2242696}" dt="2023-10-06T18:14:56.886" v="207" actId="2696"/>
        <pc:sldMkLst>
          <pc:docMk/>
          <pc:sldMk cId="1413444122" sldId="259"/>
        </pc:sldMkLst>
        <pc:spChg chg="del">
          <ac:chgData name="Edison F Agudelo G" userId="ea456810a7dd775e" providerId="LiveId" clId="{0FA95A4B-AB1B-479D-BBBB-9A1AF2242696}" dt="2023-10-06T17:49:40.724" v="87" actId="478"/>
          <ac:spMkLst>
            <pc:docMk/>
            <pc:sldMk cId="1413444122" sldId="259"/>
            <ac:spMk id="2" creationId="{4197BF7E-AEE1-296A-3AD1-0B8FB36970E4}"/>
          </ac:spMkLst>
        </pc:spChg>
        <pc:spChg chg="del">
          <ac:chgData name="Edison F Agudelo G" userId="ea456810a7dd775e" providerId="LiveId" clId="{0FA95A4B-AB1B-479D-BBBB-9A1AF2242696}" dt="2023-10-06T17:49:42.172" v="88" actId="478"/>
          <ac:spMkLst>
            <pc:docMk/>
            <pc:sldMk cId="1413444122" sldId="259"/>
            <ac:spMk id="3" creationId="{4F993E71-5EC4-682F-4B90-87C6535BFF89}"/>
          </ac:spMkLst>
        </pc:spChg>
        <pc:picChg chg="add del mod">
          <ac:chgData name="Edison F Agudelo G" userId="ea456810a7dd775e" providerId="LiveId" clId="{0FA95A4B-AB1B-479D-BBBB-9A1AF2242696}" dt="2023-10-06T18:14:44.208" v="201" actId="21"/>
          <ac:picMkLst>
            <pc:docMk/>
            <pc:sldMk cId="1413444122" sldId="259"/>
            <ac:picMk id="4" creationId="{9AFB38ED-7C55-F52C-1D61-FEB1156B204B}"/>
          </ac:picMkLst>
        </pc:picChg>
      </pc:sldChg>
      <pc:sldChg chg="addSp modSp new mod">
        <pc:chgData name="Edison F Agudelo G" userId="ea456810a7dd775e" providerId="LiveId" clId="{0FA95A4B-AB1B-479D-BBBB-9A1AF2242696}" dt="2023-10-06T18:17:03.003" v="260" actId="313"/>
        <pc:sldMkLst>
          <pc:docMk/>
          <pc:sldMk cId="1182433502" sldId="260"/>
        </pc:sldMkLst>
        <pc:spChg chg="mod">
          <ac:chgData name="Edison F Agudelo G" userId="ea456810a7dd775e" providerId="LiveId" clId="{0FA95A4B-AB1B-479D-BBBB-9A1AF2242696}" dt="2023-10-06T18:03:56.144" v="147"/>
          <ac:spMkLst>
            <pc:docMk/>
            <pc:sldMk cId="1182433502" sldId="260"/>
            <ac:spMk id="2" creationId="{9F3DAD5E-A3A5-7AD7-B1F6-6AB7D1F106A2}"/>
          </ac:spMkLst>
        </pc:spChg>
        <pc:spChg chg="mod">
          <ac:chgData name="Edison F Agudelo G" userId="ea456810a7dd775e" providerId="LiveId" clId="{0FA95A4B-AB1B-479D-BBBB-9A1AF2242696}" dt="2023-10-06T18:17:03.003" v="260" actId="313"/>
          <ac:spMkLst>
            <pc:docMk/>
            <pc:sldMk cId="1182433502" sldId="260"/>
            <ac:spMk id="3" creationId="{C22A6AD7-1EE6-E9DF-C8FA-7401EB7A2A2B}"/>
          </ac:spMkLst>
        </pc:spChg>
        <pc:picChg chg="add mod">
          <ac:chgData name="Edison F Agudelo G" userId="ea456810a7dd775e" providerId="LiveId" clId="{0FA95A4B-AB1B-479D-BBBB-9A1AF2242696}" dt="2023-10-06T18:11:11.326" v="200" actId="1076"/>
          <ac:picMkLst>
            <pc:docMk/>
            <pc:sldMk cId="1182433502" sldId="260"/>
            <ac:picMk id="5" creationId="{A252A659-1D25-82BA-4879-509FDDE41E74}"/>
          </ac:picMkLst>
        </pc:picChg>
        <pc:picChg chg="add mod">
          <ac:chgData name="Edison F Agudelo G" userId="ea456810a7dd775e" providerId="LiveId" clId="{0FA95A4B-AB1B-479D-BBBB-9A1AF2242696}" dt="2023-10-06T18:11:11.326" v="200" actId="1076"/>
          <ac:picMkLst>
            <pc:docMk/>
            <pc:sldMk cId="1182433502" sldId="260"/>
            <ac:picMk id="7" creationId="{B9BF6D3B-C89B-F81C-FAE6-38840645F216}"/>
          </ac:picMkLst>
        </pc:picChg>
        <pc:picChg chg="add mod">
          <ac:chgData name="Edison F Agudelo G" userId="ea456810a7dd775e" providerId="LiveId" clId="{0FA95A4B-AB1B-479D-BBBB-9A1AF2242696}" dt="2023-10-06T18:11:11.326" v="200" actId="1076"/>
          <ac:picMkLst>
            <pc:docMk/>
            <pc:sldMk cId="1182433502" sldId="260"/>
            <ac:picMk id="9" creationId="{1AD661E7-E60B-2210-CBD5-9B565927396C}"/>
          </ac:picMkLst>
        </pc:picChg>
        <pc:picChg chg="add mod">
          <ac:chgData name="Edison F Agudelo G" userId="ea456810a7dd775e" providerId="LiveId" clId="{0FA95A4B-AB1B-479D-BBBB-9A1AF2242696}" dt="2023-10-06T18:10:57.357" v="199" actId="1076"/>
          <ac:picMkLst>
            <pc:docMk/>
            <pc:sldMk cId="1182433502" sldId="260"/>
            <ac:picMk id="11" creationId="{8E1A34F3-F347-9E6E-1ABE-0BCC1506C13C}"/>
          </ac:picMkLst>
        </pc:picChg>
      </pc:sldChg>
      <pc:sldChg chg="addSp delSp modSp new mod">
        <pc:chgData name="Edison F Agudelo G" userId="ea456810a7dd775e" providerId="LiveId" clId="{0FA95A4B-AB1B-479D-BBBB-9A1AF2242696}" dt="2023-10-06T18:20:34.414" v="287" actId="313"/>
        <pc:sldMkLst>
          <pc:docMk/>
          <pc:sldMk cId="3681169934" sldId="261"/>
        </pc:sldMkLst>
        <pc:spChg chg="mod">
          <ac:chgData name="Edison F Agudelo G" userId="ea456810a7dd775e" providerId="LiveId" clId="{0FA95A4B-AB1B-479D-BBBB-9A1AF2242696}" dt="2023-10-06T18:20:34.414" v="287" actId="313"/>
          <ac:spMkLst>
            <pc:docMk/>
            <pc:sldMk cId="3681169934" sldId="261"/>
            <ac:spMk id="2" creationId="{58E71FEB-E2ED-EB9E-6AD7-C5742174995B}"/>
          </ac:spMkLst>
        </pc:spChg>
        <pc:spChg chg="mod">
          <ac:chgData name="Edison F Agudelo G" userId="ea456810a7dd775e" providerId="LiveId" clId="{0FA95A4B-AB1B-479D-BBBB-9A1AF2242696}" dt="2023-10-06T18:20:11.372" v="271" actId="14100"/>
          <ac:spMkLst>
            <pc:docMk/>
            <pc:sldMk cId="3681169934" sldId="261"/>
            <ac:spMk id="3" creationId="{8822CAD9-E2F8-F5E8-BAC0-2EB1A469A55E}"/>
          </ac:spMkLst>
        </pc:spChg>
        <pc:picChg chg="add del mod">
          <ac:chgData name="Edison F Agudelo G" userId="ea456810a7dd775e" providerId="LiveId" clId="{0FA95A4B-AB1B-479D-BBBB-9A1AF2242696}" dt="2023-10-06T18:20:12.777" v="272"/>
          <ac:picMkLst>
            <pc:docMk/>
            <pc:sldMk cId="3681169934" sldId="261"/>
            <ac:picMk id="2050" creationId="{56CC4C8C-3DA9-DC5B-3358-3336BE49D2DD}"/>
          </ac:picMkLst>
        </pc:picChg>
        <pc:picChg chg="add mod">
          <ac:chgData name="Edison F Agudelo G" userId="ea456810a7dd775e" providerId="LiveId" clId="{0FA95A4B-AB1B-479D-BBBB-9A1AF2242696}" dt="2023-10-06T18:20:19.932" v="275" actId="1076"/>
          <ac:picMkLst>
            <pc:docMk/>
            <pc:sldMk cId="3681169934" sldId="261"/>
            <ac:picMk id="2052" creationId="{46D8653E-7812-5EF5-DBA9-2C7B39D885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27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1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47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24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11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32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74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1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9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2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3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6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8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66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40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BDFC-FE8F-444C-A0E0-1B2CBDA21C2D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337E9C-B474-456B-AB38-20510B84F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93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CA14-C5E4-AE37-235E-A84D391AC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Métodos de programación segura en Java para aplicaciones móviles en Android</a:t>
            </a:r>
            <a:br>
              <a:rPr lang="es-MX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2A3A5-B392-786C-C09E-FA746AAA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Universidad Autónoma del Estado de México</a:t>
            </a:r>
          </a:p>
          <a:p>
            <a:r>
              <a:rPr lang="es-CO" dirty="0"/>
              <a:t>ISSN: 1405-0269 </a:t>
            </a:r>
            <a:endParaRPr lang="es-MX" dirty="0"/>
          </a:p>
          <a:p>
            <a:r>
              <a:rPr lang="es-MX" dirty="0"/>
              <a:t>México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68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76F10-5FEC-193A-4DEF-CA438AE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52B86-F0EE-773D-8863-90BF5809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Hoy en día la mayoría de las personas posee un teléfono celular smartphone, que no sólo tienen la capacidad de realizar llamadas, sino también de instalar software y navegar por internet. Estos dispositivos se han convertido en un medio de almacenamiento de información, por lo cual son vulnerables a robo. Por lo anterior, se presentan las vulnerabilidades que afectan a Android y se propone el uso de práctica de programación segura. Los resultados mostraron mitigar satisfactoriamente las vulnerabilidades, con lo cual se crean métodos eficientes de programación segura.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459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F3666-1650-90E5-69B8-F84931CC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 segura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D6286-116B-BCDA-80B7-0FD31FF8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773" y="1905000"/>
            <a:ext cx="8797090" cy="3814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1. VALIDACION DE ENTRADA:</a:t>
            </a:r>
          </a:p>
          <a:p>
            <a:pPr marL="0" indent="0">
              <a:buNone/>
            </a:pPr>
            <a:r>
              <a:rPr lang="es-MX" dirty="0"/>
              <a:t>Validar las entradas de datos del usuario significa verificar que lo que haya introducido contenga únicamente caracteres válidos que son esperados como una respuesta legítima.</a:t>
            </a:r>
            <a:endParaRPr lang="es-CO" dirty="0"/>
          </a:p>
          <a:p>
            <a:pPr marL="457200" lvl="1" indent="0">
              <a:buNone/>
            </a:pPr>
            <a:r>
              <a:rPr lang="es-CO" dirty="0"/>
              <a:t>Verificación de caracteres inválidos - </a:t>
            </a:r>
            <a:r>
              <a:rPr lang="es-CO" dirty="0" err="1"/>
              <a:t>pattern.matches</a:t>
            </a:r>
            <a:endParaRPr lang="es-CO" dirty="0"/>
          </a:p>
          <a:p>
            <a:pPr marL="457200" lvl="1" indent="0">
              <a:buNone/>
            </a:pPr>
            <a:r>
              <a:rPr lang="es-CO" dirty="0"/>
              <a:t>Corrección de cadenas inválidas.</a:t>
            </a:r>
          </a:p>
        </p:txBody>
      </p:sp>
      <p:pic>
        <p:nvPicPr>
          <p:cNvPr id="4" name="Picture 2" descr="Como Enviar un Formulario HTML al Correo Electrónico (Mail) Sin PHP ni  JavaScript - YouTube">
            <a:extLst>
              <a:ext uri="{FF2B5EF4-FFF2-40B4-BE49-F238E27FC236}">
                <a16:creationId xmlns:a16="http://schemas.microsoft.com/office/drawing/2014/main" id="{9D11DFC8-A3B2-62E6-F4B2-36D5A12F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64" y="3980328"/>
            <a:ext cx="4343672" cy="24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3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DAD5E-A3A5-7AD7-B1F6-6AB7D1F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 segura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A6AD7-1EE6-E9DF-C8FA-7401EB7A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2891"/>
            <a:ext cx="8915400" cy="3777622"/>
          </a:xfrm>
        </p:spPr>
        <p:txBody>
          <a:bodyPr/>
          <a:lstStyle/>
          <a:p>
            <a:r>
              <a:rPr lang="es-CO" dirty="0"/>
              <a:t>2. Almacenamiento de información.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52A659-1D25-82BA-4879-509FDDE4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5" y="1905000"/>
            <a:ext cx="3588520" cy="2713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BF6D3B-C89B-F81C-FAE6-38840645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95" y="1905000"/>
            <a:ext cx="3940629" cy="27172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D661E7-E60B-2210-CBD5-9B5659273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824" y="1905000"/>
            <a:ext cx="3590505" cy="27138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A34F3-F347-9E6E-1ABE-0BCC1506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759" y="4899713"/>
            <a:ext cx="614448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1FEB-E2ED-EB9E-6AD7-C5742174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2CAD9-E2F8-F5E8-BAC0-2EB1A469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Mediante el uso de los métodos de programación segura se pueden mitigar vulnerabilidades que permitan el acceso no autorizado a los datos almacenados en el dispositivo, y en el peor de los casos, el control absoluto. Los métodos propuestos pueden ser utilizados para el desarrollo de aplicaciones sin que afecten el rendimiento</a:t>
            </a:r>
            <a:endParaRPr lang="es-CO" dirty="0"/>
          </a:p>
        </p:txBody>
      </p:sp>
      <p:pic>
        <p:nvPicPr>
          <p:cNvPr id="2052" name="Picture 4" descr="Qué es la codificación segura y por qué es importante?">
            <a:extLst>
              <a:ext uri="{FF2B5EF4-FFF2-40B4-BE49-F238E27FC236}">
                <a16:creationId xmlns:a16="http://schemas.microsoft.com/office/drawing/2014/main" id="{46D8653E-7812-5EF5-DBA9-2C7B39D8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5" y="4022411"/>
            <a:ext cx="3375890" cy="16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699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</TotalTime>
  <Words>232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Métodos de programación segura en Java para aplicaciones móviles en Android </vt:lpstr>
      <vt:lpstr>Resumen</vt:lpstr>
      <vt:lpstr>Programación segura</vt:lpstr>
      <vt:lpstr>Programación segura</vt:lpstr>
      <vt:lpstr>Conclusión.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programación segura en Java para aplicaciones móviles en Android</dc:title>
  <dc:creator>Edison F Agudelo G</dc:creator>
  <cp:lastModifiedBy>Edison F Agudelo G</cp:lastModifiedBy>
  <cp:revision>1</cp:revision>
  <dcterms:created xsi:type="dcterms:W3CDTF">2023-10-04T13:46:58Z</dcterms:created>
  <dcterms:modified xsi:type="dcterms:W3CDTF">2023-10-07T01:05:25Z</dcterms:modified>
</cp:coreProperties>
</file>