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70" r:id="rId4"/>
    <p:sldId id="275" r:id="rId5"/>
    <p:sldId id="276" r:id="rId6"/>
    <p:sldId id="274" r:id="rId7"/>
    <p:sldId id="271" r:id="rId8"/>
    <p:sldId id="26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56A"/>
    <a:srgbClr val="0D017B"/>
    <a:srgbClr val="FF6A3D"/>
    <a:srgbClr val="9ACAFA"/>
    <a:srgbClr val="004FA2"/>
    <a:srgbClr val="1C0450"/>
    <a:srgbClr val="E35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3D593-70DB-8CC7-2661-8D7F2A8770D0}" v="107" dt="2023-03-03T10:03:03.612"/>
    <p1510:client id="{2C61E967-DE2F-166F-A2BE-B428206663AB}" v="101" dt="2023-03-03T09:49:23.467"/>
    <p1510:client id="{54C8DA1A-5D89-FA8D-72EB-B9B174FB2B0E}" v="346" dt="2023-03-03T10:26:28.074"/>
    <p1510:client id="{87322D38-0350-AB7E-C0DC-AF829C210B0C}" v="416" dt="2023-03-03T10:23:34.992"/>
    <p1510:client id="{9EBC933A-CBA9-F1AB-7CDB-75C17EF2F83A}" v="242" dt="2023-03-02T17:45:06.995"/>
    <p1510:client id="{A30F27C4-6C96-6834-EB5F-E11D2FA46731}" v="188" dt="2023-03-03T10:23:48.475"/>
    <p1510:client id="{BCABD6BD-6BD6-45E6-4C8E-C250CB5AF2FE}" v="164" dt="2023-03-02T18:07:30.013"/>
    <p1510:client id="{BF657FF4-FDF8-2946-96EF-4FCE8CFAE110}" v="167" dt="2023-03-02T17:19:27.740"/>
    <p1510:client id="{EDC6496D-AF97-BBCB-1F0C-D487A2F4AC24}" v="163" dt="2023-03-03T09:29:06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35C0-D63E-455B-BBFF-D12C3D859A04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76AA-C387-4BA8-A217-E71A6F6C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2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9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4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7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76AA-C387-4BA8-A217-E71A6F6CB9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CFF89-1C80-4356-ADEB-F47B6EC4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106B2-E942-46C9-AED9-90710DF4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F3911-1DEE-4215-8B63-83E090BE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53647-D968-46A0-BA78-DEF673D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576C1-00AA-46D2-A75D-2DC07BF5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BA56-B2B8-4E1B-AE36-0B7021FF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8EC63-FD11-486D-906A-81FBEB535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3729B-4411-4DDD-A2CF-ED2FB258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56F55-E37F-4952-BF3E-F4616B8D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7B0E-6A54-4901-A0FF-BF88653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48241-142B-4F5E-BF36-C1E02FEB5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075C22-443A-4A3D-95B7-F01110AF8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E1CC8-9E5C-404B-9476-B8C0F474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2CDF5-3B17-47A6-B192-64066B64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EAA2F-6623-402B-83DE-08913980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5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1DBF7-141D-407D-BD9D-0400D936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74343-1788-4BA4-BA68-3C1B8EFB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162DD-00E8-4514-B31E-4E040541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A05E7-1203-435F-8895-E3A9ECFD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11C89-01FA-42DC-8642-9FE613BE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45923-446F-4804-9E65-9343B400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26288-7BDB-4A31-A6F3-51656C49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9C6A4-C160-4F98-A93D-8CC8A49F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F0E9C-F4AA-4CFF-96E7-27AFCF6E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7E699-6B95-413E-ACDD-8927F15F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EE1E6-F1CE-459B-9042-51D77A7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A09BB-99E2-4D78-BA14-0D765D488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2E7246-81C6-4AB8-A2CA-D7609850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14DE8-F76F-450B-A8E1-2DE5FA36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822FF-B922-416B-BE0C-F817E324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C1047-BAE9-47BA-9C2C-51387578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07C41-0893-4A08-B322-EEE11571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6E09B-E646-42F4-B59D-4338C0F4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FA03E0-8125-45AC-8BBD-55309865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4C945D-6654-490D-B4A8-DD38D263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50EDD-B3D2-483F-8D4B-9382B4F39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B982F5-D271-4480-8F7C-39CCDA86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179561-D640-4322-AC6F-08348AA1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713776-5E5D-4438-BFD4-C49E4685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13991" y="6859186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71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43CF7-359A-41F7-B845-11DB6CD5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B79F11-3E81-49F3-8002-A4186768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4B6696-66E2-457E-9D7B-9AF78094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7CBB6-FE6D-47CE-A5CF-A08726F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0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0C366-DF2E-418C-9DE3-9DF42C11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2EC383-51BA-436F-AE27-D1E92670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7091B-FF7F-4571-99FE-737E85D1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B2494-375F-4BE4-B04C-E24764C3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E8D55-6D63-46C3-85BB-62AA1682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CAF94-CE30-43B7-85A3-8859E8041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E3E48-C9D5-49DE-9B79-629BC932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C16AE-B9B1-452D-A216-DF8B4603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521DE-A10A-473F-9B37-095C8415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E2DDA-CA54-4AC0-9799-11ACD9B4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3CF2B9-04BB-4DBE-8259-C263768A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1E5B7-49F8-4116-BE28-F069D644B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B842E-519C-458D-88AC-3A95B0C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3951D4-4765-4DCA-A64A-E6D949EB001D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A9EB0-23CA-41C2-93B1-4CD8F766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CEA93-3A75-4087-B918-A4B15357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7B91F45-9B5D-4E72-85A3-1BC4B3316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11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8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BFE2E7-ED1B-4E51-AA3C-A34FFDE6B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8001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B50DFF-8BAC-4921-82A6-CCC05EB4124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911" y="373224"/>
            <a:ext cx="11560240" cy="6111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97446B-C744-4082-AFA3-65099E538EA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510" y="1481517"/>
            <a:ext cx="5981981" cy="2935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14EDFA-DA04-4FE0-8A23-9679F3C1E87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1" y="4973258"/>
            <a:ext cx="5619749" cy="18847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C55FFD-88F1-4D3B-A8D7-9E1DCF82C11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4429794"/>
            <a:ext cx="466725" cy="4667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1BCECB-203A-4118-8D77-F0D4F22718B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940" y="4973258"/>
            <a:ext cx="2090471" cy="18847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B3DD8C0-0624-4FD2-BA8E-05290FA086FF}"/>
              </a:ext>
            </a:extLst>
          </p:cNvPr>
          <p:cNvSpPr txBox="1"/>
          <p:nvPr/>
        </p:nvSpPr>
        <p:spPr>
          <a:xfrm>
            <a:off x="900809" y="1370908"/>
            <a:ext cx="658372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4800" b="1" dirty="0">
                <a:blipFill>
                  <a:blip r:embed="rId10"/>
                  <a:stretch>
                    <a:fillRect/>
                  </a:stretch>
                </a:blipFill>
                <a:cs typeface="+mn-ea"/>
                <a:sym typeface="+mn-lt"/>
              </a:rPr>
              <a:t>IT-Project work 2022-2023 </a:t>
            </a:r>
            <a:endParaRPr lang="zh-CN" altLang="en-US" sz="4800" b="1" dirty="0">
              <a:blipFill>
                <a:blip r:embed="rId10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D354BD9-DBD2-42DB-976A-44E1A62FD171}"/>
              </a:ext>
            </a:extLst>
          </p:cNvPr>
          <p:cNvGrpSpPr/>
          <p:nvPr/>
        </p:nvGrpSpPr>
        <p:grpSpPr>
          <a:xfrm>
            <a:off x="967176" y="2908816"/>
            <a:ext cx="2386834" cy="599697"/>
            <a:chOff x="1839169" y="4255525"/>
            <a:chExt cx="4590659" cy="466725"/>
          </a:xfrm>
        </p:grpSpPr>
        <p:sp>
          <p:nvSpPr>
            <p:cNvPr id="21" name="箭头: 五边形 20">
              <a:extLst>
                <a:ext uri="{FF2B5EF4-FFF2-40B4-BE49-F238E27FC236}">
                  <a16:creationId xmlns:a16="http://schemas.microsoft.com/office/drawing/2014/main" id="{B9588C5C-9B53-46B7-BD23-D9DD35DD173C}"/>
                </a:ext>
              </a:extLst>
            </p:cNvPr>
            <p:cNvSpPr/>
            <p:nvPr/>
          </p:nvSpPr>
          <p:spPr>
            <a:xfrm>
              <a:off x="1839169" y="4255525"/>
              <a:ext cx="4561631" cy="466725"/>
            </a:xfrm>
            <a:prstGeom prst="homePlate">
              <a:avLst/>
            </a:prstGeom>
            <a:gradFill>
              <a:gsLst>
                <a:gs pos="0">
                  <a:srgbClr val="0D017B"/>
                </a:gs>
                <a:gs pos="83000">
                  <a:srgbClr val="E35DCC"/>
                </a:gs>
                <a:gs pos="100000">
                  <a:srgbClr val="07056A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FC14A55-1590-4DE0-AABC-6AA117113851}"/>
                </a:ext>
              </a:extLst>
            </p:cNvPr>
            <p:cNvSpPr txBox="1"/>
            <p:nvPr/>
          </p:nvSpPr>
          <p:spPr>
            <a:xfrm>
              <a:off x="1868198" y="4315219"/>
              <a:ext cx="4561630" cy="2634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1600" dirty="0" err="1">
                  <a:solidFill>
                    <a:schemeClr val="bg1"/>
                  </a:solidFill>
                  <a:cs typeface="+mn-ea"/>
                  <a:sym typeface="+mn-lt"/>
                </a:rPr>
                <a:t>eHospital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9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17601" y="0"/>
            <a:ext cx="2090471" cy="1884742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A66D346B-858A-4268-ADB1-1DED43E373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322" y="5016804"/>
            <a:ext cx="5619749" cy="1884742"/>
          </a:xfrm>
          <a:prstGeom prst="rect">
            <a:avLst/>
          </a:prstGeom>
        </p:spPr>
      </p:pic>
      <p:grpSp>
        <p:nvGrpSpPr>
          <p:cNvPr id="294" name="ïṧļîḍê">
            <a:extLst>
              <a:ext uri="{FF2B5EF4-FFF2-40B4-BE49-F238E27FC236}">
                <a16:creationId xmlns:a16="http://schemas.microsoft.com/office/drawing/2014/main" id="{3B47A32F-FD57-4E98-B7E9-5D90608180B0}"/>
              </a:ext>
            </a:extLst>
          </p:cNvPr>
          <p:cNvGrpSpPr/>
          <p:nvPr/>
        </p:nvGrpSpPr>
        <p:grpSpPr>
          <a:xfrm>
            <a:off x="6331213" y="3321785"/>
            <a:ext cx="3330625" cy="1695019"/>
            <a:chOff x="1350010" y="4543425"/>
            <a:chExt cx="3330625" cy="1695019"/>
          </a:xfrm>
        </p:grpSpPr>
        <p:grpSp>
          <p:nvGrpSpPr>
            <p:cNvPr id="295" name="íSļîḓe">
              <a:extLst>
                <a:ext uri="{FF2B5EF4-FFF2-40B4-BE49-F238E27FC236}">
                  <a16:creationId xmlns:a16="http://schemas.microsoft.com/office/drawing/2014/main" id="{E638609B-3533-4CCE-92F6-AD8C3FFCB3E1}"/>
                </a:ext>
              </a:extLst>
            </p:cNvPr>
            <p:cNvGrpSpPr/>
            <p:nvPr/>
          </p:nvGrpSpPr>
          <p:grpSpPr>
            <a:xfrm>
              <a:off x="1350010" y="4543425"/>
              <a:ext cx="3330625" cy="1086937"/>
              <a:chOff x="1350010" y="4543425"/>
              <a:chExt cx="3330625" cy="1086937"/>
            </a:xfrm>
          </p:grpSpPr>
          <p:sp>
            <p:nvSpPr>
              <p:cNvPr id="297" name="išľîḓê">
                <a:extLst>
                  <a:ext uri="{FF2B5EF4-FFF2-40B4-BE49-F238E27FC236}">
                    <a16:creationId xmlns:a16="http://schemas.microsoft.com/office/drawing/2014/main" id="{5D43C7D9-47CC-464E-B87C-561603CB7A6E}"/>
                  </a:ext>
                </a:extLst>
              </p:cNvPr>
              <p:cNvSpPr txBox="1"/>
              <p:nvPr/>
            </p:nvSpPr>
            <p:spPr bwMode="auto">
              <a:xfrm>
                <a:off x="1350010" y="4543425"/>
                <a:ext cx="3330625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endParaRPr lang="en-US" altLang="zh-CN" sz="2000" b="1">
                  <a:cs typeface="+mn-ea"/>
                  <a:sym typeface="+mn-lt"/>
                </a:endParaRPr>
              </a:p>
            </p:txBody>
          </p:sp>
          <p:sp>
            <p:nvSpPr>
              <p:cNvPr id="298" name="iṧļídê">
                <a:extLst>
                  <a:ext uri="{FF2B5EF4-FFF2-40B4-BE49-F238E27FC236}">
                    <a16:creationId xmlns:a16="http://schemas.microsoft.com/office/drawing/2014/main" id="{AB9FB27E-0989-48CD-A576-0F520069A120}"/>
                  </a:ext>
                </a:extLst>
              </p:cNvPr>
              <p:cNvSpPr/>
              <p:nvPr/>
            </p:nvSpPr>
            <p:spPr bwMode="auto">
              <a:xfrm>
                <a:off x="1350010" y="4998606"/>
                <a:ext cx="3330625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>
                  <a:cs typeface="+mn-ea"/>
                  <a:sym typeface="+mn-lt"/>
                </a:endParaRPr>
              </a:p>
            </p:txBody>
          </p:sp>
        </p:grpSp>
        <p:sp>
          <p:nvSpPr>
            <p:cNvPr id="296" name="isļiḋê">
              <a:extLst>
                <a:ext uri="{FF2B5EF4-FFF2-40B4-BE49-F238E27FC236}">
                  <a16:creationId xmlns:a16="http://schemas.microsoft.com/office/drawing/2014/main" id="{0564367F-08C1-460C-B8BD-6C621965E8D4}"/>
                </a:ext>
              </a:extLst>
            </p:cNvPr>
            <p:cNvSpPr/>
            <p:nvPr/>
          </p:nvSpPr>
          <p:spPr bwMode="auto">
            <a:xfrm>
              <a:off x="1350010" y="5606688"/>
              <a:ext cx="3330625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1100">
                <a:cs typeface="+mn-ea"/>
                <a:sym typeface="+mn-lt"/>
              </a:endParaRPr>
            </a:p>
          </p:txBody>
        </p:sp>
      </p:grpSp>
      <p:grpSp>
        <p:nvGrpSpPr>
          <p:cNvPr id="18" name="组合 24">
            <a:extLst>
              <a:ext uri="{FF2B5EF4-FFF2-40B4-BE49-F238E27FC236}">
                <a16:creationId xmlns:a16="http://schemas.microsoft.com/office/drawing/2014/main" id="{3D354BD9-DBD2-42DB-976A-44E1A62FD171}"/>
              </a:ext>
            </a:extLst>
          </p:cNvPr>
          <p:cNvGrpSpPr/>
          <p:nvPr/>
        </p:nvGrpSpPr>
        <p:grpSpPr>
          <a:xfrm>
            <a:off x="564435" y="406731"/>
            <a:ext cx="6608956" cy="831961"/>
            <a:chOff x="1839169" y="4255525"/>
            <a:chExt cx="4561631" cy="466725"/>
          </a:xfrm>
        </p:grpSpPr>
        <p:sp>
          <p:nvSpPr>
            <p:cNvPr id="19" name="箭头: 五边形 20">
              <a:extLst>
                <a:ext uri="{FF2B5EF4-FFF2-40B4-BE49-F238E27FC236}">
                  <a16:creationId xmlns:a16="http://schemas.microsoft.com/office/drawing/2014/main" id="{B9588C5C-9B53-46B7-BD23-D9DD35DD173C}"/>
                </a:ext>
              </a:extLst>
            </p:cNvPr>
            <p:cNvSpPr/>
            <p:nvPr/>
          </p:nvSpPr>
          <p:spPr>
            <a:xfrm>
              <a:off x="1839169" y="4255525"/>
              <a:ext cx="4561631" cy="466725"/>
            </a:xfrm>
            <a:prstGeom prst="homePlate">
              <a:avLst/>
            </a:prstGeom>
            <a:gradFill>
              <a:gsLst>
                <a:gs pos="0">
                  <a:srgbClr val="0D017B"/>
                </a:gs>
                <a:gs pos="83000">
                  <a:srgbClr val="E35DCC"/>
                </a:gs>
                <a:gs pos="100000">
                  <a:srgbClr val="07056A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23">
              <a:extLst>
                <a:ext uri="{FF2B5EF4-FFF2-40B4-BE49-F238E27FC236}">
                  <a16:creationId xmlns:a16="http://schemas.microsoft.com/office/drawing/2014/main" id="{1FC14A55-1590-4DE0-AABC-6AA117113851}"/>
                </a:ext>
              </a:extLst>
            </p:cNvPr>
            <p:cNvSpPr txBox="1"/>
            <p:nvPr/>
          </p:nvSpPr>
          <p:spPr>
            <a:xfrm>
              <a:off x="1894416" y="4345648"/>
              <a:ext cx="4297701" cy="29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buClr>
                  <a:schemeClr val="lt1"/>
                </a:buClr>
                <a:buSzPts val="4400"/>
                <a:buFont typeface="Proxima Nova Extrabold"/>
                <a:buNone/>
              </a:pPr>
              <a:r>
                <a:rPr lang="uk-UA" sz="2800" b="1" dirty="0">
                  <a:solidFill>
                    <a:schemeClr val="bg1"/>
                  </a:solidFill>
                  <a:ea typeface="Proxima Nova Extrabold"/>
                  <a:cs typeface="Proxima Nova Extrabold"/>
                  <a:sym typeface="Proxima Nova Extrabold"/>
                </a:rPr>
                <a:t>Опис проекту</a:t>
              </a:r>
              <a:endParaRPr lang="en-US" sz="2800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1EDAEA18-EF28-1FA5-9B15-D2B626A22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67292" y="2002373"/>
            <a:ext cx="2090471" cy="209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E5580E-62C6-4B5C-A13E-2D1D94FE7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06" y="2095246"/>
            <a:ext cx="1904724" cy="1904724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4767A85-6B39-F017-B63B-77B24D7F5EC5}"/>
              </a:ext>
            </a:extLst>
          </p:cNvPr>
          <p:cNvSpPr txBox="1"/>
          <p:nvPr/>
        </p:nvSpPr>
        <p:spPr>
          <a:xfrm>
            <a:off x="5856589" y="4408721"/>
            <a:ext cx="5966558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200" b="1" dirty="0">
                <a:latin typeface="Rubik"/>
                <a:ea typeface="+mn-lt"/>
                <a:cs typeface="+mn-lt"/>
              </a:rPr>
              <a:t>Електронний документообіг</a:t>
            </a:r>
            <a:endParaRPr lang="en-US" sz="2200" b="1" dirty="0">
              <a:latin typeface="Rubik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B41F0B4-4DBD-9095-C7BD-1CCA7DAAF4BF}"/>
              </a:ext>
            </a:extLst>
          </p:cNvPr>
          <p:cNvSpPr txBox="1"/>
          <p:nvPr/>
        </p:nvSpPr>
        <p:spPr>
          <a:xfrm>
            <a:off x="1170987" y="3581209"/>
            <a:ext cx="269622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  <a:buFont typeface="Arial"/>
            </a:pPr>
            <a:endParaRPr lang="en-US">
              <a:latin typeface="Rubik"/>
              <a:cs typeface="Arial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0676ACE-F21D-1D15-61EA-BC780A9F2366}"/>
              </a:ext>
            </a:extLst>
          </p:cNvPr>
          <p:cNvSpPr txBox="1"/>
          <p:nvPr/>
        </p:nvSpPr>
        <p:spPr>
          <a:xfrm>
            <a:off x="564435" y="4408722"/>
            <a:ext cx="4479979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200" b="1" dirty="0">
                <a:latin typeface="Rubik"/>
                <a:ea typeface="+mn-lt"/>
                <a:cs typeface="+mn-lt"/>
              </a:rPr>
              <a:t>Автоматизація процесів</a:t>
            </a:r>
            <a:endParaRPr lang="en-US" sz="2200" b="1" dirty="0"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65215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17601" y="0"/>
            <a:ext cx="2090471" cy="1884742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A66D346B-858A-4268-ADB1-1DED43E373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322" y="5016804"/>
            <a:ext cx="5619749" cy="1884742"/>
          </a:xfrm>
          <a:prstGeom prst="rect">
            <a:avLst/>
          </a:prstGeom>
        </p:spPr>
      </p:pic>
      <p:grpSp>
        <p:nvGrpSpPr>
          <p:cNvPr id="294" name="ïṧļîḍê">
            <a:extLst>
              <a:ext uri="{FF2B5EF4-FFF2-40B4-BE49-F238E27FC236}">
                <a16:creationId xmlns:a16="http://schemas.microsoft.com/office/drawing/2014/main" id="{3B47A32F-FD57-4E98-B7E9-5D90608180B0}"/>
              </a:ext>
            </a:extLst>
          </p:cNvPr>
          <p:cNvGrpSpPr/>
          <p:nvPr/>
        </p:nvGrpSpPr>
        <p:grpSpPr>
          <a:xfrm>
            <a:off x="6331213" y="3321785"/>
            <a:ext cx="3330625" cy="1695019"/>
            <a:chOff x="1350010" y="4543425"/>
            <a:chExt cx="3330625" cy="1695019"/>
          </a:xfrm>
        </p:grpSpPr>
        <p:grpSp>
          <p:nvGrpSpPr>
            <p:cNvPr id="295" name="íSļîḓe">
              <a:extLst>
                <a:ext uri="{FF2B5EF4-FFF2-40B4-BE49-F238E27FC236}">
                  <a16:creationId xmlns:a16="http://schemas.microsoft.com/office/drawing/2014/main" id="{E638609B-3533-4CCE-92F6-AD8C3FFCB3E1}"/>
                </a:ext>
              </a:extLst>
            </p:cNvPr>
            <p:cNvGrpSpPr/>
            <p:nvPr/>
          </p:nvGrpSpPr>
          <p:grpSpPr>
            <a:xfrm>
              <a:off x="1350010" y="4543425"/>
              <a:ext cx="3330625" cy="1086937"/>
              <a:chOff x="1350010" y="4543425"/>
              <a:chExt cx="3330625" cy="1086937"/>
            </a:xfrm>
          </p:grpSpPr>
          <p:sp>
            <p:nvSpPr>
              <p:cNvPr id="297" name="išľîḓê">
                <a:extLst>
                  <a:ext uri="{FF2B5EF4-FFF2-40B4-BE49-F238E27FC236}">
                    <a16:creationId xmlns:a16="http://schemas.microsoft.com/office/drawing/2014/main" id="{5D43C7D9-47CC-464E-B87C-561603CB7A6E}"/>
                  </a:ext>
                </a:extLst>
              </p:cNvPr>
              <p:cNvSpPr txBox="1"/>
              <p:nvPr/>
            </p:nvSpPr>
            <p:spPr bwMode="auto">
              <a:xfrm>
                <a:off x="1350010" y="4543425"/>
                <a:ext cx="3330625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endParaRPr lang="en-US" altLang="zh-CN" sz="2000" b="1">
                  <a:cs typeface="+mn-ea"/>
                  <a:sym typeface="+mn-lt"/>
                </a:endParaRPr>
              </a:p>
            </p:txBody>
          </p:sp>
          <p:sp>
            <p:nvSpPr>
              <p:cNvPr id="298" name="iṧļídê">
                <a:extLst>
                  <a:ext uri="{FF2B5EF4-FFF2-40B4-BE49-F238E27FC236}">
                    <a16:creationId xmlns:a16="http://schemas.microsoft.com/office/drawing/2014/main" id="{AB9FB27E-0989-48CD-A576-0F520069A120}"/>
                  </a:ext>
                </a:extLst>
              </p:cNvPr>
              <p:cNvSpPr/>
              <p:nvPr/>
            </p:nvSpPr>
            <p:spPr bwMode="auto">
              <a:xfrm>
                <a:off x="1350010" y="4998606"/>
                <a:ext cx="3330625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>
                  <a:cs typeface="+mn-ea"/>
                  <a:sym typeface="+mn-lt"/>
                </a:endParaRPr>
              </a:p>
            </p:txBody>
          </p:sp>
        </p:grpSp>
        <p:sp>
          <p:nvSpPr>
            <p:cNvPr id="296" name="isļiḋê">
              <a:extLst>
                <a:ext uri="{FF2B5EF4-FFF2-40B4-BE49-F238E27FC236}">
                  <a16:creationId xmlns:a16="http://schemas.microsoft.com/office/drawing/2014/main" id="{0564367F-08C1-460C-B8BD-6C621965E8D4}"/>
                </a:ext>
              </a:extLst>
            </p:cNvPr>
            <p:cNvSpPr/>
            <p:nvPr/>
          </p:nvSpPr>
          <p:spPr bwMode="auto">
            <a:xfrm>
              <a:off x="1350010" y="5606688"/>
              <a:ext cx="3330625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1100">
                <a:cs typeface="+mn-ea"/>
                <a:sym typeface="+mn-lt"/>
              </a:endParaRPr>
            </a:p>
          </p:txBody>
        </p:sp>
      </p:grpSp>
      <p:grpSp>
        <p:nvGrpSpPr>
          <p:cNvPr id="18" name="组合 24">
            <a:extLst>
              <a:ext uri="{FF2B5EF4-FFF2-40B4-BE49-F238E27FC236}">
                <a16:creationId xmlns:a16="http://schemas.microsoft.com/office/drawing/2014/main" id="{3D354BD9-DBD2-42DB-976A-44E1A62FD171}"/>
              </a:ext>
            </a:extLst>
          </p:cNvPr>
          <p:cNvGrpSpPr/>
          <p:nvPr/>
        </p:nvGrpSpPr>
        <p:grpSpPr>
          <a:xfrm>
            <a:off x="564435" y="397003"/>
            <a:ext cx="7130144" cy="831961"/>
            <a:chOff x="1839169" y="4255525"/>
            <a:chExt cx="4561631" cy="466725"/>
          </a:xfrm>
        </p:grpSpPr>
        <p:sp>
          <p:nvSpPr>
            <p:cNvPr id="19" name="箭头: 五边形 20">
              <a:extLst>
                <a:ext uri="{FF2B5EF4-FFF2-40B4-BE49-F238E27FC236}">
                  <a16:creationId xmlns:a16="http://schemas.microsoft.com/office/drawing/2014/main" id="{B9588C5C-9B53-46B7-BD23-D9DD35DD173C}"/>
                </a:ext>
              </a:extLst>
            </p:cNvPr>
            <p:cNvSpPr/>
            <p:nvPr/>
          </p:nvSpPr>
          <p:spPr>
            <a:xfrm>
              <a:off x="1839169" y="4255525"/>
              <a:ext cx="4561631" cy="466725"/>
            </a:xfrm>
            <a:prstGeom prst="homePlate">
              <a:avLst/>
            </a:prstGeom>
            <a:gradFill>
              <a:gsLst>
                <a:gs pos="0">
                  <a:srgbClr val="0D017B"/>
                </a:gs>
                <a:gs pos="83000">
                  <a:srgbClr val="E35DCC"/>
                </a:gs>
                <a:gs pos="100000">
                  <a:srgbClr val="07056A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23">
              <a:extLst>
                <a:ext uri="{FF2B5EF4-FFF2-40B4-BE49-F238E27FC236}">
                  <a16:creationId xmlns:a16="http://schemas.microsoft.com/office/drawing/2014/main" id="{1FC14A55-1590-4DE0-AABC-6AA117113851}"/>
                </a:ext>
              </a:extLst>
            </p:cNvPr>
            <p:cNvSpPr txBox="1"/>
            <p:nvPr/>
          </p:nvSpPr>
          <p:spPr>
            <a:xfrm>
              <a:off x="1899627" y="4345648"/>
              <a:ext cx="4297701" cy="29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altLang="zh-CN" sz="2800" b="1" dirty="0">
                  <a:solidFill>
                    <a:schemeClr val="bg1"/>
                  </a:solidFill>
                  <a:latin typeface="+mj-lt"/>
                  <a:cs typeface="+mn-ea"/>
                  <a:sym typeface="Proxima Nova Extrabold"/>
                </a:rPr>
                <a:t>Ціль аплікації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26952C-50CB-0725-7CDF-3B8F29C1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31634" y="1884742"/>
            <a:ext cx="2033678" cy="21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08CA7-4497-8DE8-3CFC-CDAB47C30B86}"/>
              </a:ext>
            </a:extLst>
          </p:cNvPr>
          <p:cNvSpPr txBox="1"/>
          <p:nvPr/>
        </p:nvSpPr>
        <p:spPr>
          <a:xfrm>
            <a:off x="1167582" y="4169604"/>
            <a:ext cx="292025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uk-UA" sz="2200" b="1" dirty="0" err="1">
                <a:latin typeface="Rubik"/>
                <a:cs typeface="Arial"/>
              </a:rPr>
              <a:t>Клієнтоорієнтованість</a:t>
            </a:r>
            <a:endParaRPr lang="uk-UA" sz="2200" b="1" dirty="0">
              <a:latin typeface="Rubik"/>
              <a:cs typeface="Arial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180C1D6-79BD-F328-89DE-6AA18574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5538" y="1862319"/>
            <a:ext cx="2148388" cy="21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550973F-38FD-61EA-6DEF-D67B6383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94036" y="2046022"/>
            <a:ext cx="1871114" cy="18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8BF146-A6B0-ECB4-A763-D328132D5F73}"/>
              </a:ext>
            </a:extLst>
          </p:cNvPr>
          <p:cNvSpPr txBox="1"/>
          <p:nvPr/>
        </p:nvSpPr>
        <p:spPr>
          <a:xfrm>
            <a:off x="4970352" y="4033130"/>
            <a:ext cx="2696221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1400"/>
              <a:buFont typeface="Arial"/>
            </a:pPr>
            <a:r>
              <a:rPr lang="uk-UA" sz="2200" b="1" dirty="0">
                <a:latin typeface="Rubik"/>
                <a:cs typeface="Arial"/>
              </a:rPr>
              <a:t>Чітка система запису</a:t>
            </a:r>
            <a:endParaRPr lang="en-US" sz="2200" b="1" dirty="0">
              <a:latin typeface="Rubik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999CF-2178-E829-6E75-F3B6419C2833}"/>
              </a:ext>
            </a:extLst>
          </p:cNvPr>
          <p:cNvSpPr txBox="1"/>
          <p:nvPr/>
        </p:nvSpPr>
        <p:spPr>
          <a:xfrm>
            <a:off x="8282842" y="4090065"/>
            <a:ext cx="309350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2200" b="1" dirty="0">
                <a:latin typeface="Rubik"/>
                <a:cs typeface="Arial"/>
              </a:rPr>
              <a:t>Покращення взаємодії всіх учасників</a:t>
            </a:r>
          </a:p>
        </p:txBody>
      </p:sp>
    </p:spTree>
    <p:extLst>
      <p:ext uri="{BB962C8B-B14F-4D97-AF65-F5344CB8AC3E}">
        <p14:creationId xmlns:p14="http://schemas.microsoft.com/office/powerpoint/2010/main" val="28495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17601" y="0"/>
            <a:ext cx="2090471" cy="1884742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A66D346B-858A-4268-ADB1-1DED43E373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322" y="5016804"/>
            <a:ext cx="5619749" cy="1884742"/>
          </a:xfrm>
          <a:prstGeom prst="rect">
            <a:avLst/>
          </a:prstGeom>
        </p:spPr>
      </p:pic>
      <p:grpSp>
        <p:nvGrpSpPr>
          <p:cNvPr id="294" name="ïṧļîḍê">
            <a:extLst>
              <a:ext uri="{FF2B5EF4-FFF2-40B4-BE49-F238E27FC236}">
                <a16:creationId xmlns:a16="http://schemas.microsoft.com/office/drawing/2014/main" id="{3B47A32F-FD57-4E98-B7E9-5D90608180B0}"/>
              </a:ext>
            </a:extLst>
          </p:cNvPr>
          <p:cNvGrpSpPr/>
          <p:nvPr/>
        </p:nvGrpSpPr>
        <p:grpSpPr>
          <a:xfrm>
            <a:off x="6331213" y="3321785"/>
            <a:ext cx="3330625" cy="1695019"/>
            <a:chOff x="1350010" y="4543425"/>
            <a:chExt cx="3330625" cy="1695019"/>
          </a:xfrm>
        </p:grpSpPr>
        <p:grpSp>
          <p:nvGrpSpPr>
            <p:cNvPr id="295" name="íSļîḓe">
              <a:extLst>
                <a:ext uri="{FF2B5EF4-FFF2-40B4-BE49-F238E27FC236}">
                  <a16:creationId xmlns:a16="http://schemas.microsoft.com/office/drawing/2014/main" id="{E638609B-3533-4CCE-92F6-AD8C3FFCB3E1}"/>
                </a:ext>
              </a:extLst>
            </p:cNvPr>
            <p:cNvGrpSpPr/>
            <p:nvPr/>
          </p:nvGrpSpPr>
          <p:grpSpPr>
            <a:xfrm>
              <a:off x="1350010" y="4543425"/>
              <a:ext cx="3330625" cy="1086937"/>
              <a:chOff x="1350010" y="4543425"/>
              <a:chExt cx="3330625" cy="1086937"/>
            </a:xfrm>
          </p:grpSpPr>
          <p:sp>
            <p:nvSpPr>
              <p:cNvPr id="297" name="išľîḓê">
                <a:extLst>
                  <a:ext uri="{FF2B5EF4-FFF2-40B4-BE49-F238E27FC236}">
                    <a16:creationId xmlns:a16="http://schemas.microsoft.com/office/drawing/2014/main" id="{5D43C7D9-47CC-464E-B87C-561603CB7A6E}"/>
                  </a:ext>
                </a:extLst>
              </p:cNvPr>
              <p:cNvSpPr txBox="1"/>
              <p:nvPr/>
            </p:nvSpPr>
            <p:spPr bwMode="auto">
              <a:xfrm>
                <a:off x="1350010" y="4543425"/>
                <a:ext cx="3330625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endParaRPr lang="en-US" altLang="zh-CN" sz="2000" b="1">
                  <a:cs typeface="+mn-ea"/>
                  <a:sym typeface="+mn-lt"/>
                </a:endParaRPr>
              </a:p>
            </p:txBody>
          </p:sp>
          <p:sp>
            <p:nvSpPr>
              <p:cNvPr id="298" name="iṧļídê">
                <a:extLst>
                  <a:ext uri="{FF2B5EF4-FFF2-40B4-BE49-F238E27FC236}">
                    <a16:creationId xmlns:a16="http://schemas.microsoft.com/office/drawing/2014/main" id="{AB9FB27E-0989-48CD-A576-0F520069A120}"/>
                  </a:ext>
                </a:extLst>
              </p:cNvPr>
              <p:cNvSpPr/>
              <p:nvPr/>
            </p:nvSpPr>
            <p:spPr bwMode="auto">
              <a:xfrm>
                <a:off x="1350010" y="4998606"/>
                <a:ext cx="3330625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>
                  <a:cs typeface="+mn-ea"/>
                  <a:sym typeface="+mn-lt"/>
                </a:endParaRPr>
              </a:p>
            </p:txBody>
          </p:sp>
        </p:grpSp>
        <p:sp>
          <p:nvSpPr>
            <p:cNvPr id="296" name="isļiḋê">
              <a:extLst>
                <a:ext uri="{FF2B5EF4-FFF2-40B4-BE49-F238E27FC236}">
                  <a16:creationId xmlns:a16="http://schemas.microsoft.com/office/drawing/2014/main" id="{0564367F-08C1-460C-B8BD-6C621965E8D4}"/>
                </a:ext>
              </a:extLst>
            </p:cNvPr>
            <p:cNvSpPr/>
            <p:nvPr/>
          </p:nvSpPr>
          <p:spPr bwMode="auto">
            <a:xfrm>
              <a:off x="1350010" y="5606688"/>
              <a:ext cx="3330625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1100">
                <a:cs typeface="+mn-ea"/>
                <a:sym typeface="+mn-lt"/>
              </a:endParaRPr>
            </a:p>
          </p:txBody>
        </p:sp>
      </p:grpSp>
      <p:grpSp>
        <p:nvGrpSpPr>
          <p:cNvPr id="18" name="组合 24">
            <a:extLst>
              <a:ext uri="{FF2B5EF4-FFF2-40B4-BE49-F238E27FC236}">
                <a16:creationId xmlns:a16="http://schemas.microsoft.com/office/drawing/2014/main" id="{3D354BD9-DBD2-42DB-976A-44E1A62FD171}"/>
              </a:ext>
            </a:extLst>
          </p:cNvPr>
          <p:cNvGrpSpPr/>
          <p:nvPr/>
        </p:nvGrpSpPr>
        <p:grpSpPr>
          <a:xfrm>
            <a:off x="564435" y="406731"/>
            <a:ext cx="6608956" cy="831961"/>
            <a:chOff x="1839169" y="4255525"/>
            <a:chExt cx="4561631" cy="466725"/>
          </a:xfrm>
        </p:grpSpPr>
        <p:sp>
          <p:nvSpPr>
            <p:cNvPr id="19" name="箭头: 五边形 20">
              <a:extLst>
                <a:ext uri="{FF2B5EF4-FFF2-40B4-BE49-F238E27FC236}">
                  <a16:creationId xmlns:a16="http://schemas.microsoft.com/office/drawing/2014/main" id="{B9588C5C-9B53-46B7-BD23-D9DD35DD173C}"/>
                </a:ext>
              </a:extLst>
            </p:cNvPr>
            <p:cNvSpPr/>
            <p:nvPr/>
          </p:nvSpPr>
          <p:spPr>
            <a:xfrm>
              <a:off x="1839169" y="4255525"/>
              <a:ext cx="4561631" cy="466725"/>
            </a:xfrm>
            <a:prstGeom prst="homePlate">
              <a:avLst/>
            </a:prstGeom>
            <a:gradFill>
              <a:gsLst>
                <a:gs pos="0">
                  <a:srgbClr val="0D017B"/>
                </a:gs>
                <a:gs pos="83000">
                  <a:srgbClr val="E35DCC"/>
                </a:gs>
                <a:gs pos="100000">
                  <a:srgbClr val="07056A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23">
              <a:extLst>
                <a:ext uri="{FF2B5EF4-FFF2-40B4-BE49-F238E27FC236}">
                  <a16:creationId xmlns:a16="http://schemas.microsoft.com/office/drawing/2014/main" id="{1FC14A55-1590-4DE0-AABC-6AA117113851}"/>
                </a:ext>
              </a:extLst>
            </p:cNvPr>
            <p:cNvSpPr txBox="1"/>
            <p:nvPr/>
          </p:nvSpPr>
          <p:spPr>
            <a:xfrm>
              <a:off x="1899627" y="4345648"/>
              <a:ext cx="4297701" cy="29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altLang="zh-CN" sz="2800" b="1" dirty="0">
                  <a:solidFill>
                    <a:schemeClr val="bg1"/>
                  </a:solidFill>
                  <a:latin typeface="+mj-lt"/>
                  <a:cs typeface="+mn-ea"/>
                  <a:sym typeface="Proxima Nova Extrabold"/>
                </a:rPr>
                <a:t>Типи користувачів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26952C-50CB-0725-7CDF-3B8F29C1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30796" y="2209245"/>
            <a:ext cx="2033678" cy="203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08CA7-4497-8DE8-3CFC-CDAB47C30B86}"/>
              </a:ext>
            </a:extLst>
          </p:cNvPr>
          <p:cNvSpPr txBox="1"/>
          <p:nvPr/>
        </p:nvSpPr>
        <p:spPr>
          <a:xfrm>
            <a:off x="1257046" y="4359787"/>
            <a:ext cx="292025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uk-UA" sz="2200" b="1" dirty="0">
                <a:latin typeface="Rubik"/>
                <a:cs typeface="Arial"/>
              </a:rPr>
              <a:t>Пацієнт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180C1D6-79BD-F328-89DE-6AA18574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88239" y="2094535"/>
            <a:ext cx="2148388" cy="21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550973F-38FD-61EA-6DEF-D67B6383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26281" y="2371809"/>
            <a:ext cx="1871114" cy="18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8BF146-A6B0-ECB4-A763-D328132D5F73}"/>
              </a:ext>
            </a:extLst>
          </p:cNvPr>
          <p:cNvSpPr txBox="1"/>
          <p:nvPr/>
        </p:nvSpPr>
        <p:spPr>
          <a:xfrm>
            <a:off x="4814323" y="4353700"/>
            <a:ext cx="2696221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1400"/>
              <a:buFont typeface="Arial"/>
            </a:pPr>
            <a:r>
              <a:rPr lang="uk-UA" sz="2200" b="1" dirty="0">
                <a:latin typeface="Rubik"/>
                <a:cs typeface="Arial"/>
              </a:rPr>
              <a:t>Лікар</a:t>
            </a:r>
            <a:endParaRPr lang="en-US" sz="2200" b="1" dirty="0">
              <a:latin typeface="Rubik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999CF-2178-E829-6E75-F3B6419C2833}"/>
              </a:ext>
            </a:extLst>
          </p:cNvPr>
          <p:cNvSpPr txBox="1"/>
          <p:nvPr/>
        </p:nvSpPr>
        <p:spPr>
          <a:xfrm>
            <a:off x="8349334" y="4359786"/>
            <a:ext cx="23474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2200" b="1" dirty="0">
                <a:latin typeface="Rubik"/>
                <a:cs typeface="Arial"/>
              </a:rPr>
              <a:t>Адміністратор</a:t>
            </a:r>
          </a:p>
        </p:txBody>
      </p:sp>
    </p:spTree>
    <p:extLst>
      <p:ext uri="{BB962C8B-B14F-4D97-AF65-F5344CB8AC3E}">
        <p14:creationId xmlns:p14="http://schemas.microsoft.com/office/powerpoint/2010/main" val="248935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184">
            <a:extLst>
              <a:ext uri="{FF2B5EF4-FFF2-40B4-BE49-F238E27FC236}">
                <a16:creationId xmlns:a16="http://schemas.microsoft.com/office/drawing/2014/main" id="{A66D346B-858A-4268-ADB1-1DED43E373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322" y="5016804"/>
            <a:ext cx="5619749" cy="1884742"/>
          </a:xfrm>
          <a:prstGeom prst="rect">
            <a:avLst/>
          </a:prstGeom>
        </p:spPr>
      </p:pic>
      <p:grpSp>
        <p:nvGrpSpPr>
          <p:cNvPr id="18" name="组合 24">
            <a:extLst>
              <a:ext uri="{FF2B5EF4-FFF2-40B4-BE49-F238E27FC236}">
                <a16:creationId xmlns:a16="http://schemas.microsoft.com/office/drawing/2014/main" id="{3D354BD9-DBD2-42DB-976A-44E1A62FD171}"/>
              </a:ext>
            </a:extLst>
          </p:cNvPr>
          <p:cNvGrpSpPr/>
          <p:nvPr/>
        </p:nvGrpSpPr>
        <p:grpSpPr>
          <a:xfrm>
            <a:off x="564435" y="406731"/>
            <a:ext cx="6608956" cy="831961"/>
            <a:chOff x="1839169" y="4255525"/>
            <a:chExt cx="4561631" cy="466725"/>
          </a:xfrm>
        </p:grpSpPr>
        <p:sp>
          <p:nvSpPr>
            <p:cNvPr id="19" name="箭头: 五边形 20">
              <a:extLst>
                <a:ext uri="{FF2B5EF4-FFF2-40B4-BE49-F238E27FC236}">
                  <a16:creationId xmlns:a16="http://schemas.microsoft.com/office/drawing/2014/main" id="{B9588C5C-9B53-46B7-BD23-D9DD35DD173C}"/>
                </a:ext>
              </a:extLst>
            </p:cNvPr>
            <p:cNvSpPr/>
            <p:nvPr/>
          </p:nvSpPr>
          <p:spPr>
            <a:xfrm>
              <a:off x="1839169" y="4255525"/>
              <a:ext cx="4561631" cy="466725"/>
            </a:xfrm>
            <a:prstGeom prst="homePlate">
              <a:avLst/>
            </a:prstGeom>
            <a:gradFill>
              <a:gsLst>
                <a:gs pos="0">
                  <a:srgbClr val="0D017B"/>
                </a:gs>
                <a:gs pos="83000">
                  <a:srgbClr val="E35DCC"/>
                </a:gs>
                <a:gs pos="100000">
                  <a:srgbClr val="07056A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23">
              <a:extLst>
                <a:ext uri="{FF2B5EF4-FFF2-40B4-BE49-F238E27FC236}">
                  <a16:creationId xmlns:a16="http://schemas.microsoft.com/office/drawing/2014/main" id="{1FC14A55-1590-4DE0-AABC-6AA117113851}"/>
                </a:ext>
              </a:extLst>
            </p:cNvPr>
            <p:cNvSpPr txBox="1"/>
            <p:nvPr/>
          </p:nvSpPr>
          <p:spPr>
            <a:xfrm>
              <a:off x="1894416" y="4345648"/>
              <a:ext cx="4297701" cy="29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buClr>
                  <a:schemeClr val="lt1"/>
                </a:buClr>
                <a:buSzPts val="4400"/>
                <a:buFont typeface="Proxima Nova Extrabold"/>
                <a:buNone/>
              </a:pPr>
              <a:r>
                <a:rPr lang="uk-UA" sz="2800" b="1" dirty="0">
                  <a:solidFill>
                    <a:schemeClr val="bg1"/>
                  </a:solidFill>
                  <a:latin typeface="+mj-lt"/>
                  <a:ea typeface="Proxima Nova Extrabold"/>
                  <a:cs typeface="Proxima Nova Extrabold"/>
                  <a:sym typeface="Proxima Nova Extrabold"/>
                </a:rPr>
                <a:t>Основні вимоги</a:t>
              </a:r>
              <a:endParaRPr lang="en-US" sz="2800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3527156E-9ECB-A751-12ED-1CF7F4550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189" y="1878106"/>
            <a:ext cx="2426899" cy="2426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26F78-11C1-D9C2-1732-CE7B93121543}"/>
              </a:ext>
            </a:extLst>
          </p:cNvPr>
          <p:cNvSpPr txBox="1"/>
          <p:nvPr/>
        </p:nvSpPr>
        <p:spPr>
          <a:xfrm>
            <a:off x="-87042" y="4521395"/>
            <a:ext cx="395288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2200" b="1" dirty="0">
                <a:latin typeface="Rubik"/>
              </a:rPr>
              <a:t>Зручний інтерфейс</a:t>
            </a:r>
            <a:endParaRPr lang="en-US" sz="2200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EBD93D2-7449-CAE4-9344-4EC0119FE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1764"/>
          <a:stretch/>
        </p:blipFill>
        <p:spPr>
          <a:xfrm>
            <a:off x="4963369" y="1917756"/>
            <a:ext cx="2844555" cy="2603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AF9C48-CCCA-1418-AFC7-CE9E49941473}"/>
              </a:ext>
            </a:extLst>
          </p:cNvPr>
          <p:cNvSpPr txBox="1"/>
          <p:nvPr/>
        </p:nvSpPr>
        <p:spPr>
          <a:xfrm>
            <a:off x="4100755" y="4563002"/>
            <a:ext cx="425524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2200" b="1" dirty="0">
                <a:latin typeface="Rubik"/>
              </a:rPr>
              <a:t>Авторизація й аутентифікація</a:t>
            </a:r>
            <a:endParaRPr lang="en-US" sz="2200" b="1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E22F74C-89CF-30CC-D105-1CA00B3A6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7887" y="2013804"/>
            <a:ext cx="2743200" cy="25075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17601" y="0"/>
            <a:ext cx="2090471" cy="1884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ED7EA-7EFB-CF6B-DF78-CBB10C4B1CB6}"/>
              </a:ext>
            </a:extLst>
          </p:cNvPr>
          <p:cNvSpPr txBox="1"/>
          <p:nvPr/>
        </p:nvSpPr>
        <p:spPr>
          <a:xfrm>
            <a:off x="8361863" y="4521361"/>
            <a:ext cx="425524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2200" b="1" dirty="0">
                <a:latin typeface="Rubik"/>
              </a:rPr>
              <a:t>Безпека даних</a:t>
            </a:r>
            <a:endParaRPr lang="en-US" sz="2200" b="1" dirty="0"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3876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C2FAC5C6-20BB-45ED-A7DC-3ACD89D812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117601" y="0"/>
            <a:ext cx="2090471" cy="1884742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A66D346B-858A-4268-ADB1-1DED43E373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322" y="5016804"/>
            <a:ext cx="5619749" cy="1884742"/>
          </a:xfrm>
          <a:prstGeom prst="rect">
            <a:avLst/>
          </a:prstGeom>
        </p:spPr>
      </p:pic>
      <p:grpSp>
        <p:nvGrpSpPr>
          <p:cNvPr id="294" name="ïṧļîḍê">
            <a:extLst>
              <a:ext uri="{FF2B5EF4-FFF2-40B4-BE49-F238E27FC236}">
                <a16:creationId xmlns:a16="http://schemas.microsoft.com/office/drawing/2014/main" id="{3B47A32F-FD57-4E98-B7E9-5D90608180B0}"/>
              </a:ext>
            </a:extLst>
          </p:cNvPr>
          <p:cNvGrpSpPr/>
          <p:nvPr/>
        </p:nvGrpSpPr>
        <p:grpSpPr>
          <a:xfrm>
            <a:off x="6331213" y="3776966"/>
            <a:ext cx="3330625" cy="1239838"/>
            <a:chOff x="1350010" y="4998606"/>
            <a:chExt cx="3330625" cy="1239838"/>
          </a:xfrm>
        </p:grpSpPr>
        <p:sp>
          <p:nvSpPr>
            <p:cNvPr id="298" name="iṧļídê">
              <a:extLst>
                <a:ext uri="{FF2B5EF4-FFF2-40B4-BE49-F238E27FC236}">
                  <a16:creationId xmlns:a16="http://schemas.microsoft.com/office/drawing/2014/main" id="{AB9FB27E-0989-48CD-A576-0F520069A120}"/>
                </a:ext>
              </a:extLst>
            </p:cNvPr>
            <p:cNvSpPr/>
            <p:nvPr/>
          </p:nvSpPr>
          <p:spPr bwMode="auto">
            <a:xfrm>
              <a:off x="1350010" y="4998606"/>
              <a:ext cx="3330625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1100">
                <a:cs typeface="+mn-ea"/>
                <a:sym typeface="+mn-lt"/>
              </a:endParaRPr>
            </a:p>
          </p:txBody>
        </p:sp>
        <p:sp>
          <p:nvSpPr>
            <p:cNvPr id="296" name="isļiḋê">
              <a:extLst>
                <a:ext uri="{FF2B5EF4-FFF2-40B4-BE49-F238E27FC236}">
                  <a16:creationId xmlns:a16="http://schemas.microsoft.com/office/drawing/2014/main" id="{0564367F-08C1-460C-B8BD-6C621965E8D4}"/>
                </a:ext>
              </a:extLst>
            </p:cNvPr>
            <p:cNvSpPr/>
            <p:nvPr/>
          </p:nvSpPr>
          <p:spPr bwMode="auto">
            <a:xfrm>
              <a:off x="1350010" y="5606688"/>
              <a:ext cx="3330625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1100">
                <a:cs typeface="+mn-ea"/>
                <a:sym typeface="+mn-lt"/>
              </a:endParaRPr>
            </a:p>
          </p:txBody>
        </p:sp>
      </p:grpSp>
      <p:grpSp>
        <p:nvGrpSpPr>
          <p:cNvPr id="18" name="组合 24">
            <a:extLst>
              <a:ext uri="{FF2B5EF4-FFF2-40B4-BE49-F238E27FC236}">
                <a16:creationId xmlns:a16="http://schemas.microsoft.com/office/drawing/2014/main" id="{3D354BD9-DBD2-42DB-976A-44E1A62FD171}"/>
              </a:ext>
            </a:extLst>
          </p:cNvPr>
          <p:cNvGrpSpPr/>
          <p:nvPr/>
        </p:nvGrpSpPr>
        <p:grpSpPr>
          <a:xfrm>
            <a:off x="564435" y="406731"/>
            <a:ext cx="7681790" cy="831961"/>
            <a:chOff x="1839169" y="4255525"/>
            <a:chExt cx="4561631" cy="466725"/>
          </a:xfrm>
        </p:grpSpPr>
        <p:sp>
          <p:nvSpPr>
            <p:cNvPr id="19" name="箭头: 五边形 20">
              <a:extLst>
                <a:ext uri="{FF2B5EF4-FFF2-40B4-BE49-F238E27FC236}">
                  <a16:creationId xmlns:a16="http://schemas.microsoft.com/office/drawing/2014/main" id="{B9588C5C-9B53-46B7-BD23-D9DD35DD173C}"/>
                </a:ext>
              </a:extLst>
            </p:cNvPr>
            <p:cNvSpPr/>
            <p:nvPr/>
          </p:nvSpPr>
          <p:spPr>
            <a:xfrm>
              <a:off x="1839169" y="4255525"/>
              <a:ext cx="4561631" cy="466725"/>
            </a:xfrm>
            <a:prstGeom prst="homePlate">
              <a:avLst/>
            </a:prstGeom>
            <a:gradFill>
              <a:gsLst>
                <a:gs pos="0">
                  <a:srgbClr val="0D017B"/>
                </a:gs>
                <a:gs pos="83000">
                  <a:srgbClr val="E35DCC"/>
                </a:gs>
                <a:gs pos="100000">
                  <a:srgbClr val="07056A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23">
              <a:extLst>
                <a:ext uri="{FF2B5EF4-FFF2-40B4-BE49-F238E27FC236}">
                  <a16:creationId xmlns:a16="http://schemas.microsoft.com/office/drawing/2014/main" id="{1FC14A55-1590-4DE0-AABC-6AA117113851}"/>
                </a:ext>
              </a:extLst>
            </p:cNvPr>
            <p:cNvSpPr txBox="1"/>
            <p:nvPr/>
          </p:nvSpPr>
          <p:spPr>
            <a:xfrm>
              <a:off x="1894416" y="4345648"/>
              <a:ext cx="4297701" cy="29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buClr>
                  <a:schemeClr val="lt1"/>
                </a:buClr>
                <a:buSzPts val="4400"/>
                <a:buFont typeface="Proxima Nova Extrabold"/>
                <a:buNone/>
              </a:pPr>
              <a:r>
                <a:rPr lang="uk-UA" sz="2800" b="1" dirty="0">
                  <a:solidFill>
                    <a:schemeClr val="bg1"/>
                  </a:solidFill>
                  <a:latin typeface="+mj-lt"/>
                  <a:ea typeface="Proxima Nova Extrabold"/>
                  <a:cs typeface="Proxima Nova Extrabold"/>
                  <a:sym typeface="Proxima Nova Extrabold"/>
                </a:rPr>
                <a:t>Аналіз конкурентів</a:t>
              </a:r>
              <a:endParaRPr lang="en-US" sz="2800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pic>
        <p:nvPicPr>
          <p:cNvPr id="7174" name="Picture 6">
            <a:extLst>
              <a:ext uri="{FF2B5EF4-FFF2-40B4-BE49-F238E27FC236}">
                <a16:creationId xmlns:a16="http://schemas.microsoft.com/office/drawing/2014/main" id="{D7A78B6E-AFC6-0781-5772-9B64FB48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3637" y="2777387"/>
            <a:ext cx="2482331" cy="13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BA5B3F46-2FA5-D6E5-4897-83745EBD9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6671" y="2069989"/>
            <a:ext cx="2718021" cy="27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BFE2E7-ED1B-4E51-AA3C-A34FFDE6BC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240" y="0"/>
            <a:ext cx="798576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B50DFF-8BAC-4921-82A6-CCC05EB4124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911" y="373224"/>
            <a:ext cx="11560240" cy="6111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97446B-C744-4082-AFA3-65099E538E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510" y="1418017"/>
            <a:ext cx="5981981" cy="2935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14EDFA-DA04-4FE0-8A23-9679F3C1E87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1" y="4973258"/>
            <a:ext cx="5619749" cy="18847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C55FFD-88F1-4D3B-A8D7-9E1DCF82C11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4429794"/>
            <a:ext cx="466725" cy="4667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1BCECB-203A-4118-8D77-F0D4F22718B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940" y="4973258"/>
            <a:ext cx="2090471" cy="1884742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3D354BD9-DBD2-42DB-976A-44E1A62FD171}"/>
              </a:ext>
            </a:extLst>
          </p:cNvPr>
          <p:cNvGrpSpPr/>
          <p:nvPr/>
        </p:nvGrpSpPr>
        <p:grpSpPr>
          <a:xfrm>
            <a:off x="825449" y="2014668"/>
            <a:ext cx="5981981" cy="1317147"/>
            <a:chOff x="1839169" y="3947474"/>
            <a:chExt cx="7572432" cy="774776"/>
          </a:xfrm>
        </p:grpSpPr>
        <p:sp>
          <p:nvSpPr>
            <p:cNvPr id="21" name="箭头: 五边形 20">
              <a:extLst>
                <a:ext uri="{FF2B5EF4-FFF2-40B4-BE49-F238E27FC236}">
                  <a16:creationId xmlns:a16="http://schemas.microsoft.com/office/drawing/2014/main" id="{B9588C5C-9B53-46B7-BD23-D9DD35DD173C}"/>
                </a:ext>
              </a:extLst>
            </p:cNvPr>
            <p:cNvSpPr/>
            <p:nvPr/>
          </p:nvSpPr>
          <p:spPr>
            <a:xfrm>
              <a:off x="1839169" y="3947474"/>
              <a:ext cx="7572432" cy="774776"/>
            </a:xfrm>
            <a:prstGeom prst="homePlate">
              <a:avLst/>
            </a:prstGeom>
            <a:gradFill>
              <a:gsLst>
                <a:gs pos="0">
                  <a:srgbClr val="0D017B"/>
                </a:gs>
                <a:gs pos="83000">
                  <a:srgbClr val="E35DCC"/>
                </a:gs>
                <a:gs pos="100000">
                  <a:srgbClr val="07056A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FC14A55-1590-4DE0-AABC-6AA117113851}"/>
                </a:ext>
              </a:extLst>
            </p:cNvPr>
            <p:cNvSpPr txBox="1"/>
            <p:nvPr/>
          </p:nvSpPr>
          <p:spPr>
            <a:xfrm>
              <a:off x="1953877" y="4030599"/>
              <a:ext cx="7254343" cy="5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QUESTIONS?</a:t>
              </a:r>
              <a:endParaRPr lang="en-US" altLang="zh-CN" sz="6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5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4ifxhrj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45</Words>
  <Application>Microsoft Office PowerPoint</Application>
  <PresentationFormat>Широкоэкранный</PresentationFormat>
  <Paragraphs>26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Proxima Nova Extrabold</vt:lpstr>
      <vt:lpstr>Rubik</vt:lpstr>
      <vt:lpstr>www.jpppt.com</vt:lpstr>
      <vt:lpstr>www.freeppt7.com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Bohdan Pyrohanych</cp:lastModifiedBy>
  <cp:revision>219</cp:revision>
  <dcterms:created xsi:type="dcterms:W3CDTF">2018-11-19T15:22:35Z</dcterms:created>
  <dcterms:modified xsi:type="dcterms:W3CDTF">2023-09-14T18:02:34Z</dcterms:modified>
</cp:coreProperties>
</file>