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068" autoAdjust="0"/>
  </p:normalViewPr>
  <p:slideViewPr>
    <p:cSldViewPr snapToGrid="0" snapToObjects="1">
      <p:cViewPr varScale="1">
        <p:scale>
          <a:sx n="80" d="100"/>
          <a:sy n="80" d="100"/>
        </p:scale>
        <p:origin x="754" y="5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F6C90-B058-43CD-A67F-38E9CAB7EB86}" type="datetimeFigureOut">
              <a:rPr lang="fr-FR" smtClean="0"/>
              <a:t>16/06/2025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CA406-73CB-473B-807E-2AF072FED1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6040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Rendering &amp; </a:t>
            </a:r>
            <a:r>
              <a:rPr lang="fr-FR" dirty="0" err="1"/>
              <a:t>shaders</a:t>
            </a:r>
            <a:r>
              <a:rPr lang="fr-FR" dirty="0"/>
              <a:t> 1</a:t>
            </a:r>
          </a:p>
          <a:p>
            <a:r>
              <a:rPr lang="fr-FR" dirty="0"/>
              <a:t>Gameplay &amp; moteur 1</a:t>
            </a:r>
          </a:p>
          <a:p>
            <a:r>
              <a:rPr lang="fr-FR" dirty="0"/>
              <a:t>Dialogues &amp; narration 1</a:t>
            </a:r>
          </a:p>
          <a:p>
            <a:r>
              <a:rPr lang="fr-FR" dirty="0"/>
              <a:t>Tools &amp; structure 1</a:t>
            </a:r>
          </a:p>
          <a:p>
            <a:r>
              <a:rPr lang="fr-FR" i="1" dirty="0"/>
              <a:t>(Audio ou IA si temps)</a:t>
            </a:r>
            <a:r>
              <a:rPr lang="fr-FR" dirty="0"/>
              <a:t> +1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CA406-73CB-473B-807E-2AF072FED11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9314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Rendering &amp; </a:t>
            </a:r>
            <a:r>
              <a:rPr lang="fr-FR" dirty="0" err="1"/>
              <a:t>shaders</a:t>
            </a:r>
            <a:r>
              <a:rPr lang="fr-FR" dirty="0"/>
              <a:t> 1</a:t>
            </a:r>
          </a:p>
          <a:p>
            <a:r>
              <a:rPr lang="fr-FR" dirty="0"/>
              <a:t>Gameplay &amp; moteur 1</a:t>
            </a:r>
          </a:p>
          <a:p>
            <a:r>
              <a:rPr lang="fr-FR" dirty="0"/>
              <a:t>Dialogues &amp; narration 1</a:t>
            </a:r>
          </a:p>
          <a:p>
            <a:r>
              <a:rPr lang="fr-FR" dirty="0"/>
              <a:t>Tools &amp; structure 1</a:t>
            </a:r>
          </a:p>
          <a:p>
            <a:r>
              <a:rPr lang="fr-FR" i="1" dirty="0"/>
              <a:t>(Audio ou IA si temps)</a:t>
            </a:r>
            <a:r>
              <a:rPr lang="fr-FR" dirty="0"/>
              <a:t> +1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CA406-73CB-473B-807E-2AF072FED11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8515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Rendering &amp; </a:t>
            </a:r>
            <a:r>
              <a:rPr lang="fr-FR" dirty="0" err="1"/>
              <a:t>shaders</a:t>
            </a:r>
            <a:r>
              <a:rPr lang="fr-FR" dirty="0"/>
              <a:t> 1</a:t>
            </a:r>
          </a:p>
          <a:p>
            <a:r>
              <a:rPr lang="fr-FR" dirty="0"/>
              <a:t>Gameplay &amp; moteur 1</a:t>
            </a:r>
          </a:p>
          <a:p>
            <a:r>
              <a:rPr lang="fr-FR" dirty="0"/>
              <a:t>Dialogues &amp; narration 1</a:t>
            </a:r>
          </a:p>
          <a:p>
            <a:r>
              <a:rPr lang="fr-FR" dirty="0"/>
              <a:t>Tools &amp; structure 1</a:t>
            </a:r>
          </a:p>
          <a:p>
            <a:r>
              <a:rPr lang="fr-FR" i="1" dirty="0"/>
              <a:t>(Audio ou IA si temps)</a:t>
            </a:r>
            <a:r>
              <a:rPr lang="fr-FR" dirty="0"/>
              <a:t> +1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CA406-73CB-473B-807E-2AF072FED11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5563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barrière de corail, peinture&#10;&#10;Le contenu généré par l’IA peut être incorrect.">
            <a:extLst>
              <a:ext uri="{FF2B5EF4-FFF2-40B4-BE49-F238E27FC236}">
                <a16:creationId xmlns:a16="http://schemas.microsoft.com/office/drawing/2014/main" id="{2C4255F4-89F5-5963-76F7-32790FD11C6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890" t="9091" r="21474"/>
          <a:stretch>
            <a:fillRect/>
          </a:stretch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latin typeface="Jetbr"/>
              </a:rPr>
              <a:t>HD2D Game Demo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sz="2000" b="1" dirty="0">
                <a:ln w="0"/>
                <a:solidFill>
                  <a:schemeClr val="bg1"/>
                </a:solidFill>
              </a:rPr>
              <a:t>Kick‑off </a:t>
            </a:r>
            <a:r>
              <a:rPr lang="fr-FR" sz="2000" b="1" dirty="0">
                <a:ln w="0"/>
                <a:solidFill>
                  <a:schemeClr val="bg1"/>
                </a:solidFill>
              </a:rPr>
              <a:t>-</a:t>
            </a:r>
            <a:r>
              <a:rPr sz="2000" b="1" dirty="0">
                <a:ln w="0"/>
                <a:solidFill>
                  <a:schemeClr val="bg1"/>
                </a:solidFill>
              </a:rPr>
              <a:t> </a:t>
            </a:r>
            <a:r>
              <a:rPr lang="fr-FR" sz="2000" b="1" dirty="0">
                <a:ln w="0"/>
                <a:solidFill>
                  <a:schemeClr val="bg1"/>
                </a:solidFill>
              </a:rPr>
              <a:t>16/06/2025</a:t>
            </a:r>
          </a:p>
          <a:p>
            <a:pPr algn="l"/>
            <a:r>
              <a:rPr lang="fr-FR" sz="2000" b="1" dirty="0">
                <a:ln w="0"/>
                <a:solidFill>
                  <a:schemeClr val="bg1"/>
                </a:solidFill>
              </a:rPr>
              <a:t>Pol-Mattis Harquet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375817-EBBA-1507-47B4-15FADEF07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barrière de corail, peinture&#10;&#10;Le contenu généré par l’IA peut être incorrect.">
            <a:extLst>
              <a:ext uri="{FF2B5EF4-FFF2-40B4-BE49-F238E27FC236}">
                <a16:creationId xmlns:a16="http://schemas.microsoft.com/office/drawing/2014/main" id="{A3053A95-D3E0-BE68-F184-2C72878E179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0"/>
          </a:blip>
          <a:srcRect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0678DC4-0410-18DB-105B-472EB5CD9884}"/>
              </a:ext>
            </a:extLst>
          </p:cNvPr>
          <p:cNvSpPr txBox="1">
            <a:spLocks/>
          </p:cNvSpPr>
          <p:nvPr/>
        </p:nvSpPr>
        <p:spPr>
          <a:xfrm>
            <a:off x="841249" y="941832"/>
            <a:ext cx="10506456" cy="2057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lnSpc>
                <a:spcPct val="90000"/>
              </a:lnSpc>
              <a:spcAft>
                <a:spcPts val="600"/>
              </a:spcAft>
            </a:pPr>
            <a:r>
              <a:rPr lang="en-US" sz="5000">
                <a:solidFill>
                  <a:schemeClr val="bg1"/>
                </a:solidFill>
              </a:rPr>
              <a:t>Idée et ce qui la distingue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C862739-DB45-1B9C-F500-0F8A182DC7A7}"/>
              </a:ext>
            </a:extLst>
          </p:cNvPr>
          <p:cNvSpPr txBox="1"/>
          <p:nvPr/>
        </p:nvSpPr>
        <p:spPr>
          <a:xfrm>
            <a:off x="841248" y="3502152"/>
            <a:ext cx="10506456" cy="2670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>
                <a:solidFill>
                  <a:schemeClr val="bg1"/>
                </a:solidFill>
              </a:rPr>
              <a:t>Démonstration technique d'un RPG HD2D à la « Octopath Traveler ».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>
                <a:solidFill>
                  <a:schemeClr val="bg1"/>
                </a:solidFill>
              </a:rPr>
              <a:t>Motivation : amour du style artistique HD2D et de ses défis de codage.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>
                <a:solidFill>
                  <a:schemeClr val="bg1"/>
                </a:solidFill>
              </a:rPr>
              <a:t>Points uniques :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>
                <a:solidFill>
                  <a:schemeClr val="bg1"/>
                </a:solidFill>
              </a:rPr>
              <a:t>Rendu HD2D de qualité professionnelle.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>
                <a:solidFill>
                  <a:schemeClr val="bg1"/>
                </a:solidFill>
              </a:rPr>
              <a:t>Base open-source que tout le monde peut utiliser pour raconter sa propre histoire.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>
                <a:solidFill>
                  <a:schemeClr val="bg1"/>
                </a:solidFill>
              </a:rPr>
              <a:t>Une alternative abordable aux RPG fades et coûteux.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>
                <a:solidFill>
                  <a:schemeClr val="bg1"/>
                </a:solidFill>
              </a:rPr>
              <a:t>MVP (d'ici le 1er septembre 2025) : sections de cartes, mouvement des personnages, combat au tour par tour, dialogues, visuels soignés.</a:t>
            </a:r>
          </a:p>
        </p:txBody>
      </p:sp>
    </p:spTree>
    <p:extLst>
      <p:ext uri="{BB962C8B-B14F-4D97-AF65-F5344CB8AC3E}">
        <p14:creationId xmlns:p14="http://schemas.microsoft.com/office/powerpoint/2010/main" val="3518030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730847-E038-49ED-05F9-2D286EC89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!!Rectangle">
            <a:extLst>
              <a:ext uri="{FF2B5EF4-FFF2-40B4-BE49-F238E27FC236}">
                <a16:creationId xmlns:a16="http://schemas.microsoft.com/office/drawing/2014/main" id="{F63DBCF9-AE9E-484C-6D87-EA7AB5140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barrière de corail, peinture&#10;&#10;Le contenu généré par l’IA peut être incorrect.">
            <a:extLst>
              <a:ext uri="{FF2B5EF4-FFF2-40B4-BE49-F238E27FC236}">
                <a16:creationId xmlns:a16="http://schemas.microsoft.com/office/drawing/2014/main" id="{F5803285-89C5-A16F-77ED-A258F56944E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0"/>
          </a:blip>
          <a:srcRect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30D4D09-FF57-34FF-D38A-6120D08B9647}"/>
              </a:ext>
            </a:extLst>
          </p:cNvPr>
          <p:cNvSpPr txBox="1">
            <a:spLocks/>
          </p:cNvSpPr>
          <p:nvPr/>
        </p:nvSpPr>
        <p:spPr>
          <a:xfrm>
            <a:off x="841249" y="941832"/>
            <a:ext cx="10506456" cy="2057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lnSpc>
                <a:spcPct val="90000"/>
              </a:lnSpc>
              <a:spcAft>
                <a:spcPts val="600"/>
              </a:spcAft>
            </a:pPr>
            <a:r>
              <a:rPr lang="en-US" sz="5000" dirty="0">
                <a:solidFill>
                  <a:schemeClr val="bg1"/>
                </a:solidFill>
              </a:rPr>
              <a:t>Équipe - </a:t>
            </a:r>
            <a:r>
              <a:rPr lang="en-US" sz="5000" dirty="0" err="1">
                <a:solidFill>
                  <a:schemeClr val="bg1"/>
                </a:solidFill>
              </a:rPr>
              <a:t>Tâches</a:t>
            </a:r>
            <a:r>
              <a:rPr lang="en-US" sz="5000" dirty="0">
                <a:solidFill>
                  <a:schemeClr val="bg1"/>
                </a:solidFill>
              </a:rPr>
              <a:t> - Tech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9A691D4-F196-D82F-A940-10F1AB033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0E17CA-9C9A-AF6D-E39B-C376AD0C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6AE68C6-7191-01A5-BA8E-582C8502C41E}"/>
              </a:ext>
            </a:extLst>
          </p:cNvPr>
          <p:cNvSpPr txBox="1"/>
          <p:nvPr/>
        </p:nvSpPr>
        <p:spPr>
          <a:xfrm>
            <a:off x="841248" y="3502152"/>
            <a:ext cx="10506456" cy="26700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900" dirty="0">
                <a:solidFill>
                  <a:schemeClr val="bg1"/>
                </a:solidFill>
              </a:rPr>
              <a:t>Collaboration : Trello pour les tâches, serveur Discord pour un soutien constant.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900" dirty="0">
                <a:solidFill>
                  <a:schemeClr val="bg1"/>
                </a:solidFill>
              </a:rPr>
              <a:t>Moteur : Godot / </a:t>
            </a:r>
            <a:r>
              <a:rPr lang="fr-FR" sz="1900" dirty="0" err="1">
                <a:solidFill>
                  <a:schemeClr val="bg1"/>
                </a:solidFill>
              </a:rPr>
              <a:t>Unity</a:t>
            </a:r>
            <a:r>
              <a:rPr lang="fr-FR" sz="1900" dirty="0">
                <a:solidFill>
                  <a:schemeClr val="bg1"/>
                </a:solidFill>
              </a:rPr>
              <a:t> / </a:t>
            </a:r>
            <a:r>
              <a:rPr lang="fr-FR" sz="1900" dirty="0" err="1">
                <a:solidFill>
                  <a:schemeClr val="bg1"/>
                </a:solidFill>
              </a:rPr>
              <a:t>Unreal</a:t>
            </a:r>
            <a:r>
              <a:rPr lang="fr-FR" sz="1900" dirty="0">
                <a:solidFill>
                  <a:schemeClr val="bg1"/>
                </a:solidFill>
              </a:rPr>
              <a:t> (choix final en semaine 1).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900" dirty="0">
                <a:solidFill>
                  <a:schemeClr val="bg1"/>
                </a:solidFill>
              </a:rPr>
              <a:t>Rôles à affiner :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900" dirty="0">
                <a:solidFill>
                  <a:schemeClr val="bg1"/>
                </a:solidFill>
              </a:rPr>
              <a:t>Rendu &amp; </a:t>
            </a:r>
            <a:r>
              <a:rPr lang="fr-FR" sz="1900" dirty="0" err="1">
                <a:solidFill>
                  <a:schemeClr val="bg1"/>
                </a:solidFill>
              </a:rPr>
              <a:t>shaders</a:t>
            </a:r>
            <a:endParaRPr lang="fr-FR" sz="1900" dirty="0">
              <a:solidFill>
                <a:schemeClr val="bg1"/>
              </a:solidFill>
            </a:endParaRP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900" dirty="0">
                <a:solidFill>
                  <a:schemeClr val="bg1"/>
                </a:solidFill>
              </a:rPr>
              <a:t>Gameplay &amp; boucle de combat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900" dirty="0">
                <a:solidFill>
                  <a:schemeClr val="bg1"/>
                </a:solidFill>
              </a:rPr>
              <a:t>Outils de narration/dialogue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900" dirty="0">
                <a:solidFill>
                  <a:schemeClr val="bg1"/>
                </a:solidFill>
              </a:rPr>
              <a:t>Intégration et construction d'actifs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900" dirty="0">
                <a:solidFill>
                  <a:schemeClr val="bg1"/>
                </a:solidFill>
              </a:rPr>
              <a:t>Plan de travail : 16 jours en classe + heures supplémentaires volontaires.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900" dirty="0">
                <a:solidFill>
                  <a:schemeClr val="bg1"/>
                </a:solidFill>
              </a:rPr>
              <a:t>Succès = tranche jouable avec carte, mouvement, combat, dialogues &amp; HD2D wow-factor.</a:t>
            </a:r>
          </a:p>
        </p:txBody>
      </p:sp>
    </p:spTree>
    <p:extLst>
      <p:ext uri="{BB962C8B-B14F-4D97-AF65-F5344CB8AC3E}">
        <p14:creationId xmlns:p14="http://schemas.microsoft.com/office/powerpoint/2010/main" val="3130257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262</Words>
  <Application>Microsoft Office PowerPoint</Application>
  <PresentationFormat>Grand écran</PresentationFormat>
  <Paragraphs>39</Paragraphs>
  <Slides>3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Aptos</vt:lpstr>
      <vt:lpstr>Arial</vt:lpstr>
      <vt:lpstr>Calibri</vt:lpstr>
      <vt:lpstr>Jetbr</vt:lpstr>
      <vt:lpstr>Office Theme</vt:lpstr>
      <vt:lpstr>HD2D Game Demo</vt:lpstr>
      <vt:lpstr>Présentation PowerPoint</vt:lpstr>
      <vt:lpstr>Présentation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Pol mattis Harquet</cp:lastModifiedBy>
  <cp:revision>4</cp:revision>
  <dcterms:created xsi:type="dcterms:W3CDTF">2013-01-27T09:14:16Z</dcterms:created>
  <dcterms:modified xsi:type="dcterms:W3CDTF">2025-06-16T09:10:56Z</dcterms:modified>
  <cp:category/>
</cp:coreProperties>
</file>