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確認できることが重要と考えました。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そこで、我々が提供するサービスが「Ariitaです」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Ariitaの強みは以下２点です。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・複数社の契約商品を統合して一元管理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（全ての生命保険会社に対応！）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・「難しさ」「ややこしさ」を排除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視覚的にわかりやすいデザイン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ba87f7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ba87f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新サービスAriitaは以下の流れで動いています。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7" name="Google Shape;177;p21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79" name="Google Shape;179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82" name="Google Shape;182;p2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194" name="Google Shape;194;p2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3" name="Google Shape;203;p21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206" name="Google Shape;206;p2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10" name="Google Shape;210;p2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13" name="Google Shape;213;p2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Google Shape;215;p21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16" name="Google Shape;216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3448611" y="4619159"/>
            <a:ext cx="435022" cy="323445"/>
            <a:chOff x="5247525" y="3007275"/>
            <a:chExt cx="517575" cy="384825"/>
          </a:xfrm>
        </p:grpSpPr>
        <p:sp>
          <p:nvSpPr>
            <p:cNvPr id="224" name="Google Shape;224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サービスのご紹介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72" y="1568500"/>
            <a:ext cx="4485700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786150" y="3136998"/>
            <a:ext cx="7571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各社</a:t>
            </a:r>
            <a:r>
              <a:rPr lang="en">
                <a:solidFill>
                  <a:schemeClr val="accent1"/>
                </a:solidFill>
              </a:rPr>
              <a:t>の契約商品を統合して一元管理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　（全ての生命保険会社に対応！）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「ややこしい」「めんどくさい」</a:t>
            </a:r>
            <a:r>
              <a:rPr lang="en">
                <a:solidFill>
                  <a:schemeClr val="accent1"/>
                </a:solidFill>
              </a:rPr>
              <a:t>を排除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</a:t>
            </a:r>
            <a:r>
              <a:rPr lang="en"/>
              <a:t>流れ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86150" y="396965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428275" y="499210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>
            <a:stCxn id="142" idx="0"/>
            <a:endCxn id="134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>
            <a:stCxn id="154" idx="0"/>
            <a:endCxn id="147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Ariitaが提供するAPI</a:t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5033100" y="1786850"/>
            <a:ext cx="3629700" cy="29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本人認証/認可API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📋</a:t>
            </a:r>
            <a:r>
              <a:rPr lang="en" sz="2000">
                <a:solidFill>
                  <a:srgbClr val="607D8B"/>
                </a:solidFill>
              </a:rPr>
              <a:t>　</a:t>
            </a:r>
            <a:r>
              <a:rPr b="1" lang="en" sz="2000"/>
              <a:t>契約照会API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・</a:t>
            </a:r>
            <a:r>
              <a:rPr lang="en" sz="2000">
                <a:solidFill>
                  <a:srgbClr val="607D8B"/>
                </a:solidFill>
              </a:rPr>
              <a:t>📖</a:t>
            </a:r>
            <a:r>
              <a:rPr b="1" lang="en" sz="2000">
                <a:solidFill>
                  <a:schemeClr val="dk1"/>
                </a:solidFill>
              </a:rPr>
              <a:t>　保険商品照会API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・💰　保険料計算API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・👼　FPサポートAPI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・📭　資料請求API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・📝　保全API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8" name="Google Shape;158;p1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4588625" y="1608525"/>
            <a:ext cx="673500" cy="3580800"/>
          </a:xfrm>
          <a:prstGeom prst="leftBrace">
            <a:avLst>
              <a:gd fmla="val 8333" name="adj1"/>
              <a:gd fmla="val 693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