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C35103-E3CE-4F79-88EC-DF29E3923970}">
  <a:tblStyle styleId="{5AC35103-E3CE-4F79-88EC-DF29E3923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12c389f6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12c389f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2c389f6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2c389f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poweredtemplate.com/#check-cordeli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作ったのはここまで。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あとはテンプレートの残り。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（4/25に消します）</a:t>
            </a:r>
            <a:endParaRPr b="1"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4" name="Google Shape;264;p22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2" name="Google Shape;272;p23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73" name="Google Shape;273;p2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83" name="Google Shape;283;p24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4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4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25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294" name="Google Shape;294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5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5" name="Google Shape;325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31" name="Google Shape;331;p2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{5AC35103-E3CE-4F79-88EC-DF29E3923970}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0" name="Google Shape;340;p27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341" name="Google Shape;341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7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344" name="Google Shape;344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7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347" name="Google Shape;347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350" name="Google Shape;350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353" name="Google Shape;353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356" name="Google Shape;356;p2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364" name="Google Shape;364;p28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65" name="Google Shape;365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371" name="Google Shape;371;p29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2" name="Google Shape;372;p29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373" name="Google Shape;373;p29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74" name="Google Shape;374;p29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75" name="Google Shape;375;p29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76" name="Google Shape;376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8" name="Google Shape;388;p30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0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05" name="Google Shape;405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/>
          <p:nvPr/>
        </p:nvSpPr>
        <p:spPr>
          <a:xfrm>
            <a:off x="7096774" y="4669275"/>
            <a:ext cx="910420" cy="1397507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166982" y="4865186"/>
            <a:ext cx="781500" cy="1005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12" name="Google Shape;412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13" name="Google Shape;413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20" name="Google Shape;420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21" name="Google Shape;421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28" name="Google Shape;428;p35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429" name="Google Shape;429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435" name="Google Shape;435;p3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36" name="Google Shape;436;p36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444" name="Google Shape;444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Google Shape;452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58" name="Google Shape;458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59" name="Google Shape;459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74" name="Google Shape;474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80" name="Google Shape;480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5" name="Google Shape;485;p39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7" name="Google Shape;487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88" name="Google Shape;488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2" name="Google Shape;492;p39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93" name="Google Shape;493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94" name="Google Shape;494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502" name="Google Shape;502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6" name="Google Shape;506;p39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10" name="Google Shape;510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511" name="Google Shape;511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514" name="Google Shape;51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517" name="Google Shape;517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521" name="Google Shape;521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Google Shape;528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529" name="Google Shape;52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536" name="Google Shape;536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0" name="Google Shape;540;p39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1" name="Google Shape;541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542" name="Google Shape;542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545" name="Google Shape;545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551" name="Google Shape;551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554" name="Google Shape;554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62" name="Google Shape;562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68" name="Google Shape;568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77" name="Google Shape;577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82" name="Google Shape;582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87" name="Google Shape;587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92" name="Google Shape;592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95" name="Google Shape;595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98" name="Google Shape;598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Google Shape;601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602" name="Google Shape;602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605" name="Google Shape;605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5" name="Google Shape;615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616" name="Google Shape;616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19" name="Google Shape;619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620" name="Google Shape;620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623" name="Google Shape;623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628" name="Google Shape;628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1" name="Google Shape;631;p39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2" name="Google Shape;632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633" name="Google Shape;633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640" name="Google Shape;640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650" name="Google Shape;650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654" name="Google Shape;654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658" name="Google Shape;658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64" name="Google Shape;664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67" name="Google Shape;667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75" name="Google Shape;675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82" name="Google Shape;682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85" name="Google Shape;685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89" name="Google Shape;689;p39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93" name="Google Shape;693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94" name="Google Shape;694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703" name="Google Shape;703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706" name="Google Shape;706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2" name="Google Shape;712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713" name="Google Shape;713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Google Shape;720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721" name="Google Shape;721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725" name="Google Shape;725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Google Shape;731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732" name="Google Shape;732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736" name="Google Shape;736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9" name="Google Shape;739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740" name="Google Shape;740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5" name="Google Shape;745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746" name="Google Shape;746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74" name="Google Shape;774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7" name="Google Shape;797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98" name="Google Shape;798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813" name="Google Shape;813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817" name="Google Shape;817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3" name="Google Shape;823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824" name="Google Shape;824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833" name="Google Shape;833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6" name="Google Shape;836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837" name="Google Shape;837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2" name="Google Shape;842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843" name="Google Shape;843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0" name="Google Shape;850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851" name="Google Shape;851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858" name="Google Shape;858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7" name="Google Shape;867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68" name="Google Shape;868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9" name="Google Shape;879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80" name="Google Shape;880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86" name="Google Shape;886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900" name="Google Shape;90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39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1" name="Google Shape;911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2" name="Google Shape;912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913" name="Google Shape;913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→現状確認は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　簡単に、一箇所で、疲れることなく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1432624" y="3488701"/>
            <a:ext cx="6685524" cy="297140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サービスの全体像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788" y="5304651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225" y="5029726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675" y="3980676"/>
            <a:ext cx="9906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7100" y="53522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3950" y="4322489"/>
            <a:ext cx="2286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05100" y="122330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897449" y="1856375"/>
            <a:ext cx="910420" cy="1397507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961920" y="2052336"/>
            <a:ext cx="781500" cy="1005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424663" y="1582563"/>
            <a:ext cx="2294700" cy="16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新サービスのアイコン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904875" y="2232475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生まれたばかりのAriitaが持つコンテンツ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Mypage登録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Create Mypage</a:t>
            </a:r>
            <a:endParaRPr sz="1200"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registration.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18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保険商品確認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confirmation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保険見直し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review</a:t>
            </a:r>
            <a:endParaRPr sz="1200"/>
          </a:p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保険設計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optimization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p18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保全手続き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Maintenance procedure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144" name="Google Shape;144;p1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153" name="Google Shape;153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156" name="Google Shape;156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65" name="Google Shape;165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6018642" y="1752557"/>
            <a:ext cx="359272" cy="376691"/>
            <a:chOff x="5961125" y="1623900"/>
            <a:chExt cx="427450" cy="448175"/>
          </a:xfrm>
        </p:grpSpPr>
        <p:sp>
          <p:nvSpPr>
            <p:cNvPr id="177" name="Google Shape;177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3460346" y="3977227"/>
            <a:ext cx="345971" cy="325505"/>
            <a:chOff x="5972700" y="2330200"/>
            <a:chExt cx="411625" cy="387275"/>
          </a:xfrm>
        </p:grpSpPr>
        <p:sp>
          <p:nvSpPr>
            <p:cNvPr id="185" name="Google Shape;18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649975" y="3568275"/>
            <a:ext cx="7428300" cy="187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Mypage登録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Create Mypage</a:t>
            </a:r>
            <a:endParaRPr sz="1200"/>
          </a:p>
        </p:txBody>
      </p:sp>
      <p:sp>
        <p:nvSpPr>
          <p:cNvPr id="201" name="Google Shape;201;p20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保険商品登録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registration.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20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保険商品確認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product confirmation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保険見直し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review</a:t>
            </a:r>
            <a:endParaRPr sz="1200"/>
          </a:p>
        </p:txBody>
      </p:sp>
      <p:sp>
        <p:nvSpPr>
          <p:cNvPr id="204" name="Google Shape;204;p20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保険設計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Insurance optimization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p20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Maintenance procedure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07" name="Google Shape;207;p2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16" name="Google Shape;216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18" name="Google Shape;218;p2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219" name="Google Shape;219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228" name="Google Shape;228;p2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6018642" y="1752557"/>
            <a:ext cx="359272" cy="376691"/>
            <a:chOff x="5961125" y="1623900"/>
            <a:chExt cx="427450" cy="448175"/>
          </a:xfrm>
        </p:grpSpPr>
        <p:sp>
          <p:nvSpPr>
            <p:cNvPr id="240" name="Google Shape;240;p2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47" name="Google Shape;247;p20"/>
          <p:cNvGrpSpPr/>
          <p:nvPr/>
        </p:nvGrpSpPr>
        <p:grpSpPr>
          <a:xfrm>
            <a:off x="3460346" y="3977227"/>
            <a:ext cx="345971" cy="325505"/>
            <a:chOff x="5972700" y="2330200"/>
            <a:chExt cx="411625" cy="387275"/>
          </a:xfrm>
        </p:grpSpPr>
        <p:sp>
          <p:nvSpPr>
            <p:cNvPr id="248" name="Google Shape;248;p2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649975" y="3568275"/>
            <a:ext cx="7428300" cy="1870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