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Roboto Slab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それでは、Ariitaチームから提案させていただきます。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私達が提案するのは”保険ポータル”Ariita"です。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デモの）ご確認ありがとうございました。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今はまだ、生まれたばかりのAriitaですが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今後は見直し、設計、保全などの手続きも統合ポータルで一括で実施できるように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世界を広げていきます。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bb2e2ab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6bb2e2ab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Ariitaサービスのコンセプトは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「すべての人が、最適な保険に入れるように」です。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お客様の保険情報を一元化して管理する場所を提供し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お客様自身が、最適な保険を判断できる状態を作ることで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信頼を獲得し、「みんなが普通に会員登録している」という状態を目指しています。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※LINEやマネーフォワードのように、、、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保険について、例えばこんなことはないでしょうか？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上の文章を読む）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（青文字読む）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という形で、見直しを諦めてしまうことはないでしょうか。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例えば、見直そうと思って、現状を確認するため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（黒文字の箇条書き読む）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結局保険料はいくら払ってるんだっけ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今、どういう時にいくらもらえるっけ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という確認だけで保険の複雑さに疲れてしまい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「もう見直しはいいや」となってしまうことが多いのではないでしょうか。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2c389f6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2c389f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そこで我々Ariitaチームでは、コンセプトを掘り下げて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現状確認を、簡単に、まとめて、疲れることなく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確認できることが重要と考えました。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そこで、我々が提供するサービスが「Ariitaです」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Ariitaの強みは以下２点です。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・複数社の契約商品を統合して一元管理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　（全ての生命保険会社に対応！）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・「難しさ」「ややこしさ」を排除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　視覚的にわかりやすいデザイン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ba87f7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ba87f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新サービスAriitaは以下の流れで動いています。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d17a5dc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d17a5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次に、サービスの全体像です。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それでは実際にAriitaのデモを実施させていただきます。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4" y="1360350"/>
            <a:ext cx="6431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総合保険ポータル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Ariitaのご提案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これからも広がるAriitaの世界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786150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マイページ登録</a:t>
            </a:r>
            <a:endParaRPr sz="1200"/>
          </a:p>
        </p:txBody>
      </p:sp>
      <p:sp>
        <p:nvSpPr>
          <p:cNvPr id="173" name="Google Shape;173;p21"/>
          <p:cNvSpPr txBox="1"/>
          <p:nvPr>
            <p:ph idx="2" type="body"/>
          </p:nvPr>
        </p:nvSpPr>
        <p:spPr>
          <a:xfrm>
            <a:off x="3329988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契約商品のご登録</a:t>
            </a:r>
            <a:endParaRPr sz="1200"/>
          </a:p>
        </p:txBody>
      </p:sp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5950026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契約商品のご確認</a:t>
            </a:r>
            <a:endParaRPr sz="1200"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786150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保険比較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シミュレーション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76" name="Google Shape;176;p21"/>
          <p:cNvSpPr txBox="1"/>
          <p:nvPr>
            <p:ph idx="2" type="body"/>
          </p:nvPr>
        </p:nvSpPr>
        <p:spPr>
          <a:xfrm>
            <a:off x="3329988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ポートフォリオ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簡単診断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77" name="Google Shape;177;p21"/>
          <p:cNvSpPr txBox="1"/>
          <p:nvPr>
            <p:ph idx="3" type="body"/>
          </p:nvPr>
        </p:nvSpPr>
        <p:spPr>
          <a:xfrm>
            <a:off x="5950026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FPウェブ診断(有料)</a:t>
            </a:r>
            <a:endParaRPr b="1">
              <a:solidFill>
                <a:srgbClr val="980000"/>
              </a:solidFill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856211" y="1779184"/>
            <a:ext cx="435022" cy="323445"/>
            <a:chOff x="5247525" y="3007275"/>
            <a:chExt cx="517575" cy="384825"/>
          </a:xfrm>
        </p:grpSpPr>
        <p:sp>
          <p:nvSpPr>
            <p:cNvPr id="179" name="Google Shape;179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182" name="Google Shape;182;p2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93" name="Google Shape;193;p21"/>
          <p:cNvGrpSpPr/>
          <p:nvPr/>
        </p:nvGrpSpPr>
        <p:grpSpPr>
          <a:xfrm>
            <a:off x="894067" y="3031832"/>
            <a:ext cx="359272" cy="376691"/>
            <a:chOff x="5961125" y="1623900"/>
            <a:chExt cx="427450" cy="448175"/>
          </a:xfrm>
        </p:grpSpPr>
        <p:sp>
          <p:nvSpPr>
            <p:cNvPr id="194" name="Google Shape;194;p2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786163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資料請求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2" name="Google Shape;202;p21"/>
          <p:cNvSpPr txBox="1"/>
          <p:nvPr>
            <p:ph idx="2" type="body"/>
          </p:nvPr>
        </p:nvSpPr>
        <p:spPr>
          <a:xfrm>
            <a:off x="3330001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保全手続き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3" name="Google Shape;203;p21"/>
          <p:cNvSpPr txBox="1"/>
          <p:nvPr>
            <p:ph idx="3" type="body"/>
          </p:nvPr>
        </p:nvSpPr>
        <p:spPr>
          <a:xfrm>
            <a:off x="5950038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ご家族情報の登録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6056986" y="4644104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051662" y="1776371"/>
            <a:ext cx="333700" cy="329077"/>
            <a:chOff x="3292425" y="3664250"/>
            <a:chExt cx="397025" cy="391525"/>
          </a:xfrm>
        </p:grpSpPr>
        <p:sp>
          <p:nvSpPr>
            <p:cNvPr id="206" name="Google Shape;206;p2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3448591" y="3086075"/>
            <a:ext cx="369505" cy="268183"/>
            <a:chOff x="4604550" y="3714775"/>
            <a:chExt cx="439625" cy="319075"/>
          </a:xfrm>
        </p:grpSpPr>
        <p:sp>
          <p:nvSpPr>
            <p:cNvPr id="210" name="Google Shape;210;p2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6089531" y="3059749"/>
            <a:ext cx="299911" cy="424768"/>
            <a:chOff x="3979850" y="1598950"/>
            <a:chExt cx="356825" cy="505375"/>
          </a:xfrm>
        </p:grpSpPr>
        <p:sp>
          <p:nvSpPr>
            <p:cNvPr id="213" name="Google Shape;213;p2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5" name="Google Shape;215;p21"/>
          <p:cNvGrpSpPr/>
          <p:nvPr/>
        </p:nvGrpSpPr>
        <p:grpSpPr>
          <a:xfrm>
            <a:off x="866824" y="4603928"/>
            <a:ext cx="342882" cy="418128"/>
            <a:chOff x="596350" y="929175"/>
            <a:chExt cx="407950" cy="497475"/>
          </a:xfrm>
        </p:grpSpPr>
        <p:sp>
          <p:nvSpPr>
            <p:cNvPr id="216" name="Google Shape;216;p2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3493090" y="4655602"/>
            <a:ext cx="366458" cy="366437"/>
            <a:chOff x="1923675" y="1633650"/>
            <a:chExt cx="436000" cy="435975"/>
          </a:xfrm>
        </p:grpSpPr>
        <p:sp>
          <p:nvSpPr>
            <p:cNvPr id="224" name="Google Shape;224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ご清聴ありがとうございました。</a:t>
            </a:r>
            <a:endParaRPr b="1" sz="3000"/>
          </a:p>
        </p:txBody>
      </p:sp>
      <p:sp>
        <p:nvSpPr>
          <p:cNvPr id="235" name="Google Shape;235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685800" y="3285875"/>
            <a:ext cx="48639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興味を持たれた方はこちらへ</a:t>
            </a:r>
            <a:endParaRPr sz="2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https://github.com/Orimai05</a:t>
            </a:r>
            <a:endParaRPr sz="2000" u="sng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150" y="3420900"/>
            <a:ext cx="2580400" cy="25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endCxn id="75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83" name="Google Shape;83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結局保険料はいくら払ってるんだっけ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今、</a:t>
            </a:r>
            <a:r>
              <a:rPr lang="en"/>
              <a:t>どういう時にいくらもらえるっけ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まとめて確認するのは面倒。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もう考えたくない、、、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05" name="Google Shape;105;p16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endCxn id="10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517339" y="1899907"/>
            <a:ext cx="1156666" cy="1088243"/>
            <a:chOff x="5972700" y="2330200"/>
            <a:chExt cx="411625" cy="387275"/>
          </a:xfrm>
        </p:grpSpPr>
        <p:sp>
          <p:nvSpPr>
            <p:cNvPr id="111" name="Google Shape;111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4294967295" type="subTitle"/>
          </p:nvPr>
        </p:nvSpPr>
        <p:spPr>
          <a:xfrm>
            <a:off x="533400" y="4452150"/>
            <a:ext cx="7995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現状確認を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簡単に、まとめて、疲れることなく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サービスのご紹介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72" y="1568500"/>
            <a:ext cx="4485700" cy="1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786150" y="3136998"/>
            <a:ext cx="75717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</a:rPr>
              <a:t>👍</a:t>
            </a:r>
            <a:r>
              <a:rPr lang="en">
                <a:solidFill>
                  <a:schemeClr val="accent1"/>
                </a:solidFill>
              </a:rPr>
              <a:t>各社</a:t>
            </a:r>
            <a:r>
              <a:rPr lang="en">
                <a:solidFill>
                  <a:schemeClr val="accent1"/>
                </a:solidFill>
              </a:rPr>
              <a:t>の契約商品を統合して一元管理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　（全ての生命保険会社に対応！）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</a:rPr>
              <a:t>👍</a:t>
            </a:r>
            <a:r>
              <a:rPr lang="en">
                <a:solidFill>
                  <a:schemeClr val="accent1"/>
                </a:solidFill>
              </a:rPr>
              <a:t>「ややこしい」「めんどくさい」</a:t>
            </a:r>
            <a:r>
              <a:rPr lang="en">
                <a:solidFill>
                  <a:schemeClr val="accent1"/>
                </a:solidFill>
              </a:rPr>
              <a:t>を排除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2489175" y="4738100"/>
            <a:ext cx="1976400" cy="735000"/>
          </a:xfrm>
          <a:prstGeom prst="leftArrow">
            <a:avLst>
              <a:gd fmla="val 50000" name="adj1"/>
              <a:gd fmla="val 3254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</a:t>
            </a:r>
            <a:r>
              <a:rPr lang="en"/>
              <a:t>流れ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786150" y="3969650"/>
            <a:ext cx="19764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091EA"/>
                </a:solidFill>
              </a:rPr>
              <a:t>😉😉</a:t>
            </a:r>
            <a:endParaRPr sz="6000">
              <a:solidFill>
                <a:srgbClr val="0091EA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988700" y="5047039"/>
            <a:ext cx="647700" cy="102135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034566" y="5190262"/>
            <a:ext cx="555900" cy="735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428275" y="4992100"/>
            <a:ext cx="647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91EA"/>
                </a:solidFill>
              </a:rPr>
              <a:t>😉</a:t>
            </a:r>
            <a:endParaRPr sz="3000">
              <a:solidFill>
                <a:srgbClr val="0091EA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889703" y="4239913"/>
            <a:ext cx="920846" cy="61918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927538" y="4272795"/>
            <a:ext cx="845100" cy="4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034575" y="1312300"/>
            <a:ext cx="5884380" cy="296827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595309" y="39371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163" y="3133926"/>
            <a:ext cx="11144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00" y="2859001"/>
            <a:ext cx="647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075" y="1659150"/>
            <a:ext cx="700990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075" y="2678874"/>
            <a:ext cx="145487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7325" y="2151764"/>
            <a:ext cx="2286000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8"/>
          <p:cNvCxnSpPr>
            <a:stCxn id="142" idx="0"/>
            <a:endCxn id="134" idx="1"/>
          </p:cNvCxnSpPr>
          <p:nvPr/>
        </p:nvCxnSpPr>
        <p:spPr>
          <a:xfrm rot="10800000">
            <a:off x="5976827" y="4277475"/>
            <a:ext cx="90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7975" y="4590075"/>
            <a:ext cx="2719504" cy="7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85576" y="1375275"/>
            <a:ext cx="4615920" cy="2211840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97" y="2732685"/>
            <a:ext cx="874192" cy="3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90" y="2527821"/>
            <a:ext cx="508077" cy="4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094" y="1633735"/>
            <a:ext cx="549879" cy="69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1094" y="2393597"/>
            <a:ext cx="1141252" cy="3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567" y="2000813"/>
            <a:ext cx="1793213" cy="3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9"/>
          <p:cNvCxnSpPr>
            <a:stCxn id="154" idx="0"/>
            <a:endCxn id="147" idx="1"/>
          </p:cNvCxnSpPr>
          <p:nvPr/>
        </p:nvCxnSpPr>
        <p:spPr>
          <a:xfrm flipH="1" rot="10800000">
            <a:off x="2380318" y="3584854"/>
            <a:ext cx="13200" cy="6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3684" y="4186954"/>
            <a:ext cx="2133268" cy="54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Ariitaが提供するAPI</a:t>
            </a:r>
            <a:endParaRPr/>
          </a:p>
        </p:txBody>
      </p:sp>
      <p:sp>
        <p:nvSpPr>
          <p:cNvPr id="156" name="Google Shape;156;p19"/>
          <p:cNvSpPr txBox="1"/>
          <p:nvPr>
            <p:ph idx="4294967295" type="body"/>
          </p:nvPr>
        </p:nvSpPr>
        <p:spPr>
          <a:xfrm>
            <a:off x="5033100" y="1786850"/>
            <a:ext cx="3629700" cy="29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🔑　</a:t>
            </a:r>
            <a:r>
              <a:rPr b="1" lang="en" sz="2000"/>
              <a:t>本人認証/認可API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📋</a:t>
            </a:r>
            <a:r>
              <a:rPr lang="en" sz="2000">
                <a:solidFill>
                  <a:srgbClr val="607D8B"/>
                </a:solidFill>
              </a:rPr>
              <a:t>　</a:t>
            </a:r>
            <a:r>
              <a:rPr b="1" lang="en" sz="2000"/>
              <a:t>契約照会API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・</a:t>
            </a:r>
            <a:r>
              <a:rPr lang="en" sz="2000">
                <a:solidFill>
                  <a:srgbClr val="607D8B"/>
                </a:solidFill>
              </a:rPr>
              <a:t>📖</a:t>
            </a:r>
            <a:r>
              <a:rPr b="1" lang="en" sz="2000">
                <a:solidFill>
                  <a:schemeClr val="dk1"/>
                </a:solidFill>
              </a:rPr>
              <a:t>　保険商品照会API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・💰　保険料計算API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・👼　FPサポートAPI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・📭　資料請求API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・📝　保全API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</p:txBody>
      </p:sp>
      <p:grpSp>
        <p:nvGrpSpPr>
          <p:cNvPr id="157" name="Google Shape;157;p19"/>
          <p:cNvGrpSpPr/>
          <p:nvPr/>
        </p:nvGrpSpPr>
        <p:grpSpPr>
          <a:xfrm>
            <a:off x="2273323" y="3743539"/>
            <a:ext cx="240435" cy="240435"/>
            <a:chOff x="3683125" y="481100"/>
            <a:chExt cx="270000" cy="270000"/>
          </a:xfrm>
        </p:grpSpPr>
        <p:sp>
          <p:nvSpPr>
            <p:cNvPr id="158" name="Google Shape;158;p19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4588625" y="1608525"/>
            <a:ext cx="673500" cy="3580800"/>
          </a:xfrm>
          <a:prstGeom prst="leftBrace">
            <a:avLst>
              <a:gd fmla="val 8333" name="adj1"/>
              <a:gd fmla="val 6931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Ariita Demo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