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9144000"/>
  <p:notesSz cx="6858000" cy="9144000"/>
  <p:embeddedFontLst>
    <p:embeddedFont>
      <p:font typeface="Roboto Slab"/>
      <p:regular r:id="rId35"/>
      <p:bold r:id="rId36"/>
    </p:embeddedFont>
    <p:embeddedFont>
      <p:font typeface="Source Sans Pr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9D3F4A3-4979-4A70-AE27-EF1EE867391D}">
  <a:tblStyle styleId="{29D3F4A3-4979-4A70-AE27-EF1EE86739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SourceSansPro-regular.fntdata"/><Relationship Id="rId14" Type="http://schemas.openxmlformats.org/officeDocument/2006/relationships/slide" Target="slides/slide9.xml"/><Relationship Id="rId36" Type="http://schemas.openxmlformats.org/officeDocument/2006/relationships/font" Target="fonts/RobotoSlab-bold.fntdata"/><Relationship Id="rId17" Type="http://schemas.openxmlformats.org/officeDocument/2006/relationships/slide" Target="slides/slide12.xml"/><Relationship Id="rId39" Type="http://schemas.openxmlformats.org/officeDocument/2006/relationships/font" Target="fonts/SourceSansPro-italic.fntdata"/><Relationship Id="rId16" Type="http://schemas.openxmlformats.org/officeDocument/2006/relationships/slide" Target="slides/slide11.xml"/><Relationship Id="rId38" Type="http://schemas.openxmlformats.org/officeDocument/2006/relationships/font" Target="fonts/SourceSansPr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それでは、Ariitaチームから提案させていただきます。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私達が提案するのは”保険ポータル”Ariita"です。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ed75ccf_0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（</a:t>
            </a:r>
            <a:r>
              <a:rPr lang="en"/>
              <a:t>デモの）ご確認ありがとうございました。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今はまだ、生まれたばかりのAriitaですが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今後は見直し、設計、保全などの手続きも統合ポータルで一括で実施できるように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世界を広げていきます。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694cd56_04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512c389f6c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512c389f6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35f391192_0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35f391192_0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fda085fb6_58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fda085fb6_58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35f391192_0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35ed75ccf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35ed75ccf_0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35ed75ccf_0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ed75ccf_0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Ariitaサービスのコンセプトは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「すべての人が、最適な保険に入れるように」です。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お客様の保険情報を一元化して管理する場所を提供し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お客様自身が、最適な保険を判断できる状態を作ることで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信頼を獲得し、「みんなが普通に会員登録している」という状態を目指しています。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※LINEやマネーフォワードのように、、、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35ed75ccf_0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35ed75ccf_0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35ed75ccf_0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35ed75ccf_0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35ed75ccf_0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35ed75ccf_0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35ed75ccf_0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35ed75ccf_0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35ed75ccf_01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114470e8e2_9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114470e8e2_9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保険について、例えばこんなことはないでしょうか？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（</a:t>
            </a:r>
            <a:r>
              <a:rPr lang="en"/>
              <a:t>上の文章を読む）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子供が生まれて保険見直ししないと、、、でも、保険ってどれだけ必要なんだ？保険相談に行くのはめんどくさいし、、、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結局、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（青文字読む）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ライフイベントで保険を見直したい、でも確認だけ疲れてしまう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という形で、見直しを諦めてしまうことはないでしょうか。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例えば、見直そうと思って、現状を確認するため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（黒文字の箇条書き読む）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結局保険料はいくら払ってるんだっけ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今、どういう時にいくらもらえるっけ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という確認だけで保険の複雑さに疲れてしまい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「もう見直しはいいや」となってしまうことが多いのではないでしょうか。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12c389f6c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12c389f6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そこで我々Ariitaチームでは、コンセプトを掘り下げて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現状確認を、簡単に、まとめて、疲れることなく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確認できるサービスをまず提供したいと考えております。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次に、サービスの全体像です。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Ariitaサービスは、各保険会社が公開している「本人認証」ならびに「契約照会サービス」を用いて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統合ポータルを用意し、お客様に情報を提供します。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8d17a5dc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8d17a5d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次に、サービスの全体像です。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Ariitaサービスは、各保険会社が公開している「本人認証」ならびに「契約照会サービス」を用いて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統合ポータルを用意し、お客様に情報を提供します。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8d17a5dc6_0_1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8d17a5dc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最初にAriitaが持つ機能は３点、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マイページ機能、保険商品登録機能、保険商品確認機能です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これらの機能で「簡単に、まとめて、疲れることなく」を実現します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f391192_0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それでは実際にAriitaのデモを実施させていただきます。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30" name="Google Shape;3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945" y="0"/>
            <a:ext cx="91321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593400" y="1074285"/>
            <a:ext cx="1957200" cy="1093200"/>
            <a:chOff x="3593400" y="1760085"/>
            <a:chExt cx="1957200" cy="109320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114800" y="269685"/>
            <a:ext cx="457200" cy="80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49075" y="753125"/>
            <a:ext cx="95100" cy="348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6333125"/>
            <a:ext cx="91440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poweredtemplate.com/#check-cordelia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Relationship Id="rId4" Type="http://schemas.openxmlformats.org/officeDocument/2006/relationships/hyperlink" Target="http://www.google.com/sheets/about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5" Type="http://schemas.openxmlformats.org/officeDocument/2006/relationships/hyperlink" Target="http://deathtothestockphoto.com/" TargetMode="External"/><Relationship Id="rId6" Type="http://schemas.openxmlformats.org/officeDocument/2006/relationships/hyperlink" Target="http://deathtothestockphoto.com/wp-content/uploads/DeathtotheStockPhoto-License.pdf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fontsquirrel.com/fonts/roboto-slab" TargetMode="External"/><Relationship Id="rId4" Type="http://schemas.openxmlformats.org/officeDocument/2006/relationships/hyperlink" Target="https://www.fontsquirrel.com/fonts/source-sans-pro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Relationship Id="rId7" Type="http://schemas.openxmlformats.org/officeDocument/2006/relationships/image" Target="../media/image12.png"/><Relationship Id="rId8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Relationship Id="rId7" Type="http://schemas.openxmlformats.org/officeDocument/2006/relationships/image" Target="../media/image12.png"/><Relationship Id="rId8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1700174" y="1360350"/>
            <a:ext cx="64314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総合保険ポータル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Ariitaのご提案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これからも広がるAriitaの世界</a:t>
            </a:r>
            <a:endParaRPr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786150" y="2057400"/>
            <a:ext cx="24198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マイページ登録</a:t>
            </a:r>
            <a:endParaRPr sz="1200"/>
          </a:p>
        </p:txBody>
      </p:sp>
      <p:sp>
        <p:nvSpPr>
          <p:cNvPr id="193" name="Google Shape;193;p21"/>
          <p:cNvSpPr txBox="1"/>
          <p:nvPr>
            <p:ph idx="2" type="body"/>
          </p:nvPr>
        </p:nvSpPr>
        <p:spPr>
          <a:xfrm>
            <a:off x="3329988" y="2057400"/>
            <a:ext cx="24198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契約商品のご登録</a:t>
            </a:r>
            <a:endParaRPr sz="1200"/>
          </a:p>
        </p:txBody>
      </p:sp>
      <p:sp>
        <p:nvSpPr>
          <p:cNvPr id="194" name="Google Shape;194;p21"/>
          <p:cNvSpPr txBox="1"/>
          <p:nvPr>
            <p:ph idx="3" type="body"/>
          </p:nvPr>
        </p:nvSpPr>
        <p:spPr>
          <a:xfrm>
            <a:off x="5950026" y="2057400"/>
            <a:ext cx="24198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契約商品のご確認</a:t>
            </a:r>
            <a:endParaRPr sz="1200"/>
          </a:p>
        </p:txBody>
      </p:sp>
      <p:sp>
        <p:nvSpPr>
          <p:cNvPr id="195" name="Google Shape;195;p21"/>
          <p:cNvSpPr txBox="1"/>
          <p:nvPr>
            <p:ph idx="1" type="body"/>
          </p:nvPr>
        </p:nvSpPr>
        <p:spPr>
          <a:xfrm>
            <a:off x="786150" y="3429000"/>
            <a:ext cx="2419800" cy="1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保険比較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シミュレーション</a:t>
            </a:r>
            <a:endParaRPr sz="1200">
              <a:solidFill>
                <a:srgbClr val="980000"/>
              </a:solidFill>
            </a:endParaRPr>
          </a:p>
        </p:txBody>
      </p:sp>
      <p:sp>
        <p:nvSpPr>
          <p:cNvPr id="196" name="Google Shape;196;p21"/>
          <p:cNvSpPr txBox="1"/>
          <p:nvPr>
            <p:ph idx="2" type="body"/>
          </p:nvPr>
        </p:nvSpPr>
        <p:spPr>
          <a:xfrm>
            <a:off x="3329988" y="3429000"/>
            <a:ext cx="2419800" cy="1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ポートフォリオ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簡単診断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80000"/>
              </a:solidFill>
            </a:endParaRPr>
          </a:p>
        </p:txBody>
      </p:sp>
      <p:sp>
        <p:nvSpPr>
          <p:cNvPr id="197" name="Google Shape;197;p21"/>
          <p:cNvSpPr txBox="1"/>
          <p:nvPr>
            <p:ph idx="3" type="body"/>
          </p:nvPr>
        </p:nvSpPr>
        <p:spPr>
          <a:xfrm>
            <a:off x="5950026" y="3429000"/>
            <a:ext cx="2419800" cy="1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FPウェブ診断(有料)</a:t>
            </a:r>
            <a:endParaRPr b="1">
              <a:solidFill>
                <a:srgbClr val="980000"/>
              </a:solidFill>
            </a:endParaRPr>
          </a:p>
        </p:txBody>
      </p:sp>
      <p:grpSp>
        <p:nvGrpSpPr>
          <p:cNvPr id="198" name="Google Shape;198;p21"/>
          <p:cNvGrpSpPr/>
          <p:nvPr/>
        </p:nvGrpSpPr>
        <p:grpSpPr>
          <a:xfrm>
            <a:off x="856211" y="1779184"/>
            <a:ext cx="435022" cy="323445"/>
            <a:chOff x="5247525" y="3007275"/>
            <a:chExt cx="517575" cy="384825"/>
          </a:xfrm>
        </p:grpSpPr>
        <p:sp>
          <p:nvSpPr>
            <p:cNvPr id="199" name="Google Shape;199;p21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01" name="Google Shape;201;p21"/>
          <p:cNvGrpSpPr/>
          <p:nvPr/>
        </p:nvGrpSpPr>
        <p:grpSpPr>
          <a:xfrm>
            <a:off x="3407119" y="1723910"/>
            <a:ext cx="452420" cy="433992"/>
            <a:chOff x="5233525" y="4954450"/>
            <a:chExt cx="538275" cy="516350"/>
          </a:xfrm>
        </p:grpSpPr>
        <p:sp>
          <p:nvSpPr>
            <p:cNvPr id="202" name="Google Shape;202;p21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03" name="Google Shape;203;p21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04" name="Google Shape;204;p21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05" name="Google Shape;205;p21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06" name="Google Shape;206;p21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08" name="Google Shape;208;p21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09" name="Google Shape;209;p21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13" name="Google Shape;213;p21"/>
          <p:cNvGrpSpPr/>
          <p:nvPr/>
        </p:nvGrpSpPr>
        <p:grpSpPr>
          <a:xfrm>
            <a:off x="894067" y="3031832"/>
            <a:ext cx="359272" cy="376691"/>
            <a:chOff x="5961125" y="1623900"/>
            <a:chExt cx="427450" cy="448175"/>
          </a:xfrm>
        </p:grpSpPr>
        <p:sp>
          <p:nvSpPr>
            <p:cNvPr id="214" name="Google Shape;214;p21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15" name="Google Shape;215;p21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19" name="Google Shape;219;p21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20" name="Google Shape;220;p21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221" name="Google Shape;221;p21"/>
          <p:cNvSpPr txBox="1"/>
          <p:nvPr>
            <p:ph idx="1" type="body"/>
          </p:nvPr>
        </p:nvSpPr>
        <p:spPr>
          <a:xfrm>
            <a:off x="786163" y="4940225"/>
            <a:ext cx="2419800" cy="1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まとめて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資料請求</a:t>
            </a:r>
            <a:endParaRPr sz="1200">
              <a:solidFill>
                <a:srgbClr val="980000"/>
              </a:solidFill>
            </a:endParaRPr>
          </a:p>
        </p:txBody>
      </p:sp>
      <p:sp>
        <p:nvSpPr>
          <p:cNvPr id="222" name="Google Shape;222;p21"/>
          <p:cNvSpPr txBox="1"/>
          <p:nvPr>
            <p:ph idx="2" type="body"/>
          </p:nvPr>
        </p:nvSpPr>
        <p:spPr>
          <a:xfrm>
            <a:off x="3330001" y="4940225"/>
            <a:ext cx="2419800" cy="1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まとめて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保全手続き</a:t>
            </a:r>
            <a:endParaRPr sz="1200">
              <a:solidFill>
                <a:srgbClr val="980000"/>
              </a:solidFill>
            </a:endParaRPr>
          </a:p>
        </p:txBody>
      </p:sp>
      <p:sp>
        <p:nvSpPr>
          <p:cNvPr id="223" name="Google Shape;223;p21"/>
          <p:cNvSpPr txBox="1"/>
          <p:nvPr>
            <p:ph idx="3" type="body"/>
          </p:nvPr>
        </p:nvSpPr>
        <p:spPr>
          <a:xfrm>
            <a:off x="5950038" y="4940225"/>
            <a:ext cx="2419800" cy="1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ご家族情報の登録</a:t>
            </a:r>
            <a:endParaRPr sz="1200">
              <a:solidFill>
                <a:srgbClr val="980000"/>
              </a:solidFill>
            </a:endParaRPr>
          </a:p>
        </p:txBody>
      </p:sp>
      <p:sp>
        <p:nvSpPr>
          <p:cNvPr id="224" name="Google Shape;224;p21"/>
          <p:cNvSpPr/>
          <p:nvPr/>
        </p:nvSpPr>
        <p:spPr>
          <a:xfrm>
            <a:off x="6056986" y="4644104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</p:txBody>
      </p:sp>
      <p:grpSp>
        <p:nvGrpSpPr>
          <p:cNvPr id="225" name="Google Shape;225;p21"/>
          <p:cNvGrpSpPr/>
          <p:nvPr/>
        </p:nvGrpSpPr>
        <p:grpSpPr>
          <a:xfrm>
            <a:off x="6051662" y="1776371"/>
            <a:ext cx="333700" cy="329077"/>
            <a:chOff x="3292425" y="3664250"/>
            <a:chExt cx="397025" cy="391525"/>
          </a:xfrm>
        </p:grpSpPr>
        <p:sp>
          <p:nvSpPr>
            <p:cNvPr id="226" name="Google Shape;226;p21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7" name="Google Shape;227;p21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29" name="Google Shape;229;p21"/>
          <p:cNvGrpSpPr/>
          <p:nvPr/>
        </p:nvGrpSpPr>
        <p:grpSpPr>
          <a:xfrm>
            <a:off x="3448591" y="3086075"/>
            <a:ext cx="369505" cy="268183"/>
            <a:chOff x="4604550" y="3714775"/>
            <a:chExt cx="439625" cy="319075"/>
          </a:xfrm>
        </p:grpSpPr>
        <p:sp>
          <p:nvSpPr>
            <p:cNvPr id="230" name="Google Shape;230;p21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32" name="Google Shape;232;p21"/>
          <p:cNvGrpSpPr/>
          <p:nvPr/>
        </p:nvGrpSpPr>
        <p:grpSpPr>
          <a:xfrm>
            <a:off x="6089531" y="3059749"/>
            <a:ext cx="299911" cy="424768"/>
            <a:chOff x="3979850" y="1598950"/>
            <a:chExt cx="356825" cy="505375"/>
          </a:xfrm>
        </p:grpSpPr>
        <p:sp>
          <p:nvSpPr>
            <p:cNvPr id="233" name="Google Shape;233;p21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35" name="Google Shape;235;p21"/>
          <p:cNvGrpSpPr/>
          <p:nvPr/>
        </p:nvGrpSpPr>
        <p:grpSpPr>
          <a:xfrm>
            <a:off x="866824" y="4603928"/>
            <a:ext cx="342882" cy="418128"/>
            <a:chOff x="596350" y="929175"/>
            <a:chExt cx="407950" cy="497475"/>
          </a:xfrm>
        </p:grpSpPr>
        <p:sp>
          <p:nvSpPr>
            <p:cNvPr id="236" name="Google Shape;236;p21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43" name="Google Shape;243;p21"/>
          <p:cNvGrpSpPr/>
          <p:nvPr/>
        </p:nvGrpSpPr>
        <p:grpSpPr>
          <a:xfrm>
            <a:off x="3448611" y="4619159"/>
            <a:ext cx="435022" cy="323445"/>
            <a:chOff x="5247525" y="3007275"/>
            <a:chExt cx="517575" cy="384825"/>
          </a:xfrm>
        </p:grpSpPr>
        <p:sp>
          <p:nvSpPr>
            <p:cNvPr id="244" name="Google Shape;244;p21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45" name="Google Shape;245;p21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D8DC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"/>
          <p:cNvSpPr txBox="1"/>
          <p:nvPr/>
        </p:nvSpPr>
        <p:spPr>
          <a:xfrm>
            <a:off x="6324775" y="12220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51" name="Google Shape;251;p22"/>
          <p:cNvGrpSpPr/>
          <p:nvPr/>
        </p:nvGrpSpPr>
        <p:grpSpPr>
          <a:xfrm>
            <a:off x="424947" y="1242994"/>
            <a:ext cx="342903" cy="447293"/>
            <a:chOff x="590250" y="244200"/>
            <a:chExt cx="407975" cy="532175"/>
          </a:xfrm>
        </p:grpSpPr>
        <p:sp>
          <p:nvSpPr>
            <p:cNvPr id="252" name="Google Shape;252;p22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53" name="Google Shape;253;p22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54" name="Google Shape;254;p22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55" name="Google Shape;255;p22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56" name="Google Shape;256;p22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57" name="Google Shape;257;p22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58" name="Google Shape;258;p22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59" name="Google Shape;259;p22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0" name="Google Shape;260;p22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2" name="Google Shape;262;p22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66" name="Google Shape;266;p22"/>
          <p:cNvGrpSpPr/>
          <p:nvPr/>
        </p:nvGrpSpPr>
        <p:grpSpPr>
          <a:xfrm>
            <a:off x="977639" y="1309016"/>
            <a:ext cx="372594" cy="310144"/>
            <a:chOff x="1247825" y="322750"/>
            <a:chExt cx="443300" cy="369000"/>
          </a:xfrm>
        </p:grpSpPr>
        <p:sp>
          <p:nvSpPr>
            <p:cNvPr id="267" name="Google Shape;267;p22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72" name="Google Shape;272;p22"/>
          <p:cNvGrpSpPr/>
          <p:nvPr/>
        </p:nvGrpSpPr>
        <p:grpSpPr>
          <a:xfrm>
            <a:off x="1550818" y="1307482"/>
            <a:ext cx="356204" cy="313212"/>
            <a:chOff x="1929775" y="320925"/>
            <a:chExt cx="423800" cy="372650"/>
          </a:xfrm>
        </p:grpSpPr>
        <p:sp>
          <p:nvSpPr>
            <p:cNvPr id="273" name="Google Shape;273;p22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78" name="Google Shape;278;p22"/>
          <p:cNvSpPr/>
          <p:nvPr/>
        </p:nvSpPr>
        <p:spPr>
          <a:xfrm>
            <a:off x="2148120" y="1296229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9" name="Google Shape;279;p22"/>
          <p:cNvSpPr/>
          <p:nvPr/>
        </p:nvSpPr>
        <p:spPr>
          <a:xfrm>
            <a:off x="2733088" y="1297258"/>
            <a:ext cx="251793" cy="33367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80" name="Google Shape;280;p22"/>
          <p:cNvGrpSpPr/>
          <p:nvPr/>
        </p:nvGrpSpPr>
        <p:grpSpPr>
          <a:xfrm>
            <a:off x="3820462" y="1272160"/>
            <a:ext cx="336767" cy="383835"/>
            <a:chOff x="4630125" y="278900"/>
            <a:chExt cx="400675" cy="456675"/>
          </a:xfrm>
        </p:grpSpPr>
        <p:sp>
          <p:nvSpPr>
            <p:cNvPr id="281" name="Google Shape;281;p22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85" name="Google Shape;285;p22"/>
          <p:cNvSpPr/>
          <p:nvPr/>
        </p:nvSpPr>
        <p:spPr>
          <a:xfrm>
            <a:off x="4361051" y="1295725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86" name="Google Shape;286;p22"/>
          <p:cNvGrpSpPr/>
          <p:nvPr/>
        </p:nvGrpSpPr>
        <p:grpSpPr>
          <a:xfrm>
            <a:off x="430074" y="1818716"/>
            <a:ext cx="342882" cy="418128"/>
            <a:chOff x="596350" y="929175"/>
            <a:chExt cx="407950" cy="497475"/>
          </a:xfrm>
        </p:grpSpPr>
        <p:sp>
          <p:nvSpPr>
            <p:cNvPr id="287" name="Google Shape;287;p22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94" name="Google Shape;294;p22"/>
          <p:cNvGrpSpPr/>
          <p:nvPr/>
        </p:nvGrpSpPr>
        <p:grpSpPr>
          <a:xfrm>
            <a:off x="1554390" y="1879631"/>
            <a:ext cx="349060" cy="298882"/>
            <a:chOff x="1934025" y="1001650"/>
            <a:chExt cx="415300" cy="355600"/>
          </a:xfrm>
        </p:grpSpPr>
        <p:sp>
          <p:nvSpPr>
            <p:cNvPr id="295" name="Google Shape;295;p22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99" name="Google Shape;299;p22"/>
          <p:cNvSpPr/>
          <p:nvPr/>
        </p:nvSpPr>
        <p:spPr>
          <a:xfrm>
            <a:off x="2118449" y="1854573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0" name="Google Shape;300;p22"/>
          <p:cNvSpPr/>
          <p:nvPr/>
        </p:nvSpPr>
        <p:spPr>
          <a:xfrm>
            <a:off x="2683959" y="1871972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1" name="Google Shape;301;p22"/>
          <p:cNvSpPr/>
          <p:nvPr/>
        </p:nvSpPr>
        <p:spPr>
          <a:xfrm>
            <a:off x="3254071" y="1874536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2" name="Google Shape;302;p22"/>
          <p:cNvSpPr/>
          <p:nvPr/>
        </p:nvSpPr>
        <p:spPr>
          <a:xfrm>
            <a:off x="3830339" y="1877604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03" name="Google Shape;303;p22"/>
          <p:cNvGrpSpPr/>
          <p:nvPr/>
        </p:nvGrpSpPr>
        <p:grpSpPr>
          <a:xfrm>
            <a:off x="4378785" y="1857106"/>
            <a:ext cx="350068" cy="350573"/>
            <a:chOff x="5294400" y="974850"/>
            <a:chExt cx="416500" cy="417100"/>
          </a:xfrm>
        </p:grpSpPr>
        <p:sp>
          <p:nvSpPr>
            <p:cNvPr id="304" name="Google Shape;304;p22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06" name="Google Shape;306;p22"/>
          <p:cNvGrpSpPr/>
          <p:nvPr/>
        </p:nvGrpSpPr>
        <p:grpSpPr>
          <a:xfrm>
            <a:off x="4901807" y="1817707"/>
            <a:ext cx="433992" cy="422729"/>
            <a:chOff x="5916675" y="927975"/>
            <a:chExt cx="516350" cy="502950"/>
          </a:xfrm>
        </p:grpSpPr>
        <p:sp>
          <p:nvSpPr>
            <p:cNvPr id="307" name="Google Shape;307;p22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09" name="Google Shape;309;p22"/>
          <p:cNvGrpSpPr/>
          <p:nvPr/>
        </p:nvGrpSpPr>
        <p:grpSpPr>
          <a:xfrm>
            <a:off x="403451" y="2467120"/>
            <a:ext cx="391001" cy="264085"/>
            <a:chOff x="564675" y="1700625"/>
            <a:chExt cx="465200" cy="314200"/>
          </a:xfrm>
        </p:grpSpPr>
        <p:sp>
          <p:nvSpPr>
            <p:cNvPr id="310" name="Google Shape;310;p22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13" name="Google Shape;313;p22"/>
          <p:cNvGrpSpPr/>
          <p:nvPr/>
        </p:nvGrpSpPr>
        <p:grpSpPr>
          <a:xfrm>
            <a:off x="968435" y="2402632"/>
            <a:ext cx="391001" cy="382827"/>
            <a:chOff x="1236875" y="1623900"/>
            <a:chExt cx="465200" cy="455475"/>
          </a:xfrm>
        </p:grpSpPr>
        <p:sp>
          <p:nvSpPr>
            <p:cNvPr id="314" name="Google Shape;314;p22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21" name="Google Shape;321;p22"/>
          <p:cNvGrpSpPr/>
          <p:nvPr/>
        </p:nvGrpSpPr>
        <p:grpSpPr>
          <a:xfrm>
            <a:off x="1545690" y="2410827"/>
            <a:ext cx="366458" cy="366437"/>
            <a:chOff x="1923675" y="1633650"/>
            <a:chExt cx="436000" cy="435975"/>
          </a:xfrm>
        </p:grpSpPr>
        <p:sp>
          <p:nvSpPr>
            <p:cNvPr id="322" name="Google Shape;322;p22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28" name="Google Shape;328;p22"/>
          <p:cNvGrpSpPr/>
          <p:nvPr/>
        </p:nvGrpSpPr>
        <p:grpSpPr>
          <a:xfrm>
            <a:off x="2109141" y="2409293"/>
            <a:ext cx="369505" cy="369505"/>
            <a:chOff x="2594050" y="1631825"/>
            <a:chExt cx="439625" cy="439625"/>
          </a:xfrm>
        </p:grpSpPr>
        <p:sp>
          <p:nvSpPr>
            <p:cNvPr id="329" name="Google Shape;329;p22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3" name="Google Shape;333;p22"/>
          <p:cNvSpPr/>
          <p:nvPr/>
        </p:nvSpPr>
        <p:spPr>
          <a:xfrm>
            <a:off x="2690599" y="242571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34" name="Google Shape;334;p22"/>
          <p:cNvGrpSpPr/>
          <p:nvPr/>
        </p:nvGrpSpPr>
        <p:grpSpPr>
          <a:xfrm>
            <a:off x="3273906" y="2381662"/>
            <a:ext cx="299911" cy="424768"/>
            <a:chOff x="3979850" y="1598950"/>
            <a:chExt cx="356825" cy="505375"/>
          </a:xfrm>
        </p:grpSpPr>
        <p:sp>
          <p:nvSpPr>
            <p:cNvPr id="335" name="Google Shape;335;p22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37" name="Google Shape;337;p22"/>
          <p:cNvGrpSpPr/>
          <p:nvPr/>
        </p:nvGrpSpPr>
        <p:grpSpPr>
          <a:xfrm>
            <a:off x="3791296" y="2472751"/>
            <a:ext cx="395098" cy="242589"/>
            <a:chOff x="4595425" y="1707325"/>
            <a:chExt cx="470075" cy="288625"/>
          </a:xfrm>
        </p:grpSpPr>
        <p:sp>
          <p:nvSpPr>
            <p:cNvPr id="338" name="Google Shape;338;p22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43" name="Google Shape;343;p22"/>
          <p:cNvGrpSpPr/>
          <p:nvPr/>
        </p:nvGrpSpPr>
        <p:grpSpPr>
          <a:xfrm>
            <a:off x="4375213" y="2413391"/>
            <a:ext cx="357234" cy="361310"/>
            <a:chOff x="5290150" y="1636700"/>
            <a:chExt cx="425025" cy="429875"/>
          </a:xfrm>
        </p:grpSpPr>
        <p:sp>
          <p:nvSpPr>
            <p:cNvPr id="344" name="Google Shape;344;p22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46" name="Google Shape;346;p22"/>
          <p:cNvGrpSpPr/>
          <p:nvPr/>
        </p:nvGrpSpPr>
        <p:grpSpPr>
          <a:xfrm>
            <a:off x="4939167" y="2402632"/>
            <a:ext cx="359272" cy="376691"/>
            <a:chOff x="5961125" y="1623900"/>
            <a:chExt cx="427450" cy="448175"/>
          </a:xfrm>
        </p:grpSpPr>
        <p:sp>
          <p:nvSpPr>
            <p:cNvPr id="347" name="Google Shape;347;p22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54" name="Google Shape;354;p22"/>
          <p:cNvGrpSpPr/>
          <p:nvPr/>
        </p:nvGrpSpPr>
        <p:grpSpPr>
          <a:xfrm>
            <a:off x="5491859" y="2412361"/>
            <a:ext cx="383835" cy="363369"/>
            <a:chOff x="6618700" y="1635475"/>
            <a:chExt cx="456675" cy="432325"/>
          </a:xfrm>
        </p:grpSpPr>
        <p:sp>
          <p:nvSpPr>
            <p:cNvPr id="355" name="Google Shape;355;p22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60" name="Google Shape;360;p22"/>
          <p:cNvGrpSpPr/>
          <p:nvPr/>
        </p:nvGrpSpPr>
        <p:grpSpPr>
          <a:xfrm>
            <a:off x="446947" y="2995773"/>
            <a:ext cx="304009" cy="326513"/>
            <a:chOff x="616425" y="2329600"/>
            <a:chExt cx="361700" cy="388475"/>
          </a:xfrm>
        </p:grpSpPr>
        <p:sp>
          <p:nvSpPr>
            <p:cNvPr id="361" name="Google Shape;361;p22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69" name="Google Shape;369;p22"/>
          <p:cNvGrpSpPr/>
          <p:nvPr/>
        </p:nvGrpSpPr>
        <p:grpSpPr>
          <a:xfrm>
            <a:off x="1003757" y="2998841"/>
            <a:ext cx="320378" cy="320378"/>
            <a:chOff x="1278900" y="2333250"/>
            <a:chExt cx="381175" cy="381175"/>
          </a:xfrm>
        </p:grpSpPr>
        <p:sp>
          <p:nvSpPr>
            <p:cNvPr id="370" name="Google Shape;370;p22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74" name="Google Shape;374;p22"/>
          <p:cNvGrpSpPr/>
          <p:nvPr/>
        </p:nvGrpSpPr>
        <p:grpSpPr>
          <a:xfrm>
            <a:off x="1568720" y="2998841"/>
            <a:ext cx="320399" cy="320378"/>
            <a:chOff x="1951075" y="2333250"/>
            <a:chExt cx="381200" cy="381175"/>
          </a:xfrm>
        </p:grpSpPr>
        <p:sp>
          <p:nvSpPr>
            <p:cNvPr id="375" name="Google Shape;375;p22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79" name="Google Shape;379;p22"/>
          <p:cNvGrpSpPr/>
          <p:nvPr/>
        </p:nvGrpSpPr>
        <p:grpSpPr>
          <a:xfrm>
            <a:off x="2133704" y="2998841"/>
            <a:ext cx="320378" cy="320378"/>
            <a:chOff x="2623275" y="2333250"/>
            <a:chExt cx="381175" cy="381175"/>
          </a:xfrm>
        </p:grpSpPr>
        <p:sp>
          <p:nvSpPr>
            <p:cNvPr id="380" name="Google Shape;380;p22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84" name="Google Shape;384;p22"/>
          <p:cNvGrpSpPr/>
          <p:nvPr/>
        </p:nvGrpSpPr>
        <p:grpSpPr>
          <a:xfrm>
            <a:off x="2773409" y="2943578"/>
            <a:ext cx="170937" cy="426827"/>
            <a:chOff x="3384375" y="2267500"/>
            <a:chExt cx="203375" cy="507825"/>
          </a:xfrm>
        </p:grpSpPr>
        <p:sp>
          <p:nvSpPr>
            <p:cNvPr id="385" name="Google Shape;385;p22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87" name="Google Shape;387;p22"/>
          <p:cNvGrpSpPr/>
          <p:nvPr/>
        </p:nvGrpSpPr>
        <p:grpSpPr>
          <a:xfrm>
            <a:off x="3918716" y="2997811"/>
            <a:ext cx="140237" cy="318339"/>
            <a:chOff x="4747025" y="2332025"/>
            <a:chExt cx="166850" cy="378750"/>
          </a:xfrm>
        </p:grpSpPr>
        <p:sp>
          <p:nvSpPr>
            <p:cNvPr id="388" name="Google Shape;388;p22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90" name="Google Shape;390;p22"/>
          <p:cNvGrpSpPr/>
          <p:nvPr/>
        </p:nvGrpSpPr>
        <p:grpSpPr>
          <a:xfrm>
            <a:off x="3351190" y="2945616"/>
            <a:ext cx="145343" cy="422729"/>
            <a:chOff x="4071800" y="2269925"/>
            <a:chExt cx="172925" cy="502950"/>
          </a:xfrm>
        </p:grpSpPr>
        <p:sp>
          <p:nvSpPr>
            <p:cNvPr id="391" name="Google Shape;391;p22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93" name="Google Shape;393;p22"/>
          <p:cNvSpPr/>
          <p:nvPr/>
        </p:nvSpPr>
        <p:spPr>
          <a:xfrm>
            <a:off x="4393811" y="2990216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94" name="Google Shape;394;p22"/>
          <p:cNvGrpSpPr/>
          <p:nvPr/>
        </p:nvGrpSpPr>
        <p:grpSpPr>
          <a:xfrm>
            <a:off x="4948896" y="2996277"/>
            <a:ext cx="345971" cy="325505"/>
            <a:chOff x="5972700" y="2330200"/>
            <a:chExt cx="411625" cy="387275"/>
          </a:xfrm>
        </p:grpSpPr>
        <p:sp>
          <p:nvSpPr>
            <p:cNvPr id="395" name="Google Shape;395;p22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97" name="Google Shape;397;p22"/>
          <p:cNvGrpSpPr/>
          <p:nvPr/>
        </p:nvGrpSpPr>
        <p:grpSpPr>
          <a:xfrm>
            <a:off x="544193" y="3524406"/>
            <a:ext cx="109538" cy="399195"/>
            <a:chOff x="732125" y="2958550"/>
            <a:chExt cx="130325" cy="474950"/>
          </a:xfrm>
        </p:grpSpPr>
        <p:sp>
          <p:nvSpPr>
            <p:cNvPr id="398" name="Google Shape;398;p22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06" name="Google Shape;406;p22"/>
          <p:cNvSpPr/>
          <p:nvPr/>
        </p:nvSpPr>
        <p:spPr>
          <a:xfrm>
            <a:off x="1561113" y="3508635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7" name="Google Shape;407;p22"/>
          <p:cNvSpPr/>
          <p:nvPr/>
        </p:nvSpPr>
        <p:spPr>
          <a:xfrm>
            <a:off x="1039605" y="3508635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408" name="Google Shape;408;p22"/>
          <p:cNvGrpSpPr/>
          <p:nvPr/>
        </p:nvGrpSpPr>
        <p:grpSpPr>
          <a:xfrm>
            <a:off x="2099937" y="3537202"/>
            <a:ext cx="387933" cy="367467"/>
            <a:chOff x="2583100" y="2973775"/>
            <a:chExt cx="461550" cy="437200"/>
          </a:xfrm>
        </p:grpSpPr>
        <p:sp>
          <p:nvSpPr>
            <p:cNvPr id="409" name="Google Shape;409;p22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11" name="Google Shape;411;p22"/>
          <p:cNvSpPr/>
          <p:nvPr/>
        </p:nvSpPr>
        <p:spPr>
          <a:xfrm>
            <a:off x="3810881" y="3545997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412" name="Google Shape;412;p22"/>
          <p:cNvGrpSpPr/>
          <p:nvPr/>
        </p:nvGrpSpPr>
        <p:grpSpPr>
          <a:xfrm>
            <a:off x="4339386" y="3565359"/>
            <a:ext cx="435022" cy="323445"/>
            <a:chOff x="5247525" y="3007275"/>
            <a:chExt cx="517575" cy="384825"/>
          </a:xfrm>
        </p:grpSpPr>
        <p:sp>
          <p:nvSpPr>
            <p:cNvPr id="413" name="Google Shape;413;p22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15" name="Google Shape;415;p22"/>
          <p:cNvGrpSpPr/>
          <p:nvPr/>
        </p:nvGrpSpPr>
        <p:grpSpPr>
          <a:xfrm>
            <a:off x="3250372" y="3546931"/>
            <a:ext cx="342882" cy="350068"/>
            <a:chOff x="3951850" y="2985350"/>
            <a:chExt cx="407950" cy="416500"/>
          </a:xfrm>
        </p:grpSpPr>
        <p:sp>
          <p:nvSpPr>
            <p:cNvPr id="416" name="Google Shape;416;p2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0" name="Google Shape;420;p22"/>
          <p:cNvGrpSpPr/>
          <p:nvPr/>
        </p:nvGrpSpPr>
        <p:grpSpPr>
          <a:xfrm>
            <a:off x="407044" y="4136479"/>
            <a:ext cx="397136" cy="305017"/>
            <a:chOff x="568950" y="3686775"/>
            <a:chExt cx="472500" cy="362900"/>
          </a:xfrm>
        </p:grpSpPr>
        <p:sp>
          <p:nvSpPr>
            <p:cNvPr id="421" name="Google Shape;421;p22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24" name="Google Shape;424;p22"/>
          <p:cNvSpPr/>
          <p:nvPr/>
        </p:nvSpPr>
        <p:spPr>
          <a:xfrm>
            <a:off x="4983886" y="3529627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425" name="Google Shape;425;p22"/>
          <p:cNvGrpSpPr/>
          <p:nvPr/>
        </p:nvGrpSpPr>
        <p:grpSpPr>
          <a:xfrm>
            <a:off x="975096" y="4162072"/>
            <a:ext cx="377700" cy="253852"/>
            <a:chOff x="1244800" y="3717225"/>
            <a:chExt cx="449375" cy="302025"/>
          </a:xfrm>
        </p:grpSpPr>
        <p:sp>
          <p:nvSpPr>
            <p:cNvPr id="426" name="Google Shape;426;p22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32" name="Google Shape;432;p22"/>
          <p:cNvGrpSpPr/>
          <p:nvPr/>
        </p:nvGrpSpPr>
        <p:grpSpPr>
          <a:xfrm>
            <a:off x="1545186" y="4142614"/>
            <a:ext cx="367467" cy="287115"/>
            <a:chOff x="1923075" y="3694075"/>
            <a:chExt cx="437200" cy="341600"/>
          </a:xfrm>
        </p:grpSpPr>
        <p:sp>
          <p:nvSpPr>
            <p:cNvPr id="433" name="Google Shape;433;p22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42" name="Google Shape;442;p22"/>
          <p:cNvGrpSpPr/>
          <p:nvPr/>
        </p:nvGrpSpPr>
        <p:grpSpPr>
          <a:xfrm>
            <a:off x="2113742" y="4138013"/>
            <a:ext cx="360301" cy="295814"/>
            <a:chOff x="2599525" y="3688600"/>
            <a:chExt cx="428675" cy="351950"/>
          </a:xfrm>
        </p:grpSpPr>
        <p:sp>
          <p:nvSpPr>
            <p:cNvPr id="443" name="Google Shape;443;p22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46" name="Google Shape;446;p22"/>
          <p:cNvGrpSpPr/>
          <p:nvPr/>
        </p:nvGrpSpPr>
        <p:grpSpPr>
          <a:xfrm>
            <a:off x="2696125" y="4117546"/>
            <a:ext cx="333700" cy="329077"/>
            <a:chOff x="3292425" y="3664250"/>
            <a:chExt cx="397025" cy="391525"/>
          </a:xfrm>
        </p:grpSpPr>
        <p:sp>
          <p:nvSpPr>
            <p:cNvPr id="447" name="Google Shape;447;p22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0" name="Google Shape;450;p22"/>
          <p:cNvGrpSpPr/>
          <p:nvPr/>
        </p:nvGrpSpPr>
        <p:grpSpPr>
          <a:xfrm>
            <a:off x="3233982" y="4160013"/>
            <a:ext cx="369526" cy="268183"/>
            <a:chOff x="3932350" y="3714775"/>
            <a:chExt cx="439650" cy="319075"/>
          </a:xfrm>
        </p:grpSpPr>
        <p:sp>
          <p:nvSpPr>
            <p:cNvPr id="451" name="Google Shape;451;p22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6" name="Google Shape;456;p22"/>
          <p:cNvGrpSpPr/>
          <p:nvPr/>
        </p:nvGrpSpPr>
        <p:grpSpPr>
          <a:xfrm>
            <a:off x="3798966" y="4160013"/>
            <a:ext cx="369505" cy="268183"/>
            <a:chOff x="4604550" y="3714775"/>
            <a:chExt cx="439625" cy="319075"/>
          </a:xfrm>
        </p:grpSpPr>
        <p:sp>
          <p:nvSpPr>
            <p:cNvPr id="457" name="Google Shape;457;p22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9" name="Google Shape;459;p22"/>
          <p:cNvGrpSpPr/>
          <p:nvPr/>
        </p:nvGrpSpPr>
        <p:grpSpPr>
          <a:xfrm>
            <a:off x="4377251" y="4132381"/>
            <a:ext cx="353136" cy="313738"/>
            <a:chOff x="5292575" y="3681900"/>
            <a:chExt cx="420150" cy="373275"/>
          </a:xfrm>
        </p:grpSpPr>
        <p:sp>
          <p:nvSpPr>
            <p:cNvPr id="460" name="Google Shape;460;p22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3" name="Google Shape;463;p22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4" name="Google Shape;464;p22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5" name="Google Shape;465;p22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6" name="Google Shape;466;p22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7" name="Google Shape;467;p22"/>
          <p:cNvGrpSpPr/>
          <p:nvPr/>
        </p:nvGrpSpPr>
        <p:grpSpPr>
          <a:xfrm>
            <a:off x="4922273" y="4092458"/>
            <a:ext cx="393060" cy="393060"/>
            <a:chOff x="5941025" y="3634400"/>
            <a:chExt cx="467650" cy="467650"/>
          </a:xfrm>
        </p:grpSpPr>
        <p:sp>
          <p:nvSpPr>
            <p:cNvPr id="468" name="Google Shape;468;p22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9" name="Google Shape;469;p22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0" name="Google Shape;470;p22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1" name="Google Shape;471;p22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2" name="Google Shape;472;p22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3" name="Google Shape;473;p22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74" name="Google Shape;474;p22"/>
          <p:cNvGrpSpPr/>
          <p:nvPr/>
        </p:nvGrpSpPr>
        <p:grpSpPr>
          <a:xfrm>
            <a:off x="5512346" y="4117546"/>
            <a:ext cx="342882" cy="342903"/>
            <a:chOff x="6643075" y="3664250"/>
            <a:chExt cx="407950" cy="407975"/>
          </a:xfrm>
        </p:grpSpPr>
        <p:sp>
          <p:nvSpPr>
            <p:cNvPr id="475" name="Google Shape;475;p22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6" name="Google Shape;476;p22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77" name="Google Shape;477;p22"/>
          <p:cNvGrpSpPr/>
          <p:nvPr/>
        </p:nvGrpSpPr>
        <p:grpSpPr>
          <a:xfrm>
            <a:off x="413180" y="4668200"/>
            <a:ext cx="371564" cy="371543"/>
            <a:chOff x="576250" y="4319400"/>
            <a:chExt cx="442075" cy="442050"/>
          </a:xfrm>
        </p:grpSpPr>
        <p:sp>
          <p:nvSpPr>
            <p:cNvPr id="478" name="Google Shape;478;p22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9" name="Google Shape;479;p22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0" name="Google Shape;480;p22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1" name="Google Shape;481;p22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82" name="Google Shape;482;p22"/>
          <p:cNvSpPr/>
          <p:nvPr/>
        </p:nvSpPr>
        <p:spPr>
          <a:xfrm>
            <a:off x="962843" y="474049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3" name="Google Shape;483;p22"/>
          <p:cNvSpPr/>
          <p:nvPr/>
        </p:nvSpPr>
        <p:spPr>
          <a:xfrm>
            <a:off x="3253566" y="4683678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4" name="Google Shape;484;p22"/>
          <p:cNvSpPr/>
          <p:nvPr/>
        </p:nvSpPr>
        <p:spPr>
          <a:xfrm>
            <a:off x="2688561" y="4705174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5" name="Google Shape;485;p22"/>
          <p:cNvSpPr/>
          <p:nvPr/>
        </p:nvSpPr>
        <p:spPr>
          <a:xfrm>
            <a:off x="3817038" y="4682144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486" name="Google Shape;486;p22"/>
          <p:cNvGrpSpPr/>
          <p:nvPr/>
        </p:nvGrpSpPr>
        <p:grpSpPr>
          <a:xfrm>
            <a:off x="4356785" y="4687132"/>
            <a:ext cx="394068" cy="325505"/>
            <a:chOff x="5268225" y="4341925"/>
            <a:chExt cx="468850" cy="387275"/>
          </a:xfrm>
        </p:grpSpPr>
        <p:sp>
          <p:nvSpPr>
            <p:cNvPr id="487" name="Google Shape;487;p22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8" name="Google Shape;488;p22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9" name="Google Shape;489;p22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0" name="Google Shape;490;p22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1" name="Google Shape;491;p22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2" name="Google Shape;492;p22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3" name="Google Shape;493;p22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4" name="Google Shape;494;p22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5" name="Google Shape;495;p22"/>
          <p:cNvGrpSpPr/>
          <p:nvPr/>
        </p:nvGrpSpPr>
        <p:grpSpPr>
          <a:xfrm>
            <a:off x="4941731" y="4676899"/>
            <a:ext cx="354145" cy="354145"/>
            <a:chOff x="5964175" y="4329750"/>
            <a:chExt cx="421350" cy="421350"/>
          </a:xfrm>
        </p:grpSpPr>
        <p:sp>
          <p:nvSpPr>
            <p:cNvPr id="496" name="Google Shape;496;p22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7" name="Google Shape;497;p22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8" name="Google Shape;498;p22"/>
          <p:cNvGrpSpPr/>
          <p:nvPr/>
        </p:nvGrpSpPr>
        <p:grpSpPr>
          <a:xfrm>
            <a:off x="977639" y="5241883"/>
            <a:ext cx="372594" cy="360301"/>
            <a:chOff x="1247825" y="5001950"/>
            <a:chExt cx="443300" cy="428675"/>
          </a:xfrm>
        </p:grpSpPr>
        <p:sp>
          <p:nvSpPr>
            <p:cNvPr id="499" name="Google Shape;499;p22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0" name="Google Shape;500;p22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1" name="Google Shape;501;p22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2" name="Google Shape;502;p22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3" name="Google Shape;503;p22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4" name="Google Shape;504;p22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5" name="Google Shape;505;p22"/>
          <p:cNvGrpSpPr/>
          <p:nvPr/>
        </p:nvGrpSpPr>
        <p:grpSpPr>
          <a:xfrm>
            <a:off x="1575885" y="5223960"/>
            <a:ext cx="306068" cy="389992"/>
            <a:chOff x="1959600" y="4980625"/>
            <a:chExt cx="364150" cy="464000"/>
          </a:xfrm>
        </p:grpSpPr>
        <p:sp>
          <p:nvSpPr>
            <p:cNvPr id="506" name="Google Shape;506;p22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7" name="Google Shape;507;p22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8" name="Google Shape;508;p22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9" name="Google Shape;509;p22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0" name="Google Shape;510;p22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1" name="Google Shape;511;p22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2" name="Google Shape;512;p22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13" name="Google Shape;513;p22"/>
          <p:cNvGrpSpPr/>
          <p:nvPr/>
        </p:nvGrpSpPr>
        <p:grpSpPr>
          <a:xfrm>
            <a:off x="2118365" y="5238815"/>
            <a:ext cx="351077" cy="360806"/>
            <a:chOff x="2605025" y="4998300"/>
            <a:chExt cx="417700" cy="429275"/>
          </a:xfrm>
        </p:grpSpPr>
        <p:sp>
          <p:nvSpPr>
            <p:cNvPr id="514" name="Google Shape;514;p22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5" name="Google Shape;515;p22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6" name="Google Shape;516;p22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17" name="Google Shape;517;p22"/>
          <p:cNvGrpSpPr/>
          <p:nvPr/>
        </p:nvGrpSpPr>
        <p:grpSpPr>
          <a:xfrm>
            <a:off x="2649057" y="5241883"/>
            <a:ext cx="419662" cy="349543"/>
            <a:chOff x="3236425" y="5001950"/>
            <a:chExt cx="499300" cy="415875"/>
          </a:xfrm>
        </p:grpSpPr>
        <p:sp>
          <p:nvSpPr>
            <p:cNvPr id="518" name="Google Shape;518;p22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9" name="Google Shape;519;p22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0" name="Google Shape;520;p22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1" name="Google Shape;521;p22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2" name="Google Shape;522;p22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3" name="Google Shape;523;p22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4" name="Google Shape;524;p22"/>
          <p:cNvGrpSpPr/>
          <p:nvPr/>
        </p:nvGrpSpPr>
        <p:grpSpPr>
          <a:xfrm>
            <a:off x="3264177" y="5223960"/>
            <a:ext cx="319369" cy="380263"/>
            <a:chOff x="3968275" y="4980625"/>
            <a:chExt cx="379975" cy="452425"/>
          </a:xfrm>
        </p:grpSpPr>
        <p:sp>
          <p:nvSpPr>
            <p:cNvPr id="525" name="Google Shape;525;p22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6" name="Google Shape;526;p22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7" name="Google Shape;527;p22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8" name="Google Shape;528;p22"/>
          <p:cNvGrpSpPr/>
          <p:nvPr/>
        </p:nvGrpSpPr>
        <p:grpSpPr>
          <a:xfrm>
            <a:off x="4919710" y="5308913"/>
            <a:ext cx="404323" cy="220085"/>
            <a:chOff x="5937975" y="5081700"/>
            <a:chExt cx="481050" cy="261850"/>
          </a:xfrm>
        </p:grpSpPr>
        <p:sp>
          <p:nvSpPr>
            <p:cNvPr id="529" name="Google Shape;529;p22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0" name="Google Shape;530;p22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1" name="Google Shape;531;p22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2" name="Google Shape;532;p22"/>
          <p:cNvGrpSpPr/>
          <p:nvPr/>
        </p:nvGrpSpPr>
        <p:grpSpPr>
          <a:xfrm>
            <a:off x="5537918" y="5266447"/>
            <a:ext cx="290183" cy="333678"/>
            <a:chOff x="6673500" y="5031175"/>
            <a:chExt cx="345250" cy="397000"/>
          </a:xfrm>
        </p:grpSpPr>
        <p:sp>
          <p:nvSpPr>
            <p:cNvPr id="533" name="Google Shape;533;p22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4" name="Google Shape;534;p22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5" name="Google Shape;535;p22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6" name="Google Shape;536;p22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7" name="Google Shape;537;p22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8" name="Google Shape;538;p22"/>
          <p:cNvGrpSpPr/>
          <p:nvPr/>
        </p:nvGrpSpPr>
        <p:grpSpPr>
          <a:xfrm>
            <a:off x="3229905" y="1291092"/>
            <a:ext cx="387933" cy="345971"/>
            <a:chOff x="3927500" y="301425"/>
            <a:chExt cx="461550" cy="411625"/>
          </a:xfrm>
        </p:grpSpPr>
        <p:sp>
          <p:nvSpPr>
            <p:cNvPr id="539" name="Google Shape;539;p22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6" name="Google Shape;566;p22"/>
          <p:cNvGrpSpPr/>
          <p:nvPr/>
        </p:nvGrpSpPr>
        <p:grpSpPr>
          <a:xfrm>
            <a:off x="5517452" y="1297753"/>
            <a:ext cx="332670" cy="332670"/>
            <a:chOff x="6649150" y="309350"/>
            <a:chExt cx="395800" cy="395800"/>
          </a:xfrm>
        </p:grpSpPr>
        <p:sp>
          <p:nvSpPr>
            <p:cNvPr id="567" name="Google Shape;567;p22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9" name="Google Shape;569;p22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4" name="Google Shape;574;p22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0" name="Google Shape;590;p22"/>
          <p:cNvGrpSpPr/>
          <p:nvPr/>
        </p:nvGrpSpPr>
        <p:grpSpPr>
          <a:xfrm>
            <a:off x="4949905" y="1305423"/>
            <a:ext cx="337797" cy="319873"/>
            <a:chOff x="5973900" y="318475"/>
            <a:chExt cx="401900" cy="380575"/>
          </a:xfrm>
        </p:grpSpPr>
        <p:sp>
          <p:nvSpPr>
            <p:cNvPr id="591" name="Google Shape;591;p22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6" name="Google Shape;596;p22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8" name="Google Shape;598;p22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9" name="Google Shape;599;p22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0" name="Google Shape;600;p22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4" name="Google Shape;604;p22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5" name="Google Shape;605;p22"/>
          <p:cNvGrpSpPr/>
          <p:nvPr/>
        </p:nvGrpSpPr>
        <p:grpSpPr>
          <a:xfrm>
            <a:off x="995058" y="1818716"/>
            <a:ext cx="342882" cy="418128"/>
            <a:chOff x="1268550" y="929175"/>
            <a:chExt cx="407950" cy="497475"/>
          </a:xfrm>
        </p:grpSpPr>
        <p:sp>
          <p:nvSpPr>
            <p:cNvPr id="606" name="Google Shape;606;p22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7" name="Google Shape;607;p22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8" name="Google Shape;608;p22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9" name="Google Shape;609;p22"/>
          <p:cNvGrpSpPr/>
          <p:nvPr/>
        </p:nvGrpSpPr>
        <p:grpSpPr>
          <a:xfrm>
            <a:off x="5481122" y="1834580"/>
            <a:ext cx="405331" cy="388962"/>
            <a:chOff x="6605925" y="948050"/>
            <a:chExt cx="482250" cy="462775"/>
          </a:xfrm>
        </p:grpSpPr>
        <p:sp>
          <p:nvSpPr>
            <p:cNvPr id="610" name="Google Shape;610;p22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1" name="Google Shape;611;p22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2" name="Google Shape;612;p22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3" name="Google Shape;613;p22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4" name="Google Shape;614;p22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5" name="Google Shape;615;p22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16" name="Google Shape;616;p22"/>
          <p:cNvGrpSpPr/>
          <p:nvPr/>
        </p:nvGrpSpPr>
        <p:grpSpPr>
          <a:xfrm>
            <a:off x="5575804" y="2986549"/>
            <a:ext cx="215966" cy="342399"/>
            <a:chOff x="6718575" y="2318625"/>
            <a:chExt cx="256950" cy="407375"/>
          </a:xfrm>
        </p:grpSpPr>
        <p:sp>
          <p:nvSpPr>
            <p:cNvPr id="617" name="Google Shape;617;p2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8" name="Google Shape;618;p2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9" name="Google Shape;619;p2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0" name="Google Shape;620;p2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1" name="Google Shape;621;p2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2" name="Google Shape;622;p2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3" name="Google Shape;623;p2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4" name="Google Shape;624;p2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5" name="Google Shape;625;p22"/>
          <p:cNvGrpSpPr/>
          <p:nvPr/>
        </p:nvGrpSpPr>
        <p:grpSpPr>
          <a:xfrm>
            <a:off x="2677193" y="3613457"/>
            <a:ext cx="363369" cy="221115"/>
            <a:chOff x="3269900" y="3064500"/>
            <a:chExt cx="432325" cy="263075"/>
          </a:xfrm>
        </p:grpSpPr>
        <p:sp>
          <p:nvSpPr>
            <p:cNvPr id="626" name="Google Shape;626;p22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7" name="Google Shape;627;p22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8" name="Google Shape;628;p22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9" name="Google Shape;629;p22"/>
          <p:cNvGrpSpPr/>
          <p:nvPr/>
        </p:nvGrpSpPr>
        <p:grpSpPr>
          <a:xfrm>
            <a:off x="5551219" y="3545901"/>
            <a:ext cx="265115" cy="372594"/>
            <a:chOff x="6689325" y="2984125"/>
            <a:chExt cx="315425" cy="443300"/>
          </a:xfrm>
        </p:grpSpPr>
        <p:sp>
          <p:nvSpPr>
            <p:cNvPr id="630" name="Google Shape;630;p22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1" name="Google Shape;631;p22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2" name="Google Shape;632;p22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3" name="Google Shape;633;p22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4" name="Google Shape;634;p22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35" name="Google Shape;635;p22"/>
          <p:cNvGrpSpPr/>
          <p:nvPr/>
        </p:nvGrpSpPr>
        <p:grpSpPr>
          <a:xfrm>
            <a:off x="1599945" y="4640569"/>
            <a:ext cx="256416" cy="414535"/>
            <a:chOff x="1988225" y="4286525"/>
            <a:chExt cx="305075" cy="493200"/>
          </a:xfrm>
        </p:grpSpPr>
        <p:sp>
          <p:nvSpPr>
            <p:cNvPr id="636" name="Google Shape;636;p22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7" name="Google Shape;637;p22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8" name="Google Shape;638;p22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9" name="Google Shape;639;p22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0" name="Google Shape;640;p22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1" name="Google Shape;641;p22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2" name="Google Shape;642;p22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3" name="Google Shape;643;p22"/>
          <p:cNvGrpSpPr/>
          <p:nvPr/>
        </p:nvGrpSpPr>
        <p:grpSpPr>
          <a:xfrm>
            <a:off x="2143937" y="4669734"/>
            <a:ext cx="309640" cy="392030"/>
            <a:chOff x="2635450" y="4321225"/>
            <a:chExt cx="368400" cy="466425"/>
          </a:xfrm>
        </p:grpSpPr>
        <p:sp>
          <p:nvSpPr>
            <p:cNvPr id="644" name="Google Shape;644;p22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5" name="Google Shape;645;p22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6" name="Google Shape;646;p22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7" name="Google Shape;647;p22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50" name="Google Shape;650;p22"/>
          <p:cNvGrpSpPr/>
          <p:nvPr/>
        </p:nvGrpSpPr>
        <p:grpSpPr>
          <a:xfrm>
            <a:off x="5512346" y="4660005"/>
            <a:ext cx="342882" cy="383835"/>
            <a:chOff x="6643075" y="4309650"/>
            <a:chExt cx="407950" cy="456675"/>
          </a:xfrm>
        </p:grpSpPr>
        <p:sp>
          <p:nvSpPr>
            <p:cNvPr id="651" name="Google Shape;651;p22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0" name="Google Shape;660;p22"/>
          <p:cNvGrpSpPr/>
          <p:nvPr/>
        </p:nvGrpSpPr>
        <p:grpSpPr>
          <a:xfrm>
            <a:off x="4327619" y="5201960"/>
            <a:ext cx="452420" cy="433992"/>
            <a:chOff x="5233525" y="4954450"/>
            <a:chExt cx="538275" cy="516350"/>
          </a:xfrm>
        </p:grpSpPr>
        <p:sp>
          <p:nvSpPr>
            <p:cNvPr id="661" name="Google Shape;661;p22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2" name="Google Shape;672;p22"/>
          <p:cNvGrpSpPr/>
          <p:nvPr/>
        </p:nvGrpSpPr>
        <p:grpSpPr>
          <a:xfrm>
            <a:off x="3758538" y="5209629"/>
            <a:ext cx="460615" cy="418653"/>
            <a:chOff x="4556450" y="4963575"/>
            <a:chExt cx="548025" cy="498100"/>
          </a:xfrm>
        </p:grpSpPr>
        <p:sp>
          <p:nvSpPr>
            <p:cNvPr id="673" name="Google Shape;673;p22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5" name="Google Shape;675;p22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6" name="Google Shape;676;p22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7" name="Google Shape;677;p22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8" name="Google Shape;678;p22"/>
          <p:cNvGrpSpPr/>
          <p:nvPr/>
        </p:nvGrpSpPr>
        <p:grpSpPr>
          <a:xfrm>
            <a:off x="375820" y="5300214"/>
            <a:ext cx="445255" cy="246182"/>
            <a:chOff x="531800" y="5071350"/>
            <a:chExt cx="529750" cy="292900"/>
          </a:xfrm>
        </p:grpSpPr>
        <p:sp>
          <p:nvSpPr>
            <p:cNvPr id="679" name="Google Shape;679;p22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0" name="Google Shape;680;p22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1" name="Google Shape;681;p22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3" name="Google Shape;683;p22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4" name="Google Shape;684;p22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5" name="Google Shape;685;p22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6" name="Google Shape;686;p22"/>
          <p:cNvGrpSpPr/>
          <p:nvPr/>
        </p:nvGrpSpPr>
        <p:grpSpPr>
          <a:xfrm>
            <a:off x="7320094" y="2713375"/>
            <a:ext cx="433992" cy="422729"/>
            <a:chOff x="5916675" y="927975"/>
            <a:chExt cx="516350" cy="502950"/>
          </a:xfrm>
        </p:grpSpPr>
        <p:sp>
          <p:nvSpPr>
            <p:cNvPr id="687" name="Google Shape;687;p22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2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Google Shape;689;p22"/>
          <p:cNvGrpSpPr/>
          <p:nvPr/>
        </p:nvGrpSpPr>
        <p:grpSpPr>
          <a:xfrm>
            <a:off x="6436114" y="3419277"/>
            <a:ext cx="1079481" cy="1051467"/>
            <a:chOff x="5916675" y="927975"/>
            <a:chExt cx="516350" cy="502950"/>
          </a:xfrm>
        </p:grpSpPr>
        <p:sp>
          <p:nvSpPr>
            <p:cNvPr id="690" name="Google Shape;690;p22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2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2" name="Google Shape;692;p22"/>
          <p:cNvGrpSpPr/>
          <p:nvPr/>
        </p:nvGrpSpPr>
        <p:grpSpPr>
          <a:xfrm>
            <a:off x="6436257" y="2713375"/>
            <a:ext cx="433992" cy="422729"/>
            <a:chOff x="5916675" y="927975"/>
            <a:chExt cx="516350" cy="502950"/>
          </a:xfrm>
        </p:grpSpPr>
        <p:sp>
          <p:nvSpPr>
            <p:cNvPr id="693" name="Google Shape;693;p22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2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5" name="Google Shape;695;p22"/>
          <p:cNvSpPr/>
          <p:nvPr/>
        </p:nvSpPr>
        <p:spPr>
          <a:xfrm>
            <a:off x="7512255" y="294975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22"/>
          <p:cNvSpPr/>
          <p:nvPr/>
        </p:nvSpPr>
        <p:spPr>
          <a:xfrm>
            <a:off x="6628418" y="294975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22"/>
          <p:cNvSpPr/>
          <p:nvPr/>
        </p:nvSpPr>
        <p:spPr>
          <a:xfrm>
            <a:off x="6913953" y="4007290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0091E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2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23"/>
          <p:cNvSpPr txBox="1"/>
          <p:nvPr>
            <p:ph idx="1" type="body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704" name="Google Shape;704;p23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705" name="Google Shape;705;p23"/>
          <p:cNvSpPr txBox="1"/>
          <p:nvPr>
            <p:ph idx="2" type="body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706" name="Google Shape;706;p23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4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712" name="Google Shape;712;p24"/>
          <p:cNvSpPr txBox="1"/>
          <p:nvPr>
            <p:ph idx="1" type="body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713" name="Google Shape;713;p24"/>
          <p:cNvSpPr txBox="1"/>
          <p:nvPr>
            <p:ph idx="2" type="body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714" name="Google Shape;714;p24"/>
          <p:cNvSpPr txBox="1"/>
          <p:nvPr>
            <p:ph idx="3" type="body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24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25"/>
          <p:cNvSpPr/>
          <p:nvPr/>
        </p:nvSpPr>
        <p:spPr>
          <a:xfrm>
            <a:off x="4681425" y="2224438"/>
            <a:ext cx="3809100" cy="38091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25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722" name="Google Shape;722;p25"/>
          <p:cNvSpPr txBox="1"/>
          <p:nvPr>
            <p:ph idx="1" type="body"/>
          </p:nvPr>
        </p:nvSpPr>
        <p:spPr>
          <a:xfrm>
            <a:off x="786150" y="1600200"/>
            <a:ext cx="3315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A complex idea can be conveyed with just a single still image, namely making it possible to absorb large amounts of data quickly.</a:t>
            </a:r>
            <a:endParaRPr sz="2600"/>
          </a:p>
        </p:txBody>
      </p:sp>
      <p:pic>
        <p:nvPicPr>
          <p:cNvPr id="723" name="Google Shape;72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075" y="2491100"/>
            <a:ext cx="3275700" cy="3275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724" name="Google Shape;724;p25"/>
          <p:cNvCxnSpPr/>
          <p:nvPr/>
        </p:nvCxnSpPr>
        <p:spPr>
          <a:xfrm flipH="1" rot="10800000">
            <a:off x="7401125" y="1758975"/>
            <a:ext cx="219000" cy="624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5" name="Google Shape;725;p25"/>
          <p:cNvCxnSpPr/>
          <p:nvPr/>
        </p:nvCxnSpPr>
        <p:spPr>
          <a:xfrm flipH="1" rot="10800000">
            <a:off x="7932695" y="2472367"/>
            <a:ext cx="522300" cy="309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6" name="Google Shape;726;p25"/>
          <p:cNvCxnSpPr/>
          <p:nvPr/>
        </p:nvCxnSpPr>
        <p:spPr>
          <a:xfrm flipH="1" rot="10800000">
            <a:off x="7765925" y="1896875"/>
            <a:ext cx="648600" cy="7377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7" name="Google Shape;727;p25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diagrams to explain complex ideas</a:t>
            </a:r>
            <a:endParaRPr/>
          </a:p>
        </p:txBody>
      </p:sp>
      <p:sp>
        <p:nvSpPr>
          <p:cNvPr id="733" name="Google Shape;733;p26"/>
          <p:cNvSpPr/>
          <p:nvPr/>
        </p:nvSpPr>
        <p:spPr>
          <a:xfrm>
            <a:off x="0" y="2571744"/>
            <a:ext cx="9144000" cy="42864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4" name="Google Shape;734;p26"/>
          <p:cNvGrpSpPr/>
          <p:nvPr/>
        </p:nvGrpSpPr>
        <p:grpSpPr>
          <a:xfrm>
            <a:off x="3338271" y="1579604"/>
            <a:ext cx="2467458" cy="4572382"/>
            <a:chOff x="-6729413" y="-17360900"/>
            <a:chExt cx="26138326" cy="48436250"/>
          </a:xfrm>
        </p:grpSpPr>
        <p:sp>
          <p:nvSpPr>
            <p:cNvPr id="735" name="Google Shape;735;p26"/>
            <p:cNvSpPr/>
            <p:nvPr/>
          </p:nvSpPr>
          <p:spPr>
            <a:xfrm>
              <a:off x="-6729413" y="-9364662"/>
              <a:ext cx="25398299" cy="2466900"/>
            </a:xfrm>
            <a:custGeom>
              <a:rect b="b" l="l" r="r" t="t"/>
              <a:pathLst>
                <a:path extrusionOk="0" h="120000" w="12000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26"/>
            <p:cNvSpPr/>
            <p:nvPr/>
          </p:nvSpPr>
          <p:spPr>
            <a:xfrm>
              <a:off x="3276600" y="-17360900"/>
              <a:ext cx="10882200" cy="8842500"/>
            </a:xfrm>
            <a:custGeom>
              <a:rect b="b" l="l" r="r" t="t"/>
              <a:pathLst>
                <a:path extrusionOk="0" h="120000" w="12000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26"/>
            <p:cNvSpPr/>
            <p:nvPr/>
          </p:nvSpPr>
          <p:spPr>
            <a:xfrm>
              <a:off x="12576175" y="-17360900"/>
              <a:ext cx="6832500" cy="104631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26"/>
            <p:cNvSpPr/>
            <p:nvPr/>
          </p:nvSpPr>
          <p:spPr>
            <a:xfrm>
              <a:off x="-6729413" y="-9364662"/>
              <a:ext cx="2358900" cy="2466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26"/>
            <p:cNvSpPr/>
            <p:nvPr/>
          </p:nvSpPr>
          <p:spPr>
            <a:xfrm>
              <a:off x="-6729413" y="-9364662"/>
              <a:ext cx="10005900" cy="2466900"/>
            </a:xfrm>
            <a:custGeom>
              <a:rect b="b" l="l" r="r" t="t"/>
              <a:pathLst>
                <a:path extrusionOk="0" h="120000" w="12000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26"/>
            <p:cNvSpPr/>
            <p:nvPr/>
          </p:nvSpPr>
          <p:spPr>
            <a:xfrm>
              <a:off x="-6729413" y="-17360900"/>
              <a:ext cx="19305601" cy="88425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26"/>
            <p:cNvSpPr/>
            <p:nvPr/>
          </p:nvSpPr>
          <p:spPr>
            <a:xfrm>
              <a:off x="12752387" y="-9293225"/>
              <a:ext cx="5916600" cy="2395500"/>
            </a:xfrm>
            <a:custGeom>
              <a:rect b="b" l="l" r="r" t="t"/>
              <a:pathLst>
                <a:path extrusionOk="0" h="120000" w="12000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26"/>
            <p:cNvSpPr/>
            <p:nvPr/>
          </p:nvSpPr>
          <p:spPr>
            <a:xfrm>
              <a:off x="3276600" y="-8518525"/>
              <a:ext cx="4192500" cy="1620900"/>
            </a:xfrm>
            <a:custGeom>
              <a:rect b="b" l="l" r="r" t="t"/>
              <a:pathLst>
                <a:path extrusionOk="0" h="120000" w="12000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26"/>
            <p:cNvSpPr/>
            <p:nvPr/>
          </p:nvSpPr>
          <p:spPr>
            <a:xfrm>
              <a:off x="-6729413" y="-9364662"/>
              <a:ext cx="2358900" cy="2466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26"/>
            <p:cNvSpPr/>
            <p:nvPr/>
          </p:nvSpPr>
          <p:spPr>
            <a:xfrm>
              <a:off x="-6729413" y="-11442700"/>
              <a:ext cx="10005900" cy="2924100"/>
            </a:xfrm>
            <a:custGeom>
              <a:rect b="b" l="l" r="r" t="t"/>
              <a:pathLst>
                <a:path extrusionOk="0" h="120000" w="12000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26"/>
            <p:cNvSpPr/>
            <p:nvPr/>
          </p:nvSpPr>
          <p:spPr>
            <a:xfrm>
              <a:off x="14158913" y="-11938000"/>
              <a:ext cx="5250000" cy="5040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26"/>
            <p:cNvSpPr/>
            <p:nvPr/>
          </p:nvSpPr>
          <p:spPr>
            <a:xfrm>
              <a:off x="2957512" y="-8518525"/>
              <a:ext cx="881100" cy="16209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26"/>
            <p:cNvSpPr/>
            <p:nvPr/>
          </p:nvSpPr>
          <p:spPr>
            <a:xfrm>
              <a:off x="11728450" y="-6897687"/>
              <a:ext cx="6940500" cy="156417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26"/>
            <p:cNvSpPr/>
            <p:nvPr/>
          </p:nvSpPr>
          <p:spPr>
            <a:xfrm>
              <a:off x="-4899025" y="-698500"/>
              <a:ext cx="6378600" cy="17613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26"/>
            <p:cNvSpPr/>
            <p:nvPr/>
          </p:nvSpPr>
          <p:spPr>
            <a:xfrm>
              <a:off x="-4370388" y="-6897687"/>
              <a:ext cx="7327800" cy="61992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26"/>
            <p:cNvSpPr/>
            <p:nvPr/>
          </p:nvSpPr>
          <p:spPr>
            <a:xfrm>
              <a:off x="9578975" y="8743950"/>
              <a:ext cx="4263900" cy="22331400"/>
            </a:xfrm>
            <a:custGeom>
              <a:rect b="b" l="l" r="r" t="t"/>
              <a:pathLst>
                <a:path extrusionOk="0" h="120000" w="12000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26"/>
            <p:cNvSpPr/>
            <p:nvPr/>
          </p:nvSpPr>
          <p:spPr>
            <a:xfrm>
              <a:off x="11728450" y="-6897687"/>
              <a:ext cx="6940500" cy="16908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26"/>
            <p:cNvSpPr/>
            <p:nvPr/>
          </p:nvSpPr>
          <p:spPr>
            <a:xfrm>
              <a:off x="3838575" y="-6897687"/>
              <a:ext cx="7890000" cy="9791700"/>
            </a:xfrm>
            <a:custGeom>
              <a:rect b="b" l="l" r="r" t="t"/>
              <a:pathLst>
                <a:path extrusionOk="0" h="120000" w="12000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26"/>
            <p:cNvSpPr/>
            <p:nvPr/>
          </p:nvSpPr>
          <p:spPr>
            <a:xfrm>
              <a:off x="-1235075" y="-698500"/>
              <a:ext cx="8242200" cy="17613300"/>
            </a:xfrm>
            <a:custGeom>
              <a:rect b="b" l="l" r="r" t="t"/>
              <a:pathLst>
                <a:path extrusionOk="0" h="120000" w="12000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26"/>
            <p:cNvSpPr/>
            <p:nvPr/>
          </p:nvSpPr>
          <p:spPr>
            <a:xfrm>
              <a:off x="-1235075" y="-5207000"/>
              <a:ext cx="12963600" cy="221217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26"/>
            <p:cNvSpPr/>
            <p:nvPr/>
          </p:nvSpPr>
          <p:spPr>
            <a:xfrm>
              <a:off x="-6305550" y="-6897687"/>
              <a:ext cx="7785000" cy="8804400"/>
            </a:xfrm>
            <a:custGeom>
              <a:rect b="b" l="l" r="r" t="t"/>
              <a:pathLst>
                <a:path extrusionOk="0" h="120000" w="12000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26"/>
            <p:cNvSpPr/>
            <p:nvPr/>
          </p:nvSpPr>
          <p:spPr>
            <a:xfrm>
              <a:off x="11728450" y="-6897687"/>
              <a:ext cx="6940500" cy="87708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26"/>
            <p:cNvSpPr/>
            <p:nvPr/>
          </p:nvSpPr>
          <p:spPr>
            <a:xfrm>
              <a:off x="1479550" y="-6897687"/>
              <a:ext cx="5527800" cy="9791700"/>
            </a:xfrm>
            <a:custGeom>
              <a:rect b="b" l="l" r="r" t="t"/>
              <a:pathLst>
                <a:path extrusionOk="0" h="120000" w="12000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26"/>
            <p:cNvSpPr/>
            <p:nvPr/>
          </p:nvSpPr>
          <p:spPr>
            <a:xfrm>
              <a:off x="-1373188" y="8743950"/>
              <a:ext cx="13101600" cy="13630199"/>
            </a:xfrm>
            <a:custGeom>
              <a:rect b="b" l="l" r="r" t="t"/>
              <a:pathLst>
                <a:path extrusionOk="0" h="120000" w="12000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26"/>
            <p:cNvSpPr/>
            <p:nvPr/>
          </p:nvSpPr>
          <p:spPr>
            <a:xfrm>
              <a:off x="2994025" y="8743950"/>
              <a:ext cx="8734500" cy="22331400"/>
            </a:xfrm>
            <a:custGeom>
              <a:rect b="b" l="l" r="r" t="t"/>
              <a:pathLst>
                <a:path extrusionOk="0" h="120000" w="12000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26"/>
            <p:cNvSpPr/>
            <p:nvPr/>
          </p:nvSpPr>
          <p:spPr>
            <a:xfrm>
              <a:off x="11728450" y="1873250"/>
              <a:ext cx="6835800" cy="13103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26"/>
            <p:cNvSpPr/>
            <p:nvPr/>
          </p:nvSpPr>
          <p:spPr>
            <a:xfrm>
              <a:off x="3276600" y="-9293225"/>
              <a:ext cx="10882200" cy="2395500"/>
            </a:xfrm>
            <a:custGeom>
              <a:rect b="b" l="l" r="r" t="t"/>
              <a:pathLst>
                <a:path extrusionOk="0" h="120000" w="12000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26"/>
            <p:cNvSpPr/>
            <p:nvPr/>
          </p:nvSpPr>
          <p:spPr>
            <a:xfrm>
              <a:off x="7469187" y="-6897687"/>
              <a:ext cx="5283300" cy="1690800"/>
            </a:xfrm>
            <a:custGeom>
              <a:rect b="b" l="l" r="r" t="t"/>
              <a:pathLst>
                <a:path extrusionOk="0" h="120000" w="12000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3" name="Google Shape;763;p26"/>
          <p:cNvSpPr/>
          <p:nvPr/>
        </p:nvSpPr>
        <p:spPr>
          <a:xfrm>
            <a:off x="786147" y="3157762"/>
            <a:ext cx="2105100" cy="3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This is an example text.</a:t>
            </a:r>
            <a:r>
              <a:rPr b="1"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Go ahead and replace it with your own text.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4" name="Google Shape;764;p26"/>
          <p:cNvSpPr/>
          <p:nvPr/>
        </p:nvSpPr>
        <p:spPr>
          <a:xfrm>
            <a:off x="6286512" y="3157762"/>
            <a:ext cx="2105100" cy="3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This is an example text.</a:t>
            </a:r>
            <a:r>
              <a:rPr b="1"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Go ahead and replace it with your own text.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5" name="Google Shape;765;p26"/>
          <p:cNvSpPr txBox="1"/>
          <p:nvPr/>
        </p:nvSpPr>
        <p:spPr>
          <a:xfrm>
            <a:off x="0" y="6344950"/>
            <a:ext cx="91440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91EA"/>
                </a:highlight>
                <a:latin typeface="Roboto Slab"/>
                <a:ea typeface="Roboto Slab"/>
                <a:cs typeface="Roboto Slab"/>
                <a:sym typeface="Roboto Slab"/>
              </a:rPr>
              <a:t>Diagram featured by </a:t>
            </a:r>
            <a:r>
              <a:rPr lang="en" u="sng">
                <a:solidFill>
                  <a:srgbClr val="FFFFFF"/>
                </a:solidFill>
                <a:highlight>
                  <a:srgbClr val="0091EA"/>
                </a:highlight>
                <a:latin typeface="Roboto Slab"/>
                <a:ea typeface="Roboto Slab"/>
                <a:cs typeface="Roboto Slab"/>
                <a:sym typeface="Roboto Slab"/>
                <a:hlinkClick r:id="rId3"/>
              </a:rPr>
              <a:t>poweredtemplate.com</a:t>
            </a:r>
            <a:endParaRPr>
              <a:solidFill>
                <a:srgbClr val="FFFFFF"/>
              </a:solidFill>
              <a:highlight>
                <a:srgbClr val="0091EA"/>
              </a:highlight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66" name="Google Shape;766;p26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2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772" name="Google Shape;772;p27"/>
          <p:cNvGraphicFramePr/>
          <p:nvPr/>
        </p:nvGraphicFramePr>
        <p:xfrm>
          <a:off x="952500" y="208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{29D3F4A3-4979-4A70-AE27-EF1EE867391D}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668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</a:t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</a:t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</a:t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Yellow</a:t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b="1"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 b="1"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b="1"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</a:tr>
              <a:tr h="668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Blue</a:t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 b="1"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  <a:endParaRPr b="1"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b="1"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Orange</a:t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b="1"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  <a:endParaRPr b="1"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 b="1"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</a:tr>
            </a:tbl>
          </a:graphicData>
        </a:graphic>
      </p:graphicFrame>
      <p:sp>
        <p:nvSpPr>
          <p:cNvPr id="773" name="Google Shape;773;p27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a_linea_n-01.png" id="778" name="Google Shape;77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18616"/>
            <a:ext cx="9144000" cy="4620768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p2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780" name="Google Shape;780;p28"/>
          <p:cNvSpPr/>
          <p:nvPr/>
        </p:nvSpPr>
        <p:spPr>
          <a:xfrm>
            <a:off x="1714675" y="2238575"/>
            <a:ext cx="702000" cy="2700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781" name="Google Shape;781;p28"/>
          <p:cNvGrpSpPr/>
          <p:nvPr/>
        </p:nvGrpSpPr>
        <p:grpSpPr>
          <a:xfrm>
            <a:off x="724273" y="2585914"/>
            <a:ext cx="240435" cy="240435"/>
            <a:chOff x="3683125" y="481100"/>
            <a:chExt cx="270000" cy="270000"/>
          </a:xfrm>
        </p:grpSpPr>
        <p:sp>
          <p:nvSpPr>
            <p:cNvPr id="782" name="Google Shape;782;p28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4" name="Google Shape;784;p28"/>
          <p:cNvGrpSpPr/>
          <p:nvPr/>
        </p:nvGrpSpPr>
        <p:grpSpPr>
          <a:xfrm>
            <a:off x="2416673" y="4562239"/>
            <a:ext cx="240435" cy="240435"/>
            <a:chOff x="3683125" y="481100"/>
            <a:chExt cx="270000" cy="270000"/>
          </a:xfrm>
        </p:grpSpPr>
        <p:sp>
          <p:nvSpPr>
            <p:cNvPr id="785" name="Google Shape;785;p28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8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7" name="Google Shape;787;p28"/>
          <p:cNvGrpSpPr/>
          <p:nvPr/>
        </p:nvGrpSpPr>
        <p:grpSpPr>
          <a:xfrm>
            <a:off x="3744723" y="2388114"/>
            <a:ext cx="240435" cy="240435"/>
            <a:chOff x="3683125" y="481100"/>
            <a:chExt cx="270000" cy="270000"/>
          </a:xfrm>
        </p:grpSpPr>
        <p:sp>
          <p:nvSpPr>
            <p:cNvPr id="788" name="Google Shape;788;p28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8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28"/>
          <p:cNvGrpSpPr/>
          <p:nvPr/>
        </p:nvGrpSpPr>
        <p:grpSpPr>
          <a:xfrm>
            <a:off x="4180823" y="3354389"/>
            <a:ext cx="240435" cy="240435"/>
            <a:chOff x="3683125" y="481100"/>
            <a:chExt cx="270000" cy="270000"/>
          </a:xfrm>
        </p:grpSpPr>
        <p:sp>
          <p:nvSpPr>
            <p:cNvPr id="791" name="Google Shape;791;p28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8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3" name="Google Shape;793;p28"/>
          <p:cNvGrpSpPr/>
          <p:nvPr/>
        </p:nvGrpSpPr>
        <p:grpSpPr>
          <a:xfrm>
            <a:off x="6846223" y="2956039"/>
            <a:ext cx="240435" cy="240435"/>
            <a:chOff x="3683125" y="481100"/>
            <a:chExt cx="270000" cy="270000"/>
          </a:xfrm>
        </p:grpSpPr>
        <p:sp>
          <p:nvSpPr>
            <p:cNvPr id="794" name="Google Shape;794;p28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8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6" name="Google Shape;796;p28"/>
          <p:cNvGrpSpPr/>
          <p:nvPr/>
        </p:nvGrpSpPr>
        <p:grpSpPr>
          <a:xfrm>
            <a:off x="7598473" y="4863789"/>
            <a:ext cx="240435" cy="240435"/>
            <a:chOff x="3683125" y="481100"/>
            <a:chExt cx="270000" cy="270000"/>
          </a:xfrm>
        </p:grpSpPr>
        <p:sp>
          <p:nvSpPr>
            <p:cNvPr id="797" name="Google Shape;797;p28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8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9" name="Google Shape;799;p2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29"/>
          <p:cNvSpPr txBox="1"/>
          <p:nvPr>
            <p:ph idx="4294967295"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/>
              <a:t>89,526,124</a:t>
            </a:r>
            <a:endParaRPr b="1" sz="9600"/>
          </a:p>
        </p:txBody>
      </p:sp>
      <p:sp>
        <p:nvSpPr>
          <p:cNvPr id="805" name="Google Shape;805;p29"/>
          <p:cNvSpPr txBox="1"/>
          <p:nvPr>
            <p:ph idx="4294967295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806" name="Google Shape;806;p29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30"/>
          <p:cNvSpPr txBox="1"/>
          <p:nvPr>
            <p:ph idx="4294967295" type="ctrTitle"/>
          </p:nvPr>
        </p:nvSpPr>
        <p:spPr>
          <a:xfrm>
            <a:off x="1515900" y="864000"/>
            <a:ext cx="5998800" cy="11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89,526,124$</a:t>
            </a:r>
            <a:endParaRPr sz="7200"/>
          </a:p>
        </p:txBody>
      </p:sp>
      <p:sp>
        <p:nvSpPr>
          <p:cNvPr id="812" name="Google Shape;812;p30"/>
          <p:cNvSpPr txBox="1"/>
          <p:nvPr>
            <p:ph idx="4294967295" type="subTitle"/>
          </p:nvPr>
        </p:nvSpPr>
        <p:spPr>
          <a:xfrm>
            <a:off x="1515900" y="1729346"/>
            <a:ext cx="59988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813" name="Google Shape;813;p30"/>
          <p:cNvSpPr txBox="1"/>
          <p:nvPr>
            <p:ph idx="4294967295" type="ctrTitle"/>
          </p:nvPr>
        </p:nvSpPr>
        <p:spPr>
          <a:xfrm>
            <a:off x="1515900" y="4369204"/>
            <a:ext cx="5998800" cy="11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100%</a:t>
            </a:r>
            <a:endParaRPr sz="7200"/>
          </a:p>
        </p:txBody>
      </p:sp>
      <p:sp>
        <p:nvSpPr>
          <p:cNvPr id="814" name="Google Shape;814;p30"/>
          <p:cNvSpPr txBox="1"/>
          <p:nvPr>
            <p:ph idx="4294967295" type="subTitle"/>
          </p:nvPr>
        </p:nvSpPr>
        <p:spPr>
          <a:xfrm>
            <a:off x="1515900" y="5234550"/>
            <a:ext cx="59988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815" name="Google Shape;815;p30"/>
          <p:cNvSpPr txBox="1"/>
          <p:nvPr>
            <p:ph idx="4294967295" type="ctrTitle"/>
          </p:nvPr>
        </p:nvSpPr>
        <p:spPr>
          <a:xfrm>
            <a:off x="1515900" y="2616602"/>
            <a:ext cx="5998800" cy="11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185,244</a:t>
            </a:r>
            <a:r>
              <a:rPr lang="en" sz="4800"/>
              <a:t> users</a:t>
            </a:r>
            <a:endParaRPr sz="4800"/>
          </a:p>
        </p:txBody>
      </p:sp>
      <p:sp>
        <p:nvSpPr>
          <p:cNvPr id="816" name="Google Shape;816;p30"/>
          <p:cNvSpPr txBox="1"/>
          <p:nvPr>
            <p:ph idx="4294967295" type="subTitle"/>
          </p:nvPr>
        </p:nvSpPr>
        <p:spPr>
          <a:xfrm>
            <a:off x="1515900" y="3481948"/>
            <a:ext cx="59988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817" name="Google Shape;817;p3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 txBox="1"/>
          <p:nvPr>
            <p:ph idx="4294967295" type="ctrTitle"/>
          </p:nvPr>
        </p:nvSpPr>
        <p:spPr>
          <a:xfrm>
            <a:off x="533400" y="1882525"/>
            <a:ext cx="40158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Big concept</a:t>
            </a:r>
            <a:endParaRPr b="1" sz="6000"/>
          </a:p>
        </p:txBody>
      </p:sp>
      <p:sp>
        <p:nvSpPr>
          <p:cNvPr id="77" name="Google Shape;77;p13"/>
          <p:cNvSpPr txBox="1"/>
          <p:nvPr>
            <p:ph idx="4294967295" type="subTitle"/>
          </p:nvPr>
        </p:nvSpPr>
        <p:spPr>
          <a:xfrm>
            <a:off x="533400" y="3405750"/>
            <a:ext cx="50511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</a:rPr>
              <a:t>すべての人が</a:t>
            </a:r>
            <a:endParaRPr>
              <a:solidFill>
                <a:srgbClr val="607D8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</a:rPr>
              <a:t>最適な保険に入れるように</a:t>
            </a:r>
            <a:endParaRPr/>
          </a:p>
        </p:txBody>
      </p:sp>
      <p:cxnSp>
        <p:nvCxnSpPr>
          <p:cNvPr id="78" name="Google Shape;78;p13"/>
          <p:cNvCxnSpPr/>
          <p:nvPr/>
        </p:nvCxnSpPr>
        <p:spPr>
          <a:xfrm flipH="1" rot="10800000">
            <a:off x="6282450" y="705375"/>
            <a:ext cx="121500" cy="5187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3"/>
          <p:cNvCxnSpPr/>
          <p:nvPr/>
        </p:nvCxnSpPr>
        <p:spPr>
          <a:xfrm flipH="1">
            <a:off x="7133575" y="1483475"/>
            <a:ext cx="332400" cy="267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3"/>
          <p:cNvCxnSpPr>
            <a:endCxn id="75" idx="6"/>
          </p:cNvCxnSpPr>
          <p:nvPr/>
        </p:nvCxnSpPr>
        <p:spPr>
          <a:xfrm flipH="1">
            <a:off x="7330800" y="2440126"/>
            <a:ext cx="1124100" cy="7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3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" name="Google Shape;82;p13"/>
          <p:cNvGrpSpPr/>
          <p:nvPr/>
        </p:nvGrpSpPr>
        <p:grpSpPr>
          <a:xfrm>
            <a:off x="5517338" y="1899907"/>
            <a:ext cx="1156666" cy="1088243"/>
            <a:chOff x="5972700" y="2330200"/>
            <a:chExt cx="411625" cy="387275"/>
          </a:xfrm>
        </p:grpSpPr>
        <p:sp>
          <p:nvSpPr>
            <p:cNvPr id="83" name="Google Shape;83;p13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31"/>
          <p:cNvSpPr/>
          <p:nvPr/>
        </p:nvSpPr>
        <p:spPr>
          <a:xfrm>
            <a:off x="839750" y="1924400"/>
            <a:ext cx="2236200" cy="22359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31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824" name="Google Shape;824;p31"/>
          <p:cNvSpPr/>
          <p:nvPr/>
        </p:nvSpPr>
        <p:spPr>
          <a:xfrm>
            <a:off x="1036200" y="2120850"/>
            <a:ext cx="1842900" cy="18429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 b="1" sz="18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25" name="Google Shape;825;p31"/>
          <p:cNvSpPr/>
          <p:nvPr/>
        </p:nvSpPr>
        <p:spPr>
          <a:xfrm>
            <a:off x="3506750" y="3219800"/>
            <a:ext cx="2399700" cy="23994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31"/>
          <p:cNvSpPr/>
          <p:nvPr/>
        </p:nvSpPr>
        <p:spPr>
          <a:xfrm>
            <a:off x="3717575" y="3430625"/>
            <a:ext cx="1977900" cy="1977900"/>
          </a:xfrm>
          <a:prstGeom prst="ellipse">
            <a:avLst/>
          </a:prstGeom>
          <a:noFill/>
          <a:ln cap="flat" cmpd="sng" w="2857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 b="1" sz="18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27" name="Google Shape;827;p31"/>
          <p:cNvSpPr/>
          <p:nvPr/>
        </p:nvSpPr>
        <p:spPr>
          <a:xfrm>
            <a:off x="6000369" y="1086200"/>
            <a:ext cx="2649300" cy="26490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31"/>
          <p:cNvSpPr/>
          <p:nvPr/>
        </p:nvSpPr>
        <p:spPr>
          <a:xfrm>
            <a:off x="6233171" y="1318852"/>
            <a:ext cx="2183700" cy="2183700"/>
          </a:xfrm>
          <a:prstGeom prst="ellipse">
            <a:avLst/>
          </a:prstGeom>
          <a:noFill/>
          <a:ln cap="flat" cmpd="sng" w="76200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 b="1" sz="18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829" name="Google Shape;829;p31"/>
          <p:cNvCxnSpPr/>
          <p:nvPr/>
        </p:nvCxnSpPr>
        <p:spPr>
          <a:xfrm>
            <a:off x="2804800" y="3437100"/>
            <a:ext cx="981000" cy="6000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0" name="Google Shape;830;p31"/>
          <p:cNvCxnSpPr/>
          <p:nvPr/>
        </p:nvCxnSpPr>
        <p:spPr>
          <a:xfrm flipH="1" rot="10800000">
            <a:off x="5520450" y="2991325"/>
            <a:ext cx="859200" cy="859200"/>
          </a:xfrm>
          <a:prstGeom prst="straightConnector1">
            <a:avLst/>
          </a:prstGeom>
          <a:noFill/>
          <a:ln cap="flat" cmpd="sng" w="2857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1" name="Google Shape;831;p31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6" name="Google Shape;83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238" y="-304800"/>
            <a:ext cx="6867525" cy="5695950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32"/>
          <p:cNvSpPr txBox="1"/>
          <p:nvPr>
            <p:ph idx="1" type="body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4"/>
              </a:rPr>
              <a:t>Google Sheets</a:t>
            </a:r>
            <a:endParaRPr/>
          </a:p>
        </p:txBody>
      </p:sp>
      <p:sp>
        <p:nvSpPr>
          <p:cNvPr id="838" name="Google Shape;838;p32"/>
          <p:cNvSpPr txBox="1"/>
          <p:nvPr>
            <p:ph idx="12" type="sldNum"/>
          </p:nvPr>
        </p:nvSpPr>
        <p:spPr>
          <a:xfrm>
            <a:off x="-92" y="6333125"/>
            <a:ext cx="91440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33"/>
          <p:cNvSpPr/>
          <p:nvPr/>
        </p:nvSpPr>
        <p:spPr>
          <a:xfrm>
            <a:off x="5385337" y="653113"/>
            <a:ext cx="2766776" cy="5551776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33"/>
          <p:cNvSpPr txBox="1"/>
          <p:nvPr>
            <p:ph idx="4294967295" type="body"/>
          </p:nvPr>
        </p:nvSpPr>
        <p:spPr>
          <a:xfrm>
            <a:off x="457200" y="894850"/>
            <a:ext cx="4101900" cy="46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Android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845" name="Google Shape;845;p33"/>
          <p:cNvSpPr/>
          <p:nvPr/>
        </p:nvSpPr>
        <p:spPr>
          <a:xfrm>
            <a:off x="5504225" y="1118675"/>
            <a:ext cx="2529000" cy="44748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846" name="Google Shape;846;p33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34"/>
          <p:cNvSpPr/>
          <p:nvPr/>
        </p:nvSpPr>
        <p:spPr>
          <a:xfrm>
            <a:off x="7096774" y="4669275"/>
            <a:ext cx="910420" cy="1397507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34"/>
          <p:cNvSpPr/>
          <p:nvPr/>
        </p:nvSpPr>
        <p:spPr>
          <a:xfrm>
            <a:off x="7166982" y="4865186"/>
            <a:ext cx="781500" cy="10056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853" name="Google Shape;853;p34"/>
          <p:cNvSpPr txBox="1"/>
          <p:nvPr>
            <p:ph idx="4294967295" type="body"/>
          </p:nvPr>
        </p:nvSpPr>
        <p:spPr>
          <a:xfrm>
            <a:off x="457200" y="894850"/>
            <a:ext cx="4101900" cy="46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iPhone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854" name="Google Shape;854;p34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35"/>
          <p:cNvSpPr/>
          <p:nvPr/>
        </p:nvSpPr>
        <p:spPr>
          <a:xfrm>
            <a:off x="4787663" y="718130"/>
            <a:ext cx="3839439" cy="5429937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35"/>
          <p:cNvSpPr/>
          <p:nvPr/>
        </p:nvSpPr>
        <p:spPr>
          <a:xfrm>
            <a:off x="5042175" y="1207850"/>
            <a:ext cx="3331800" cy="44505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861" name="Google Shape;861;p35"/>
          <p:cNvSpPr txBox="1"/>
          <p:nvPr>
            <p:ph idx="4294967295" type="body"/>
          </p:nvPr>
        </p:nvSpPr>
        <p:spPr>
          <a:xfrm>
            <a:off x="457200" y="894850"/>
            <a:ext cx="4101900" cy="46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Tablet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862" name="Google Shape;862;p35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6"/>
          <p:cNvSpPr/>
          <p:nvPr/>
        </p:nvSpPr>
        <p:spPr>
          <a:xfrm>
            <a:off x="2001838" y="591613"/>
            <a:ext cx="5140316" cy="4001795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36"/>
          <p:cNvSpPr/>
          <p:nvPr/>
        </p:nvSpPr>
        <p:spPr>
          <a:xfrm>
            <a:off x="2213050" y="804150"/>
            <a:ext cx="4717800" cy="30075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869" name="Google Shape;869;p36"/>
          <p:cNvSpPr txBox="1"/>
          <p:nvPr>
            <p:ph idx="4294967295" type="body"/>
          </p:nvPr>
        </p:nvSpPr>
        <p:spPr>
          <a:xfrm>
            <a:off x="457200" y="4231525"/>
            <a:ext cx="8192400" cy="219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Desktop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870" name="Google Shape;870;p36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7"/>
          <p:cNvSpPr txBox="1"/>
          <p:nvPr>
            <p:ph idx="4294967295" type="ctrTitle"/>
          </p:nvPr>
        </p:nvSpPr>
        <p:spPr>
          <a:xfrm>
            <a:off x="685800" y="587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Thanks!</a:t>
            </a:r>
            <a:endParaRPr b="1" sz="6000"/>
          </a:p>
        </p:txBody>
      </p:sp>
      <p:sp>
        <p:nvSpPr>
          <p:cNvPr id="876" name="Google Shape;876;p37"/>
          <p:cNvSpPr txBox="1"/>
          <p:nvPr>
            <p:ph idx="4294967295" type="subTitle"/>
          </p:nvPr>
        </p:nvSpPr>
        <p:spPr>
          <a:xfrm>
            <a:off x="685800" y="2186550"/>
            <a:ext cx="65937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</p:txBody>
      </p:sp>
      <p:sp>
        <p:nvSpPr>
          <p:cNvPr id="877" name="Google Shape;877;p37"/>
          <p:cNvSpPr txBox="1"/>
          <p:nvPr>
            <p:ph idx="4294967295" type="body"/>
          </p:nvPr>
        </p:nvSpPr>
        <p:spPr>
          <a:xfrm>
            <a:off x="685800" y="3285875"/>
            <a:ext cx="4863900" cy="3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user@mail.me</a:t>
            </a:r>
            <a:endParaRPr/>
          </a:p>
        </p:txBody>
      </p:sp>
      <p:sp>
        <p:nvSpPr>
          <p:cNvPr id="878" name="Google Shape;878;p37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3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884" name="Google Shape;884;p38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r>
              <a:rPr lang="en" sz="2400"/>
              <a:t> &amp; </a:t>
            </a:r>
            <a:r>
              <a:rPr lang="en" sz="2400" u="sng">
                <a:hlinkClick r:id="rId5"/>
              </a:rPr>
              <a:t>Death to the Stock Photo</a:t>
            </a:r>
            <a:r>
              <a:rPr lang="en" sz="2400"/>
              <a:t> (</a:t>
            </a:r>
            <a:r>
              <a:rPr lang="en" sz="2400" u="sng">
                <a:hlinkClick r:id="rId6"/>
              </a:rPr>
              <a:t>license</a:t>
            </a:r>
            <a:r>
              <a:rPr lang="en" sz="2400"/>
              <a:t>)</a:t>
            </a:r>
            <a:endParaRPr sz="2400"/>
          </a:p>
        </p:txBody>
      </p:sp>
      <p:sp>
        <p:nvSpPr>
          <p:cNvPr id="885" name="Google Shape;885;p3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39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891" name="Google Shape;891;p39"/>
          <p:cNvSpPr txBox="1"/>
          <p:nvPr>
            <p:ph idx="1" type="body"/>
          </p:nvPr>
        </p:nvSpPr>
        <p:spPr>
          <a:xfrm>
            <a:off x="786150" y="1600200"/>
            <a:ext cx="7466100" cy="3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presentations uses the following typographies and colors: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Titles: </a:t>
            </a:r>
            <a:r>
              <a:rPr b="1" lang="en" sz="1800"/>
              <a:t>Roboto Slab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Body copy: </a:t>
            </a:r>
            <a:r>
              <a:rPr b="1" lang="en" sz="1800"/>
              <a:t>Source Sans Pro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download the fonts on these pages: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91EA"/>
                </a:solidFill>
                <a:hlinkClick r:id="rId3"/>
              </a:rPr>
              <a:t>https://www.fontsquirrel.com/fonts/roboto-slab</a:t>
            </a:r>
            <a:endParaRPr sz="1800">
              <a:solidFill>
                <a:srgbClr val="0091E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91EA"/>
                </a:solidFill>
                <a:hlinkClick r:id="rId4"/>
              </a:rPr>
              <a:t>https://www.fontsquirrel.com/fonts/source-sans-pro</a:t>
            </a:r>
            <a:endParaRPr sz="1800">
              <a:solidFill>
                <a:srgbClr val="0091E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Blue </a:t>
            </a:r>
            <a:r>
              <a:rPr b="1" lang="en" sz="1800">
                <a:solidFill>
                  <a:srgbClr val="0091EA"/>
                </a:solidFill>
              </a:rPr>
              <a:t>#0091ea</a:t>
            </a:r>
            <a:endParaRPr b="1" sz="1800">
              <a:solidFill>
                <a:srgbClr val="0091EA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Dark gray </a:t>
            </a:r>
            <a:r>
              <a:rPr b="1" lang="en" sz="1800"/>
              <a:t>#263238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Medium gray </a:t>
            </a:r>
            <a:r>
              <a:rPr b="1" lang="en" sz="1800">
                <a:solidFill>
                  <a:srgbClr val="607D8B"/>
                </a:solidFill>
              </a:rPr>
              <a:t>#607d8b</a:t>
            </a:r>
            <a:endParaRPr b="1" sz="1800">
              <a:solidFill>
                <a:srgbClr val="607D8B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Light gray </a:t>
            </a:r>
            <a:r>
              <a:rPr b="1" lang="en" sz="1800">
                <a:solidFill>
                  <a:srgbClr val="CFD8DC"/>
                </a:solidFill>
                <a:highlight>
                  <a:srgbClr val="263238"/>
                </a:highlight>
              </a:rPr>
              <a:t>#cfd8dc</a:t>
            </a:r>
            <a:endParaRPr b="1" sz="1800">
              <a:solidFill>
                <a:srgbClr val="CFD8DC"/>
              </a:solidFill>
              <a:highlight>
                <a:srgbClr val="263238"/>
              </a:highlight>
            </a:endParaRPr>
          </a:p>
        </p:txBody>
      </p:sp>
      <p:sp>
        <p:nvSpPr>
          <p:cNvPr id="892" name="Google Shape;892;p39"/>
          <p:cNvSpPr txBox="1"/>
          <p:nvPr/>
        </p:nvSpPr>
        <p:spPr>
          <a:xfrm>
            <a:off x="3680300" y="5885225"/>
            <a:ext cx="5160300" cy="9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20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93" name="Google Shape;893;p39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40"/>
          <p:cNvSpPr txBox="1"/>
          <p:nvPr/>
        </p:nvSpPr>
        <p:spPr>
          <a:xfrm>
            <a:off x="2163850" y="18286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https://twitter.com/googledocs/status/730087240156643328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99" name="Google Shape;899;p40"/>
          <p:cNvSpPr txBox="1"/>
          <p:nvPr/>
        </p:nvSpPr>
        <p:spPr>
          <a:xfrm>
            <a:off x="808100" y="32886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91EA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91EA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00" name="Google Shape;900;p40"/>
          <p:cNvSpPr txBox="1"/>
          <p:nvPr/>
        </p:nvSpPr>
        <p:spPr>
          <a:xfrm>
            <a:off x="648975" y="17708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091EA"/>
                </a:solidFill>
              </a:rPr>
              <a:t>😉</a:t>
            </a:r>
            <a:endParaRPr sz="9600">
              <a:solidFill>
                <a:srgbClr val="0091EA"/>
              </a:solidFill>
            </a:endParaRPr>
          </a:p>
        </p:txBody>
      </p:sp>
      <p:sp>
        <p:nvSpPr>
          <p:cNvPr id="901" name="Google Shape;901;p4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子供が生まれて保険見直ししないと、、、でも、保険ってどれだけ必要なんだ？保険相談に行くのはめんどくさいし、、、</a:t>
            </a:r>
            <a:endParaRPr/>
          </a:p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ライフイベントで保険を見直したい、でも確認だけ疲れてしまう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結局保険料はいくら払ってるんだっけ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今、</a:t>
            </a:r>
            <a:r>
              <a:rPr lang="en"/>
              <a:t>どういう時にいくらもらえるっけ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まとめて確認するのは面倒。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もう考えたくない、、、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idx="4294967295" type="ctrTitle"/>
          </p:nvPr>
        </p:nvSpPr>
        <p:spPr>
          <a:xfrm>
            <a:off x="533400" y="1882525"/>
            <a:ext cx="40158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Big concept</a:t>
            </a:r>
            <a:endParaRPr b="1" sz="6000"/>
          </a:p>
        </p:txBody>
      </p:sp>
      <p:sp>
        <p:nvSpPr>
          <p:cNvPr id="105" name="Google Shape;105;p16"/>
          <p:cNvSpPr txBox="1"/>
          <p:nvPr>
            <p:ph idx="4294967295" type="subTitle"/>
          </p:nvPr>
        </p:nvSpPr>
        <p:spPr>
          <a:xfrm>
            <a:off x="533400" y="3405750"/>
            <a:ext cx="50511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</a:rPr>
              <a:t>すべての人が</a:t>
            </a:r>
            <a:endParaRPr>
              <a:solidFill>
                <a:srgbClr val="607D8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</a:rPr>
              <a:t>最適な保険に入れるように</a:t>
            </a:r>
            <a:endParaRPr/>
          </a:p>
        </p:txBody>
      </p:sp>
      <p:cxnSp>
        <p:nvCxnSpPr>
          <p:cNvPr id="106" name="Google Shape;106;p16"/>
          <p:cNvCxnSpPr/>
          <p:nvPr/>
        </p:nvCxnSpPr>
        <p:spPr>
          <a:xfrm flipH="1" rot="10800000">
            <a:off x="6282450" y="705375"/>
            <a:ext cx="121500" cy="5187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6"/>
          <p:cNvCxnSpPr/>
          <p:nvPr/>
        </p:nvCxnSpPr>
        <p:spPr>
          <a:xfrm flipH="1">
            <a:off x="7133575" y="1483475"/>
            <a:ext cx="332400" cy="267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6"/>
          <p:cNvCxnSpPr>
            <a:endCxn id="103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6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6"/>
          <p:cNvGrpSpPr/>
          <p:nvPr/>
        </p:nvGrpSpPr>
        <p:grpSpPr>
          <a:xfrm>
            <a:off x="5517339" y="1899907"/>
            <a:ext cx="1156666" cy="1088243"/>
            <a:chOff x="5972700" y="2330200"/>
            <a:chExt cx="411625" cy="387275"/>
          </a:xfrm>
        </p:grpSpPr>
        <p:sp>
          <p:nvSpPr>
            <p:cNvPr id="111" name="Google Shape;111;p16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16"/>
          <p:cNvSpPr txBox="1"/>
          <p:nvPr>
            <p:ph idx="4294967295" type="subTitle"/>
          </p:nvPr>
        </p:nvSpPr>
        <p:spPr>
          <a:xfrm>
            <a:off x="533400" y="4452150"/>
            <a:ext cx="79959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→現状確認を</a:t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　簡単に、まとめて、疲れることなく</a:t>
            </a:r>
            <a:endParaRPr>
              <a:solidFill>
                <a:srgbClr val="607D8B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2489175" y="4738100"/>
            <a:ext cx="1976400" cy="735000"/>
          </a:xfrm>
          <a:prstGeom prst="leftArrow">
            <a:avLst>
              <a:gd fmla="val 50000" name="adj1"/>
              <a:gd fmla="val 32540" name="adj2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サービスの全体像</a:t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786150" y="3969650"/>
            <a:ext cx="1976400" cy="16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6000">
                <a:solidFill>
                  <a:srgbClr val="0091EA"/>
                </a:solidFill>
              </a:rPr>
              <a:t>😉😉</a:t>
            </a:r>
            <a:endParaRPr sz="6000">
              <a:solidFill>
                <a:srgbClr val="0091EA"/>
              </a:solidFill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2988700" y="5047039"/>
            <a:ext cx="647700" cy="1021355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3034566" y="5190262"/>
            <a:ext cx="555900" cy="7350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1428275" y="4992100"/>
            <a:ext cx="647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91EA"/>
                </a:solidFill>
              </a:rPr>
              <a:t>😉</a:t>
            </a:r>
            <a:endParaRPr sz="3000">
              <a:solidFill>
                <a:srgbClr val="0091EA"/>
              </a:solidFill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2889703" y="4239913"/>
            <a:ext cx="920846" cy="619182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2927538" y="4272795"/>
            <a:ext cx="845100" cy="4653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3034575" y="1312300"/>
            <a:ext cx="5884380" cy="2968272"/>
          </a:xfrm>
          <a:prstGeom prst="cloud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8595309" y="393710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8163" y="3133926"/>
            <a:ext cx="111442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2600" y="2859001"/>
            <a:ext cx="64770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0075" y="1659150"/>
            <a:ext cx="700990" cy="93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60075" y="2678874"/>
            <a:ext cx="1454876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47325" y="2151764"/>
            <a:ext cx="2286000" cy="514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17"/>
          <p:cNvCxnSpPr>
            <a:stCxn id="135" idx="0"/>
            <a:endCxn id="127" idx="1"/>
          </p:cNvCxnSpPr>
          <p:nvPr/>
        </p:nvCxnSpPr>
        <p:spPr>
          <a:xfrm rot="10800000">
            <a:off x="5976827" y="4277475"/>
            <a:ext cx="900" cy="3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5" name="Google Shape;135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17975" y="4590075"/>
            <a:ext cx="2719504" cy="7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/>
          <p:nvPr/>
        </p:nvSpPr>
        <p:spPr>
          <a:xfrm>
            <a:off x="85576" y="1375275"/>
            <a:ext cx="4615920" cy="2211840"/>
          </a:xfrm>
          <a:prstGeom prst="cloud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897" y="2732685"/>
            <a:ext cx="874192" cy="319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3190" y="2527821"/>
            <a:ext cx="508077" cy="4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1094" y="1633735"/>
            <a:ext cx="549879" cy="698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51094" y="2393597"/>
            <a:ext cx="1141252" cy="38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1567" y="2000813"/>
            <a:ext cx="1793213" cy="383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p18"/>
          <p:cNvCxnSpPr>
            <a:stCxn id="147" idx="0"/>
            <a:endCxn id="140" idx="1"/>
          </p:cNvCxnSpPr>
          <p:nvPr/>
        </p:nvCxnSpPr>
        <p:spPr>
          <a:xfrm flipH="1" rot="10800000">
            <a:off x="2380318" y="3584854"/>
            <a:ext cx="13200" cy="60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7" name="Google Shape;147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13684" y="4186954"/>
            <a:ext cx="2133268" cy="54769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全社から利用するAPIについて</a:t>
            </a:r>
            <a:endParaRPr/>
          </a:p>
        </p:txBody>
      </p:sp>
      <p:sp>
        <p:nvSpPr>
          <p:cNvPr id="149" name="Google Shape;149;p18"/>
          <p:cNvSpPr txBox="1"/>
          <p:nvPr>
            <p:ph idx="4294967295" type="body"/>
          </p:nvPr>
        </p:nvSpPr>
        <p:spPr>
          <a:xfrm>
            <a:off x="5033100" y="1423925"/>
            <a:ext cx="3629700" cy="4452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/>
              <a:t>・</a:t>
            </a:r>
            <a:r>
              <a:rPr lang="en" sz="2000">
                <a:solidFill>
                  <a:srgbClr val="607D8B"/>
                </a:solidFill>
              </a:rPr>
              <a:t>🔑　</a:t>
            </a:r>
            <a:r>
              <a:rPr b="1" lang="en" sz="2000"/>
              <a:t>本人認証/認可</a:t>
            </a:r>
            <a:endParaRPr b="1"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/>
              <a:t>・</a:t>
            </a:r>
            <a:r>
              <a:rPr lang="en" sz="2000">
                <a:solidFill>
                  <a:srgbClr val="607D8B"/>
                </a:solidFill>
              </a:rPr>
              <a:t>📖　</a:t>
            </a:r>
            <a:r>
              <a:rPr b="1" lang="en" sz="2000"/>
              <a:t>契約照会</a:t>
            </a:r>
            <a:endParaRPr b="1"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99999"/>
                </a:solidFill>
              </a:rPr>
              <a:t>※将来利用予定</a:t>
            </a:r>
            <a:endParaRPr b="1" sz="20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99999"/>
                </a:solidFill>
              </a:rPr>
              <a:t>・保険料計算</a:t>
            </a:r>
            <a:endParaRPr b="1" sz="20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99999"/>
                </a:solidFill>
              </a:rPr>
              <a:t>・保険金計算</a:t>
            </a:r>
            <a:endParaRPr b="1" sz="20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99999"/>
                </a:solidFill>
              </a:rPr>
              <a:t>・設計書作成</a:t>
            </a:r>
            <a:endParaRPr b="1" sz="20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99999"/>
                </a:solidFill>
              </a:rPr>
              <a:t>・資料請求</a:t>
            </a:r>
            <a:endParaRPr b="1" sz="20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99999"/>
                </a:solidFill>
              </a:rPr>
              <a:t>・保全</a:t>
            </a:r>
            <a:endParaRPr b="1" sz="20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999999"/>
              </a:solidFill>
            </a:endParaRPr>
          </a:p>
        </p:txBody>
      </p:sp>
      <p:grpSp>
        <p:nvGrpSpPr>
          <p:cNvPr id="150" name="Google Shape;150;p18"/>
          <p:cNvGrpSpPr/>
          <p:nvPr/>
        </p:nvGrpSpPr>
        <p:grpSpPr>
          <a:xfrm>
            <a:off x="2273323" y="3743539"/>
            <a:ext cx="240435" cy="240435"/>
            <a:chOff x="3683125" y="481100"/>
            <a:chExt cx="270000" cy="270000"/>
          </a:xfrm>
        </p:grpSpPr>
        <p:sp>
          <p:nvSpPr>
            <p:cNvPr id="151" name="Google Shape;151;p18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生まれたばかりのAriitaが持つ機能</a:t>
            </a:r>
            <a:endParaRPr/>
          </a:p>
        </p:txBody>
      </p:sp>
      <p:sp>
        <p:nvSpPr>
          <p:cNvPr id="158" name="Google Shape;158;p19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19"/>
          <p:cNvSpPr txBox="1"/>
          <p:nvPr>
            <p:ph idx="1" type="body"/>
          </p:nvPr>
        </p:nvSpPr>
        <p:spPr>
          <a:xfrm>
            <a:off x="786150" y="2057400"/>
            <a:ext cx="24198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マイページ登録</a:t>
            </a:r>
            <a:endParaRPr sz="1200"/>
          </a:p>
        </p:txBody>
      </p:sp>
      <p:sp>
        <p:nvSpPr>
          <p:cNvPr id="160" name="Google Shape;160;p19"/>
          <p:cNvSpPr txBox="1"/>
          <p:nvPr>
            <p:ph idx="2" type="body"/>
          </p:nvPr>
        </p:nvSpPr>
        <p:spPr>
          <a:xfrm>
            <a:off x="3329988" y="2057400"/>
            <a:ext cx="24198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契約商品のご登録</a:t>
            </a:r>
            <a:endParaRPr sz="1200"/>
          </a:p>
        </p:txBody>
      </p:sp>
      <p:sp>
        <p:nvSpPr>
          <p:cNvPr id="161" name="Google Shape;161;p19"/>
          <p:cNvSpPr txBox="1"/>
          <p:nvPr>
            <p:ph idx="3" type="body"/>
          </p:nvPr>
        </p:nvSpPr>
        <p:spPr>
          <a:xfrm>
            <a:off x="5950026" y="2057400"/>
            <a:ext cx="24198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契約商品のご確認</a:t>
            </a:r>
            <a:endParaRPr sz="1200"/>
          </a:p>
        </p:txBody>
      </p:sp>
      <p:grpSp>
        <p:nvGrpSpPr>
          <p:cNvPr id="162" name="Google Shape;162;p19"/>
          <p:cNvGrpSpPr/>
          <p:nvPr/>
        </p:nvGrpSpPr>
        <p:grpSpPr>
          <a:xfrm>
            <a:off x="856211" y="1779184"/>
            <a:ext cx="435022" cy="323445"/>
            <a:chOff x="5247525" y="3007275"/>
            <a:chExt cx="517575" cy="384825"/>
          </a:xfrm>
        </p:grpSpPr>
        <p:sp>
          <p:nvSpPr>
            <p:cNvPr id="163" name="Google Shape;163;p19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165" name="Google Shape;165;p19"/>
          <p:cNvGrpSpPr/>
          <p:nvPr/>
        </p:nvGrpSpPr>
        <p:grpSpPr>
          <a:xfrm>
            <a:off x="3407119" y="1723910"/>
            <a:ext cx="452420" cy="433992"/>
            <a:chOff x="5233525" y="4954450"/>
            <a:chExt cx="538275" cy="516350"/>
          </a:xfrm>
        </p:grpSpPr>
        <p:sp>
          <p:nvSpPr>
            <p:cNvPr id="166" name="Google Shape;166;p19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177" name="Google Shape;177;p19"/>
          <p:cNvGrpSpPr/>
          <p:nvPr/>
        </p:nvGrpSpPr>
        <p:grpSpPr>
          <a:xfrm>
            <a:off x="6051662" y="1776371"/>
            <a:ext cx="333700" cy="329077"/>
            <a:chOff x="3292425" y="3664250"/>
            <a:chExt cx="397025" cy="391525"/>
          </a:xfrm>
        </p:grpSpPr>
        <p:sp>
          <p:nvSpPr>
            <p:cNvPr id="178" name="Google Shape;178;p19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/>
          <p:nvPr/>
        </p:nvSpPr>
        <p:spPr>
          <a:xfrm>
            <a:off x="5453575" y="3177700"/>
            <a:ext cx="3329100" cy="3329100"/>
          </a:xfrm>
          <a:prstGeom prst="ellipse">
            <a:avLst/>
          </a:prstGeom>
          <a:noFill/>
          <a:ln cap="flat" cmpd="sng" w="9525">
            <a:solidFill>
              <a:srgbClr val="ECEFF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Ariita Demo</a:t>
            </a:r>
            <a:endParaRPr b="1" sz="24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86" name="Google Shape;186;p2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