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b2e2ab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b2e2ab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bb554d2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bb554d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結局、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（青文字読む）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ライフイベントで保険を見直したい、でも確認だけ疲れてしまう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という形で、見直しを諦めてしまうことはないでしょうか。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例えば、見直そうと思って、現状を確認するため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（黒文字の箇条書き読む）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結局保険料はいくら払ってるんだっけ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今、どういう時にいくらもらえるっけ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という確認だけで保険の複雑さに疲れてしまい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「もう見直しはいいや」となってしまうことが多いのではないでしょうか。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確認できることが重要と考えました。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そこで、我々が提供するサービスが「Ariitaです」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Ariitaの強みは以下２点です。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・複数社の契約商品を統合して一元管理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（全ての生命保険会社に対応！）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・「難しさ」「ややこしさ」を排除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視覚的にわかりやすいデザイン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ba87f7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ba87f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新サービスAriitaは以下の流れで動いています。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73" name="Google Shape;173;p21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6" name="Google Shape;176;p21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77" name="Google Shape;177;p21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78" name="Google Shape;178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0" name="Google Shape;180;p21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81" name="Google Shape;181;p2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193" name="Google Shape;193;p2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1" name="Google Shape;201;p21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2" name="Google Shape;202;p21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04" name="Google Shape;204;p21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205" name="Google Shape;205;p2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09" name="Google Shape;209;p2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12" name="Google Shape;212;p2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15" name="Google Shape;215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3493090" y="4655602"/>
            <a:ext cx="366458" cy="366437"/>
            <a:chOff x="1923675" y="1633650"/>
            <a:chExt cx="436000" cy="435975"/>
          </a:xfrm>
        </p:grpSpPr>
        <p:sp>
          <p:nvSpPr>
            <p:cNvPr id="223" name="Google Shape;223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ご清聴ありがとうございました。</a:t>
            </a:r>
            <a:endParaRPr b="1" sz="3000"/>
          </a:p>
        </p:txBody>
      </p:sp>
      <p:sp>
        <p:nvSpPr>
          <p:cNvPr id="234" name="Google Shape;234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685800" y="3285875"/>
            <a:ext cx="48639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興味を持たれた方はこちらへ</a:t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https://github.com/Orimai05</a:t>
            </a:r>
            <a:endParaRPr sz="2000" u="sng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50" y="3420900"/>
            <a:ext cx="258040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4" name="Google Shape;104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endCxn id="102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0" name="Google Shape;110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サービスのご紹介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72" y="1568500"/>
            <a:ext cx="4485700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786150" y="3136998"/>
            <a:ext cx="7571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各社</a:t>
            </a:r>
            <a:r>
              <a:rPr lang="en">
                <a:solidFill>
                  <a:schemeClr val="accent1"/>
                </a:solidFill>
              </a:rPr>
              <a:t>の契約商品を統合して一元管理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　（全ての生命保険会社に対応！）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「ややこしい」「めんどくさい」</a:t>
            </a:r>
            <a:r>
              <a:rPr lang="en">
                <a:solidFill>
                  <a:schemeClr val="accent1"/>
                </a:solidFill>
              </a:rPr>
              <a:t>を排除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</a:t>
            </a:r>
            <a:r>
              <a:rPr lang="en"/>
              <a:t>流れ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74550" y="3969650"/>
            <a:ext cx="21879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269350" y="509225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>
            <a:stCxn id="141" idx="0"/>
            <a:endCxn id="133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9"/>
          <p:cNvCxnSpPr>
            <a:stCxn id="153" idx="0"/>
            <a:endCxn id="146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Ariitaが提供するAPI</a:t>
            </a:r>
            <a:endParaRPr/>
          </a:p>
        </p:txBody>
      </p:sp>
      <p:sp>
        <p:nvSpPr>
          <p:cNvPr id="155" name="Google Shape;155;p19"/>
          <p:cNvSpPr txBox="1"/>
          <p:nvPr>
            <p:ph idx="4294967295" type="body"/>
          </p:nvPr>
        </p:nvSpPr>
        <p:spPr>
          <a:xfrm>
            <a:off x="5033100" y="1786850"/>
            <a:ext cx="3629700" cy="29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本人認証/認可API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📋</a:t>
            </a:r>
            <a:r>
              <a:rPr lang="en" sz="2000">
                <a:solidFill>
                  <a:srgbClr val="607D8B"/>
                </a:solidFill>
              </a:rPr>
              <a:t>　</a:t>
            </a:r>
            <a:r>
              <a:rPr b="1" lang="en" sz="2000"/>
              <a:t>契約照会API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・</a:t>
            </a:r>
            <a:r>
              <a:rPr lang="en" sz="2000">
                <a:solidFill>
                  <a:srgbClr val="607D8B"/>
                </a:solidFill>
              </a:rPr>
              <a:t>📖</a:t>
            </a:r>
            <a:r>
              <a:rPr b="1" lang="en" sz="2000">
                <a:solidFill>
                  <a:schemeClr val="dk1"/>
                </a:solidFill>
              </a:rPr>
              <a:t>　保険商品照会API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・💰　保険料計算API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・👼　FPサポートAPI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・📭　資料請求API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・📝　保全API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7" name="Google Shape;157;p1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4588625" y="1608525"/>
            <a:ext cx="673500" cy="3580800"/>
          </a:xfrm>
          <a:prstGeom prst="leftBrace">
            <a:avLst>
              <a:gd fmla="val 8333" name="adj1"/>
              <a:gd fmla="val 693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