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6215-E0EC-42CC-B5E4-1DEE4EA6241F}" type="datetimeFigureOut">
              <a:rPr lang="es-ES" smtClean="0"/>
              <a:pPr/>
              <a:t>09/02/2017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FEB2-64EC-43AA-BEA8-4224476748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6215-E0EC-42CC-B5E4-1DEE4EA6241F}" type="datetimeFigureOut">
              <a:rPr lang="es-ES" smtClean="0"/>
              <a:pPr/>
              <a:t>09/02/2017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FEB2-64EC-43AA-BEA8-4224476748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6215-E0EC-42CC-B5E4-1DEE4EA6241F}" type="datetimeFigureOut">
              <a:rPr lang="es-ES" smtClean="0"/>
              <a:pPr/>
              <a:t>09/02/2017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FEB2-64EC-43AA-BEA8-4224476748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6215-E0EC-42CC-B5E4-1DEE4EA6241F}" type="datetimeFigureOut">
              <a:rPr lang="es-ES" smtClean="0"/>
              <a:pPr/>
              <a:t>09/02/2017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FEB2-64EC-43AA-BEA8-4224476748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6215-E0EC-42CC-B5E4-1DEE4EA6241F}" type="datetimeFigureOut">
              <a:rPr lang="es-ES" smtClean="0"/>
              <a:pPr/>
              <a:t>09/02/2017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FEB2-64EC-43AA-BEA8-4224476748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6215-E0EC-42CC-B5E4-1DEE4EA6241F}" type="datetimeFigureOut">
              <a:rPr lang="es-ES" smtClean="0"/>
              <a:pPr/>
              <a:t>09/02/2017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FEB2-64EC-43AA-BEA8-4224476748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6215-E0EC-42CC-B5E4-1DEE4EA6241F}" type="datetimeFigureOut">
              <a:rPr lang="es-ES" smtClean="0"/>
              <a:pPr/>
              <a:t>09/02/2017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FEB2-64EC-43AA-BEA8-4224476748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6215-E0EC-42CC-B5E4-1DEE4EA6241F}" type="datetimeFigureOut">
              <a:rPr lang="es-ES" smtClean="0"/>
              <a:pPr/>
              <a:t>09/02/2017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10FEB2-64EC-43AA-BEA8-42244767484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6215-E0EC-42CC-B5E4-1DEE4EA6241F}" type="datetimeFigureOut">
              <a:rPr lang="es-ES" smtClean="0"/>
              <a:pPr/>
              <a:t>09/02/2017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FEB2-64EC-43AA-BEA8-4224476748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6215-E0EC-42CC-B5E4-1DEE4EA6241F}" type="datetimeFigureOut">
              <a:rPr lang="es-ES" smtClean="0"/>
              <a:pPr/>
              <a:t>09/02/2017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110FEB2-64EC-43AA-BEA8-4224476748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2226215-E0EC-42CC-B5E4-1DEE4EA6241F}" type="datetimeFigureOut">
              <a:rPr lang="es-ES" smtClean="0"/>
              <a:pPr/>
              <a:t>09/02/2017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FEB2-64EC-43AA-BEA8-4224476748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226215-E0EC-42CC-B5E4-1DEE4EA6241F}" type="datetimeFigureOut">
              <a:rPr lang="es-ES" smtClean="0"/>
              <a:pPr/>
              <a:t>09/02/2017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110FEB2-64EC-43AA-BEA8-42244767484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github.com/OriolGarciaFores/Projecte_Storm_Bulle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smtClean="0"/>
              <a:t>Projecte: Prototip 1</a:t>
            </a:r>
            <a:endParaRPr lang="ca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STORM </a:t>
            </a:r>
            <a:r>
              <a:rPr lang="ca-ES" dirty="0" smtClean="0"/>
              <a:t>BULLETS</a:t>
            </a:r>
            <a:endParaRPr lang="ca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7143768" y="6000768"/>
            <a:ext cx="2000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ORIOL GARCIA FORÉS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Pròxim esprints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Sistema de combat. (Armes, puntuacions, vides, etc.).</a:t>
            </a:r>
          </a:p>
          <a:p>
            <a:r>
              <a:rPr lang="ca-ES" dirty="0" smtClean="0"/>
              <a:t>Nous enemics.</a:t>
            </a:r>
          </a:p>
          <a:p>
            <a:r>
              <a:rPr lang="ca-ES" dirty="0" smtClean="0"/>
              <a:t>Millora de disseny.</a:t>
            </a:r>
          </a:p>
          <a:p>
            <a:r>
              <a:rPr lang="ca-ES" dirty="0" smtClean="0"/>
              <a:t>Sorolls i musica de fons.</a:t>
            </a:r>
          </a:p>
          <a:p>
            <a:r>
              <a:rPr lang="ca-ES" dirty="0" smtClean="0"/>
              <a:t>Enemic final.</a:t>
            </a:r>
          </a:p>
          <a:p>
            <a:r>
              <a:rPr lang="ca-ES" dirty="0" smtClean="0"/>
              <a:t>Mapes aleatoris.</a:t>
            </a:r>
          </a:p>
          <a:p>
            <a:r>
              <a:rPr lang="ca-ES" dirty="0" smtClean="0"/>
              <a:t>Millores o extres.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Eines de seguiment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Github</a:t>
            </a:r>
            <a:r>
              <a:rPr lang="ca-ES" dirty="0" smtClean="0"/>
              <a:t> - </a:t>
            </a:r>
            <a:r>
              <a:rPr lang="ca-ES" dirty="0" smtClean="0">
                <a:hlinkClick r:id="rId2"/>
              </a:rPr>
              <a:t>https://github.com/OriolGarciaFores/Projecte_Storm_Bullets</a:t>
            </a:r>
            <a:endParaRPr lang="ca-ES" dirty="0" smtClean="0"/>
          </a:p>
          <a:p>
            <a:endParaRPr lang="ca-ES" dirty="0" smtClean="0"/>
          </a:p>
        </p:txBody>
      </p:sp>
      <p:pic>
        <p:nvPicPr>
          <p:cNvPr id="6146" name="Picture 2" descr="C:\Users\User\Desktop\fotos presentacio projecte\githu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071810"/>
            <a:ext cx="5752261" cy="35360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Eines de seguiment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Trello</a:t>
            </a:r>
            <a:endParaRPr lang="ca-ES" dirty="0"/>
          </a:p>
        </p:txBody>
      </p:sp>
      <p:pic>
        <p:nvPicPr>
          <p:cNvPr id="7170" name="Picture 2" descr="C:\Users\User\Desktop\fotos presentacio projecte\trell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66980"/>
            <a:ext cx="7786742" cy="44208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2910" y="2786058"/>
            <a:ext cx="7467600" cy="1143000"/>
          </a:xfrm>
        </p:spPr>
        <p:txBody>
          <a:bodyPr/>
          <a:lstStyle/>
          <a:p>
            <a:pPr algn="ctr"/>
            <a:r>
              <a:rPr lang="ca-ES" dirty="0" smtClean="0"/>
              <a:t>DEMO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Índex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1. En que consisteix?</a:t>
            </a:r>
          </a:p>
          <a:p>
            <a:r>
              <a:rPr lang="ca-ES" dirty="0" smtClean="0"/>
              <a:t>2. </a:t>
            </a:r>
            <a:r>
              <a:rPr lang="ca-ES" dirty="0" err="1" smtClean="0"/>
              <a:t>Backlog</a:t>
            </a:r>
            <a:r>
              <a:rPr lang="ca-ES" dirty="0" smtClean="0"/>
              <a:t>.</a:t>
            </a:r>
          </a:p>
          <a:p>
            <a:r>
              <a:rPr lang="ca-ES" dirty="0" smtClean="0"/>
              <a:t>3. Pròxim esprints.</a:t>
            </a:r>
          </a:p>
          <a:p>
            <a:r>
              <a:rPr lang="ca-ES" dirty="0" smtClean="0"/>
              <a:t>4.Eines de seguiment.</a:t>
            </a:r>
          </a:p>
          <a:p>
            <a:r>
              <a:rPr lang="ca-ES" dirty="0" smtClean="0"/>
              <a:t>5. </a:t>
            </a:r>
            <a:r>
              <a:rPr lang="ca-ES" dirty="0" err="1" smtClean="0"/>
              <a:t>Demo</a:t>
            </a:r>
            <a:r>
              <a:rPr lang="ca-ES" dirty="0" smtClean="0"/>
              <a:t>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En que consisteix ?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Es un petit videojoc, que s’utilitza un motor gràfic propi.</a:t>
            </a:r>
          </a:p>
          <a:p>
            <a:endParaRPr lang="ca-ES" dirty="0" smtClean="0"/>
          </a:p>
          <a:p>
            <a:r>
              <a:rPr lang="ca-ES" dirty="0" smtClean="0"/>
              <a:t>De que tracta el videojoc ?</a:t>
            </a:r>
          </a:p>
          <a:p>
            <a:r>
              <a:rPr lang="ca-ES" dirty="0" smtClean="0"/>
              <a:t>Es un </a:t>
            </a:r>
            <a:r>
              <a:rPr lang="ca-ES" dirty="0" err="1" smtClean="0"/>
              <a:t>rogue-like</a:t>
            </a:r>
            <a:r>
              <a:rPr lang="ca-ES" dirty="0" smtClean="0"/>
              <a:t> i acció, es a dir, esta compost de </a:t>
            </a:r>
            <a:r>
              <a:rPr lang="ca-ES" dirty="0" err="1" smtClean="0"/>
              <a:t>mazmorras</a:t>
            </a:r>
            <a:r>
              <a:rPr lang="ca-ES" dirty="0" smtClean="0"/>
              <a:t> amb diferents sales, on hi ha </a:t>
            </a:r>
            <a:r>
              <a:rPr lang="ca-ES" dirty="0" smtClean="0"/>
              <a:t>enemics </a:t>
            </a:r>
            <a:r>
              <a:rPr lang="ca-ES" dirty="0" smtClean="0"/>
              <a:t>que </a:t>
            </a:r>
            <a:r>
              <a:rPr lang="ca-ES" dirty="0" smtClean="0"/>
              <a:t>derrotar.</a:t>
            </a:r>
          </a:p>
          <a:p>
            <a:endParaRPr lang="ca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Backlog</a:t>
            </a:r>
            <a:r>
              <a:rPr lang="ca-ES" dirty="0" smtClean="0"/>
              <a:t> - Completats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a-ES" dirty="0" smtClean="0"/>
          </a:p>
          <a:p>
            <a:r>
              <a:rPr lang="ca-ES" dirty="0" smtClean="0"/>
              <a:t>La finestra.</a:t>
            </a:r>
          </a:p>
          <a:p>
            <a:r>
              <a:rPr lang="ca-ES" dirty="0" smtClean="0"/>
              <a:t>Controls teclat.</a:t>
            </a:r>
          </a:p>
          <a:p>
            <a:r>
              <a:rPr lang="ca-ES" dirty="0" smtClean="0"/>
              <a:t>Fulla de </a:t>
            </a:r>
            <a:r>
              <a:rPr lang="ca-ES" dirty="0" err="1" smtClean="0"/>
              <a:t>Sprites</a:t>
            </a:r>
            <a:r>
              <a:rPr lang="ca-ES" dirty="0" smtClean="0"/>
              <a:t>.</a:t>
            </a:r>
          </a:p>
          <a:p>
            <a:r>
              <a:rPr lang="ca-ES" dirty="0" err="1" smtClean="0"/>
              <a:t>Clase</a:t>
            </a:r>
            <a:r>
              <a:rPr lang="ca-ES" dirty="0" smtClean="0"/>
              <a:t> </a:t>
            </a:r>
            <a:r>
              <a:rPr lang="ca-ES" dirty="0" err="1" smtClean="0"/>
              <a:t>graphics</a:t>
            </a:r>
            <a:endParaRPr lang="ca-ES" dirty="0" smtClean="0"/>
          </a:p>
          <a:p>
            <a:r>
              <a:rPr lang="ca-ES" dirty="0" smtClean="0"/>
              <a:t>Introducció mapa.</a:t>
            </a:r>
          </a:p>
        </p:txBody>
      </p:sp>
      <p:pic>
        <p:nvPicPr>
          <p:cNvPr id="1026" name="Picture 2" descr="C:\Users\User\Desktop\Oriol\Proyecto\GIT Storm Bullets\Projecte_Storm_Bullets\Storm_Bullets_Beta\recursos\imagenes\hojasTexturas\1_cop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357298"/>
            <a:ext cx="2593964" cy="2593964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5429256" y="407194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Fulla </a:t>
            </a:r>
            <a:r>
              <a:rPr lang="ca-ES" dirty="0" err="1" smtClean="0"/>
              <a:t>Sprites</a:t>
            </a:r>
            <a:r>
              <a:rPr lang="ca-ES" dirty="0" smtClean="0"/>
              <a:t> 32x32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Backlog</a:t>
            </a:r>
            <a:r>
              <a:rPr lang="ca-ES" dirty="0" smtClean="0"/>
              <a:t> - Completats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Nou format de mapa.</a:t>
            </a:r>
          </a:p>
          <a:p>
            <a:endParaRPr lang="ca-ES" dirty="0" smtClean="0"/>
          </a:p>
          <a:p>
            <a:endParaRPr lang="ca-ES" dirty="0" smtClean="0"/>
          </a:p>
          <a:p>
            <a:endParaRPr lang="ca-ES" dirty="0" smtClean="0"/>
          </a:p>
          <a:p>
            <a:pPr>
              <a:buNone/>
            </a:pPr>
            <a:endParaRPr lang="ca-ES" dirty="0" smtClean="0"/>
          </a:p>
          <a:p>
            <a:r>
              <a:rPr lang="ca-ES" dirty="0" smtClean="0"/>
              <a:t>Implementar personatge.</a:t>
            </a:r>
          </a:p>
          <a:p>
            <a:r>
              <a:rPr lang="ca-ES" dirty="0" smtClean="0"/>
              <a:t>Moviments</a:t>
            </a:r>
          </a:p>
          <a:p>
            <a:r>
              <a:rPr lang="ca-ES" dirty="0" smtClean="0"/>
              <a:t>Animacions.</a:t>
            </a:r>
            <a:endParaRPr lang="ca-ES" dirty="0"/>
          </a:p>
        </p:txBody>
      </p:sp>
      <p:pic>
        <p:nvPicPr>
          <p:cNvPr id="2051" name="Picture 3" descr="C:\Users\User\Desktop\Captur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285992"/>
            <a:ext cx="7705753" cy="2143125"/>
          </a:xfrm>
          <a:prstGeom prst="rect">
            <a:avLst/>
          </a:prstGeom>
          <a:noFill/>
        </p:spPr>
      </p:pic>
      <p:pic>
        <p:nvPicPr>
          <p:cNvPr id="2052" name="Picture 4" descr="C:\Users\User\Desktop\Oriol\Proyecto\GIT Storm Bullets\Projecte_Storm_Bullets\Storm_Bullets_Beta\recursos\imagenes\hojasPersonajes\play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4929198"/>
            <a:ext cx="1219200" cy="162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Backlog</a:t>
            </a:r>
            <a:r>
              <a:rPr lang="ca-ES" dirty="0" smtClean="0"/>
              <a:t> - Completats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Col·lisions del mapa.</a:t>
            </a:r>
          </a:p>
          <a:p>
            <a:r>
              <a:rPr lang="ca-ES" dirty="0" smtClean="0"/>
              <a:t>Col·lisions del personatge.</a:t>
            </a:r>
          </a:p>
          <a:p>
            <a:r>
              <a:rPr lang="ca-ES" dirty="0" smtClean="0"/>
              <a:t>Interfase d’usuari.</a:t>
            </a:r>
          </a:p>
          <a:p>
            <a:r>
              <a:rPr lang="ca-ES" dirty="0" smtClean="0"/>
              <a:t>Classe estats de joc.</a:t>
            </a:r>
            <a:endParaRPr lang="ca-ES" dirty="0"/>
          </a:p>
        </p:txBody>
      </p:sp>
      <p:pic>
        <p:nvPicPr>
          <p:cNvPr id="3075" name="Picture 3" descr="C:\Users\User\Desktop\fotos presentacio projecte\interfaz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2714620"/>
            <a:ext cx="4352905" cy="914400"/>
          </a:xfrm>
          <a:prstGeom prst="rect">
            <a:avLst/>
          </a:prstGeom>
          <a:noFill/>
        </p:spPr>
      </p:pic>
      <p:pic>
        <p:nvPicPr>
          <p:cNvPr id="3077" name="Picture 5" descr="C:\Users\User\Desktop\fotos presentacio projecte\Untitled Diagra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000504"/>
            <a:ext cx="5843022" cy="24336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Backlog</a:t>
            </a:r>
            <a:r>
              <a:rPr lang="ca-ES" dirty="0" smtClean="0"/>
              <a:t> - Completats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Menú principal.</a:t>
            </a:r>
          </a:p>
          <a:p>
            <a:r>
              <a:rPr lang="ca-ES" dirty="0" smtClean="0"/>
              <a:t>Menú – pausa.</a:t>
            </a:r>
          </a:p>
          <a:p>
            <a:r>
              <a:rPr lang="ca-ES" dirty="0" smtClean="0"/>
              <a:t>Àudio menú principal.</a:t>
            </a:r>
          </a:p>
          <a:p>
            <a:r>
              <a:rPr lang="ca-ES" dirty="0" smtClean="0"/>
              <a:t>Estat configuració(</a:t>
            </a:r>
            <a:r>
              <a:rPr lang="ca-ES" dirty="0" err="1" smtClean="0"/>
              <a:t>Volumen</a:t>
            </a:r>
            <a:r>
              <a:rPr lang="ca-ES" dirty="0" smtClean="0"/>
              <a:t>).</a:t>
            </a:r>
          </a:p>
          <a:p>
            <a:r>
              <a:rPr lang="ca-ES" dirty="0" smtClean="0"/>
              <a:t>Redimensionar imatges.</a:t>
            </a:r>
            <a:endParaRPr lang="ca-ES" dirty="0"/>
          </a:p>
        </p:txBody>
      </p:sp>
      <p:pic>
        <p:nvPicPr>
          <p:cNvPr id="4098" name="Picture 2" descr="C:\Users\User\Desktop\fotos presentacio projecte\re-escala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4357694"/>
            <a:ext cx="4071966" cy="2290482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4357694"/>
            <a:ext cx="3938161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4429124" y="521495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VS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Backlog</a:t>
            </a:r>
            <a:r>
              <a:rPr lang="ca-ES" dirty="0" smtClean="0"/>
              <a:t> - Completats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Pantalla completa.</a:t>
            </a:r>
          </a:p>
          <a:p>
            <a:r>
              <a:rPr lang="ca-ES" dirty="0" smtClean="0"/>
              <a:t>Millorar la interfase usuari.</a:t>
            </a:r>
          </a:p>
          <a:p>
            <a:r>
              <a:rPr lang="ca-ES" dirty="0" smtClean="0"/>
              <a:t>Canvi de mapes.</a:t>
            </a:r>
          </a:p>
          <a:p>
            <a:r>
              <a:rPr lang="ca-ES" dirty="0" smtClean="0"/>
              <a:t>Escriure i llegir fitxer.</a:t>
            </a:r>
          </a:p>
          <a:p>
            <a:r>
              <a:rPr lang="ca-ES" dirty="0" smtClean="0"/>
              <a:t>Guarda dades al fitxer.</a:t>
            </a:r>
          </a:p>
          <a:p>
            <a:r>
              <a:rPr lang="ca-ES" dirty="0" smtClean="0"/>
              <a:t>Estat anomenar partida/jugador.</a:t>
            </a:r>
          </a:p>
          <a:p>
            <a:r>
              <a:rPr lang="ca-ES" dirty="0" smtClean="0"/>
              <a:t>Millora del disseny menú.</a:t>
            </a:r>
          </a:p>
          <a:p>
            <a:r>
              <a:rPr lang="ca-ES" dirty="0" smtClean="0"/>
              <a:t>Afegir enemic.</a:t>
            </a:r>
          </a:p>
          <a:p>
            <a:endParaRPr lang="ca-E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3214686"/>
            <a:ext cx="24860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Backlog</a:t>
            </a:r>
            <a:r>
              <a:rPr lang="ca-ES" dirty="0" smtClean="0"/>
              <a:t> – En procés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ca-ES" dirty="0" smtClean="0"/>
          </a:p>
          <a:p>
            <a:r>
              <a:rPr lang="ca-ES" dirty="0" smtClean="0"/>
              <a:t>Intel·ligència Artificial.</a:t>
            </a:r>
          </a:p>
          <a:p>
            <a:endParaRPr lang="ca-ES" dirty="0" smtClean="0"/>
          </a:p>
          <a:p>
            <a:r>
              <a:rPr lang="ca-ES" dirty="0" smtClean="0"/>
              <a:t>Persecució.</a:t>
            </a:r>
          </a:p>
          <a:p>
            <a:endParaRPr lang="ca-ES" dirty="0" smtClean="0"/>
          </a:p>
          <a:p>
            <a:r>
              <a:rPr lang="ca-ES" dirty="0" smtClean="0"/>
              <a:t>Animacions dels enemics.</a:t>
            </a:r>
          </a:p>
          <a:p>
            <a:endParaRPr lang="ca-ES" dirty="0" smtClean="0"/>
          </a:p>
          <a:p>
            <a:r>
              <a:rPr lang="ca-ES" dirty="0" smtClean="0"/>
              <a:t>Col·lisions dels enemics.</a:t>
            </a:r>
          </a:p>
          <a:p>
            <a:endParaRPr lang="ca-ES" dirty="0" smtClean="0"/>
          </a:p>
          <a:p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208</TotalTime>
  <Words>260</Words>
  <Application>Microsoft Office PowerPoint</Application>
  <PresentationFormat>Presentación en pantalla (4:3)</PresentationFormat>
  <Paragraphs>74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Técnico</vt:lpstr>
      <vt:lpstr>Projecte: Prototip 1</vt:lpstr>
      <vt:lpstr>Índex</vt:lpstr>
      <vt:lpstr>En que consisteix ?</vt:lpstr>
      <vt:lpstr>Backlog - Completats</vt:lpstr>
      <vt:lpstr>Backlog - Completats</vt:lpstr>
      <vt:lpstr>Backlog - Completats</vt:lpstr>
      <vt:lpstr>Backlog - Completats</vt:lpstr>
      <vt:lpstr>Backlog - Completats</vt:lpstr>
      <vt:lpstr>Backlog – En procés</vt:lpstr>
      <vt:lpstr>Pròxim esprints</vt:lpstr>
      <vt:lpstr>Eines de seguiment</vt:lpstr>
      <vt:lpstr>Eines de seguiment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Projecte: Prototip 1</dc:title>
  <dc:creator>User</dc:creator>
  <cp:lastModifiedBy>User</cp:lastModifiedBy>
  <cp:revision>22</cp:revision>
  <dcterms:created xsi:type="dcterms:W3CDTF">2017-02-07T09:49:34Z</dcterms:created>
  <dcterms:modified xsi:type="dcterms:W3CDTF">2017-02-09T16:59:53Z</dcterms:modified>
</cp:coreProperties>
</file>