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086F-0037-4836-A106-814E49C1555E}" type="datetimeFigureOut">
              <a:rPr lang="es-ES" smtClean="0"/>
              <a:pPr/>
              <a:t>21/04/2017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9DFF-9049-4D56-A338-FE02683ECFB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086F-0037-4836-A106-814E49C1555E}" type="datetimeFigureOut">
              <a:rPr lang="es-ES" smtClean="0"/>
              <a:pPr/>
              <a:t>21/04/2017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9DFF-9049-4D56-A338-FE02683ECFB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086F-0037-4836-A106-814E49C1555E}" type="datetimeFigureOut">
              <a:rPr lang="es-ES" smtClean="0"/>
              <a:pPr/>
              <a:t>21/04/2017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9DFF-9049-4D56-A338-FE02683ECFB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086F-0037-4836-A106-814E49C1555E}" type="datetimeFigureOut">
              <a:rPr lang="es-ES" smtClean="0"/>
              <a:pPr/>
              <a:t>21/04/2017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9DFF-9049-4D56-A338-FE02683ECFB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086F-0037-4836-A106-814E49C1555E}" type="datetimeFigureOut">
              <a:rPr lang="es-ES" smtClean="0"/>
              <a:pPr/>
              <a:t>21/04/2017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9DFF-9049-4D56-A338-FE02683ECFB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086F-0037-4836-A106-814E49C1555E}" type="datetimeFigureOut">
              <a:rPr lang="es-ES" smtClean="0"/>
              <a:pPr/>
              <a:t>21/04/2017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9DFF-9049-4D56-A338-FE02683ECFB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086F-0037-4836-A106-814E49C1555E}" type="datetimeFigureOut">
              <a:rPr lang="es-ES" smtClean="0"/>
              <a:pPr/>
              <a:t>21/04/2017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9DFF-9049-4D56-A338-FE02683ECFB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086F-0037-4836-A106-814E49C1555E}" type="datetimeFigureOut">
              <a:rPr lang="es-ES" smtClean="0"/>
              <a:pPr/>
              <a:t>21/04/2017</a:t>
            </a:fld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FB9DFF-9049-4D56-A338-FE02683ECFB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086F-0037-4836-A106-814E49C1555E}" type="datetimeFigureOut">
              <a:rPr lang="es-ES" smtClean="0"/>
              <a:pPr/>
              <a:t>21/04/2017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9DFF-9049-4D56-A338-FE02683ECFB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086F-0037-4836-A106-814E49C1555E}" type="datetimeFigureOut">
              <a:rPr lang="es-ES" smtClean="0"/>
              <a:pPr/>
              <a:t>21/04/2017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9FB9DFF-9049-4D56-A338-FE02683ECFB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AB28086F-0037-4836-A106-814E49C1555E}" type="datetimeFigureOut">
              <a:rPr lang="es-ES" smtClean="0"/>
              <a:pPr/>
              <a:t>21/04/2017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9DFF-9049-4D56-A338-FE02683ECFB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B28086F-0037-4836-A106-814E49C1555E}" type="datetimeFigureOut">
              <a:rPr lang="es-ES" smtClean="0"/>
              <a:pPr/>
              <a:t>21/04/2017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9FB9DFF-9049-4D56-A338-FE02683ECFB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OriolGarciaFores/Projecte_Storm_Bullets/tree/master/Storm_Bullet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PROJECTE: PROTOTIP 2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STORM BULLETS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7072330" y="6072206"/>
            <a:ext cx="207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ORIOL GARCIA</a:t>
            </a:r>
          </a:p>
          <a:p>
            <a:r>
              <a:rPr lang="es-ES" dirty="0" smtClean="0"/>
              <a:t>FORÉS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Eines de seguiment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 smtClean="0"/>
              <a:t>Github</a:t>
            </a:r>
            <a:r>
              <a:rPr lang="ca-ES" dirty="0" smtClean="0"/>
              <a:t> - </a:t>
            </a:r>
            <a:r>
              <a:rPr lang="ca-ES" dirty="0" smtClean="0">
                <a:hlinkClick r:id="rId2"/>
              </a:rPr>
              <a:t>https://github.com/OriolGarciaFores/Projecte_Storm_Bullets/tree/master/Storm_Bullets</a:t>
            </a:r>
            <a:endParaRPr lang="ca-ES" dirty="0" smtClean="0"/>
          </a:p>
          <a:p>
            <a:endParaRPr lang="ca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3714752"/>
            <a:ext cx="6353134" cy="2831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Eines de seguiment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 smtClean="0"/>
              <a:t>Trello</a:t>
            </a:r>
            <a:endParaRPr lang="ca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214554"/>
            <a:ext cx="6115980" cy="4425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786058"/>
            <a:ext cx="7467600" cy="1143000"/>
          </a:xfrm>
        </p:spPr>
        <p:txBody>
          <a:bodyPr/>
          <a:lstStyle/>
          <a:p>
            <a:pPr algn="ctr"/>
            <a:r>
              <a:rPr lang="ca-ES" dirty="0" smtClean="0"/>
              <a:t>DEMO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En</a:t>
            </a:r>
            <a:r>
              <a:rPr lang="es-ES" dirty="0" smtClean="0"/>
              <a:t> que </a:t>
            </a:r>
            <a:r>
              <a:rPr lang="ca-ES" dirty="0" smtClean="0"/>
              <a:t>consisteix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Videojoc 2D</a:t>
            </a:r>
          </a:p>
          <a:p>
            <a:r>
              <a:rPr lang="ca-ES" dirty="0" smtClean="0"/>
              <a:t>Motor gràfic propi.</a:t>
            </a:r>
          </a:p>
          <a:p>
            <a:r>
              <a:rPr lang="ca-ES" dirty="0" smtClean="0"/>
              <a:t>Llenguatge Java.</a:t>
            </a:r>
          </a:p>
          <a:p>
            <a:endParaRPr lang="ca-ES" dirty="0" smtClean="0"/>
          </a:p>
          <a:p>
            <a:r>
              <a:rPr lang="ca-ES" dirty="0" smtClean="0"/>
              <a:t>De que tracta?</a:t>
            </a:r>
          </a:p>
          <a:p>
            <a:r>
              <a:rPr lang="ca-ES" dirty="0" smtClean="0"/>
              <a:t>Es un </a:t>
            </a:r>
            <a:r>
              <a:rPr lang="ca-ES" dirty="0" err="1" smtClean="0"/>
              <a:t>indie</a:t>
            </a:r>
            <a:r>
              <a:rPr lang="ca-ES" dirty="0" smtClean="0"/>
              <a:t>, </a:t>
            </a:r>
            <a:r>
              <a:rPr lang="ca-ES" dirty="0" err="1" smtClean="0"/>
              <a:t>rogue-like</a:t>
            </a:r>
            <a:r>
              <a:rPr lang="ca-ES" dirty="0" smtClean="0"/>
              <a:t> i acció.</a:t>
            </a:r>
          </a:p>
          <a:p>
            <a:r>
              <a:rPr lang="ca-ES" dirty="0" smtClean="0"/>
              <a:t>Compost masmorres, sales i enemics.</a:t>
            </a:r>
          </a:p>
          <a:p>
            <a:r>
              <a:rPr lang="ca-ES" dirty="0" smtClean="0"/>
              <a:t>Objectiu, aconseguir màxima puntuació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1026" name="Picture 2" descr="C:\Users\Tebrase\Desktop\netbeans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2143116"/>
            <a:ext cx="3200388" cy="13939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1538" y="214290"/>
            <a:ext cx="7467600" cy="1143000"/>
          </a:xfrm>
        </p:spPr>
        <p:txBody>
          <a:bodyPr/>
          <a:lstStyle/>
          <a:p>
            <a:r>
              <a:rPr lang="ca-ES" dirty="0" smtClean="0"/>
              <a:t>Prototip 1 VS Prototip 2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2000240"/>
            <a:ext cx="3286148" cy="4525963"/>
          </a:xfrm>
        </p:spPr>
        <p:txBody>
          <a:bodyPr>
            <a:noAutofit/>
          </a:bodyPr>
          <a:lstStyle/>
          <a:p>
            <a:r>
              <a:rPr lang="ca-ES" sz="1200" dirty="0" err="1" smtClean="0"/>
              <a:t>Graphics</a:t>
            </a:r>
            <a:r>
              <a:rPr lang="ca-ES" sz="1200" dirty="0" smtClean="0"/>
              <a:t> per pantalla (Imatges)</a:t>
            </a:r>
          </a:p>
          <a:p>
            <a:endParaRPr lang="ca-ES" sz="1200" dirty="0" smtClean="0"/>
          </a:p>
          <a:p>
            <a:r>
              <a:rPr lang="ca-ES" sz="1200" dirty="0" smtClean="0"/>
              <a:t>Control teclat</a:t>
            </a:r>
          </a:p>
          <a:p>
            <a:endParaRPr lang="ca-ES" sz="1200" dirty="0" smtClean="0"/>
          </a:p>
          <a:p>
            <a:r>
              <a:rPr lang="ca-ES" sz="1200" dirty="0" err="1" smtClean="0"/>
              <a:t>Mapas</a:t>
            </a:r>
            <a:endParaRPr lang="ca-ES" sz="1200" dirty="0" smtClean="0"/>
          </a:p>
          <a:p>
            <a:endParaRPr lang="ca-ES" sz="1200" dirty="0" smtClean="0"/>
          </a:p>
          <a:p>
            <a:r>
              <a:rPr lang="ca-ES" sz="1200" dirty="0" smtClean="0"/>
              <a:t>Personatge amb animacions</a:t>
            </a:r>
          </a:p>
          <a:p>
            <a:endParaRPr lang="ca-ES" sz="1200" dirty="0" smtClean="0"/>
          </a:p>
          <a:p>
            <a:r>
              <a:rPr lang="ca-ES" sz="1200" dirty="0" err="1" smtClean="0"/>
              <a:t>Colisions</a:t>
            </a:r>
            <a:endParaRPr lang="ca-ES" sz="1200" dirty="0" smtClean="0"/>
          </a:p>
          <a:p>
            <a:endParaRPr lang="ca-ES" sz="1200" dirty="0" smtClean="0"/>
          </a:p>
          <a:p>
            <a:r>
              <a:rPr lang="ca-ES" sz="1200" dirty="0" err="1" smtClean="0"/>
              <a:t>Interfas</a:t>
            </a:r>
            <a:r>
              <a:rPr lang="ca-ES" sz="1200" dirty="0" smtClean="0"/>
              <a:t> usuari</a:t>
            </a:r>
          </a:p>
          <a:p>
            <a:endParaRPr lang="ca-ES" sz="1200" dirty="0" smtClean="0"/>
          </a:p>
          <a:p>
            <a:r>
              <a:rPr lang="ca-ES" sz="1200" dirty="0" err="1" smtClean="0"/>
              <a:t>Menus</a:t>
            </a:r>
            <a:endParaRPr lang="ca-ES" sz="1200" dirty="0" smtClean="0"/>
          </a:p>
          <a:p>
            <a:endParaRPr lang="ca-ES" sz="1200" dirty="0" smtClean="0"/>
          </a:p>
          <a:p>
            <a:r>
              <a:rPr lang="ca-ES" sz="1200" dirty="0" smtClean="0"/>
              <a:t>Pantalla completa</a:t>
            </a:r>
          </a:p>
          <a:p>
            <a:endParaRPr lang="ca-ES" sz="1200" dirty="0" smtClean="0"/>
          </a:p>
          <a:p>
            <a:r>
              <a:rPr lang="ca-ES" sz="1200" dirty="0" smtClean="0"/>
              <a:t>Canvi de </a:t>
            </a:r>
            <a:r>
              <a:rPr lang="ca-ES" sz="1200" dirty="0" err="1" smtClean="0"/>
              <a:t>mapas</a:t>
            </a:r>
            <a:endParaRPr lang="ca-ES" sz="1200" dirty="0" smtClean="0"/>
          </a:p>
          <a:p>
            <a:endParaRPr lang="ca-ES" sz="1200" dirty="0" smtClean="0"/>
          </a:p>
          <a:p>
            <a:r>
              <a:rPr lang="ca-ES" sz="1200" dirty="0" smtClean="0"/>
              <a:t>Guarda dades partida</a:t>
            </a:r>
          </a:p>
          <a:p>
            <a:endParaRPr lang="ca-ES" sz="1200" dirty="0" smtClean="0"/>
          </a:p>
          <a:p>
            <a:r>
              <a:rPr lang="ca-ES" sz="1200" dirty="0" smtClean="0"/>
              <a:t>Enemics (</a:t>
            </a:r>
            <a:r>
              <a:rPr lang="ca-ES" sz="1200" dirty="0" err="1" smtClean="0"/>
              <a:t>IA</a:t>
            </a:r>
            <a:r>
              <a:rPr lang="ca-ES" sz="1200" dirty="0" smtClean="0"/>
              <a:t>, animacions i </a:t>
            </a:r>
            <a:r>
              <a:rPr lang="ca-ES" sz="1200" dirty="0" err="1" smtClean="0"/>
              <a:t>colisions</a:t>
            </a:r>
            <a:r>
              <a:rPr lang="ca-ES" sz="1200" dirty="0" smtClean="0"/>
              <a:t>)</a:t>
            </a:r>
            <a:endParaRPr lang="ca-ES" sz="1200" dirty="0"/>
          </a:p>
        </p:txBody>
      </p:sp>
      <p:sp>
        <p:nvSpPr>
          <p:cNvPr id="4" name="3 CuadroTexto"/>
          <p:cNvSpPr txBox="1"/>
          <p:nvPr/>
        </p:nvSpPr>
        <p:spPr>
          <a:xfrm>
            <a:off x="785786" y="1428736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Prototip 1				Prototip 2</a:t>
            </a:r>
            <a:endParaRPr lang="ca-ES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5214942" y="1785926"/>
            <a:ext cx="3286148" cy="4525963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/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</a:pPr>
            <a:endParaRPr lang="ca-ES" sz="3000" dirty="0" smtClean="0"/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ca-ES" sz="3000" dirty="0" smtClean="0"/>
              <a:t>Inventari.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endParaRPr lang="ca-ES" sz="3000" dirty="0" smtClean="0"/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ca-ES" sz="3000" dirty="0" smtClean="0"/>
              <a:t>Sistema de combat</a:t>
            </a:r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</a:pPr>
            <a:endParaRPr lang="ca-ES" sz="3000" dirty="0" smtClean="0"/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ca-ES" sz="3000" dirty="0" smtClean="0"/>
              <a:t>Sistema de puntuació.</a:t>
            </a:r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endParaRPr lang="ca-ES" sz="3000" dirty="0" smtClean="0"/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ca-ES" sz="3000" dirty="0" smtClean="0"/>
              <a:t>Game Over.</a:t>
            </a:r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endParaRPr lang="ca-ES" sz="3000" dirty="0" smtClean="0"/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ca-ES" sz="3000" dirty="0" smtClean="0"/>
              <a:t>Nous enemics.</a:t>
            </a:r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endParaRPr lang="ca-ES" sz="3000" dirty="0" smtClean="0"/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ca-ES" sz="3000" dirty="0" smtClean="0"/>
              <a:t>Nou </a:t>
            </a:r>
            <a:r>
              <a:rPr lang="ca-ES" sz="3000" dirty="0" err="1" smtClean="0"/>
              <a:t>controlado</a:t>
            </a:r>
            <a:r>
              <a:rPr lang="ca-ES" sz="3000" dirty="0" smtClean="0"/>
              <a:t> </a:t>
            </a:r>
            <a:r>
              <a:rPr lang="ca-ES" sz="3000" dirty="0" err="1" smtClean="0"/>
              <a:t>audio</a:t>
            </a:r>
            <a:r>
              <a:rPr lang="ca-ES" sz="3000" dirty="0" smtClean="0"/>
              <a:t>.</a:t>
            </a:r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endParaRPr lang="ca-ES" sz="3000" dirty="0" smtClean="0"/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ca-ES" sz="3000" dirty="0" smtClean="0"/>
              <a:t>Millores de </a:t>
            </a:r>
            <a:r>
              <a:rPr lang="ca-ES" sz="3000" dirty="0" err="1" smtClean="0"/>
              <a:t>diseny</a:t>
            </a:r>
            <a:r>
              <a:rPr lang="ca-ES" sz="3000" dirty="0" smtClean="0"/>
              <a:t> mapa, portada i font.</a:t>
            </a:r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endParaRPr lang="ca-ES" sz="3000" dirty="0" smtClean="0"/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ca-ES" sz="3000" dirty="0" smtClean="0"/>
              <a:t>Porta </a:t>
            </a:r>
            <a:r>
              <a:rPr lang="ca-ES" sz="3000" dirty="0" err="1" smtClean="0"/>
              <a:t>tencada</a:t>
            </a:r>
            <a:r>
              <a:rPr lang="ca-ES" sz="3000" dirty="0" smtClean="0"/>
              <a:t> i porta </a:t>
            </a:r>
            <a:r>
              <a:rPr lang="ca-ES" sz="3000" dirty="0" err="1" smtClean="0"/>
              <a:t>boss</a:t>
            </a:r>
            <a:r>
              <a:rPr lang="ca-ES" sz="3000" dirty="0" smtClean="0"/>
              <a:t>.</a:t>
            </a:r>
            <a:endParaRPr kumimoji="0" lang="ca-ES" sz="30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Backlog</a:t>
            </a:r>
            <a:r>
              <a:rPr lang="ca-ES" dirty="0" smtClean="0"/>
              <a:t> : Inventari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Consumibles</a:t>
            </a:r>
          </a:p>
          <a:p>
            <a:pPr>
              <a:buNone/>
            </a:pPr>
            <a:endParaRPr lang="ca-ES" dirty="0" smtClean="0"/>
          </a:p>
          <a:p>
            <a:pPr>
              <a:buNone/>
            </a:pPr>
            <a:endParaRPr lang="ca-ES" dirty="0" smtClean="0"/>
          </a:p>
          <a:p>
            <a:endParaRPr lang="ca-ES" dirty="0" smtClean="0"/>
          </a:p>
          <a:p>
            <a:endParaRPr lang="ca-ES" dirty="0" smtClean="0"/>
          </a:p>
          <a:p>
            <a:r>
              <a:rPr lang="ca-ES" dirty="0" smtClean="0"/>
              <a:t>Armes</a:t>
            </a:r>
            <a:endParaRPr lang="ca-ES" dirty="0"/>
          </a:p>
        </p:txBody>
      </p:sp>
      <p:pic>
        <p:nvPicPr>
          <p:cNvPr id="2050" name="Picture 2" descr="C:\Users\Tebrase\Desktop\Git Proyecto\Projecte_Storm_Bullets\Storm_Bullets\recursos\imagenes\hojasObjetos\consumibl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1643050"/>
            <a:ext cx="1746172" cy="578897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2357430"/>
            <a:ext cx="15240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2357430"/>
            <a:ext cx="13049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 descr="C:\Users\Tebrase\Desktop\Git Proyecto\Projecte_Storm_Bullets\Storm_Bullets\recursos\imagenes\hojasObjetos\arma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0298" y="4357694"/>
            <a:ext cx="1643042" cy="547681"/>
          </a:xfrm>
          <a:prstGeom prst="rect">
            <a:avLst/>
          </a:prstGeom>
          <a:noFill/>
        </p:spPr>
      </p:pic>
      <p:pic>
        <p:nvPicPr>
          <p:cNvPr id="2054" name="Picture 6" descr="C:\Users\Tebrase\Desktop\Git Proyecto\Projecte_Storm_Bullets\Storm_Bullets\recursos\imagenes\hojasObjetos\cofre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928926" y="5072074"/>
            <a:ext cx="785817" cy="7858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Backlog</a:t>
            </a:r>
            <a:r>
              <a:rPr lang="ca-ES" dirty="0" smtClean="0"/>
              <a:t>: Sistema combat</a:t>
            </a:r>
            <a:endParaRPr lang="ca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Pistola 0,30s</a:t>
            </a:r>
          </a:p>
          <a:p>
            <a:r>
              <a:rPr lang="ca-ES" dirty="0" smtClean="0"/>
              <a:t>Dany 5 vida.</a:t>
            </a:r>
          </a:p>
          <a:p>
            <a:endParaRPr lang="ca-ES" dirty="0" smtClean="0"/>
          </a:p>
          <a:p>
            <a:r>
              <a:rPr lang="ca-ES" dirty="0" smtClean="0"/>
              <a:t>Rifle assalt 0,05s</a:t>
            </a:r>
          </a:p>
          <a:p>
            <a:r>
              <a:rPr lang="ca-ES" dirty="0" smtClean="0"/>
              <a:t>Dany 2 vida.</a:t>
            </a:r>
          </a:p>
          <a:p>
            <a:pPr>
              <a:buNone/>
            </a:pPr>
            <a:endParaRPr lang="ca-ES" dirty="0" smtClean="0"/>
          </a:p>
          <a:p>
            <a:r>
              <a:rPr lang="ca-ES" dirty="0" smtClean="0"/>
              <a:t>Franctirador 1,30s</a:t>
            </a:r>
          </a:p>
          <a:p>
            <a:r>
              <a:rPr lang="ca-ES" dirty="0" smtClean="0"/>
              <a:t>Dany 20 vida.</a:t>
            </a:r>
            <a:endParaRPr lang="ca-E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1500174"/>
            <a:ext cx="50768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3000372"/>
            <a:ext cx="4953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4810" y="4572008"/>
            <a:ext cx="4500562" cy="1312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Backlog</a:t>
            </a:r>
            <a:r>
              <a:rPr lang="ca-ES" dirty="0" smtClean="0"/>
              <a:t>: Puntuació</a:t>
            </a:r>
            <a:endParaRPr lang="ca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1285860"/>
            <a:ext cx="5148193" cy="2328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4714884"/>
            <a:ext cx="60674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500034" y="2071678"/>
            <a:ext cx="1357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3200" dirty="0" smtClean="0"/>
              <a:t>Top 5</a:t>
            </a:r>
            <a:endParaRPr lang="ca-ES" sz="3200" dirty="0"/>
          </a:p>
        </p:txBody>
      </p:sp>
      <p:sp>
        <p:nvSpPr>
          <p:cNvPr id="6" name="5 CuadroTexto"/>
          <p:cNvSpPr txBox="1"/>
          <p:nvPr/>
        </p:nvSpPr>
        <p:spPr>
          <a:xfrm>
            <a:off x="357158" y="2714620"/>
            <a:ext cx="3571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3200" dirty="0" smtClean="0"/>
              <a:t>Matar +punts</a:t>
            </a:r>
          </a:p>
          <a:p>
            <a:endParaRPr lang="ca-ES" sz="3200" dirty="0" smtClean="0"/>
          </a:p>
          <a:p>
            <a:r>
              <a:rPr lang="ca-ES" sz="3200" dirty="0" smtClean="0"/>
              <a:t>Perdre vida -punts</a:t>
            </a:r>
            <a:endParaRPr lang="ca-E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dirty="0" err="1" smtClean="0"/>
              <a:t>Backlog</a:t>
            </a:r>
            <a:r>
              <a:rPr lang="ca-ES" dirty="0" smtClean="0"/>
              <a:t>: Millores disseny</a:t>
            </a:r>
            <a:endParaRPr lang="ca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928802"/>
            <a:ext cx="2924763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57364"/>
            <a:ext cx="3020201" cy="1643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4071942"/>
            <a:ext cx="3055348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58" y="3929066"/>
            <a:ext cx="3001688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928662" y="1357298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Prototip 1</a:t>
            </a:r>
            <a:endParaRPr lang="ca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5143504" y="1357298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Prototip 2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Backlog</a:t>
            </a:r>
            <a:r>
              <a:rPr lang="ca-ES" dirty="0" smtClean="0"/>
              <a:t>: </a:t>
            </a:r>
            <a:r>
              <a:rPr lang="ca-ES" dirty="0" smtClean="0"/>
              <a:t>Àudio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Musica fons en </a:t>
            </a:r>
            <a:r>
              <a:rPr lang="ca-ES" dirty="0" err="1" smtClean="0"/>
              <a:t>loop</a:t>
            </a:r>
            <a:endParaRPr lang="ca-ES" dirty="0" smtClean="0"/>
          </a:p>
          <a:p>
            <a:endParaRPr lang="ca-ES" dirty="0" smtClean="0"/>
          </a:p>
          <a:p>
            <a:r>
              <a:rPr lang="ca-ES" dirty="0" smtClean="0"/>
              <a:t>Sons de armes</a:t>
            </a:r>
          </a:p>
          <a:p>
            <a:endParaRPr lang="ca-ES" dirty="0" smtClean="0"/>
          </a:p>
          <a:p>
            <a:r>
              <a:rPr lang="ca-ES" dirty="0" smtClean="0"/>
              <a:t>So </a:t>
            </a:r>
            <a:r>
              <a:rPr lang="ca-ES" dirty="0" smtClean="0"/>
              <a:t>al perdre vida.</a:t>
            </a:r>
          </a:p>
          <a:p>
            <a:endParaRPr lang="ca-ES" dirty="0" smtClean="0"/>
          </a:p>
          <a:p>
            <a:r>
              <a:rPr lang="ca-ES" dirty="0" smtClean="0"/>
              <a:t>Musica game over</a:t>
            </a:r>
            <a:endParaRPr lang="ca-E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2643182"/>
            <a:ext cx="4201385" cy="229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Pròxim esprints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ca-ES" dirty="0" smtClean="0"/>
          </a:p>
          <a:p>
            <a:r>
              <a:rPr lang="ca-ES" dirty="0" err="1" smtClean="0"/>
              <a:t>Boss</a:t>
            </a:r>
            <a:r>
              <a:rPr lang="ca-ES" dirty="0" smtClean="0"/>
              <a:t> (En procés)</a:t>
            </a:r>
            <a:endParaRPr lang="ca-ES" dirty="0" smtClean="0"/>
          </a:p>
          <a:p>
            <a:endParaRPr lang="ca-ES" dirty="0" smtClean="0"/>
          </a:p>
          <a:p>
            <a:r>
              <a:rPr lang="ca-ES" dirty="0" smtClean="0"/>
              <a:t>Extres:</a:t>
            </a:r>
          </a:p>
          <a:p>
            <a:pPr lvl="1"/>
            <a:r>
              <a:rPr lang="ca-ES" dirty="0" smtClean="0"/>
              <a:t>Nous </a:t>
            </a:r>
            <a:r>
              <a:rPr lang="ca-ES" dirty="0" smtClean="0"/>
              <a:t>mapes</a:t>
            </a:r>
            <a:endParaRPr lang="ca-ES" dirty="0" smtClean="0"/>
          </a:p>
          <a:p>
            <a:pPr lvl="1"/>
            <a:r>
              <a:rPr lang="ca-ES" dirty="0" err="1" smtClean="0"/>
              <a:t>Respawn</a:t>
            </a:r>
            <a:r>
              <a:rPr lang="ca-ES" dirty="0" smtClean="0"/>
              <a:t> aleatori</a:t>
            </a:r>
          </a:p>
          <a:p>
            <a:pPr lvl="1"/>
            <a:r>
              <a:rPr lang="ca-ES" dirty="0" smtClean="0"/>
              <a:t>Optimització</a:t>
            </a:r>
          </a:p>
          <a:p>
            <a:pPr lvl="1"/>
            <a:r>
              <a:rPr lang="ca-ES" dirty="0" smtClean="0"/>
              <a:t>Icona</a:t>
            </a:r>
            <a:endParaRPr lang="ca-ES" dirty="0" smtClean="0"/>
          </a:p>
          <a:p>
            <a:endParaRPr lang="ca-ES" dirty="0" smtClean="0"/>
          </a:p>
          <a:p>
            <a:r>
              <a:rPr lang="ca-ES" dirty="0" smtClean="0"/>
              <a:t>Memòria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273</TotalTime>
  <Words>215</Words>
  <Application>Microsoft Office PowerPoint</Application>
  <PresentationFormat>Presentación en pantalla (4:3)</PresentationFormat>
  <Paragraphs>100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Técnico</vt:lpstr>
      <vt:lpstr>PROJECTE: PROTOTIP 2</vt:lpstr>
      <vt:lpstr>En que consisteix?</vt:lpstr>
      <vt:lpstr>Prototip 1 VS Prototip 2</vt:lpstr>
      <vt:lpstr>Backlog : Inventari</vt:lpstr>
      <vt:lpstr>Backlog: Sistema combat</vt:lpstr>
      <vt:lpstr>Backlog: Puntuació</vt:lpstr>
      <vt:lpstr>Backlog: Millores disseny</vt:lpstr>
      <vt:lpstr>Backlog: Àudio</vt:lpstr>
      <vt:lpstr>Pròxim esprints</vt:lpstr>
      <vt:lpstr>Eines de seguiment</vt:lpstr>
      <vt:lpstr>Eines de seguiment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PROJECTE: PROTOTIP 2</dc:title>
  <dc:creator>Tebrase</dc:creator>
  <cp:lastModifiedBy>User</cp:lastModifiedBy>
  <cp:revision>18</cp:revision>
  <dcterms:created xsi:type="dcterms:W3CDTF">2017-04-19T09:00:48Z</dcterms:created>
  <dcterms:modified xsi:type="dcterms:W3CDTF">2017-04-21T09:23:23Z</dcterms:modified>
</cp:coreProperties>
</file>