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70" r:id="rId12"/>
    <p:sldId id="271" r:id="rId13"/>
    <p:sldId id="272" r:id="rId14"/>
    <p:sldId id="273" r:id="rId15"/>
    <p:sldId id="276" r:id="rId16"/>
    <p:sldId id="274" r:id="rId17"/>
    <p:sldId id="275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9E4A076-E7C6-4725-A11E-E635EA297D50}" type="datetimeFigureOut">
              <a:rPr lang="es-ES" smtClean="0"/>
              <a:t>22/05/2017</a:t>
            </a:fld>
            <a:endParaRPr lang="ca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EC8D13F-8D88-4402-857F-D48DD8B5791A}" type="slidenum">
              <a:rPr lang="ca-ES" smtClean="0"/>
              <a:t>‹Nº›</a:t>
            </a:fld>
            <a:endParaRPr lang="ca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.pn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STORM BULLETS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072330" y="6072206"/>
            <a:ext cx="207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ORIOL GARCIA</a:t>
            </a:r>
          </a:p>
          <a:p>
            <a:r>
              <a:rPr lang="es-ES" dirty="0" smtClean="0"/>
              <a:t>FORÉS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: Sistema combat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Pistola 0,30s</a:t>
            </a:r>
          </a:p>
          <a:p>
            <a:r>
              <a:rPr lang="ca-ES" dirty="0" smtClean="0"/>
              <a:t>Dany 5 vida.</a:t>
            </a:r>
          </a:p>
          <a:p>
            <a:endParaRPr lang="ca-ES" dirty="0" smtClean="0"/>
          </a:p>
          <a:p>
            <a:r>
              <a:rPr lang="ca-ES" dirty="0" smtClean="0"/>
              <a:t>Rifle assalt 0,05s</a:t>
            </a:r>
          </a:p>
          <a:p>
            <a:r>
              <a:rPr lang="ca-ES" dirty="0" smtClean="0"/>
              <a:t>Dany 2 vida.</a:t>
            </a:r>
          </a:p>
          <a:p>
            <a:pPr>
              <a:buNone/>
            </a:pPr>
            <a:endParaRPr lang="ca-ES" dirty="0" smtClean="0"/>
          </a:p>
          <a:p>
            <a:r>
              <a:rPr lang="ca-ES" dirty="0" smtClean="0"/>
              <a:t>Franctirador 1,30s</a:t>
            </a:r>
          </a:p>
          <a:p>
            <a:r>
              <a:rPr lang="ca-ES" dirty="0" smtClean="0"/>
              <a:t>Dany 20 vida.</a:t>
            </a:r>
            <a:endParaRPr lang="ca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500174"/>
            <a:ext cx="50768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000372"/>
            <a:ext cx="495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572008"/>
            <a:ext cx="4500562" cy="131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Game Over.</a:t>
            </a:r>
          </a:p>
          <a:p>
            <a:endParaRPr lang="ca-ES" dirty="0" smtClean="0"/>
          </a:p>
          <a:p>
            <a:r>
              <a:rPr lang="ca-ES" dirty="0" smtClean="0"/>
              <a:t>Sistema de puntuació (Top 5).</a:t>
            </a:r>
          </a:p>
          <a:p>
            <a:endParaRPr lang="ca-ES" dirty="0" smtClean="0"/>
          </a:p>
          <a:p>
            <a:r>
              <a:rPr lang="ca-ES" dirty="0" smtClean="0"/>
              <a:t>Musica de fons.</a:t>
            </a:r>
          </a:p>
          <a:p>
            <a:endParaRPr lang="ca-ES" dirty="0" smtClean="0"/>
          </a:p>
          <a:p>
            <a:r>
              <a:rPr lang="ca-ES" dirty="0" smtClean="0"/>
              <a:t>Sons (Armes, perdre vida, etc.).</a:t>
            </a:r>
            <a:endParaRPr lang="ca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Boss</a:t>
            </a:r>
            <a:r>
              <a:rPr lang="ca-ES" dirty="0" smtClean="0"/>
              <a:t>.</a:t>
            </a:r>
          </a:p>
          <a:p>
            <a:endParaRPr lang="ca-ES" dirty="0" smtClean="0"/>
          </a:p>
          <a:p>
            <a:r>
              <a:rPr lang="ca-ES" dirty="0" smtClean="0"/>
              <a:t>Habilitats.</a:t>
            </a:r>
          </a:p>
          <a:p>
            <a:endParaRPr lang="ca-ES" dirty="0" smtClean="0"/>
          </a:p>
          <a:p>
            <a:r>
              <a:rPr lang="ca-ES" dirty="0" smtClean="0"/>
              <a:t>Fases.</a:t>
            </a:r>
            <a:endParaRPr lang="ca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2928934"/>
            <a:ext cx="2853644" cy="34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 descr="C:\Users\Tebrase\Desktop\Git Proyecto\Projecte_Storm_Bullets\Storm_Bullets\recursos\imagenes\hojasPersonajes\bo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785794"/>
            <a:ext cx="27432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Fase 2 </a:t>
            </a:r>
            <a:r>
              <a:rPr lang="ca-ES" dirty="0" err="1" smtClean="0"/>
              <a:t>Boss</a:t>
            </a:r>
            <a:endParaRPr lang="ca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7058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Fase 3 </a:t>
            </a:r>
            <a:r>
              <a:rPr lang="ca-ES" dirty="0" err="1" smtClean="0"/>
              <a:t>Boss</a:t>
            </a:r>
            <a:endParaRPr lang="ca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4389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Tecnologies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Seguiment.</a:t>
            </a:r>
          </a:p>
          <a:p>
            <a:endParaRPr lang="ca-ES" dirty="0" smtClean="0"/>
          </a:p>
          <a:p>
            <a:r>
              <a:rPr lang="ca-ES" dirty="0" smtClean="0"/>
              <a:t>Control de versions.</a:t>
            </a:r>
          </a:p>
          <a:p>
            <a:endParaRPr lang="ca-ES" dirty="0" smtClean="0"/>
          </a:p>
          <a:p>
            <a:r>
              <a:rPr lang="ca-ES" dirty="0" smtClean="0"/>
              <a:t>Disseny </a:t>
            </a:r>
            <a:r>
              <a:rPr lang="ca-ES" dirty="0" err="1" smtClean="0"/>
              <a:t>grafic</a:t>
            </a:r>
            <a:r>
              <a:rPr lang="ca-ES" dirty="0" smtClean="0"/>
              <a:t>.</a:t>
            </a:r>
          </a:p>
          <a:p>
            <a:endParaRPr lang="ca-ES" dirty="0" smtClean="0"/>
          </a:p>
          <a:p>
            <a:r>
              <a:rPr lang="ca-ES" dirty="0" err="1" smtClean="0"/>
              <a:t>IDE</a:t>
            </a:r>
            <a:r>
              <a:rPr lang="ca-ES" dirty="0" smtClean="0"/>
              <a:t>.</a:t>
            </a:r>
          </a:p>
          <a:p>
            <a:endParaRPr lang="ca-ES" dirty="0" smtClean="0"/>
          </a:p>
          <a:p>
            <a:r>
              <a:rPr lang="ca-ES" dirty="0" smtClean="0"/>
              <a:t>Editor de mapes.</a:t>
            </a:r>
            <a:endParaRPr lang="ca-ES" dirty="0"/>
          </a:p>
        </p:txBody>
      </p:sp>
      <p:pic>
        <p:nvPicPr>
          <p:cNvPr id="10244" name="Picture 4" descr="Resultado de imagen de trello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214422"/>
            <a:ext cx="1905000" cy="1266826"/>
          </a:xfrm>
          <a:prstGeom prst="rect">
            <a:avLst/>
          </a:prstGeom>
          <a:noFill/>
        </p:spPr>
      </p:pic>
      <p:pic>
        <p:nvPicPr>
          <p:cNvPr id="10246" name="Picture 6" descr="Resultado de imagen de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143116"/>
            <a:ext cx="3868884" cy="1434066"/>
          </a:xfrm>
          <a:prstGeom prst="rect">
            <a:avLst/>
          </a:prstGeom>
          <a:noFill/>
        </p:spPr>
      </p:pic>
      <p:pic>
        <p:nvPicPr>
          <p:cNvPr id="10248" name="Picture 8" descr="Imagen relaciona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3429000"/>
            <a:ext cx="1071570" cy="1071570"/>
          </a:xfrm>
          <a:prstGeom prst="rect">
            <a:avLst/>
          </a:prstGeom>
          <a:noFill/>
        </p:spPr>
      </p:pic>
      <p:pic>
        <p:nvPicPr>
          <p:cNvPr id="8" name="Picture 2" descr="C:\Users\Tebrase\Desktop\netbeans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4286256"/>
            <a:ext cx="1843066" cy="802758"/>
          </a:xfrm>
          <a:prstGeom prst="rect">
            <a:avLst/>
          </a:prstGeom>
          <a:noFill/>
        </p:spPr>
      </p:pic>
      <p:pic>
        <p:nvPicPr>
          <p:cNvPr id="10250" name="Picture 10" descr="Resultado de imagen de tile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5286388"/>
            <a:ext cx="2000264" cy="1088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5786" y="3000372"/>
            <a:ext cx="7467600" cy="1143000"/>
          </a:xfrm>
        </p:spPr>
        <p:txBody>
          <a:bodyPr/>
          <a:lstStyle/>
          <a:p>
            <a:pPr algn="ctr"/>
            <a:r>
              <a:rPr lang="ca-ES" dirty="0" smtClean="0"/>
              <a:t>DEMO</a:t>
            </a:r>
            <a:endParaRPr lang="ca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Línies futures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ca-ES" dirty="0" smtClean="0"/>
          </a:p>
          <a:p>
            <a:r>
              <a:rPr lang="ca-ES" dirty="0" smtClean="0"/>
              <a:t>Més mapes amb biomes.</a:t>
            </a:r>
          </a:p>
          <a:p>
            <a:endParaRPr lang="ca-ES" dirty="0" smtClean="0"/>
          </a:p>
          <a:p>
            <a:r>
              <a:rPr lang="ca-ES" dirty="0" smtClean="0"/>
              <a:t>Mapes aleatoris.</a:t>
            </a:r>
          </a:p>
          <a:p>
            <a:endParaRPr lang="ca-ES" dirty="0" smtClean="0"/>
          </a:p>
          <a:p>
            <a:r>
              <a:rPr lang="ca-ES" dirty="0" smtClean="0"/>
              <a:t>Millora </a:t>
            </a:r>
            <a:r>
              <a:rPr lang="ca-ES" dirty="0" err="1" smtClean="0"/>
              <a:t>I.A</a:t>
            </a:r>
            <a:r>
              <a:rPr lang="ca-ES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</a:t>
            </a:r>
            <a:r>
              <a:rPr lang="es-ES" dirty="0" smtClean="0"/>
              <a:t> que </a:t>
            </a:r>
            <a:r>
              <a:rPr lang="ca-ES" dirty="0" smtClean="0"/>
              <a:t>consisteix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Videojoc 2D</a:t>
            </a:r>
          </a:p>
          <a:p>
            <a:r>
              <a:rPr lang="ca-ES" dirty="0" smtClean="0"/>
              <a:t>Motor gràfic propi.</a:t>
            </a:r>
          </a:p>
          <a:p>
            <a:r>
              <a:rPr lang="ca-ES" dirty="0" smtClean="0"/>
              <a:t>Llenguatge Java.</a:t>
            </a:r>
          </a:p>
          <a:p>
            <a:endParaRPr lang="ca-ES" dirty="0" smtClean="0"/>
          </a:p>
          <a:p>
            <a:r>
              <a:rPr lang="ca-ES" dirty="0" smtClean="0"/>
              <a:t>De que tracta?</a:t>
            </a:r>
          </a:p>
          <a:p>
            <a:r>
              <a:rPr lang="ca-ES" dirty="0" smtClean="0"/>
              <a:t>Es un </a:t>
            </a:r>
            <a:r>
              <a:rPr lang="ca-ES" dirty="0" err="1" smtClean="0"/>
              <a:t>indie</a:t>
            </a:r>
            <a:r>
              <a:rPr lang="ca-ES" dirty="0" smtClean="0"/>
              <a:t>, </a:t>
            </a:r>
            <a:r>
              <a:rPr lang="ca-ES" dirty="0" err="1" smtClean="0"/>
              <a:t>rogue-like</a:t>
            </a:r>
            <a:r>
              <a:rPr lang="ca-ES" dirty="0" smtClean="0"/>
              <a:t> i acció.</a:t>
            </a:r>
          </a:p>
          <a:p>
            <a:r>
              <a:rPr lang="ca-ES" dirty="0" smtClean="0"/>
              <a:t>Compost masmorres, sales i enemics.</a:t>
            </a:r>
          </a:p>
          <a:p>
            <a:r>
              <a:rPr lang="ca-ES" dirty="0" smtClean="0"/>
              <a:t>Objectiu, aconseguir màxima puntuació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026" name="Picture 2" descr="C:\Users\Tebrase\Desktop\netbeans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200388" cy="1393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La finestra.</a:t>
            </a:r>
          </a:p>
          <a:p>
            <a:endParaRPr lang="ca-ES" dirty="0" smtClean="0"/>
          </a:p>
          <a:p>
            <a:r>
              <a:rPr lang="ca-ES" dirty="0" smtClean="0"/>
              <a:t>Controls teclat.</a:t>
            </a:r>
          </a:p>
          <a:p>
            <a:endParaRPr lang="ca-ES" dirty="0" smtClean="0"/>
          </a:p>
          <a:p>
            <a:r>
              <a:rPr lang="ca-ES" dirty="0" smtClean="0"/>
              <a:t>Fulla de </a:t>
            </a:r>
            <a:r>
              <a:rPr lang="ca-ES" dirty="0" err="1" smtClean="0"/>
              <a:t>Sprites</a:t>
            </a:r>
            <a:r>
              <a:rPr lang="ca-ES" dirty="0" smtClean="0"/>
              <a:t>.</a:t>
            </a:r>
          </a:p>
          <a:p>
            <a:endParaRPr lang="ca-ES" dirty="0" smtClean="0"/>
          </a:p>
          <a:p>
            <a:r>
              <a:rPr lang="ca-ES" dirty="0" smtClean="0"/>
              <a:t>Classe </a:t>
            </a:r>
            <a:r>
              <a:rPr lang="ca-ES" dirty="0" err="1" smtClean="0"/>
              <a:t>graphics</a:t>
            </a:r>
            <a:r>
              <a:rPr lang="ca-ES" dirty="0" smtClean="0"/>
              <a:t>.</a:t>
            </a:r>
            <a:endParaRPr lang="ca-ES" dirty="0" smtClean="0"/>
          </a:p>
        </p:txBody>
      </p:sp>
      <p:pic>
        <p:nvPicPr>
          <p:cNvPr id="2050" name="Picture 2" descr="C:\Users\Tebrase\Desktop\Git Proyecto\Projecte_Storm_Bullets\Storm_Bullets\recursos\imagenes\hojasTextura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357298"/>
            <a:ext cx="3563934" cy="356393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5857884" y="307181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Fulla </a:t>
            </a:r>
            <a:r>
              <a:rPr lang="ca-ES" dirty="0" err="1" smtClean="0"/>
              <a:t>Sprites</a:t>
            </a:r>
            <a:r>
              <a:rPr lang="ca-ES" dirty="0" smtClean="0"/>
              <a:t> 32x32</a:t>
            </a:r>
            <a:endParaRPr lang="ca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Introducció de mapa (JSON).</a:t>
            </a:r>
          </a:p>
          <a:p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Implementar personatge.</a:t>
            </a:r>
          </a:p>
          <a:p>
            <a:r>
              <a:rPr lang="ca-ES" dirty="0" smtClean="0"/>
              <a:t>Moviments.</a:t>
            </a:r>
          </a:p>
          <a:p>
            <a:r>
              <a:rPr lang="ca-ES" dirty="0" smtClean="0"/>
              <a:t>Animacions.</a:t>
            </a:r>
            <a:endParaRPr lang="ca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16"/>
            <a:ext cx="8053413" cy="226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Tebrase\Desktop\Git Proyecto\Projecte_Storm_Bullets\Storm_Bullets\recursos\imagenes\hojasPersonajes\p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4572008"/>
            <a:ext cx="1389266" cy="1857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Col·lisions.</a:t>
            </a:r>
          </a:p>
          <a:p>
            <a:r>
              <a:rPr lang="ca-ES" dirty="0" smtClean="0"/>
              <a:t>Interfase del usuari.</a:t>
            </a:r>
          </a:p>
          <a:p>
            <a:endParaRPr lang="ca-ES" dirty="0" smtClean="0"/>
          </a:p>
          <a:p>
            <a:r>
              <a:rPr lang="ca-ES" dirty="0" smtClean="0"/>
              <a:t>Classe estats de joc.</a:t>
            </a:r>
          </a:p>
          <a:p>
            <a:r>
              <a:rPr lang="ca-ES" dirty="0" smtClean="0"/>
              <a:t>Menús (Principal, configuració, etc.)</a:t>
            </a:r>
          </a:p>
          <a:p>
            <a:endParaRPr lang="ca-E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775381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303687"/>
            <a:ext cx="5827011" cy="241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Pantalla completa.</a:t>
            </a:r>
          </a:p>
          <a:p>
            <a:endParaRPr lang="ca-ES" dirty="0" smtClean="0"/>
          </a:p>
          <a:p>
            <a:r>
              <a:rPr lang="ca-ES" dirty="0" smtClean="0"/>
              <a:t>Redimensionar imatges.</a:t>
            </a:r>
            <a:endParaRPr lang="ca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071942"/>
            <a:ext cx="4037670" cy="229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4071942"/>
            <a:ext cx="3969806" cy="231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4429124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VS</a:t>
            </a:r>
            <a:endParaRPr lang="ca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Canvi de mapes.</a:t>
            </a:r>
          </a:p>
          <a:p>
            <a:endParaRPr lang="ca-ES" dirty="0" smtClean="0"/>
          </a:p>
          <a:p>
            <a:r>
              <a:rPr lang="ca-ES" dirty="0" smtClean="0"/>
              <a:t>Escriure i llegir fitxer (Guardar dades).</a:t>
            </a:r>
          </a:p>
          <a:p>
            <a:endParaRPr lang="ca-ES" dirty="0" smtClean="0"/>
          </a:p>
          <a:p>
            <a:r>
              <a:rPr lang="ca-ES" dirty="0" smtClean="0"/>
              <a:t>Estat anomenar partida/jugador.</a:t>
            </a:r>
          </a:p>
          <a:p>
            <a:endParaRPr lang="ca-ES" dirty="0" smtClean="0"/>
          </a:p>
          <a:p>
            <a:r>
              <a:rPr lang="ca-ES" dirty="0" smtClean="0"/>
              <a:t>Millora del disseny menú.</a:t>
            </a:r>
            <a:endParaRPr lang="ca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357562"/>
            <a:ext cx="2126759" cy="239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Enemics (IA).</a:t>
            </a:r>
          </a:p>
          <a:p>
            <a:endParaRPr lang="ca-ES" dirty="0" smtClean="0"/>
          </a:p>
          <a:p>
            <a:r>
              <a:rPr lang="ca-ES" dirty="0" smtClean="0"/>
              <a:t>Persecució.</a:t>
            </a:r>
          </a:p>
          <a:p>
            <a:endParaRPr lang="ca-ES" dirty="0" smtClean="0"/>
          </a:p>
          <a:p>
            <a:r>
              <a:rPr lang="ca-ES" dirty="0" smtClean="0"/>
              <a:t>Animacions.</a:t>
            </a:r>
          </a:p>
          <a:p>
            <a:endParaRPr lang="ca-ES" dirty="0" smtClean="0"/>
          </a:p>
          <a:p>
            <a:r>
              <a:rPr lang="ca-ES" dirty="0" smtClean="0"/>
              <a:t>Col·lisions.</a:t>
            </a:r>
            <a:endParaRPr lang="ca-ES" dirty="0"/>
          </a:p>
        </p:txBody>
      </p:sp>
      <p:pic>
        <p:nvPicPr>
          <p:cNvPr id="6146" name="Picture 2" descr="C:\Users\Tebrase\Desktop\Git Proyecto\Projecte_Storm_Bullets\Storm_Bullets\recursos\imagenes\hojasPersonajes\esque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857364"/>
            <a:ext cx="1444636" cy="1926181"/>
          </a:xfrm>
          <a:prstGeom prst="rect">
            <a:avLst/>
          </a:prstGeom>
          <a:noFill/>
        </p:spPr>
      </p:pic>
      <p:pic>
        <p:nvPicPr>
          <p:cNvPr id="6147" name="Picture 3" descr="C:\Users\Tebrase\Desktop\Git Proyecto\Projecte_Storm_Bullets\Storm_Bullets\recursos\imagenes\hojasPersonajes\sli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714488"/>
            <a:ext cx="1609751" cy="2146335"/>
          </a:xfrm>
          <a:prstGeom prst="rect">
            <a:avLst/>
          </a:prstGeom>
          <a:noFill/>
        </p:spPr>
      </p:pic>
      <p:pic>
        <p:nvPicPr>
          <p:cNvPr id="6148" name="Picture 4" descr="C:\Users\Tebrase\Desktop\Git Proyecto\Projecte_Storm_Bullets\Storm_Bullets\recursos\imagenes\hojasPersonajes\fantasm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4286256"/>
            <a:ext cx="1428760" cy="1910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 </a:t>
            </a:r>
            <a:r>
              <a:rPr lang="ca-ES" dirty="0" smtClean="0"/>
              <a:t> </a:t>
            </a:r>
            <a:r>
              <a:rPr lang="ca-ES" dirty="0" smtClean="0"/>
              <a:t>- </a:t>
            </a:r>
            <a:r>
              <a:rPr lang="ca-ES" dirty="0" smtClean="0"/>
              <a:t>Inventari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Consumibles</a:t>
            </a:r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Armes</a:t>
            </a:r>
          </a:p>
          <a:p>
            <a:endParaRPr lang="ca-ES" dirty="0" smtClean="0"/>
          </a:p>
          <a:p>
            <a:r>
              <a:rPr lang="ca-ES" dirty="0" smtClean="0"/>
              <a:t>Pistola 50%.</a:t>
            </a:r>
          </a:p>
          <a:p>
            <a:r>
              <a:rPr lang="ca-ES" dirty="0" smtClean="0"/>
              <a:t>Rifle assalt 40%</a:t>
            </a:r>
          </a:p>
          <a:p>
            <a:r>
              <a:rPr lang="ca-ES" dirty="0" smtClean="0"/>
              <a:t>Franctirador 20%</a:t>
            </a:r>
          </a:p>
          <a:p>
            <a:r>
              <a:rPr lang="ca-ES" dirty="0" smtClean="0"/>
              <a:t>2n Ítem 20%.</a:t>
            </a:r>
            <a:endParaRPr lang="ca-ES" dirty="0" smtClean="0"/>
          </a:p>
        </p:txBody>
      </p:sp>
      <p:pic>
        <p:nvPicPr>
          <p:cNvPr id="2050" name="Picture 2" descr="C:\Users\Tebrase\Desktop\Git Proyecto\Projecte_Storm_Bullets\Storm_Bullets\recursos\imagenes\hojasObjetos\consumibl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643050"/>
            <a:ext cx="1746172" cy="57889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1500174"/>
            <a:ext cx="152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500174"/>
            <a:ext cx="13049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C:\Users\Tebrase\Desktop\Git Proyecto\Projecte_Storm_Bullets\Storm_Bullets\recursos\imagenes\hojasObjetos\arma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2786058"/>
            <a:ext cx="1643042" cy="547681"/>
          </a:xfrm>
          <a:prstGeom prst="rect">
            <a:avLst/>
          </a:prstGeom>
          <a:noFill/>
        </p:spPr>
      </p:pic>
      <p:pic>
        <p:nvPicPr>
          <p:cNvPr id="2054" name="Picture 6" descr="C:\Users\Tebrase\Desktop\Git Proyecto\Projecte_Storm_Bullets\Storm_Bullets\recursos\imagenes\hojasObjetos\cofr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4643446"/>
            <a:ext cx="785817" cy="785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</TotalTime>
  <Words>244</Words>
  <Application>Microsoft Office PowerPoint</Application>
  <PresentationFormat>Presentación en pantalla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Técnico</vt:lpstr>
      <vt:lpstr>STORM BULLETS</vt:lpstr>
      <vt:lpstr>En que consisteix?</vt:lpstr>
      <vt:lpstr>Backlog</vt:lpstr>
      <vt:lpstr>Backlog</vt:lpstr>
      <vt:lpstr>Backlog</vt:lpstr>
      <vt:lpstr>Backlog</vt:lpstr>
      <vt:lpstr>Backlog</vt:lpstr>
      <vt:lpstr>Backlog</vt:lpstr>
      <vt:lpstr>Backlog  - Inventari</vt:lpstr>
      <vt:lpstr>Backlog: Sistema combat</vt:lpstr>
      <vt:lpstr>Backlog</vt:lpstr>
      <vt:lpstr>Backlog</vt:lpstr>
      <vt:lpstr>Fase 2 Boss</vt:lpstr>
      <vt:lpstr>Fase 3 Boss</vt:lpstr>
      <vt:lpstr>Tecnologies</vt:lpstr>
      <vt:lpstr>DEMO</vt:lpstr>
      <vt:lpstr>Línies futures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 BULLETS</dc:title>
  <dc:creator>Tebrase</dc:creator>
  <cp:lastModifiedBy>Tebrase</cp:lastModifiedBy>
  <cp:revision>11</cp:revision>
  <dcterms:created xsi:type="dcterms:W3CDTF">2017-05-22T18:10:42Z</dcterms:created>
  <dcterms:modified xsi:type="dcterms:W3CDTF">2017-05-22T19:04:18Z</dcterms:modified>
</cp:coreProperties>
</file>