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ncode Sans ExtraLight"/>
      <p:regular r:id="rId34"/>
      <p:bold r:id="rId35"/>
    </p:embeddedFont>
    <p:embeddedFont>
      <p:font typeface="Encode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27FF5D0-7C0C-43B8-BEC4-C240559E6CD5}">
  <a:tblStyle styleId="{827FF5D0-7C0C-43B8-BEC4-C240559E6C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ncodeSansExtraLight-bold.fntdata"/><Relationship Id="rId12" Type="http://schemas.openxmlformats.org/officeDocument/2006/relationships/slide" Target="slides/slide7.xml"/><Relationship Id="rId34" Type="http://schemas.openxmlformats.org/officeDocument/2006/relationships/font" Target="fonts/EncodeSansExtraLight-regular.fntdata"/><Relationship Id="rId15" Type="http://schemas.openxmlformats.org/officeDocument/2006/relationships/slide" Target="slides/slide10.xml"/><Relationship Id="rId37" Type="http://schemas.openxmlformats.org/officeDocument/2006/relationships/font" Target="fonts/EncodeSans-bold.fntdata"/><Relationship Id="rId14" Type="http://schemas.openxmlformats.org/officeDocument/2006/relationships/slide" Target="slides/slide9.xml"/><Relationship Id="rId36" Type="http://schemas.openxmlformats.org/officeDocument/2006/relationships/font" Target="fonts/Encod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Shape 3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7" name="Shape 37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8" name="Shape 3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" name="Shape 4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" name="Shape 4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6" name="Shape 4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7" name="Shape 4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Shape 4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" name="Shape 5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56" name="Shape 5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7" name="Shape 5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Shape 5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7" name="Shape 6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8" name="Shape 6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Shape 70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Shape 78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testing/encode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buildings1.jpg" id="183" name="Shape 183"/>
          <p:cNvPicPr preferRelativeResize="0"/>
          <p:nvPr/>
        </p:nvPicPr>
        <p:blipFill rotWithShape="1">
          <a:blip r:embed="rId3">
            <a:alphaModFix/>
          </a:blip>
          <a:srcRect b="0" l="51162" r="0" t="0"/>
          <a:stretch/>
        </p:blipFill>
        <p:spPr>
          <a:xfrm>
            <a:off x="5155375" y="0"/>
            <a:ext cx="3988624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4294967295" type="title"/>
          </p:nvPr>
        </p:nvSpPr>
        <p:spPr>
          <a:xfrm>
            <a:off x="0" y="0"/>
            <a:ext cx="91440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BA3B21"/>
                </a:solidFill>
              </a:rPr>
              <a:t>Want big impact?</a:t>
            </a:r>
            <a:endParaRPr b="0">
              <a:solidFill>
                <a:srgbClr val="BA3B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3B21"/>
                </a:solidFill>
              </a:rPr>
              <a:t>Use big image.</a:t>
            </a:r>
            <a:endParaRPr>
              <a:solidFill>
                <a:srgbClr val="BA3B21"/>
              </a:solidFill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914128" y="1356682"/>
            <a:ext cx="2767800" cy="2767800"/>
          </a:xfrm>
          <a:prstGeom prst="ellipse">
            <a:avLst/>
          </a:prstGeom>
          <a:noFill/>
          <a:ln cap="flat" cmpd="sng" w="19050">
            <a:solidFill>
              <a:srgbClr val="F55C2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Gray</a:t>
            </a:r>
            <a:endParaRPr b="1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49600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White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5278657" y="1356682"/>
            <a:ext cx="2767800" cy="2767800"/>
          </a:xfrm>
          <a:prstGeom prst="ellipse">
            <a:avLst/>
          </a:prstGeom>
          <a:noFill/>
          <a:ln cap="flat" cmpd="sng" w="9525">
            <a:solidFill>
              <a:srgbClr val="BA3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Black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554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{827FF5D0-7C0C-43B8-BEC4-C240559E6CD5}</a:tableStyleId>
              </a:tblPr>
              <a:tblGrid>
                <a:gridCol w="1872100"/>
                <a:gridCol w="1872100"/>
                <a:gridCol w="1872100"/>
                <a:gridCol w="1872100"/>
              </a:tblGrid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Encode Sans ExtraLight"/>
                          <a:ea typeface="Encode Sans ExtraLight"/>
                          <a:cs typeface="Encode Sans ExtraLight"/>
                          <a:sym typeface="Encode Sans ExtraLigh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Encode Sans ExtraLight"/>
                        <a:ea typeface="Encode Sans ExtraLight"/>
                        <a:cs typeface="Encode Sans ExtraLight"/>
                        <a:sym typeface="Encode Sans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3D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4F5C"/>
                    </a:solidFill>
                  </a:tcPr>
                </a:tc>
              </a:tr>
            </a:tbl>
          </a:graphicData>
        </a:graphic>
      </p:graphicFrame>
      <p:sp>
        <p:nvSpPr>
          <p:cNvPr id="206" name="Shape 20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895725" y="777175"/>
            <a:ext cx="7301627" cy="347833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4294967295" type="title"/>
          </p:nvPr>
        </p:nvSpPr>
        <p:spPr>
          <a:xfrm>
            <a:off x="0" y="-19625"/>
            <a:ext cx="9144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138250" y="16019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our office</a:t>
            </a:r>
            <a:endParaRPr b="1" sz="10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5" name="Shape 215"/>
          <p:cNvCxnSpPr/>
          <p:nvPr/>
        </p:nvCxnSpPr>
        <p:spPr>
          <a:xfrm rot="10800000">
            <a:off x="1535275" y="18044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16" name="Shape 216"/>
          <p:cNvCxnSpPr/>
          <p:nvPr/>
        </p:nvCxnSpPr>
        <p:spPr>
          <a:xfrm rot="10800000">
            <a:off x="3077500" y="31921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17" name="Shape 217"/>
          <p:cNvCxnSpPr/>
          <p:nvPr/>
        </p:nvCxnSpPr>
        <p:spPr>
          <a:xfrm rot="10800000">
            <a:off x="3978275" y="15271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530175" y="2018300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7193350" y="358427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4546538" y="3487225"/>
            <a:ext cx="0" cy="21390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26" name="Shape 226"/>
          <p:cNvSpPr txBox="1"/>
          <p:nvPr>
            <p:ph idx="4294967295" type="subTitle"/>
          </p:nvPr>
        </p:nvSpPr>
        <p:spPr>
          <a:xfrm>
            <a:off x="685800" y="2763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D"/>
                </a:solidFill>
              </a:rPr>
              <a:t>Whoa! That’s a big number, aren’t you proud?</a:t>
            </a:r>
            <a:endParaRPr>
              <a:solidFill>
                <a:srgbClr val="27272D"/>
              </a:solidFill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ctrTitle"/>
          </p:nvPr>
        </p:nvSpPr>
        <p:spPr>
          <a:xfrm>
            <a:off x="685800" y="267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89,526,124$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33" name="Shape 233"/>
          <p:cNvSpPr txBox="1"/>
          <p:nvPr>
            <p:ph idx="4294967295" type="subTitle"/>
          </p:nvPr>
        </p:nvSpPr>
        <p:spPr>
          <a:xfrm>
            <a:off x="685800" y="877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4" name="Shape 234"/>
          <p:cNvSpPr txBox="1"/>
          <p:nvPr>
            <p:ph idx="4294967295" type="ctrTitle"/>
          </p:nvPr>
        </p:nvSpPr>
        <p:spPr>
          <a:xfrm>
            <a:off x="685800" y="2895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100%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35" name="Shape 235"/>
          <p:cNvSpPr txBox="1"/>
          <p:nvPr>
            <p:ph idx="4294967295" type="subTitle"/>
          </p:nvPr>
        </p:nvSpPr>
        <p:spPr>
          <a:xfrm>
            <a:off x="685800" y="3506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685800" y="1581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5C21"/>
                </a:solidFill>
              </a:rPr>
              <a:t>185,244 users</a:t>
            </a:r>
            <a:endParaRPr sz="3000">
              <a:solidFill>
                <a:srgbClr val="F55C21"/>
              </a:solidFill>
            </a:endParaRPr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685800" y="2192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9" name="Shape 239"/>
          <p:cNvCxnSpPr/>
          <p:nvPr/>
        </p:nvCxnSpPr>
        <p:spPr>
          <a:xfrm>
            <a:off x="3527100" y="168307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40" name="Shape 240"/>
          <p:cNvCxnSpPr/>
          <p:nvPr/>
        </p:nvCxnSpPr>
        <p:spPr>
          <a:xfrm>
            <a:off x="3527100" y="29996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49600" y="1962150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first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6109887" y="1962152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last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329744" y="1962153"/>
            <a:ext cx="1936800" cy="1538700"/>
          </a:xfrm>
          <a:prstGeom prst="rect">
            <a:avLst/>
          </a:prstGeom>
          <a:noFill/>
          <a:ln cap="flat" cmpd="sng" w="19050">
            <a:solidFill>
              <a:srgbClr val="BA3B2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second</a:t>
            </a:r>
            <a:endParaRPr sz="18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cxnSp>
        <p:nvCxnSpPr>
          <p:cNvPr id="250" name="Shape 250"/>
          <p:cNvCxnSpPr>
            <a:stCxn id="247" idx="3"/>
            <a:endCxn id="249" idx="1"/>
          </p:cNvCxnSpPr>
          <p:nvPr/>
        </p:nvCxnSpPr>
        <p:spPr>
          <a:xfrm>
            <a:off x="2486400" y="2731500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  <p:cxnSp>
        <p:nvCxnSpPr>
          <p:cNvPr id="251" name="Shape 251"/>
          <p:cNvCxnSpPr>
            <a:stCxn id="249" idx="3"/>
            <a:endCxn id="248" idx="1"/>
          </p:cNvCxnSpPr>
          <p:nvPr/>
        </p:nvCxnSpPr>
        <p:spPr>
          <a:xfrm>
            <a:off x="5266544" y="2731503"/>
            <a:ext cx="843300" cy="0"/>
          </a:xfrm>
          <a:prstGeom prst="straightConnector1">
            <a:avLst/>
          </a:prstGeom>
          <a:noFill/>
          <a:ln cap="flat" cmpd="sng" w="9525">
            <a:solidFill>
              <a:srgbClr val="F55C21"/>
            </a:solidFill>
            <a:prstDash val="dash"/>
            <a:round/>
            <a:headEnd len="lg" w="lg" type="diamond"/>
            <a:tailEnd len="lg" w="lg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5496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308985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Shape 259"/>
          <p:cNvSpPr txBox="1"/>
          <p:nvPr>
            <p:ph idx="3" type="body"/>
          </p:nvPr>
        </p:nvSpPr>
        <p:spPr>
          <a:xfrm>
            <a:off x="5630100" y="12001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5496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Shape 262"/>
          <p:cNvSpPr txBox="1"/>
          <p:nvPr>
            <p:ph idx="2" type="body"/>
          </p:nvPr>
        </p:nvSpPr>
        <p:spPr>
          <a:xfrm>
            <a:off x="308985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Shape 263"/>
          <p:cNvSpPr txBox="1"/>
          <p:nvPr>
            <p:ph idx="3" type="body"/>
          </p:nvPr>
        </p:nvSpPr>
        <p:spPr>
          <a:xfrm>
            <a:off x="5630100" y="2800350"/>
            <a:ext cx="24165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Shape 27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025" y="790050"/>
            <a:ext cx="4515949" cy="3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407602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49600" y="1200150"/>
            <a:ext cx="3639000" cy="1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57200" y="3143925"/>
            <a:ext cx="74970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55C21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55C21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55C2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55C21"/>
                </a:solidFill>
              </a:rPr>
              <a:t>This template is free to use under </a:t>
            </a:r>
            <a:r>
              <a:rPr lang="en" sz="1200" u="sng">
                <a:solidFill>
                  <a:srgbClr val="F55C2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55C2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55C2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55C21"/>
              </a:solidFill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074085" y="2150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ANDROID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Shape 277"/>
          <p:cNvSpPr/>
          <p:nvPr/>
        </p:nvSpPr>
        <p:spPr>
          <a:xfrm>
            <a:off x="1167400" y="5642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200838" y="353873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332567" y="919686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Shape 286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iPHONE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62245" y="298026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860944" y="672739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Shape 294"/>
          <p:cNvSpPr txBox="1"/>
          <p:nvPr>
            <p:ph idx="4294967295" type="body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TABLET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446850" y="348502"/>
            <a:ext cx="4944887" cy="384965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F4F5C"/>
          </a:solidFill>
          <a:ln cap="flat" cmpd="sng" w="9525">
            <a:solidFill>
              <a:srgbClr val="F55C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653775" y="552933"/>
            <a:ext cx="45309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Place your screenshot here</a:t>
            </a:r>
            <a:endParaRPr sz="1000">
              <a:solidFill>
                <a:srgbClr val="D4D3D9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Shape 302"/>
          <p:cNvSpPr txBox="1"/>
          <p:nvPr>
            <p:ph idx="4294967295" type="body"/>
          </p:nvPr>
        </p:nvSpPr>
        <p:spPr>
          <a:xfrm>
            <a:off x="5696525" y="0"/>
            <a:ext cx="3125400" cy="45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DESKTOP</a:t>
            </a:r>
            <a:r>
              <a:rPr b="1" lang="en" sz="1800">
                <a:latin typeface="Encode Sans"/>
                <a:ea typeface="Encode Sans"/>
                <a:cs typeface="Encode Sans"/>
                <a:sym typeface="Encode Sans"/>
              </a:rPr>
              <a:t> PROJECT</a:t>
            </a:r>
            <a:endParaRPr b="1" sz="18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Shape 308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</a:t>
            </a:r>
            <a:r>
              <a:rPr lang="en" sz="6000">
                <a:solidFill>
                  <a:srgbClr val="F55C21"/>
                </a:solidFill>
              </a:rPr>
              <a:t>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09" name="Shape 309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r>
              <a:rPr lang="en"/>
              <a:t>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/>
              <a:t>user@mail.me</a:t>
            </a:r>
            <a:endParaRPr/>
          </a:p>
        </p:txBody>
      </p:sp>
      <p:grpSp>
        <p:nvGrpSpPr>
          <p:cNvPr id="310" name="Shape 310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F4F5C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5C21"/>
              </a:buClr>
              <a:buSzPts val="2400"/>
              <a:buChar char="▪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Encode Sans Bold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Encode Sans Extra Light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55C21"/>
                </a:solidFill>
                <a:hlinkClick r:id="rId3"/>
              </a:rPr>
              <a:t>http://www.impallari.com/testing/encode/</a:t>
            </a:r>
            <a:endParaRPr sz="1800">
              <a:solidFill>
                <a:srgbClr val="F55C2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Bright red </a:t>
            </a:r>
            <a:r>
              <a:rPr b="1" lang="en" sz="1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#f55c21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red </a:t>
            </a:r>
            <a:r>
              <a:rPr b="1" lang="en" sz="1800">
                <a:solidFill>
                  <a:srgbClr val="BA3B21"/>
                </a:solidFill>
                <a:latin typeface="Encode Sans"/>
                <a:ea typeface="Encode Sans"/>
                <a:cs typeface="Encode Sans"/>
                <a:sym typeface="Encode Sans"/>
              </a:rPr>
              <a:t>#ba3b21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Light gray </a:t>
            </a:r>
            <a:r>
              <a:rPr b="1" lang="en" sz="1800">
                <a:solidFill>
                  <a:srgbClr val="D4D3D9"/>
                </a:solidFill>
                <a:latin typeface="Encode Sans"/>
                <a:ea typeface="Encode Sans"/>
                <a:cs typeface="Encode Sans"/>
                <a:sym typeface="Encode Sans"/>
              </a:rPr>
              <a:t>#d4d3d9</a:t>
            </a:r>
            <a:r>
              <a:rPr b="1"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· </a:t>
            </a:r>
            <a:r>
              <a:rPr lang="en" sz="1800">
                <a:solidFill>
                  <a:schemeClr val="lt1"/>
                </a:solidFill>
              </a:rPr>
              <a:t>Dark gray </a:t>
            </a:r>
            <a:r>
              <a:rPr b="1" lang="en" sz="1800">
                <a:solidFill>
                  <a:srgbClr val="4F4F5C"/>
                </a:solidFill>
                <a:latin typeface="Encode Sans"/>
                <a:ea typeface="Encode Sans"/>
                <a:cs typeface="Encode Sans"/>
                <a:sym typeface="Encode Sans"/>
              </a:rPr>
              <a:t>#4f4f5c</a:t>
            </a:r>
            <a:endParaRPr b="1" sz="1800">
              <a:solidFill>
                <a:srgbClr val="4F4F5C"/>
              </a:solidFill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549600" y="3790650"/>
            <a:ext cx="7497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Shape 332"/>
          <p:cNvGrpSpPr/>
          <p:nvPr/>
        </p:nvGrpSpPr>
        <p:grpSpPr>
          <a:xfrm>
            <a:off x="734818" y="342338"/>
            <a:ext cx="317047" cy="400966"/>
            <a:chOff x="584925" y="238125"/>
            <a:chExt cx="415200" cy="525100"/>
          </a:xfrm>
        </p:grpSpPr>
        <p:sp>
          <p:nvSpPr>
            <p:cNvPr id="333" name="Shape 33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1238336" y="400601"/>
            <a:ext cx="339439" cy="282570"/>
            <a:chOff x="1244325" y="314425"/>
            <a:chExt cx="444525" cy="370050"/>
          </a:xfrm>
        </p:grpSpPr>
        <p:sp>
          <p:nvSpPr>
            <p:cNvPr id="340" name="Shape 34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1760523" y="399207"/>
            <a:ext cx="324530" cy="285357"/>
            <a:chOff x="1928175" y="312600"/>
            <a:chExt cx="425000" cy="373700"/>
          </a:xfrm>
        </p:grpSpPr>
        <p:sp>
          <p:nvSpPr>
            <p:cNvPr id="343" name="Shape 34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2304828" y="388978"/>
            <a:ext cx="265771" cy="305860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837779" y="389914"/>
            <a:ext cx="229424" cy="303989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Shape 347"/>
          <p:cNvGrpSpPr/>
          <p:nvPr/>
        </p:nvGrpSpPr>
        <p:grpSpPr>
          <a:xfrm>
            <a:off x="3280450" y="384298"/>
            <a:ext cx="373019" cy="315195"/>
            <a:chOff x="3918650" y="293075"/>
            <a:chExt cx="488500" cy="412775"/>
          </a:xfrm>
        </p:grpSpPr>
        <p:sp>
          <p:nvSpPr>
            <p:cNvPr id="348" name="Shape 34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Shape 351"/>
          <p:cNvGrpSpPr/>
          <p:nvPr/>
        </p:nvGrpSpPr>
        <p:grpSpPr>
          <a:xfrm>
            <a:off x="3828276" y="360512"/>
            <a:ext cx="306814" cy="362748"/>
            <a:chOff x="4636075" y="261925"/>
            <a:chExt cx="401800" cy="475050"/>
          </a:xfrm>
        </p:grpSpPr>
        <p:sp>
          <p:nvSpPr>
            <p:cNvPr id="352" name="Shape 35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Shape 356"/>
          <p:cNvSpPr/>
          <p:nvPr/>
        </p:nvSpPr>
        <p:spPr>
          <a:xfrm>
            <a:off x="4321029" y="388501"/>
            <a:ext cx="351561" cy="30681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4857265" y="390827"/>
            <a:ext cx="307731" cy="301660"/>
            <a:chOff x="5983625" y="301625"/>
            <a:chExt cx="403000" cy="395050"/>
          </a:xfrm>
        </p:grpSpPr>
        <p:sp>
          <p:nvSpPr>
            <p:cNvPr id="358" name="Shape 35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5374318" y="388479"/>
            <a:ext cx="303073" cy="302615"/>
            <a:chOff x="6660750" y="298550"/>
            <a:chExt cx="396900" cy="396300"/>
          </a:xfrm>
        </p:grpSpPr>
        <p:sp>
          <p:nvSpPr>
            <p:cNvPr id="379" name="Shape 37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734818" y="864984"/>
            <a:ext cx="317047" cy="383728"/>
            <a:chOff x="584925" y="922575"/>
            <a:chExt cx="415200" cy="502525"/>
          </a:xfrm>
        </p:grpSpPr>
        <p:sp>
          <p:nvSpPr>
            <p:cNvPr id="382" name="Shape 38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1240206" y="856126"/>
            <a:ext cx="335717" cy="400050"/>
            <a:chOff x="1246775" y="910975"/>
            <a:chExt cx="439650" cy="523900"/>
          </a:xfrm>
        </p:grpSpPr>
        <p:sp>
          <p:nvSpPr>
            <p:cNvPr id="386" name="Shape 386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1759130" y="920460"/>
            <a:ext cx="327317" cy="272300"/>
            <a:chOff x="1926350" y="995225"/>
            <a:chExt cx="428650" cy="356600"/>
          </a:xfrm>
        </p:grpSpPr>
        <p:sp>
          <p:nvSpPr>
            <p:cNvPr id="390" name="Shape 390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Shape 394"/>
          <p:cNvSpPr/>
          <p:nvPr/>
        </p:nvSpPr>
        <p:spPr>
          <a:xfrm>
            <a:off x="2277775" y="897682"/>
            <a:ext cx="319872" cy="318001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793027" y="913547"/>
            <a:ext cx="318918" cy="286293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3312461" y="915876"/>
            <a:ext cx="309602" cy="2816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3837489" y="918664"/>
            <a:ext cx="289099" cy="27604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Shape 398"/>
          <p:cNvGrpSpPr/>
          <p:nvPr/>
        </p:nvGrpSpPr>
        <p:grpSpPr>
          <a:xfrm>
            <a:off x="4336948" y="899957"/>
            <a:ext cx="318918" cy="319376"/>
            <a:chOff x="5302225" y="968375"/>
            <a:chExt cx="417650" cy="418250"/>
          </a:xfrm>
        </p:grpSpPr>
        <p:sp>
          <p:nvSpPr>
            <p:cNvPr id="399" name="Shape 399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4813434" y="864049"/>
            <a:ext cx="395392" cy="385122"/>
            <a:chOff x="5926225" y="921350"/>
            <a:chExt cx="517800" cy="504350"/>
          </a:xfrm>
        </p:grpSpPr>
        <p:sp>
          <p:nvSpPr>
            <p:cNvPr id="402" name="Shape 40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5341216" y="871513"/>
            <a:ext cx="369277" cy="370212"/>
            <a:chOff x="6617400" y="931125"/>
            <a:chExt cx="483600" cy="484825"/>
          </a:xfrm>
        </p:grpSpPr>
        <p:sp>
          <p:nvSpPr>
            <p:cNvPr id="405" name="Shape 405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715231" y="1446370"/>
            <a:ext cx="356219" cy="249926"/>
            <a:chOff x="559275" y="1683950"/>
            <a:chExt cx="466500" cy="327300"/>
          </a:xfrm>
        </p:grpSpPr>
        <p:sp>
          <p:nvSpPr>
            <p:cNvPr id="408" name="Shape 408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1229955" y="1396965"/>
            <a:ext cx="356219" cy="348755"/>
            <a:chOff x="1233350" y="1619250"/>
            <a:chExt cx="466500" cy="456725"/>
          </a:xfrm>
        </p:grpSpPr>
        <p:sp>
          <p:nvSpPr>
            <p:cNvPr id="411" name="Shape 411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1755865" y="1404410"/>
            <a:ext cx="333846" cy="333846"/>
            <a:chOff x="1922075" y="1629000"/>
            <a:chExt cx="437200" cy="437200"/>
          </a:xfrm>
        </p:grpSpPr>
        <p:sp>
          <p:nvSpPr>
            <p:cNvPr id="416" name="Shape 41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2269196" y="1403017"/>
            <a:ext cx="336633" cy="336633"/>
            <a:chOff x="2594325" y="1627175"/>
            <a:chExt cx="440850" cy="440850"/>
          </a:xfrm>
        </p:grpSpPr>
        <p:sp>
          <p:nvSpPr>
            <p:cNvPr id="419" name="Shape 41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Shape 422"/>
          <p:cNvSpPr/>
          <p:nvPr/>
        </p:nvSpPr>
        <p:spPr>
          <a:xfrm>
            <a:off x="2799080" y="1418069"/>
            <a:ext cx="306814" cy="306795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Shape 423"/>
          <p:cNvGrpSpPr/>
          <p:nvPr/>
        </p:nvGrpSpPr>
        <p:grpSpPr>
          <a:xfrm>
            <a:off x="3330351" y="1377837"/>
            <a:ext cx="273216" cy="386992"/>
            <a:chOff x="3984000" y="1594200"/>
            <a:chExt cx="357800" cy="506800"/>
          </a:xfrm>
        </p:grpSpPr>
        <p:sp>
          <p:nvSpPr>
            <p:cNvPr id="424" name="Shape 424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801703" y="1460821"/>
            <a:ext cx="359961" cy="221024"/>
            <a:chOff x="4601275" y="1702875"/>
            <a:chExt cx="471400" cy="289450"/>
          </a:xfrm>
        </p:grpSpPr>
        <p:sp>
          <p:nvSpPr>
            <p:cNvPr id="427" name="Shape 42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4333684" y="1406739"/>
            <a:ext cx="325446" cy="329188"/>
            <a:chOff x="5297950" y="1632050"/>
            <a:chExt cx="426200" cy="431100"/>
          </a:xfrm>
        </p:grpSpPr>
        <p:sp>
          <p:nvSpPr>
            <p:cNvPr id="433" name="Shape 433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847472" y="1396965"/>
            <a:ext cx="327317" cy="348755"/>
            <a:chOff x="5970800" y="1619250"/>
            <a:chExt cx="428650" cy="456725"/>
          </a:xfrm>
        </p:grpSpPr>
        <p:sp>
          <p:nvSpPr>
            <p:cNvPr id="436" name="Shape 43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Shape 441"/>
          <p:cNvGrpSpPr/>
          <p:nvPr/>
        </p:nvGrpSpPr>
        <p:grpSpPr>
          <a:xfrm>
            <a:off x="5347286" y="1392765"/>
            <a:ext cx="366929" cy="334762"/>
            <a:chOff x="6625350" y="1613750"/>
            <a:chExt cx="480525" cy="438400"/>
          </a:xfrm>
        </p:grpSpPr>
        <p:sp>
          <p:nvSpPr>
            <p:cNvPr id="442" name="Shape 442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754862" y="1937327"/>
            <a:ext cx="276958" cy="297479"/>
            <a:chOff x="611175" y="2326900"/>
            <a:chExt cx="362700" cy="389575"/>
          </a:xfrm>
        </p:grpSpPr>
        <p:sp>
          <p:nvSpPr>
            <p:cNvPr id="448" name="Shape 448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1262219" y="1940290"/>
            <a:ext cx="291886" cy="29188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776994" y="1940290"/>
            <a:ext cx="291886" cy="29188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291769" y="1940290"/>
            <a:ext cx="291886" cy="29188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Shape 455"/>
          <p:cNvGrpSpPr/>
          <p:nvPr/>
        </p:nvGrpSpPr>
        <p:grpSpPr>
          <a:xfrm>
            <a:off x="2874368" y="1889773"/>
            <a:ext cx="155736" cy="388863"/>
            <a:chOff x="3386850" y="2264625"/>
            <a:chExt cx="203950" cy="509250"/>
          </a:xfrm>
        </p:grpSpPr>
        <p:sp>
          <p:nvSpPr>
            <p:cNvPr id="456" name="Shape 456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3917808" y="1939197"/>
            <a:ext cx="127750" cy="290015"/>
            <a:chOff x="4753325" y="2329350"/>
            <a:chExt cx="167300" cy="379800"/>
          </a:xfrm>
        </p:grpSpPr>
        <p:sp>
          <p:nvSpPr>
            <p:cNvPr id="459" name="Shape 459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Shape 461"/>
          <p:cNvGrpSpPr/>
          <p:nvPr/>
        </p:nvGrpSpPr>
        <p:grpSpPr>
          <a:xfrm>
            <a:off x="3400736" y="1891625"/>
            <a:ext cx="132446" cy="385141"/>
            <a:chOff x="4076175" y="2267050"/>
            <a:chExt cx="173450" cy="504375"/>
          </a:xfrm>
        </p:grpSpPr>
        <p:sp>
          <p:nvSpPr>
            <p:cNvPr id="462" name="Shape 462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Shape 464"/>
          <p:cNvSpPr/>
          <p:nvPr/>
        </p:nvSpPr>
        <p:spPr>
          <a:xfrm>
            <a:off x="4350870" y="1932367"/>
            <a:ext cx="291886" cy="307731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850736" y="1937785"/>
            <a:ext cx="320788" cy="296544"/>
            <a:chOff x="5975075" y="2327500"/>
            <a:chExt cx="420100" cy="388350"/>
          </a:xfrm>
        </p:grpSpPr>
        <p:sp>
          <p:nvSpPr>
            <p:cNvPr id="466" name="Shape 46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5427464" y="1928927"/>
            <a:ext cx="196780" cy="320788"/>
            <a:chOff x="6730350" y="2315900"/>
            <a:chExt cx="257700" cy="420100"/>
          </a:xfrm>
        </p:grpSpPr>
        <p:sp>
          <p:nvSpPr>
            <p:cNvPr id="469" name="Shape 46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843440" y="2418948"/>
            <a:ext cx="99803" cy="363684"/>
            <a:chOff x="727175" y="2957625"/>
            <a:chExt cx="130700" cy="476275"/>
          </a:xfrm>
        </p:grpSpPr>
        <p:sp>
          <p:nvSpPr>
            <p:cNvPr id="475" name="Shape 475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1770007" y="2404719"/>
            <a:ext cx="305860" cy="39258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294866" y="2404719"/>
            <a:ext cx="226598" cy="39258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2260796" y="2430593"/>
            <a:ext cx="353432" cy="340375"/>
            <a:chOff x="2583325" y="2972875"/>
            <a:chExt cx="462850" cy="445750"/>
          </a:xfrm>
        </p:grpSpPr>
        <p:sp>
          <p:nvSpPr>
            <p:cNvPr id="480" name="Shape 480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2763397" y="2481430"/>
            <a:ext cx="377677" cy="238720"/>
            <a:chOff x="3241525" y="3039450"/>
            <a:chExt cx="494600" cy="312625"/>
          </a:xfrm>
        </p:grpSpPr>
        <p:sp>
          <p:nvSpPr>
            <p:cNvPr id="483" name="Shape 48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Shape 485"/>
          <p:cNvSpPr/>
          <p:nvPr/>
        </p:nvSpPr>
        <p:spPr>
          <a:xfrm>
            <a:off x="3819771" y="2438760"/>
            <a:ext cx="324530" cy="324511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Shape 486"/>
          <p:cNvGrpSpPr/>
          <p:nvPr/>
        </p:nvGrpSpPr>
        <p:grpSpPr>
          <a:xfrm>
            <a:off x="4301040" y="2456250"/>
            <a:ext cx="390734" cy="289080"/>
            <a:chOff x="5255200" y="3006475"/>
            <a:chExt cx="511700" cy="378575"/>
          </a:xfrm>
        </p:grpSpPr>
        <p:sp>
          <p:nvSpPr>
            <p:cNvPr id="487" name="Shape 48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3308894" y="2439470"/>
            <a:ext cx="316130" cy="322640"/>
            <a:chOff x="3955900" y="2984500"/>
            <a:chExt cx="414000" cy="422525"/>
          </a:xfrm>
        </p:grpSpPr>
        <p:sp>
          <p:nvSpPr>
            <p:cNvPr id="490" name="Shape 49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Shape 493"/>
          <p:cNvSpPr/>
          <p:nvPr/>
        </p:nvSpPr>
        <p:spPr>
          <a:xfrm>
            <a:off x="718539" y="2976846"/>
            <a:ext cx="353413" cy="277893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/>
          <p:nvPr/>
        </p:nvSpPr>
        <p:spPr>
          <a:xfrm>
            <a:off x="4888498" y="2423830"/>
            <a:ext cx="246185" cy="354368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405091" y="2434793"/>
            <a:ext cx="241527" cy="343181"/>
            <a:chOff x="6701050" y="2978375"/>
            <a:chExt cx="316300" cy="449425"/>
          </a:xfrm>
        </p:grpSpPr>
        <p:sp>
          <p:nvSpPr>
            <p:cNvPr id="496" name="Shape 496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1236007" y="2999876"/>
            <a:ext cx="344116" cy="231275"/>
            <a:chOff x="1241275" y="3718400"/>
            <a:chExt cx="450650" cy="302875"/>
          </a:xfrm>
        </p:grpSpPr>
        <p:sp>
          <p:nvSpPr>
            <p:cNvPr id="499" name="Shape 49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1755407" y="2982160"/>
            <a:ext cx="334762" cy="267165"/>
            <a:chOff x="1921475" y="3695200"/>
            <a:chExt cx="438400" cy="349875"/>
          </a:xfrm>
        </p:grpSpPr>
        <p:sp>
          <p:nvSpPr>
            <p:cNvPr id="504" name="Shape 504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2273395" y="2977961"/>
            <a:ext cx="328233" cy="275106"/>
            <a:chOff x="2599825" y="3689700"/>
            <a:chExt cx="429850" cy="360275"/>
          </a:xfrm>
        </p:grpSpPr>
        <p:sp>
          <p:nvSpPr>
            <p:cNvPr id="508" name="Shape 508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2803964" y="2949517"/>
            <a:ext cx="296544" cy="309602"/>
            <a:chOff x="3294650" y="3652450"/>
            <a:chExt cx="388350" cy="405450"/>
          </a:xfrm>
        </p:grpSpPr>
        <p:sp>
          <p:nvSpPr>
            <p:cNvPr id="511" name="Shape 511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293985" y="2988689"/>
            <a:ext cx="345949" cy="253649"/>
            <a:chOff x="3936375" y="3703750"/>
            <a:chExt cx="453050" cy="332175"/>
          </a:xfrm>
        </p:grpSpPr>
        <p:sp>
          <p:nvSpPr>
            <p:cNvPr id="515" name="Shape 515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3808709" y="2988689"/>
            <a:ext cx="345949" cy="253649"/>
            <a:chOff x="4610450" y="3703750"/>
            <a:chExt cx="453050" cy="332175"/>
          </a:xfrm>
        </p:grpSpPr>
        <p:sp>
          <p:nvSpPr>
            <p:cNvPr id="521" name="Shape 52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335554" y="2963051"/>
            <a:ext cx="321705" cy="304925"/>
            <a:chOff x="5300400" y="3670175"/>
            <a:chExt cx="421300" cy="399325"/>
          </a:xfrm>
        </p:grpSpPr>
        <p:sp>
          <p:nvSpPr>
            <p:cNvPr id="524" name="Shape 52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4832540" y="2936753"/>
            <a:ext cx="358090" cy="35807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Shape 530"/>
          <p:cNvGrpSpPr/>
          <p:nvPr/>
        </p:nvGrpSpPr>
        <p:grpSpPr>
          <a:xfrm>
            <a:off x="5369660" y="2959310"/>
            <a:ext cx="312389" cy="312408"/>
            <a:chOff x="6654650" y="3665275"/>
            <a:chExt cx="409100" cy="409125"/>
          </a:xfrm>
        </p:grpSpPr>
        <p:sp>
          <p:nvSpPr>
            <p:cNvPr id="531" name="Shape 53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724089" y="3460976"/>
            <a:ext cx="338504" cy="338523"/>
            <a:chOff x="570875" y="4322250"/>
            <a:chExt cx="443300" cy="443325"/>
          </a:xfrm>
        </p:grpSpPr>
        <p:sp>
          <p:nvSpPr>
            <p:cNvPr id="534" name="Shape 53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Shape 538"/>
          <p:cNvSpPr/>
          <p:nvPr/>
        </p:nvSpPr>
        <p:spPr>
          <a:xfrm>
            <a:off x="1224914" y="3527055"/>
            <a:ext cx="366490" cy="20703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1799696" y="3435815"/>
            <a:ext cx="246185" cy="388844"/>
            <a:chOff x="1979475" y="4289300"/>
            <a:chExt cx="322400" cy="509225"/>
          </a:xfrm>
        </p:grpSpPr>
        <p:sp>
          <p:nvSpPr>
            <p:cNvPr id="540" name="Shape 540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2292504" y="3440931"/>
            <a:ext cx="290473" cy="378612"/>
            <a:chOff x="2624850" y="4296000"/>
            <a:chExt cx="380400" cy="495825"/>
          </a:xfrm>
        </p:grpSpPr>
        <p:sp>
          <p:nvSpPr>
            <p:cNvPr id="544" name="Shape 54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Shape 547"/>
          <p:cNvSpPr/>
          <p:nvPr/>
        </p:nvSpPr>
        <p:spPr>
          <a:xfrm>
            <a:off x="3312003" y="3475297"/>
            <a:ext cx="310518" cy="310537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2797228" y="3494885"/>
            <a:ext cx="310518" cy="271364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3825365" y="3473903"/>
            <a:ext cx="313343" cy="313324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Shape 550"/>
          <p:cNvGrpSpPr/>
          <p:nvPr/>
        </p:nvGrpSpPr>
        <p:grpSpPr>
          <a:xfrm>
            <a:off x="4316904" y="3478233"/>
            <a:ext cx="359007" cy="304008"/>
            <a:chOff x="5275975" y="4344850"/>
            <a:chExt cx="470150" cy="398125"/>
          </a:xfrm>
        </p:grpSpPr>
        <p:sp>
          <p:nvSpPr>
            <p:cNvPr id="551" name="Shape 551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Shape 554"/>
          <p:cNvSpPr/>
          <p:nvPr/>
        </p:nvSpPr>
        <p:spPr>
          <a:xfrm>
            <a:off x="4850257" y="3469245"/>
            <a:ext cx="322659" cy="32264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Shape 555"/>
          <p:cNvGrpSpPr/>
          <p:nvPr/>
        </p:nvGrpSpPr>
        <p:grpSpPr>
          <a:xfrm>
            <a:off x="5360325" y="3453531"/>
            <a:ext cx="331059" cy="353413"/>
            <a:chOff x="6642425" y="4312500"/>
            <a:chExt cx="433550" cy="462825"/>
          </a:xfrm>
        </p:grpSpPr>
        <p:sp>
          <p:nvSpPr>
            <p:cNvPr id="556" name="Shape 556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Shape 559"/>
          <p:cNvSpPr/>
          <p:nvPr/>
        </p:nvSpPr>
        <p:spPr>
          <a:xfrm>
            <a:off x="680775" y="4019912"/>
            <a:ext cx="425211" cy="250862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Shape 560"/>
          <p:cNvGrpSpPr/>
          <p:nvPr/>
        </p:nvGrpSpPr>
        <p:grpSpPr>
          <a:xfrm>
            <a:off x="1238336" y="3978048"/>
            <a:ext cx="339439" cy="333846"/>
            <a:chOff x="1244325" y="4999400"/>
            <a:chExt cx="444525" cy="437200"/>
          </a:xfrm>
        </p:grpSpPr>
        <p:sp>
          <p:nvSpPr>
            <p:cNvPr id="561" name="Shape 56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1783374" y="3967319"/>
            <a:ext cx="278829" cy="355284"/>
            <a:chOff x="1958100" y="4985350"/>
            <a:chExt cx="365150" cy="465275"/>
          </a:xfrm>
        </p:grpSpPr>
        <p:sp>
          <p:nvSpPr>
            <p:cNvPr id="567" name="Shape 56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2277576" y="3980835"/>
            <a:ext cx="319872" cy="328711"/>
            <a:chOff x="2605300" y="5003050"/>
            <a:chExt cx="418900" cy="430475"/>
          </a:xfrm>
        </p:grpSpPr>
        <p:sp>
          <p:nvSpPr>
            <p:cNvPr id="571" name="Shape 571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2761069" y="3987841"/>
            <a:ext cx="382335" cy="314260"/>
            <a:chOff x="3238475" y="5012225"/>
            <a:chExt cx="500700" cy="411550"/>
          </a:xfrm>
        </p:grpSpPr>
        <p:sp>
          <p:nvSpPr>
            <p:cNvPr id="575" name="Shape 575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Shape 580"/>
          <p:cNvGrpSpPr/>
          <p:nvPr/>
        </p:nvGrpSpPr>
        <p:grpSpPr>
          <a:xfrm>
            <a:off x="3771865" y="3954261"/>
            <a:ext cx="419636" cy="381399"/>
            <a:chOff x="4562200" y="4968250"/>
            <a:chExt cx="549550" cy="499475"/>
          </a:xfrm>
        </p:grpSpPr>
        <p:sp>
          <p:nvSpPr>
            <p:cNvPr id="581" name="Shape 581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3321494" y="3975719"/>
            <a:ext cx="290932" cy="338027"/>
            <a:chOff x="3972400" y="4996350"/>
            <a:chExt cx="381000" cy="442675"/>
          </a:xfrm>
        </p:grpSpPr>
        <p:sp>
          <p:nvSpPr>
            <p:cNvPr id="587" name="Shape 58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290330" y="3947275"/>
            <a:ext cx="412172" cy="395373"/>
            <a:chOff x="5241175" y="4959100"/>
            <a:chExt cx="539775" cy="517775"/>
          </a:xfrm>
        </p:grpSpPr>
        <p:sp>
          <p:nvSpPr>
            <p:cNvPr id="590" name="Shape 59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4830211" y="4045094"/>
            <a:ext cx="362748" cy="20050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Shape 597"/>
          <p:cNvGrpSpPr/>
          <p:nvPr/>
        </p:nvGrpSpPr>
        <p:grpSpPr>
          <a:xfrm>
            <a:off x="5392969" y="4006014"/>
            <a:ext cx="264377" cy="304008"/>
            <a:chOff x="6685175" y="5036025"/>
            <a:chExt cx="346225" cy="398125"/>
          </a:xfrm>
        </p:grpSpPr>
        <p:sp>
          <p:nvSpPr>
            <p:cNvPr id="598" name="Shape 598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Shape 603"/>
          <p:cNvGrpSpPr/>
          <p:nvPr/>
        </p:nvGrpSpPr>
        <p:grpSpPr>
          <a:xfrm>
            <a:off x="6359618" y="1877599"/>
            <a:ext cx="432570" cy="421334"/>
            <a:chOff x="5926225" y="921350"/>
            <a:chExt cx="517800" cy="504350"/>
          </a:xfrm>
        </p:grpSpPr>
        <p:sp>
          <p:nvSpPr>
            <p:cNvPr id="604" name="Shape 60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6" name="Shape 606"/>
          <p:cNvSpPr/>
          <p:nvPr/>
        </p:nvSpPr>
        <p:spPr>
          <a:xfrm>
            <a:off x="6553538" y="211365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Shape 60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08" name="Shape 60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>
            <a:off x="7438526" y="2093036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Shape 611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2" name="Shape 61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55C2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Shape 614"/>
          <p:cNvSpPr/>
          <p:nvPr/>
        </p:nvSpPr>
        <p:spPr>
          <a:xfrm>
            <a:off x="6842198" y="31931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This means that you can: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Resize them without losing quality.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fill color and opacity.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Encode Sans ExtraLight"/>
              <a:buChar char="●"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Change line color, width and style.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Isn’t that nice? :)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Examples:</a:t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16" name="Shape 616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/>
        </p:nvSpPr>
        <p:spPr>
          <a:xfrm>
            <a:off x="22400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Now you can use any emoji as an icon!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2" name="Shape 622"/>
          <p:cNvSpPr txBox="1"/>
          <p:nvPr/>
        </p:nvSpPr>
        <p:spPr>
          <a:xfrm>
            <a:off x="8843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BA3B21"/>
                </a:highlight>
                <a:latin typeface="Encode Sans ExtraLight"/>
                <a:ea typeface="Encode Sans ExtraLight"/>
                <a:cs typeface="Encode Sans ExtraLight"/>
                <a:sym typeface="Encode Sans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BA3B21"/>
              </a:highlight>
              <a:latin typeface="Encode Sans ExtraLight"/>
              <a:ea typeface="Encode Sans ExtraLight"/>
              <a:cs typeface="Encode Sans ExtraLight"/>
              <a:sym typeface="Encode Sans ExtraLight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725175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55C21"/>
                </a:solidFill>
              </a:rPr>
              <a:t>😉</a:t>
            </a:r>
            <a:endParaRPr sz="9600">
              <a:solidFill>
                <a:srgbClr val="F55C21"/>
              </a:solidFill>
            </a:endParaRPr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ctrTitle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HELLO!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112" name="Shape 112"/>
          <p:cNvSpPr txBox="1"/>
          <p:nvPr>
            <p:ph idx="4294967295" type="subTitle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13" name="Shape 113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45" name="Shape 145"/>
          <p:cNvSpPr txBox="1"/>
          <p:nvPr>
            <p:ph idx="4294967295" type="subTitle"/>
          </p:nvPr>
        </p:nvSpPr>
        <p:spPr>
          <a:xfrm>
            <a:off x="685800" y="2497155"/>
            <a:ext cx="4434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270660" y="3329856"/>
            <a:ext cx="332070" cy="31707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48" name="Shape 14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Shape 150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51" name="Shape 15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Shape 155"/>
          <p:cNvSpPr/>
          <p:nvPr/>
        </p:nvSpPr>
        <p:spPr>
          <a:xfrm rot="2466644">
            <a:off x="5592882" y="1825071"/>
            <a:ext cx="461391" cy="4405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-1609331">
            <a:off x="6267631" y="2102268"/>
            <a:ext cx="332013" cy="31701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 rot="2925939">
            <a:off x="8280859" y="2353418"/>
            <a:ext cx="248651" cy="23742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-1609494">
            <a:off x="7246102" y="762887"/>
            <a:ext cx="224006" cy="21388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5" name="Shape 175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