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PT Serif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9CC1A6-4A33-481B-9465-30E74101ECA5}">
  <a:tblStyle styleId="{109CC1A6-4A33-481B-9465-30E74101EC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erif-italic.fntdata"/><Relationship Id="rId20" Type="http://schemas.openxmlformats.org/officeDocument/2006/relationships/slide" Target="slides/slide15.xml"/><Relationship Id="rId41" Type="http://schemas.openxmlformats.org/officeDocument/2006/relationships/font" Target="fonts/PTSerif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2.xml"/><Relationship Id="rId39" Type="http://schemas.openxmlformats.org/officeDocument/2006/relationships/font" Target="fonts/PTSerif-bold.fntdata"/><Relationship Id="rId16" Type="http://schemas.openxmlformats.org/officeDocument/2006/relationships/slide" Target="slides/slide11.xml"/><Relationship Id="rId38" Type="http://schemas.openxmlformats.org/officeDocument/2006/relationships/font" Target="fonts/PTSerif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768800" y="2655750"/>
            <a:ext cx="5606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ack">
  <p:cSld name="BLANK_1">
    <p:bg>
      <p:bgPr>
        <a:solidFill>
          <a:srgbClr val="0000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619700" y="2111125"/>
            <a:ext cx="5904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19700" y="3786746"/>
            <a:ext cx="5904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4136250" y="1903975"/>
            <a:ext cx="871500" cy="871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659150" y="2882400"/>
            <a:ext cx="5825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3593400" y="1957500"/>
            <a:ext cx="1957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251600" y="1697300"/>
            <a:ext cx="6640800" cy="4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70212" y="1600200"/>
            <a:ext cx="34965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77288" y="1600200"/>
            <a:ext cx="34965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38590" y="1600200"/>
            <a:ext cx="2471100" cy="4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3336450" y="1600200"/>
            <a:ext cx="2471100" cy="4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934310" y="1600200"/>
            <a:ext cx="2471100" cy="4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>
                <a:solidFill>
                  <a:srgbClr val="999999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89850" y="384150"/>
            <a:ext cx="8364300" cy="6089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307650" y="302100"/>
            <a:ext cx="8528700" cy="62538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251600" y="1697300"/>
            <a:ext cx="6640800" cy="4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Playfair+Display%7CPT+Serif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1768800" y="2655750"/>
            <a:ext cx="5606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039950" y="4533775"/>
            <a:ext cx="7064100" cy="18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150" y="1620475"/>
            <a:ext cx="3065700" cy="3065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rds.jp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89850" y="384150"/>
            <a:ext cx="8364300" cy="6089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07650" y="302100"/>
            <a:ext cx="8528700" cy="6253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1282650" y="1369200"/>
            <a:ext cx="6578700" cy="4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</a:rPr>
              <a:t>want big impact?</a:t>
            </a:r>
            <a:endParaRPr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PT Serif"/>
                <a:ea typeface="PT Serif"/>
                <a:cs typeface="PT Serif"/>
                <a:sym typeface="PT Serif"/>
              </a:rPr>
              <a:t>Use big image</a:t>
            </a:r>
            <a:endParaRPr sz="2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073749" y="2187600"/>
            <a:ext cx="2482800" cy="24828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587451" y="2187600"/>
            <a:ext cx="2482800" cy="24828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313239" y="2187600"/>
            <a:ext cx="2482800" cy="2482800"/>
          </a:xfrm>
          <a:prstGeom prst="ellipse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32" name="Shape 132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{109CC1A6-4A33-481B-9465-30E74101ECA5}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b="1" sz="18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20</a:t>
                      </a:r>
                      <a:endParaRPr b="1" sz="18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7</a:t>
                      </a:r>
                      <a:endParaRPr b="1" sz="18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30</a:t>
                      </a:r>
                      <a:endParaRPr b="1" sz="18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15</a:t>
                      </a:r>
                      <a:endParaRPr b="1" sz="18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b="1" sz="18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b="1" sz="18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24</a:t>
                      </a:r>
                      <a:endParaRPr b="1" sz="18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16</a:t>
                      </a:r>
                      <a:endParaRPr b="1" sz="18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76" y="1538694"/>
            <a:ext cx="7481449" cy="378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121425" y="249942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  <a:endParaRPr sz="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0" name="Shape 140"/>
          <p:cNvSpPr/>
          <p:nvPr/>
        </p:nvSpPr>
        <p:spPr>
          <a:xfrm rot="8100000">
            <a:off x="3929185" y="25610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8100000">
            <a:off x="1509985" y="26409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8100000">
            <a:off x="2853835" y="43093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8100000">
            <a:off x="4136785" y="33981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8100000">
            <a:off x="6487735" y="29256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rot="8100000">
            <a:off x="7180135" y="44589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4294967295" type="ctrTitle"/>
          </p:nvPr>
        </p:nvSpPr>
        <p:spPr>
          <a:xfrm>
            <a:off x="1154250" y="2111125"/>
            <a:ext cx="68355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89,526,124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51" name="Shape 151"/>
          <p:cNvSpPr txBox="1"/>
          <p:nvPr>
            <p:ph idx="4294967295" type="subTitle"/>
          </p:nvPr>
        </p:nvSpPr>
        <p:spPr>
          <a:xfrm>
            <a:off x="1154250" y="3563046"/>
            <a:ext cx="68355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4294967295" type="ctrTitle"/>
          </p:nvPr>
        </p:nvSpPr>
        <p:spPr>
          <a:xfrm>
            <a:off x="685800" y="864000"/>
            <a:ext cx="7772400" cy="11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highlight>
                  <a:srgbClr val="F3F3F3"/>
                </a:highlight>
              </a:rPr>
              <a:t>89,526,124$</a:t>
            </a:r>
            <a:endParaRPr sz="6000">
              <a:highlight>
                <a:srgbClr val="F3F3F3"/>
              </a:highlight>
            </a:endParaRPr>
          </a:p>
        </p:txBody>
      </p:sp>
      <p:sp>
        <p:nvSpPr>
          <p:cNvPr id="157" name="Shape 157"/>
          <p:cNvSpPr txBox="1"/>
          <p:nvPr>
            <p:ph idx="4294967295" type="subTitle"/>
          </p:nvPr>
        </p:nvSpPr>
        <p:spPr>
          <a:xfrm>
            <a:off x="685800" y="18817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58" name="Shape 158"/>
          <p:cNvSpPr txBox="1"/>
          <p:nvPr>
            <p:ph idx="4294967295" type="ctrTitle"/>
          </p:nvPr>
        </p:nvSpPr>
        <p:spPr>
          <a:xfrm>
            <a:off x="685800" y="4369200"/>
            <a:ext cx="7772400" cy="11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highlight>
                  <a:srgbClr val="F3F3F3"/>
                </a:highlight>
              </a:rPr>
              <a:t>100%</a:t>
            </a:r>
            <a:endParaRPr sz="6000">
              <a:highlight>
                <a:srgbClr val="F3F3F3"/>
              </a:highlight>
            </a:endParaRPr>
          </a:p>
        </p:txBody>
      </p:sp>
      <p:sp>
        <p:nvSpPr>
          <p:cNvPr id="159" name="Shape 159"/>
          <p:cNvSpPr txBox="1"/>
          <p:nvPr>
            <p:ph idx="4294967295" type="subTitle"/>
          </p:nvPr>
        </p:nvSpPr>
        <p:spPr>
          <a:xfrm>
            <a:off x="685800" y="53869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60" name="Shape 160"/>
          <p:cNvSpPr txBox="1"/>
          <p:nvPr>
            <p:ph idx="4294967295" type="ctrTitle"/>
          </p:nvPr>
        </p:nvSpPr>
        <p:spPr>
          <a:xfrm>
            <a:off x="685800" y="2616600"/>
            <a:ext cx="7772400" cy="11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highlight>
                  <a:srgbClr val="F3F3F3"/>
                </a:highlight>
              </a:rPr>
              <a:t>185,244 users</a:t>
            </a:r>
            <a:endParaRPr sz="6000">
              <a:highlight>
                <a:srgbClr val="F3F3F3"/>
              </a:highlight>
            </a:endParaRPr>
          </a:p>
        </p:txBody>
      </p:sp>
      <p:sp>
        <p:nvSpPr>
          <p:cNvPr id="161" name="Shape 161"/>
          <p:cNvSpPr txBox="1"/>
          <p:nvPr>
            <p:ph idx="4294967295" type="subTitle"/>
          </p:nvPr>
        </p:nvSpPr>
        <p:spPr>
          <a:xfrm>
            <a:off x="685800" y="3634345"/>
            <a:ext cx="7772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231305" y="2545650"/>
            <a:ext cx="2409600" cy="1766700"/>
          </a:xfrm>
          <a:prstGeom prst="homePlate">
            <a:avLst>
              <a:gd fmla="val 30129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3320931" y="2545650"/>
            <a:ext cx="2455800" cy="1766700"/>
          </a:xfrm>
          <a:prstGeom prst="chevron">
            <a:avLst>
              <a:gd fmla="val 29853" name="adj"/>
            </a:avLst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456895" y="2545650"/>
            <a:ext cx="2455800" cy="1766700"/>
          </a:xfrm>
          <a:prstGeom prst="chevron">
            <a:avLst>
              <a:gd fmla="val 29853" name="adj"/>
            </a:avLst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43109" y="2209800"/>
            <a:ext cx="2403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3370050" y="2209800"/>
            <a:ext cx="2403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7" name="Shape 177"/>
          <p:cNvSpPr txBox="1"/>
          <p:nvPr>
            <p:ph idx="3" type="body"/>
          </p:nvPr>
        </p:nvSpPr>
        <p:spPr>
          <a:xfrm>
            <a:off x="5896991" y="2209800"/>
            <a:ext cx="2403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43109" y="4343400"/>
            <a:ext cx="2403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3370050" y="4343400"/>
            <a:ext cx="2403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5896991" y="4343400"/>
            <a:ext cx="2403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81" name="Shape 181"/>
          <p:cNvGrpSpPr/>
          <p:nvPr/>
        </p:nvGrpSpPr>
        <p:grpSpPr>
          <a:xfrm>
            <a:off x="4484064" y="3950691"/>
            <a:ext cx="145343" cy="422729"/>
            <a:chOff x="4071800" y="2269925"/>
            <a:chExt cx="172925" cy="502950"/>
          </a:xfrm>
        </p:grpSpPr>
        <p:sp>
          <p:nvSpPr>
            <p:cNvPr id="182" name="Shape 182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6886760" y="1918357"/>
            <a:ext cx="394068" cy="325505"/>
            <a:chOff x="5268225" y="4341925"/>
            <a:chExt cx="468850" cy="387275"/>
          </a:xfrm>
        </p:grpSpPr>
        <p:sp>
          <p:nvSpPr>
            <p:cNvPr id="185" name="Shape 185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4350759" y="1886618"/>
            <a:ext cx="405331" cy="388962"/>
            <a:chOff x="6605925" y="948050"/>
            <a:chExt cx="482250" cy="462775"/>
          </a:xfrm>
        </p:grpSpPr>
        <p:sp>
          <p:nvSpPr>
            <p:cNvPr id="194" name="Shape 194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1863368" y="4051507"/>
            <a:ext cx="363369" cy="221115"/>
            <a:chOff x="3269900" y="3064500"/>
            <a:chExt cx="432325" cy="263075"/>
          </a:xfrm>
        </p:grpSpPr>
        <p:sp>
          <p:nvSpPr>
            <p:cNvPr id="201" name="Shape 201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Shape 204"/>
          <p:cNvGrpSpPr/>
          <p:nvPr/>
        </p:nvGrpSpPr>
        <p:grpSpPr>
          <a:xfrm>
            <a:off x="6886735" y="4052013"/>
            <a:ext cx="404323" cy="220085"/>
            <a:chOff x="5937975" y="5081700"/>
            <a:chExt cx="481050" cy="261850"/>
          </a:xfrm>
        </p:grpSpPr>
        <p:sp>
          <p:nvSpPr>
            <p:cNvPr id="205" name="Shape 205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1870022" y="1905806"/>
            <a:ext cx="350068" cy="350573"/>
            <a:chOff x="5294400" y="974850"/>
            <a:chExt cx="416500" cy="417100"/>
          </a:xfrm>
        </p:grpSpPr>
        <p:sp>
          <p:nvSpPr>
            <p:cNvPr id="209" name="Shape 209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550" y="807100"/>
            <a:ext cx="5526900" cy="45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1076700" y="1926700"/>
            <a:ext cx="32082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GOOGLE SLIDES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"Use as Google Slides Theme".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will get a copy of this document on your Google Drive and will be able to edit, add or delete slides.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have to be signed in to your Google account.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4718907" y="1926700"/>
            <a:ext cx="33483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POWERPOINT®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1076700" y="4940275"/>
            <a:ext cx="6990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More info on how to use this template at </a:t>
            </a:r>
            <a:r>
              <a:rPr b="1"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www.slidescarnival.com/help-use-presentation-template</a:t>
            </a:r>
            <a:endParaRPr b="1"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This template is free to use under </a:t>
            </a:r>
            <a:r>
              <a:rPr lang="en" sz="1200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Creative Commons Attribution license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5382013" y="866400"/>
            <a:ext cx="2554202" cy="5125227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987425" y="1079700"/>
            <a:ext cx="3571800" cy="46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Android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491836" y="1296200"/>
            <a:ext cx="2334600" cy="4131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5516982" y="1001720"/>
            <a:ext cx="2330290" cy="4903926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698147" y="1718642"/>
            <a:ext cx="1964100" cy="3465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30" name="Shape 230"/>
          <p:cNvSpPr txBox="1"/>
          <p:nvPr>
            <p:ph idx="4294967295" type="body"/>
          </p:nvPr>
        </p:nvSpPr>
        <p:spPr>
          <a:xfrm>
            <a:off x="987425" y="1079700"/>
            <a:ext cx="3571800" cy="46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iPhone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4787700" y="940725"/>
            <a:ext cx="3512095" cy="4966989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5020484" y="1397179"/>
            <a:ext cx="3047700" cy="4071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37" name="Shape 237"/>
          <p:cNvSpPr txBox="1"/>
          <p:nvPr>
            <p:ph idx="4294967295" type="body"/>
          </p:nvPr>
        </p:nvSpPr>
        <p:spPr>
          <a:xfrm>
            <a:off x="987425" y="1079700"/>
            <a:ext cx="3116700" cy="46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Tablet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3186000" y="978850"/>
            <a:ext cx="4870301" cy="379158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3386037" y="1178378"/>
            <a:ext cx="4470300" cy="2849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44" name="Shape 244"/>
          <p:cNvSpPr txBox="1"/>
          <p:nvPr>
            <p:ph idx="4294967295" type="body"/>
          </p:nvPr>
        </p:nvSpPr>
        <p:spPr>
          <a:xfrm>
            <a:off x="987425" y="4397150"/>
            <a:ext cx="71820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Desktop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4294967295" type="ctrTitle"/>
          </p:nvPr>
        </p:nvSpPr>
        <p:spPr>
          <a:xfrm>
            <a:off x="1802250" y="2637225"/>
            <a:ext cx="55395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999999"/>
                </a:solidFill>
              </a:rPr>
              <a:t>thanks!</a:t>
            </a:r>
            <a:endParaRPr i="1" sz="2400">
              <a:solidFill>
                <a:srgbClr val="999999"/>
              </a:solidFill>
            </a:endParaRPr>
          </a:p>
        </p:txBody>
      </p:sp>
      <p:sp>
        <p:nvSpPr>
          <p:cNvPr id="250" name="Shape 250"/>
          <p:cNvSpPr txBox="1"/>
          <p:nvPr>
            <p:ph idx="4294967295" type="subTitle"/>
          </p:nvPr>
        </p:nvSpPr>
        <p:spPr>
          <a:xfrm>
            <a:off x="1802250" y="2898150"/>
            <a:ext cx="55395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1" name="Shape 251"/>
          <p:cNvSpPr txBox="1"/>
          <p:nvPr>
            <p:ph idx="4294967295" type="body"/>
          </p:nvPr>
        </p:nvSpPr>
        <p:spPr>
          <a:xfrm>
            <a:off x="1802250" y="4220650"/>
            <a:ext cx="55395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grpSp>
        <p:nvGrpSpPr>
          <p:cNvPr id="252" name="Shape 252"/>
          <p:cNvGrpSpPr/>
          <p:nvPr/>
        </p:nvGrpSpPr>
        <p:grpSpPr>
          <a:xfrm>
            <a:off x="4182416" y="1581370"/>
            <a:ext cx="779198" cy="779198"/>
            <a:chOff x="1278900" y="2333250"/>
            <a:chExt cx="381175" cy="381175"/>
          </a:xfrm>
        </p:grpSpPr>
        <p:sp>
          <p:nvSpPr>
            <p:cNvPr id="253" name="Shape 253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251600" y="1697300"/>
            <a:ext cx="6640800" cy="4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D1B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1D1D1B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Presentation template by </a:t>
            </a:r>
            <a:r>
              <a:rPr lang="en" sz="2400" u="sng">
                <a:solidFill>
                  <a:srgbClr val="1D1D1B"/>
                </a:solidFill>
                <a:hlinkClick r:id="rId3"/>
              </a:rPr>
              <a:t>SlidesCarnival</a:t>
            </a:r>
            <a:endParaRPr sz="2400">
              <a:solidFill>
                <a:srgbClr val="1D1D1B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Photographs by </a:t>
            </a:r>
            <a:r>
              <a:rPr lang="en" sz="2400" u="sng">
                <a:solidFill>
                  <a:srgbClr val="1D1D1B"/>
                </a:solidFill>
                <a:hlinkClick r:id="rId4"/>
              </a:rPr>
              <a:t>Unsplash</a:t>
            </a:r>
            <a:endParaRPr sz="2400">
              <a:solidFill>
                <a:srgbClr val="1D1D1B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011600" y="1600200"/>
            <a:ext cx="71208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Titles: </a:t>
            </a:r>
            <a:r>
              <a:rPr b="1" lang="en" sz="1800"/>
              <a:t>Playfair Display</a:t>
            </a:r>
            <a:endParaRPr b="1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Body copy: </a:t>
            </a:r>
            <a:r>
              <a:rPr b="1" lang="en" sz="1800"/>
              <a:t>PT Serif</a:t>
            </a:r>
            <a:endParaRPr b="1"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https://www.google.com/fonts#UsePlace:use/Collection:Playfair+Display|PT+Serif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Click on the “arrow button” that appears on the top right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842250" y="5536800"/>
            <a:ext cx="74595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025" y="4101813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60961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76" name="Shape 276"/>
          <p:cNvGrpSpPr/>
          <p:nvPr/>
        </p:nvGrpSpPr>
        <p:grpSpPr>
          <a:xfrm>
            <a:off x="501147" y="1242994"/>
            <a:ext cx="342903" cy="447293"/>
            <a:chOff x="590250" y="244200"/>
            <a:chExt cx="407975" cy="532175"/>
          </a:xfrm>
        </p:grpSpPr>
        <p:sp>
          <p:nvSpPr>
            <p:cNvPr id="277" name="Shape 277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1053839" y="1309016"/>
            <a:ext cx="372594" cy="310144"/>
            <a:chOff x="1247825" y="322750"/>
            <a:chExt cx="443300" cy="369000"/>
          </a:xfrm>
        </p:grpSpPr>
        <p:sp>
          <p:nvSpPr>
            <p:cNvPr id="292" name="Shape 292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1627018" y="1307482"/>
            <a:ext cx="356204" cy="313212"/>
            <a:chOff x="1929775" y="320925"/>
            <a:chExt cx="423800" cy="372650"/>
          </a:xfrm>
        </p:grpSpPr>
        <p:sp>
          <p:nvSpPr>
            <p:cNvPr id="298" name="Shape 298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Shape 303"/>
          <p:cNvSpPr/>
          <p:nvPr/>
        </p:nvSpPr>
        <p:spPr>
          <a:xfrm>
            <a:off x="2224320" y="1296229"/>
            <a:ext cx="291717" cy="335738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809288" y="1297258"/>
            <a:ext cx="251793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Shape 305"/>
          <p:cNvGrpSpPr/>
          <p:nvPr/>
        </p:nvGrpSpPr>
        <p:grpSpPr>
          <a:xfrm>
            <a:off x="3896662" y="1272160"/>
            <a:ext cx="336767" cy="383835"/>
            <a:chOff x="4630125" y="278900"/>
            <a:chExt cx="400675" cy="456675"/>
          </a:xfrm>
        </p:grpSpPr>
        <p:sp>
          <p:nvSpPr>
            <p:cNvPr id="306" name="Shape 306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4437251" y="1295725"/>
            <a:ext cx="385895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Shape 311"/>
          <p:cNvGrpSpPr/>
          <p:nvPr/>
        </p:nvGrpSpPr>
        <p:grpSpPr>
          <a:xfrm>
            <a:off x="506274" y="1818716"/>
            <a:ext cx="342882" cy="418128"/>
            <a:chOff x="596350" y="929175"/>
            <a:chExt cx="407950" cy="497475"/>
          </a:xfrm>
        </p:grpSpPr>
        <p:sp>
          <p:nvSpPr>
            <p:cNvPr id="312" name="Shape 312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1630590" y="1879631"/>
            <a:ext cx="349060" cy="298882"/>
            <a:chOff x="1934025" y="1001650"/>
            <a:chExt cx="415300" cy="355600"/>
          </a:xfrm>
        </p:grpSpPr>
        <p:sp>
          <p:nvSpPr>
            <p:cNvPr id="320" name="Shape 320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Shape 324"/>
          <p:cNvSpPr/>
          <p:nvPr/>
        </p:nvSpPr>
        <p:spPr>
          <a:xfrm>
            <a:off x="2194649" y="1854573"/>
            <a:ext cx="351077" cy="349039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2760159" y="1871972"/>
            <a:ext cx="350068" cy="314242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330271" y="1874536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3906539" y="1877604"/>
            <a:ext cx="317310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Shape 328"/>
          <p:cNvGrpSpPr/>
          <p:nvPr/>
        </p:nvGrpSpPr>
        <p:grpSpPr>
          <a:xfrm>
            <a:off x="4454985" y="1857106"/>
            <a:ext cx="350068" cy="350573"/>
            <a:chOff x="5294400" y="974850"/>
            <a:chExt cx="416500" cy="417100"/>
          </a:xfrm>
        </p:grpSpPr>
        <p:sp>
          <p:nvSpPr>
            <p:cNvPr id="329" name="Shape 329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4978007" y="1817707"/>
            <a:ext cx="433992" cy="422729"/>
            <a:chOff x="5916675" y="927975"/>
            <a:chExt cx="516350" cy="502950"/>
          </a:xfrm>
        </p:grpSpPr>
        <p:sp>
          <p:nvSpPr>
            <p:cNvPr id="332" name="Shape 33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479651" y="2467120"/>
            <a:ext cx="391001" cy="264085"/>
            <a:chOff x="564675" y="1700625"/>
            <a:chExt cx="465200" cy="314200"/>
          </a:xfrm>
        </p:grpSpPr>
        <p:sp>
          <p:nvSpPr>
            <p:cNvPr id="335" name="Shape 335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1044635" y="2402632"/>
            <a:ext cx="391001" cy="382827"/>
            <a:chOff x="1236875" y="1623900"/>
            <a:chExt cx="465200" cy="455475"/>
          </a:xfrm>
        </p:grpSpPr>
        <p:sp>
          <p:nvSpPr>
            <p:cNvPr id="339" name="Shape 339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1621890" y="2410827"/>
            <a:ext cx="366458" cy="366437"/>
            <a:chOff x="1923675" y="1633650"/>
            <a:chExt cx="436000" cy="435975"/>
          </a:xfrm>
        </p:grpSpPr>
        <p:sp>
          <p:nvSpPr>
            <p:cNvPr id="347" name="Shape 347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185341" y="2409293"/>
            <a:ext cx="369505" cy="369505"/>
            <a:chOff x="2594050" y="1631825"/>
            <a:chExt cx="439625" cy="439625"/>
          </a:xfrm>
        </p:grpSpPr>
        <p:sp>
          <p:nvSpPr>
            <p:cNvPr id="354" name="Shape 35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2766799" y="2425715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Shape 359"/>
          <p:cNvGrpSpPr/>
          <p:nvPr/>
        </p:nvGrpSpPr>
        <p:grpSpPr>
          <a:xfrm>
            <a:off x="3350106" y="2381662"/>
            <a:ext cx="299911" cy="424768"/>
            <a:chOff x="3979850" y="1598950"/>
            <a:chExt cx="356825" cy="505375"/>
          </a:xfrm>
        </p:grpSpPr>
        <p:sp>
          <p:nvSpPr>
            <p:cNvPr id="360" name="Shape 360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3867496" y="2472751"/>
            <a:ext cx="395098" cy="242589"/>
            <a:chOff x="4595425" y="1707325"/>
            <a:chExt cx="470075" cy="288625"/>
          </a:xfrm>
        </p:grpSpPr>
        <p:sp>
          <p:nvSpPr>
            <p:cNvPr id="363" name="Shape 363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4451413" y="2413391"/>
            <a:ext cx="357234" cy="361310"/>
            <a:chOff x="5290150" y="1636700"/>
            <a:chExt cx="425025" cy="429875"/>
          </a:xfrm>
        </p:grpSpPr>
        <p:sp>
          <p:nvSpPr>
            <p:cNvPr id="369" name="Shape 369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5015367" y="2402632"/>
            <a:ext cx="359272" cy="376691"/>
            <a:chOff x="5961125" y="1623900"/>
            <a:chExt cx="427450" cy="448175"/>
          </a:xfrm>
        </p:grpSpPr>
        <p:sp>
          <p:nvSpPr>
            <p:cNvPr id="372" name="Shape 372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5568059" y="2412361"/>
            <a:ext cx="383835" cy="363369"/>
            <a:chOff x="6618700" y="1635475"/>
            <a:chExt cx="456675" cy="432325"/>
          </a:xfrm>
        </p:grpSpPr>
        <p:sp>
          <p:nvSpPr>
            <p:cNvPr id="380" name="Shape 380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523147" y="2995773"/>
            <a:ext cx="304009" cy="326513"/>
            <a:chOff x="616425" y="2329600"/>
            <a:chExt cx="361700" cy="388475"/>
          </a:xfrm>
        </p:grpSpPr>
        <p:sp>
          <p:nvSpPr>
            <p:cNvPr id="386" name="Shape 386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1079957" y="2998841"/>
            <a:ext cx="320378" cy="320378"/>
            <a:chOff x="1278900" y="2333250"/>
            <a:chExt cx="381175" cy="381175"/>
          </a:xfrm>
        </p:grpSpPr>
        <p:sp>
          <p:nvSpPr>
            <p:cNvPr id="395" name="Shape 39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1644920" y="2998841"/>
            <a:ext cx="320399" cy="320378"/>
            <a:chOff x="1951075" y="2333250"/>
            <a:chExt cx="381200" cy="381175"/>
          </a:xfrm>
        </p:grpSpPr>
        <p:sp>
          <p:nvSpPr>
            <p:cNvPr id="400" name="Shape 400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2209904" y="2998841"/>
            <a:ext cx="320378" cy="320378"/>
            <a:chOff x="2623275" y="2333250"/>
            <a:chExt cx="381175" cy="381175"/>
          </a:xfrm>
        </p:grpSpPr>
        <p:sp>
          <p:nvSpPr>
            <p:cNvPr id="405" name="Shape 405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2849609" y="2943578"/>
            <a:ext cx="170937" cy="426827"/>
            <a:chOff x="3384375" y="2267500"/>
            <a:chExt cx="203375" cy="507825"/>
          </a:xfrm>
        </p:grpSpPr>
        <p:sp>
          <p:nvSpPr>
            <p:cNvPr id="410" name="Shape 410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3994916" y="2997811"/>
            <a:ext cx="140237" cy="318339"/>
            <a:chOff x="4747025" y="2332025"/>
            <a:chExt cx="166850" cy="378750"/>
          </a:xfrm>
        </p:grpSpPr>
        <p:sp>
          <p:nvSpPr>
            <p:cNvPr id="413" name="Shape 413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3427390" y="2945616"/>
            <a:ext cx="145343" cy="422729"/>
            <a:chOff x="4071800" y="2269925"/>
            <a:chExt cx="172925" cy="502950"/>
          </a:xfrm>
        </p:grpSpPr>
        <p:sp>
          <p:nvSpPr>
            <p:cNvPr id="416" name="Shape 416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Shape 418"/>
          <p:cNvSpPr/>
          <p:nvPr/>
        </p:nvSpPr>
        <p:spPr>
          <a:xfrm>
            <a:off x="4470011" y="2990216"/>
            <a:ext cx="320378" cy="337776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Shape 419"/>
          <p:cNvGrpSpPr/>
          <p:nvPr/>
        </p:nvGrpSpPr>
        <p:grpSpPr>
          <a:xfrm>
            <a:off x="5025096" y="2996277"/>
            <a:ext cx="345971" cy="325505"/>
            <a:chOff x="5972700" y="2330200"/>
            <a:chExt cx="411625" cy="387275"/>
          </a:xfrm>
        </p:grpSpPr>
        <p:sp>
          <p:nvSpPr>
            <p:cNvPr id="420" name="Shape 42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620393" y="3524406"/>
            <a:ext cx="109538" cy="399195"/>
            <a:chOff x="732125" y="2958550"/>
            <a:chExt cx="130325" cy="474950"/>
          </a:xfrm>
        </p:grpSpPr>
        <p:sp>
          <p:nvSpPr>
            <p:cNvPr id="423" name="Shape 423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Shape 431"/>
          <p:cNvSpPr/>
          <p:nvPr/>
        </p:nvSpPr>
        <p:spPr>
          <a:xfrm>
            <a:off x="1637313" y="3508635"/>
            <a:ext cx="335738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1115805" y="3508635"/>
            <a:ext cx="248746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2176137" y="3537202"/>
            <a:ext cx="387933" cy="367467"/>
            <a:chOff x="2583100" y="2973775"/>
            <a:chExt cx="461550" cy="437200"/>
          </a:xfrm>
        </p:grpSpPr>
        <p:sp>
          <p:nvSpPr>
            <p:cNvPr id="434" name="Shape 434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Shape 436"/>
          <p:cNvSpPr/>
          <p:nvPr/>
        </p:nvSpPr>
        <p:spPr>
          <a:xfrm>
            <a:off x="3887081" y="3545997"/>
            <a:ext cx="356204" cy="356204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Shape 437"/>
          <p:cNvGrpSpPr/>
          <p:nvPr/>
        </p:nvGrpSpPr>
        <p:grpSpPr>
          <a:xfrm>
            <a:off x="4415586" y="3565359"/>
            <a:ext cx="435022" cy="323445"/>
            <a:chOff x="5247525" y="3007275"/>
            <a:chExt cx="517575" cy="384825"/>
          </a:xfrm>
        </p:grpSpPr>
        <p:sp>
          <p:nvSpPr>
            <p:cNvPr id="438" name="Shape 43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3326572" y="3546931"/>
            <a:ext cx="342882" cy="350068"/>
            <a:chOff x="3951850" y="2985350"/>
            <a:chExt cx="407950" cy="416500"/>
          </a:xfrm>
        </p:grpSpPr>
        <p:sp>
          <p:nvSpPr>
            <p:cNvPr id="441" name="Shape 44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483244" y="4136479"/>
            <a:ext cx="397136" cy="305017"/>
            <a:chOff x="568950" y="3686775"/>
            <a:chExt cx="472500" cy="362900"/>
          </a:xfrm>
        </p:grpSpPr>
        <p:sp>
          <p:nvSpPr>
            <p:cNvPr id="446" name="Shape 446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Shape 449"/>
          <p:cNvSpPr/>
          <p:nvPr/>
        </p:nvSpPr>
        <p:spPr>
          <a:xfrm>
            <a:off x="5060086" y="3529627"/>
            <a:ext cx="270221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Shape 450"/>
          <p:cNvGrpSpPr/>
          <p:nvPr/>
        </p:nvGrpSpPr>
        <p:grpSpPr>
          <a:xfrm>
            <a:off x="1051296" y="4162072"/>
            <a:ext cx="377700" cy="253852"/>
            <a:chOff x="1244800" y="3717225"/>
            <a:chExt cx="449375" cy="302025"/>
          </a:xfrm>
        </p:grpSpPr>
        <p:sp>
          <p:nvSpPr>
            <p:cNvPr id="451" name="Shape 451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1621386" y="4142614"/>
            <a:ext cx="367467" cy="287115"/>
            <a:chOff x="1923075" y="3694075"/>
            <a:chExt cx="437200" cy="341600"/>
          </a:xfrm>
        </p:grpSpPr>
        <p:sp>
          <p:nvSpPr>
            <p:cNvPr id="458" name="Shape 458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2189942" y="4138013"/>
            <a:ext cx="360301" cy="295814"/>
            <a:chOff x="2599525" y="3688600"/>
            <a:chExt cx="428675" cy="351950"/>
          </a:xfrm>
        </p:grpSpPr>
        <p:sp>
          <p:nvSpPr>
            <p:cNvPr id="468" name="Shape 468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2772325" y="4117546"/>
            <a:ext cx="333700" cy="329077"/>
            <a:chOff x="3292425" y="3664250"/>
            <a:chExt cx="397025" cy="391525"/>
          </a:xfrm>
        </p:grpSpPr>
        <p:sp>
          <p:nvSpPr>
            <p:cNvPr id="472" name="Shape 472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3310182" y="4160013"/>
            <a:ext cx="369526" cy="268183"/>
            <a:chOff x="3932350" y="3714775"/>
            <a:chExt cx="439650" cy="319075"/>
          </a:xfrm>
        </p:grpSpPr>
        <p:sp>
          <p:nvSpPr>
            <p:cNvPr id="476" name="Shape 476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3875166" y="4160013"/>
            <a:ext cx="369505" cy="268183"/>
            <a:chOff x="4604550" y="3714775"/>
            <a:chExt cx="439625" cy="319075"/>
          </a:xfrm>
        </p:grpSpPr>
        <p:sp>
          <p:nvSpPr>
            <p:cNvPr id="482" name="Shape 482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4453451" y="4132381"/>
            <a:ext cx="353136" cy="313738"/>
            <a:chOff x="5292575" y="3681900"/>
            <a:chExt cx="420150" cy="373275"/>
          </a:xfrm>
        </p:grpSpPr>
        <p:sp>
          <p:nvSpPr>
            <p:cNvPr id="485" name="Shape 48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4998473" y="4092458"/>
            <a:ext cx="393060" cy="393060"/>
            <a:chOff x="5941025" y="3634400"/>
            <a:chExt cx="467650" cy="467650"/>
          </a:xfrm>
        </p:grpSpPr>
        <p:sp>
          <p:nvSpPr>
            <p:cNvPr id="493" name="Shape 493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5588546" y="4117546"/>
            <a:ext cx="342882" cy="342903"/>
            <a:chOff x="6643075" y="3664250"/>
            <a:chExt cx="407950" cy="407975"/>
          </a:xfrm>
        </p:grpSpPr>
        <p:sp>
          <p:nvSpPr>
            <p:cNvPr id="500" name="Shape 500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489380" y="4668200"/>
            <a:ext cx="371564" cy="371543"/>
            <a:chOff x="576250" y="4319400"/>
            <a:chExt cx="442075" cy="442050"/>
          </a:xfrm>
        </p:grpSpPr>
        <p:sp>
          <p:nvSpPr>
            <p:cNvPr id="503" name="Shape 503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Shape 507"/>
          <p:cNvSpPr/>
          <p:nvPr/>
        </p:nvSpPr>
        <p:spPr>
          <a:xfrm>
            <a:off x="1039043" y="474049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3329766" y="4683678"/>
            <a:ext cx="340844" cy="340865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2764761" y="4705174"/>
            <a:ext cx="340844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3893238" y="4682144"/>
            <a:ext cx="343912" cy="343933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Shape 511"/>
          <p:cNvGrpSpPr/>
          <p:nvPr/>
        </p:nvGrpSpPr>
        <p:grpSpPr>
          <a:xfrm>
            <a:off x="4432985" y="4687132"/>
            <a:ext cx="394068" cy="325505"/>
            <a:chOff x="5268225" y="4341925"/>
            <a:chExt cx="468850" cy="387275"/>
          </a:xfrm>
        </p:grpSpPr>
        <p:sp>
          <p:nvSpPr>
            <p:cNvPr id="512" name="Shape 512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5017931" y="4676899"/>
            <a:ext cx="354145" cy="354145"/>
            <a:chOff x="5964175" y="4329750"/>
            <a:chExt cx="421350" cy="421350"/>
          </a:xfrm>
        </p:grpSpPr>
        <p:sp>
          <p:nvSpPr>
            <p:cNvPr id="521" name="Shape 521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1053839" y="5241883"/>
            <a:ext cx="372594" cy="360301"/>
            <a:chOff x="1247825" y="5001950"/>
            <a:chExt cx="443300" cy="428675"/>
          </a:xfrm>
        </p:grpSpPr>
        <p:sp>
          <p:nvSpPr>
            <p:cNvPr id="524" name="Shape 524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1652085" y="5223960"/>
            <a:ext cx="306068" cy="389992"/>
            <a:chOff x="1959600" y="4980625"/>
            <a:chExt cx="364150" cy="464000"/>
          </a:xfrm>
        </p:grpSpPr>
        <p:sp>
          <p:nvSpPr>
            <p:cNvPr id="531" name="Shape 531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2194565" y="5238815"/>
            <a:ext cx="351077" cy="360806"/>
            <a:chOff x="2605025" y="4998300"/>
            <a:chExt cx="417700" cy="429275"/>
          </a:xfrm>
        </p:grpSpPr>
        <p:sp>
          <p:nvSpPr>
            <p:cNvPr id="539" name="Shape 539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2725257" y="5241883"/>
            <a:ext cx="419662" cy="349543"/>
            <a:chOff x="3236425" y="5001950"/>
            <a:chExt cx="499300" cy="415875"/>
          </a:xfrm>
        </p:grpSpPr>
        <p:sp>
          <p:nvSpPr>
            <p:cNvPr id="543" name="Shape 543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340377" y="5223960"/>
            <a:ext cx="319369" cy="380263"/>
            <a:chOff x="3968275" y="4980625"/>
            <a:chExt cx="379975" cy="452425"/>
          </a:xfrm>
        </p:grpSpPr>
        <p:sp>
          <p:nvSpPr>
            <p:cNvPr id="550" name="Shape 550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4995910" y="5308913"/>
            <a:ext cx="404323" cy="220085"/>
            <a:chOff x="5937975" y="5081700"/>
            <a:chExt cx="481050" cy="261850"/>
          </a:xfrm>
        </p:grpSpPr>
        <p:sp>
          <p:nvSpPr>
            <p:cNvPr id="554" name="Shape 554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5614118" y="5266447"/>
            <a:ext cx="290183" cy="333678"/>
            <a:chOff x="6673500" y="5031175"/>
            <a:chExt cx="345250" cy="397000"/>
          </a:xfrm>
        </p:grpSpPr>
        <p:sp>
          <p:nvSpPr>
            <p:cNvPr id="558" name="Shape 558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306105" y="1291092"/>
            <a:ext cx="387933" cy="345971"/>
            <a:chOff x="3927500" y="301425"/>
            <a:chExt cx="461550" cy="411625"/>
          </a:xfrm>
        </p:grpSpPr>
        <p:sp>
          <p:nvSpPr>
            <p:cNvPr id="564" name="Shape 564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5593652" y="1297753"/>
            <a:ext cx="332670" cy="332670"/>
            <a:chOff x="6649150" y="309350"/>
            <a:chExt cx="395800" cy="395800"/>
          </a:xfrm>
        </p:grpSpPr>
        <p:sp>
          <p:nvSpPr>
            <p:cNvPr id="592" name="Shape 592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5026105" y="1305423"/>
            <a:ext cx="337797" cy="319873"/>
            <a:chOff x="5973900" y="318475"/>
            <a:chExt cx="401900" cy="380575"/>
          </a:xfrm>
        </p:grpSpPr>
        <p:sp>
          <p:nvSpPr>
            <p:cNvPr id="616" name="Shape 616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1071258" y="1818716"/>
            <a:ext cx="342882" cy="418128"/>
            <a:chOff x="1268550" y="929175"/>
            <a:chExt cx="407950" cy="497475"/>
          </a:xfrm>
        </p:grpSpPr>
        <p:sp>
          <p:nvSpPr>
            <p:cNvPr id="631" name="Shape 631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Shape 634"/>
          <p:cNvGrpSpPr/>
          <p:nvPr/>
        </p:nvGrpSpPr>
        <p:grpSpPr>
          <a:xfrm>
            <a:off x="5557322" y="1834580"/>
            <a:ext cx="405331" cy="388962"/>
            <a:chOff x="6605925" y="948050"/>
            <a:chExt cx="482250" cy="462775"/>
          </a:xfrm>
        </p:grpSpPr>
        <p:sp>
          <p:nvSpPr>
            <p:cNvPr id="635" name="Shape 635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5652004" y="2986549"/>
            <a:ext cx="215966" cy="342399"/>
            <a:chOff x="6718575" y="2318625"/>
            <a:chExt cx="256950" cy="407375"/>
          </a:xfrm>
        </p:grpSpPr>
        <p:sp>
          <p:nvSpPr>
            <p:cNvPr id="642" name="Shape 64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753393" y="3613457"/>
            <a:ext cx="363369" cy="221115"/>
            <a:chOff x="3269900" y="3064500"/>
            <a:chExt cx="432325" cy="263075"/>
          </a:xfrm>
        </p:grpSpPr>
        <p:sp>
          <p:nvSpPr>
            <p:cNvPr id="651" name="Shape 651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5627419" y="3545901"/>
            <a:ext cx="265115" cy="372594"/>
            <a:chOff x="6689325" y="2984125"/>
            <a:chExt cx="315425" cy="443300"/>
          </a:xfrm>
        </p:grpSpPr>
        <p:sp>
          <p:nvSpPr>
            <p:cNvPr id="655" name="Shape 655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1676145" y="4640569"/>
            <a:ext cx="256416" cy="414535"/>
            <a:chOff x="1988225" y="4286525"/>
            <a:chExt cx="305075" cy="493200"/>
          </a:xfrm>
        </p:grpSpPr>
        <p:sp>
          <p:nvSpPr>
            <p:cNvPr id="661" name="Shape 661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2220137" y="4669734"/>
            <a:ext cx="309640" cy="392030"/>
            <a:chOff x="2635450" y="4321225"/>
            <a:chExt cx="368400" cy="466425"/>
          </a:xfrm>
        </p:grpSpPr>
        <p:sp>
          <p:nvSpPr>
            <p:cNvPr id="669" name="Shape 669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5588546" y="4660005"/>
            <a:ext cx="342882" cy="383835"/>
            <a:chOff x="6643075" y="4309650"/>
            <a:chExt cx="407950" cy="456675"/>
          </a:xfrm>
        </p:grpSpPr>
        <p:sp>
          <p:nvSpPr>
            <p:cNvPr id="676" name="Shape 676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4403819" y="5201960"/>
            <a:ext cx="452420" cy="433992"/>
            <a:chOff x="5233525" y="4954450"/>
            <a:chExt cx="538275" cy="516350"/>
          </a:xfrm>
        </p:grpSpPr>
        <p:sp>
          <p:nvSpPr>
            <p:cNvPr id="686" name="Shape 686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3834738" y="5209629"/>
            <a:ext cx="460615" cy="418653"/>
            <a:chOff x="4556450" y="4963575"/>
            <a:chExt cx="548025" cy="498100"/>
          </a:xfrm>
        </p:grpSpPr>
        <p:sp>
          <p:nvSpPr>
            <p:cNvPr id="698" name="Shape 698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452020" y="5300214"/>
            <a:ext cx="445255" cy="246182"/>
            <a:chOff x="531800" y="5071350"/>
            <a:chExt cx="529750" cy="292900"/>
          </a:xfrm>
        </p:grpSpPr>
        <p:sp>
          <p:nvSpPr>
            <p:cNvPr id="704" name="Shape 704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7091494" y="2713375"/>
            <a:ext cx="433992" cy="422729"/>
            <a:chOff x="5916675" y="927975"/>
            <a:chExt cx="516350" cy="502950"/>
          </a:xfrm>
        </p:grpSpPr>
        <p:sp>
          <p:nvSpPr>
            <p:cNvPr id="712" name="Shape 71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6207514" y="3419277"/>
            <a:ext cx="1079481" cy="1051467"/>
            <a:chOff x="5916675" y="927975"/>
            <a:chExt cx="516350" cy="502950"/>
          </a:xfrm>
        </p:grpSpPr>
        <p:sp>
          <p:nvSpPr>
            <p:cNvPr id="715" name="Shape 715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6207657" y="2713375"/>
            <a:ext cx="433992" cy="422729"/>
            <a:chOff x="5916675" y="927975"/>
            <a:chExt cx="516350" cy="502950"/>
          </a:xfrm>
        </p:grpSpPr>
        <p:sp>
          <p:nvSpPr>
            <p:cNvPr id="718" name="Shape 71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Shape 720"/>
          <p:cNvSpPr/>
          <p:nvPr/>
        </p:nvSpPr>
        <p:spPr>
          <a:xfrm>
            <a:off x="7283655" y="294975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6399818" y="294975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6685353" y="4007290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/>
        </p:nvSpPr>
        <p:spPr>
          <a:xfrm>
            <a:off x="2087650" y="1600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731900" y="3060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572775" y="1542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D5A6BD"/>
                </a:solidFill>
                <a:latin typeface="PT Serif"/>
                <a:ea typeface="PT Serif"/>
                <a:cs typeface="PT Serif"/>
                <a:sym typeface="PT Serif"/>
              </a:rPr>
              <a:t>😉</a:t>
            </a:r>
            <a:endParaRPr sz="9600">
              <a:solidFill>
                <a:srgbClr val="D5A6BD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4294967295" type="ctrTitle"/>
          </p:nvPr>
        </p:nvSpPr>
        <p:spPr>
          <a:xfrm>
            <a:off x="1802250" y="2942025"/>
            <a:ext cx="55395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999999"/>
                </a:solidFill>
              </a:rPr>
              <a:t>hello!</a:t>
            </a:r>
            <a:endParaRPr i="1" sz="2400">
              <a:solidFill>
                <a:srgbClr val="999999"/>
              </a:solidFill>
            </a:endParaRPr>
          </a:p>
        </p:txBody>
      </p:sp>
      <p:sp>
        <p:nvSpPr>
          <p:cNvPr id="55" name="Shape 55"/>
          <p:cNvSpPr txBox="1"/>
          <p:nvPr>
            <p:ph idx="4294967295" type="subTitle"/>
          </p:nvPr>
        </p:nvSpPr>
        <p:spPr>
          <a:xfrm>
            <a:off x="1802250" y="3202950"/>
            <a:ext cx="55395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I am Jayden Smith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6" name="Shape 56"/>
          <p:cNvSpPr txBox="1"/>
          <p:nvPr>
            <p:ph idx="4294967295" type="body"/>
          </p:nvPr>
        </p:nvSpPr>
        <p:spPr>
          <a:xfrm>
            <a:off x="1802250" y="4525450"/>
            <a:ext cx="55395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pic>
        <p:nvPicPr>
          <p:cNvPr descr="cat_bn.jpg"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600" y="1330325"/>
            <a:ext cx="1456800" cy="1456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619700" y="2111125"/>
            <a:ext cx="5904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1619700" y="3786746"/>
            <a:ext cx="5904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1659150" y="2882400"/>
            <a:ext cx="5825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251600" y="1697300"/>
            <a:ext cx="6640800" cy="4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Here you have a list of items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And some text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4294967295" type="ctrTitle"/>
          </p:nvPr>
        </p:nvSpPr>
        <p:spPr>
          <a:xfrm>
            <a:off x="1620900" y="3101725"/>
            <a:ext cx="59022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FFFFFF"/>
                </a:solidFill>
              </a:rPr>
              <a:t>big concept</a:t>
            </a:r>
            <a:endParaRPr i="1" sz="6000">
              <a:solidFill>
                <a:srgbClr val="FFFFFF"/>
              </a:solidFill>
            </a:endParaRPr>
          </a:p>
        </p:txBody>
      </p:sp>
      <p:sp>
        <p:nvSpPr>
          <p:cNvPr id="80" name="Shape 80"/>
          <p:cNvSpPr txBox="1"/>
          <p:nvPr>
            <p:ph idx="4294967295" type="subTitle"/>
          </p:nvPr>
        </p:nvSpPr>
        <p:spPr>
          <a:xfrm>
            <a:off x="1620900" y="4548746"/>
            <a:ext cx="59022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630900" y="1311425"/>
            <a:ext cx="1882200" cy="1882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4097357" y="1777887"/>
            <a:ext cx="949283" cy="949283"/>
            <a:chOff x="5941025" y="3634400"/>
            <a:chExt cx="467650" cy="467650"/>
          </a:xfrm>
        </p:grpSpPr>
        <p:sp>
          <p:nvSpPr>
            <p:cNvPr id="83" name="Shape 83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70200" y="2309143"/>
            <a:ext cx="3496500" cy="26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White</a:t>
            </a:r>
            <a:endParaRPr b="1" i="1"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77289" y="2309143"/>
            <a:ext cx="3496500" cy="26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451075"/>
            <a:ext cx="8229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38600" y="2150100"/>
            <a:ext cx="24711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336453" y="2150100"/>
            <a:ext cx="24711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5934307" y="2150100"/>
            <a:ext cx="24711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rt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