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Titillium Web"/>
      <p:regular r:id="rId33"/>
      <p:bold r:id="rId34"/>
      <p:italic r:id="rId35"/>
      <p:boldItalic r:id="rId36"/>
    </p:embeddedFont>
    <p:embeddedFont>
      <p:font typeface="Titillium Web Extra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F2C2613-3806-40C6-A4E9-C1813D2A1A9C}">
  <a:tblStyle styleId="{CF2C2613-3806-40C6-A4E9-C1813D2A1A9C}"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TitilliumWebExtra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itilliumWeb-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itilliumWeb-italic.fntdata"/><Relationship Id="rId12" Type="http://schemas.openxmlformats.org/officeDocument/2006/relationships/slide" Target="slides/slide7.xml"/><Relationship Id="rId34" Type="http://schemas.openxmlformats.org/officeDocument/2006/relationships/font" Target="fonts/TitilliumWeb-bold.fntdata"/><Relationship Id="rId15" Type="http://schemas.openxmlformats.org/officeDocument/2006/relationships/slide" Target="slides/slide10.xml"/><Relationship Id="rId37" Type="http://schemas.openxmlformats.org/officeDocument/2006/relationships/font" Target="fonts/TitilliumWebExtraLight-regular.fntdata"/><Relationship Id="rId14" Type="http://schemas.openxmlformats.org/officeDocument/2006/relationships/slide" Target="slides/slide9.xml"/><Relationship Id="rId36" Type="http://schemas.openxmlformats.org/officeDocument/2006/relationships/font" Target="fonts/TitilliumWeb-boldItalic.fntdata"/><Relationship Id="rId17" Type="http://schemas.openxmlformats.org/officeDocument/2006/relationships/slide" Target="slides/slide12.xml"/><Relationship Id="rId39" Type="http://schemas.openxmlformats.org/officeDocument/2006/relationships/font" Target="fonts/TitilliumWebExtraLight-italic.fntdata"/><Relationship Id="rId16" Type="http://schemas.openxmlformats.org/officeDocument/2006/relationships/slide" Target="slides/slide11.xml"/><Relationship Id="rId38" Type="http://schemas.openxmlformats.org/officeDocument/2006/relationships/font" Target="fonts/TitilliumWebExtra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77" name="Shape 7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Shape 85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55" name="Shape 8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Shape 86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63" name="Shape 8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Shape 86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69" name="Shape 8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Shape 90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04" name="Shape 9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9" name="Shape 909"/>
        <p:cNvGrpSpPr/>
        <p:nvPr/>
      </p:nvGrpSpPr>
      <p:grpSpPr>
        <a:xfrm>
          <a:off x="0" y="0"/>
          <a:ext cx="0" cy="0"/>
          <a:chOff x="0" y="0"/>
          <a:chExt cx="0" cy="0"/>
        </a:xfrm>
      </p:grpSpPr>
      <p:sp>
        <p:nvSpPr>
          <p:cNvPr id="910" name="Shape 9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11" name="Shape 9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Shape 9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25" name="Shape 9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32" name="Shape 9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Shape 94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43" name="Shape 9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Shape 95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58" name="Shape 9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8" name="Shape 968"/>
        <p:cNvGrpSpPr/>
        <p:nvPr/>
      </p:nvGrpSpPr>
      <p:grpSpPr>
        <a:xfrm>
          <a:off x="0" y="0"/>
          <a:ext cx="0" cy="0"/>
          <a:chOff x="0" y="0"/>
          <a:chExt cx="0" cy="0"/>
        </a:xfrm>
      </p:grpSpPr>
      <p:sp>
        <p:nvSpPr>
          <p:cNvPr id="969" name="Shape 96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70" name="Shape 9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Shape 78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82" name="Shape 7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5" name="Shape 975"/>
        <p:cNvGrpSpPr/>
        <p:nvPr/>
      </p:nvGrpSpPr>
      <p:grpSpPr>
        <a:xfrm>
          <a:off x="0" y="0"/>
          <a:ext cx="0" cy="0"/>
          <a:chOff x="0" y="0"/>
          <a:chExt cx="0" cy="0"/>
        </a:xfrm>
      </p:grpSpPr>
      <p:sp>
        <p:nvSpPr>
          <p:cNvPr id="976" name="Shape 97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77" name="Shape 9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Shape 9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89" name="Shape 9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9" name="Shape 999"/>
        <p:cNvGrpSpPr/>
        <p:nvPr/>
      </p:nvGrpSpPr>
      <p:grpSpPr>
        <a:xfrm>
          <a:off x="0" y="0"/>
          <a:ext cx="0" cy="0"/>
          <a:chOff x="0" y="0"/>
          <a:chExt cx="0" cy="0"/>
        </a:xfrm>
      </p:grpSpPr>
      <p:sp>
        <p:nvSpPr>
          <p:cNvPr id="1000" name="Shape 100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01" name="Shape 10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7" name="Shape 1007"/>
        <p:cNvGrpSpPr/>
        <p:nvPr/>
      </p:nvGrpSpPr>
      <p:grpSpPr>
        <a:xfrm>
          <a:off x="0" y="0"/>
          <a:ext cx="0" cy="0"/>
          <a:chOff x="0" y="0"/>
          <a:chExt cx="0" cy="0"/>
        </a:xfrm>
      </p:grpSpPr>
      <p:sp>
        <p:nvSpPr>
          <p:cNvPr id="1008" name="Shape 100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09" name="Shape 10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Shape 101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17" name="Shape 10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Shape 102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24" name="Shape 10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Shape 103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32" name="Shape 10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3" name="Shape 1483"/>
        <p:cNvGrpSpPr/>
        <p:nvPr/>
      </p:nvGrpSpPr>
      <p:grpSpPr>
        <a:xfrm>
          <a:off x="0" y="0"/>
          <a:ext cx="0" cy="0"/>
          <a:chOff x="0" y="0"/>
          <a:chExt cx="0" cy="0"/>
        </a:xfrm>
      </p:grpSpPr>
      <p:sp>
        <p:nvSpPr>
          <p:cNvPr id="1484" name="Shape 148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85" name="Shape 1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Shape 79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91" name="Shape 7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Shape 7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99" name="Shape 7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05" name="Shape 8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Shape 81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12" name="Shape 8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Shape 81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19" name="Shape 8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Shape 83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38" name="Shape 8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Shape 84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46" name="Shape 8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696525" y="817291"/>
            <a:ext cx="7729200" cy="2081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Shape 12"/>
          <p:cNvGrpSpPr/>
          <p:nvPr/>
        </p:nvGrpSpPr>
        <p:grpSpPr>
          <a:xfrm>
            <a:off x="28550" y="2196764"/>
            <a:ext cx="9094048" cy="2946825"/>
            <a:chOff x="28544" y="3514688"/>
            <a:chExt cx="9094048" cy="1628800"/>
          </a:xfrm>
        </p:grpSpPr>
        <p:sp>
          <p:nvSpPr>
            <p:cNvPr id="13" name="Shape 13"/>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6" name="Shape 46"/>
          <p:cNvGrpSpPr/>
          <p:nvPr/>
        </p:nvGrpSpPr>
        <p:grpSpPr>
          <a:xfrm>
            <a:off x="28550" y="3359978"/>
            <a:ext cx="9094048" cy="1783611"/>
            <a:chOff x="28544" y="4157632"/>
            <a:chExt cx="9094048" cy="985856"/>
          </a:xfrm>
        </p:grpSpPr>
        <p:sp>
          <p:nvSpPr>
            <p:cNvPr id="47" name="Shape 47"/>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3" name="Shape 113"/>
          <p:cNvSpPr/>
          <p:nvPr/>
        </p:nvSpPr>
        <p:spPr>
          <a:xfrm>
            <a:off x="0" y="2229988"/>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Shape 663"/>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4" name="Shape 664"/>
          <p:cNvSpPr txBox="1"/>
          <p:nvPr>
            <p:ph idx="1" type="body"/>
          </p:nvPr>
        </p:nvSpPr>
        <p:spPr>
          <a:xfrm>
            <a:off x="553650" y="4496202"/>
            <a:ext cx="80367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665" name="Shape 66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Shape 66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Shape 66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grpSp>
        <p:nvGrpSpPr>
          <p:cNvPr id="670" name="Shape 670"/>
          <p:cNvGrpSpPr/>
          <p:nvPr/>
        </p:nvGrpSpPr>
        <p:grpSpPr>
          <a:xfrm>
            <a:off x="28550" y="3850565"/>
            <a:ext cx="9094048" cy="1293104"/>
            <a:chOff x="28544" y="3514688"/>
            <a:chExt cx="9094048" cy="1628800"/>
          </a:xfrm>
        </p:grpSpPr>
        <p:sp>
          <p:nvSpPr>
            <p:cNvPr id="671" name="Shape 671"/>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2" name="Shape 672"/>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3" name="Shape 673"/>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4" name="Shape 674"/>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5" name="Shape 675"/>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6" name="Shape 676"/>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7" name="Shape 677"/>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8" name="Shape 678"/>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9" name="Shape 679"/>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0" name="Shape 680"/>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1" name="Shape 681"/>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 name="Shape 682"/>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 name="Shape 683"/>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 name="Shape 684"/>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5" name="Shape 685"/>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6" name="Shape 686"/>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7" name="Shape 687"/>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8" name="Shape 688"/>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9" name="Shape 689"/>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0" name="Shape 690"/>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1" name="Shape 691"/>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2" name="Shape 692"/>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3" name="Shape 693"/>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4" name="Shape 694"/>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5" name="Shape 695"/>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6" name="Shape 696"/>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7" name="Shape 697"/>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8" name="Shape 698"/>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9" name="Shape 699"/>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0" name="Shape 700"/>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1" name="Shape 701"/>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 name="Shape 702"/>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3" name="Shape 703"/>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04" name="Shape 704"/>
          <p:cNvGrpSpPr/>
          <p:nvPr/>
        </p:nvGrpSpPr>
        <p:grpSpPr>
          <a:xfrm>
            <a:off x="28550" y="4360998"/>
            <a:ext cx="9094048" cy="782671"/>
            <a:chOff x="28544" y="4157632"/>
            <a:chExt cx="9094048" cy="985856"/>
          </a:xfrm>
        </p:grpSpPr>
        <p:sp>
          <p:nvSpPr>
            <p:cNvPr id="705" name="Shape 705"/>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6" name="Shape 706"/>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7" name="Shape 707"/>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8" name="Shape 708"/>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9" name="Shape 709"/>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0" name="Shape 710"/>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1" name="Shape 711"/>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2" name="Shape 712"/>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3" name="Shape 713"/>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 name="Shape 714"/>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 name="Shape 715"/>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 name="Shape 716"/>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7" name="Shape 717"/>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8" name="Shape 718"/>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9" name="Shape 719"/>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0" name="Shape 720"/>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1" name="Shape 721"/>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2" name="Shape 722"/>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3" name="Shape 723"/>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4" name="Shape 724"/>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5" name="Shape 725"/>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6" name="Shape 726"/>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7" name="Shape 727"/>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8" name="Shape 728"/>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9" name="Shape 729"/>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0" name="Shape 730"/>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1" name="Shape 731"/>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2" name="Shape 732"/>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3" name="Shape 733"/>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4" name="Shape 734"/>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5" name="Shape 735"/>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6" name="Shape 736"/>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7" name="Shape 737"/>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8" name="Shape 738"/>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9" name="Shape 739"/>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0" name="Shape 740"/>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1" name="Shape 741"/>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2" name="Shape 742"/>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3" name="Shape 743"/>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4" name="Shape 744"/>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5" name="Shape 745"/>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 name="Shape 746"/>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7" name="Shape 747"/>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8" name="Shape 748"/>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9" name="Shape 749"/>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 name="Shape 750"/>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1" name="Shape 751"/>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2" name="Shape 752"/>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 name="Shape 753"/>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 name="Shape 754"/>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5" name="Shape 755"/>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6" name="Shape 756"/>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 name="Shape 757"/>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 name="Shape 758"/>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9" name="Shape 759"/>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0" name="Shape 760"/>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1" name="Shape 761"/>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2" name="Shape 762"/>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3" name="Shape 763"/>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4" name="Shape 764"/>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5" name="Shape 765"/>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6" name="Shape 766"/>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7" name="Shape 767"/>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8" name="Shape 768"/>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 name="Shape 769"/>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 name="Shape 770"/>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1" name="Shape 771"/>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Shape 773"/>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4" name="Shape 77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Shape 115"/>
          <p:cNvSpPr txBox="1"/>
          <p:nvPr>
            <p:ph type="ctrTitle"/>
          </p:nvPr>
        </p:nvSpPr>
        <p:spPr>
          <a:xfrm>
            <a:off x="448270" y="668942"/>
            <a:ext cx="7772400" cy="11598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Shape 116"/>
          <p:cNvSpPr txBox="1"/>
          <p:nvPr>
            <p:ph idx="1" type="subTitle"/>
          </p:nvPr>
        </p:nvSpPr>
        <p:spPr>
          <a:xfrm>
            <a:off x="448270" y="1585135"/>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Shape 117"/>
          <p:cNvGrpSpPr/>
          <p:nvPr/>
        </p:nvGrpSpPr>
        <p:grpSpPr>
          <a:xfrm>
            <a:off x="28550" y="2196764"/>
            <a:ext cx="9094048" cy="2946825"/>
            <a:chOff x="28544" y="3514688"/>
            <a:chExt cx="9094048" cy="1628800"/>
          </a:xfrm>
        </p:grpSpPr>
        <p:sp>
          <p:nvSpPr>
            <p:cNvPr id="118" name="Shape 118"/>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1" name="Shape 151"/>
          <p:cNvGrpSpPr/>
          <p:nvPr/>
        </p:nvGrpSpPr>
        <p:grpSpPr>
          <a:xfrm>
            <a:off x="28550" y="3359978"/>
            <a:ext cx="9094048" cy="1783611"/>
            <a:chOff x="28544" y="4157632"/>
            <a:chExt cx="9094048" cy="985856"/>
          </a:xfrm>
        </p:grpSpPr>
        <p:sp>
          <p:nvSpPr>
            <p:cNvPr id="152" name="Shape 152"/>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Shape 219"/>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txBox="1"/>
          <p:nvPr>
            <p:ph idx="1" type="body"/>
          </p:nvPr>
        </p:nvSpPr>
        <p:spPr>
          <a:xfrm>
            <a:off x="1669850" y="1857000"/>
            <a:ext cx="5804400" cy="27417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Shape 2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222" name="Shape 222"/>
          <p:cNvSpPr/>
          <p:nvPr/>
        </p:nvSpPr>
        <p:spPr>
          <a:xfrm>
            <a:off x="0" y="401188"/>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Shape 224"/>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grpSp>
        <p:nvGrpSpPr>
          <p:cNvPr id="226" name="Shape 226"/>
          <p:cNvGrpSpPr/>
          <p:nvPr/>
        </p:nvGrpSpPr>
        <p:grpSpPr>
          <a:xfrm>
            <a:off x="28550" y="3850565"/>
            <a:ext cx="9094048" cy="1293104"/>
            <a:chOff x="28544" y="3514688"/>
            <a:chExt cx="9094048" cy="1628800"/>
          </a:xfrm>
        </p:grpSpPr>
        <p:sp>
          <p:nvSpPr>
            <p:cNvPr id="227" name="Shape 227"/>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Shape 249"/>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0" name="Shape 260"/>
          <p:cNvGrpSpPr/>
          <p:nvPr/>
        </p:nvGrpSpPr>
        <p:grpSpPr>
          <a:xfrm>
            <a:off x="28550" y="4360998"/>
            <a:ext cx="9094048" cy="782671"/>
            <a:chOff x="28544" y="4157632"/>
            <a:chExt cx="9094048" cy="985856"/>
          </a:xfrm>
        </p:grpSpPr>
        <p:sp>
          <p:nvSpPr>
            <p:cNvPr id="261" name="Shape 261"/>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Shape 280"/>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Shape 282"/>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Shape 284"/>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Shape 286"/>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Shape 287"/>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Shape 288"/>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Shape 296"/>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Shape 311"/>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Shape 326"/>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27" name="Shape 327"/>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Shape 328"/>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Shape 329"/>
          <p:cNvSpPr txBox="1"/>
          <p:nvPr>
            <p:ph idx="1" type="body"/>
          </p:nvPr>
        </p:nvSpPr>
        <p:spPr>
          <a:xfrm>
            <a:off x="739680" y="1152528"/>
            <a:ext cx="7686000" cy="30984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Shape 331"/>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Shape 3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33" name="Shape 333"/>
          <p:cNvSpPr txBox="1"/>
          <p:nvPr>
            <p:ph type="title"/>
          </p:nvPr>
        </p:nvSpPr>
        <p:spPr>
          <a:xfrm>
            <a:off x="452724" y="620920"/>
            <a:ext cx="3985200" cy="8574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Shape 334"/>
          <p:cNvSpPr txBox="1"/>
          <p:nvPr>
            <p:ph idx="1" type="body"/>
          </p:nvPr>
        </p:nvSpPr>
        <p:spPr>
          <a:xfrm>
            <a:off x="452727" y="1412678"/>
            <a:ext cx="3985200" cy="30984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Shape 336"/>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7" name="Shape 337"/>
          <p:cNvGrpSpPr/>
          <p:nvPr/>
        </p:nvGrpSpPr>
        <p:grpSpPr>
          <a:xfrm>
            <a:off x="28550" y="3850565"/>
            <a:ext cx="9094048" cy="1293104"/>
            <a:chOff x="28544" y="3514688"/>
            <a:chExt cx="9094048" cy="1628800"/>
          </a:xfrm>
        </p:grpSpPr>
        <p:sp>
          <p:nvSpPr>
            <p:cNvPr id="338" name="Shape 338"/>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Shape 342"/>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Shape 352"/>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Shape 353"/>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Shape 361"/>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Shape 362"/>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71" name="Shape 371"/>
          <p:cNvGrpSpPr/>
          <p:nvPr/>
        </p:nvGrpSpPr>
        <p:grpSpPr>
          <a:xfrm>
            <a:off x="28550" y="4360998"/>
            <a:ext cx="9094048" cy="782671"/>
            <a:chOff x="28544" y="4157632"/>
            <a:chExt cx="9094048" cy="985856"/>
          </a:xfrm>
        </p:grpSpPr>
        <p:sp>
          <p:nvSpPr>
            <p:cNvPr id="372" name="Shape 372"/>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Shape 379"/>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Shape 384"/>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Shape 385"/>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 name="Shape 386"/>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Shape 387"/>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Shape 389"/>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Shape 390"/>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Shape 391"/>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Shape 393"/>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Shape 396"/>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Shape 397"/>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Shape 402"/>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Shape 404"/>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Shape 407"/>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Shape 408"/>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 name="Shape 417"/>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Shape 421"/>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Shape 422"/>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Shape 423"/>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 name="Shape 425"/>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Shape 427"/>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Shape 430"/>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 name="Shape 433"/>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Shape 434"/>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Shape 435"/>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Shape 437"/>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38" name="Shape 438"/>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Shape 439"/>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Shape 440"/>
          <p:cNvSpPr txBox="1"/>
          <p:nvPr>
            <p:ph idx="1" type="body"/>
          </p:nvPr>
        </p:nvSpPr>
        <p:spPr>
          <a:xfrm>
            <a:off x="739675"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Shape 441"/>
          <p:cNvSpPr txBox="1"/>
          <p:nvPr>
            <p:ph idx="2" type="body"/>
          </p:nvPr>
        </p:nvSpPr>
        <p:spPr>
          <a:xfrm>
            <a:off x="4694997" y="1218009"/>
            <a:ext cx="3730800" cy="28539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Shape 44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Shape 444"/>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45" name="Shape 445"/>
          <p:cNvGrpSpPr/>
          <p:nvPr/>
        </p:nvGrpSpPr>
        <p:grpSpPr>
          <a:xfrm>
            <a:off x="28550" y="3850565"/>
            <a:ext cx="9094048" cy="1293104"/>
            <a:chOff x="28544" y="3514688"/>
            <a:chExt cx="9094048" cy="1628800"/>
          </a:xfrm>
        </p:grpSpPr>
        <p:sp>
          <p:nvSpPr>
            <p:cNvPr id="446" name="Shape 446"/>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Shape 447"/>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8" name="Shape 448"/>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Shape 450"/>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Shape 451"/>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 name="Shape 452"/>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Shape 453"/>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Shape 454"/>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Shape 455"/>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6" name="Shape 456"/>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7" name="Shape 457"/>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8" name="Shape 458"/>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Shape 459"/>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Shape 460"/>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Shape 461"/>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Shape 462"/>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Shape 463"/>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4" name="Shape 464"/>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5" name="Shape 465"/>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6" name="Shape 466"/>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7" name="Shape 467"/>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Shape 468"/>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Shape 470"/>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 name="Shape 471"/>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Shape 472"/>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Shape 473"/>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5" name="Shape 475"/>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6" name="Shape 476"/>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7" name="Shape 477"/>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Shape 478"/>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79" name="Shape 479"/>
          <p:cNvGrpSpPr/>
          <p:nvPr/>
        </p:nvGrpSpPr>
        <p:grpSpPr>
          <a:xfrm>
            <a:off x="28550" y="4360998"/>
            <a:ext cx="9094048" cy="782671"/>
            <a:chOff x="28544" y="4157632"/>
            <a:chExt cx="9094048" cy="985856"/>
          </a:xfrm>
        </p:grpSpPr>
        <p:sp>
          <p:nvSpPr>
            <p:cNvPr id="480" name="Shape 480"/>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1" name="Shape 481"/>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2" name="Shape 482"/>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 name="Shape 483"/>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 name="Shape 484"/>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Shape 486"/>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7" name="Shape 487"/>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Shape 489"/>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Shape 490"/>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Shape 491"/>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2" name="Shape 492"/>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6" name="Shape 496"/>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7" name="Shape 497"/>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8" name="Shape 498"/>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9" name="Shape 499"/>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0" name="Shape 500"/>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1" name="Shape 501"/>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2" name="Shape 502"/>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3" name="Shape 503"/>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 name="Shape 504"/>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5" name="Shape 505"/>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Shape 506"/>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Shape 507"/>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8" name="Shape 508"/>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9" name="Shape 509"/>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0" name="Shape 510"/>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1" name="Shape 511"/>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2" name="Shape 512"/>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Shape 513"/>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4" name="Shape 514"/>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Shape 515"/>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Shape 516"/>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Shape 517"/>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8" name="Shape 518"/>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 name="Shape 519"/>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 name="Shape 520"/>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Shape 522"/>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3" name="Shape 523"/>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4" name="Shape 524"/>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Shape 525"/>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6" name="Shape 526"/>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7" name="Shape 527"/>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8" name="Shape 528"/>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9" name="Shape 529"/>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0" name="Shape 530"/>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1" name="Shape 531"/>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2" name="Shape 532"/>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3" name="Shape 533"/>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4" name="Shape 534"/>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5" name="Shape 535"/>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6" name="Shape 536"/>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Shape 537"/>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8" name="Shape 538"/>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9" name="Shape 539"/>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 name="Shape 540"/>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Shape 541"/>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3" name="Shape 543"/>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Shape 544"/>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5" name="Shape 545"/>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46" name="Shape 546"/>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Shape 547"/>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Shape 548"/>
          <p:cNvSpPr txBox="1"/>
          <p:nvPr>
            <p:ph idx="1" type="body"/>
          </p:nvPr>
        </p:nvSpPr>
        <p:spPr>
          <a:xfrm>
            <a:off x="739675"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Shape 549"/>
          <p:cNvSpPr txBox="1"/>
          <p:nvPr>
            <p:ph idx="2" type="body"/>
          </p:nvPr>
        </p:nvSpPr>
        <p:spPr>
          <a:xfrm>
            <a:off x="3344038"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Shape 550"/>
          <p:cNvSpPr txBox="1"/>
          <p:nvPr>
            <p:ph idx="3" type="body"/>
          </p:nvPr>
        </p:nvSpPr>
        <p:spPr>
          <a:xfrm>
            <a:off x="5948402" y="1235873"/>
            <a:ext cx="2477400" cy="28182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Shape 55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Shape 553"/>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54" name="Shape 554"/>
          <p:cNvGrpSpPr/>
          <p:nvPr/>
        </p:nvGrpSpPr>
        <p:grpSpPr>
          <a:xfrm>
            <a:off x="28550" y="3850565"/>
            <a:ext cx="9094048" cy="1293104"/>
            <a:chOff x="28544" y="3514688"/>
            <a:chExt cx="9094048" cy="1628800"/>
          </a:xfrm>
        </p:grpSpPr>
        <p:sp>
          <p:nvSpPr>
            <p:cNvPr id="555" name="Shape 555"/>
            <p:cNvSpPr/>
            <p:nvPr/>
          </p:nvSpPr>
          <p:spPr>
            <a:xfrm>
              <a:off x="300032" y="4491616"/>
              <a:ext cx="228608" cy="651872"/>
            </a:xfrm>
            <a:custGeom>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6" name="Shape 556"/>
            <p:cNvSpPr/>
            <p:nvPr/>
          </p:nvSpPr>
          <p:spPr>
            <a:xfrm>
              <a:off x="28544" y="4220160"/>
              <a:ext cx="228640" cy="923328"/>
            </a:xfrm>
            <a:custGeom>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Shape 557"/>
            <p:cNvSpPr/>
            <p:nvPr/>
          </p:nvSpPr>
          <p:spPr>
            <a:xfrm>
              <a:off x="576832"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8" name="Shape 558"/>
            <p:cNvSpPr/>
            <p:nvPr/>
          </p:nvSpPr>
          <p:spPr>
            <a:xfrm>
              <a:off x="853664" y="4120128"/>
              <a:ext cx="230400" cy="1023360"/>
            </a:xfrm>
            <a:custGeom>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9" name="Shape 559"/>
            <p:cNvSpPr/>
            <p:nvPr/>
          </p:nvSpPr>
          <p:spPr>
            <a:xfrm>
              <a:off x="1130496" y="4627328"/>
              <a:ext cx="230400" cy="516160"/>
            </a:xfrm>
            <a:custGeom>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Shape 560"/>
            <p:cNvSpPr/>
            <p:nvPr/>
          </p:nvSpPr>
          <p:spPr>
            <a:xfrm>
              <a:off x="1409088" y="3821888"/>
              <a:ext cx="228640" cy="1321600"/>
            </a:xfrm>
            <a:custGeom>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Shape 561"/>
            <p:cNvSpPr/>
            <p:nvPr/>
          </p:nvSpPr>
          <p:spPr>
            <a:xfrm>
              <a:off x="1685920" y="4175488"/>
              <a:ext cx="230400" cy="968000"/>
            </a:xfrm>
            <a:custGeom>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Shape 562"/>
            <p:cNvSpPr/>
            <p:nvPr/>
          </p:nvSpPr>
          <p:spPr>
            <a:xfrm>
              <a:off x="1962720" y="3939744"/>
              <a:ext cx="230432" cy="1203744"/>
            </a:xfrm>
            <a:custGeom>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3" name="Shape 563"/>
            <p:cNvSpPr/>
            <p:nvPr/>
          </p:nvSpPr>
          <p:spPr>
            <a:xfrm>
              <a:off x="2239552" y="4355872"/>
              <a:ext cx="230400" cy="787616"/>
            </a:xfrm>
            <a:custGeom>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4" name="Shape 564"/>
            <p:cNvSpPr/>
            <p:nvPr/>
          </p:nvSpPr>
          <p:spPr>
            <a:xfrm>
              <a:off x="25163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5" name="Shape 565"/>
            <p:cNvSpPr/>
            <p:nvPr/>
          </p:nvSpPr>
          <p:spPr>
            <a:xfrm>
              <a:off x="2794976" y="4175488"/>
              <a:ext cx="228640" cy="968000"/>
            </a:xfrm>
            <a:custGeom>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6" name="Shape 566"/>
            <p:cNvSpPr/>
            <p:nvPr/>
          </p:nvSpPr>
          <p:spPr>
            <a:xfrm>
              <a:off x="3071808" y="3659360"/>
              <a:ext cx="230400" cy="1484128"/>
            </a:xfrm>
            <a:custGeom>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7" name="Shape 567"/>
            <p:cNvSpPr/>
            <p:nvPr/>
          </p:nvSpPr>
          <p:spPr>
            <a:xfrm>
              <a:off x="3348608"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8" name="Shape 568"/>
            <p:cNvSpPr/>
            <p:nvPr/>
          </p:nvSpPr>
          <p:spPr>
            <a:xfrm>
              <a:off x="3625440"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9" name="Shape 569"/>
            <p:cNvSpPr/>
            <p:nvPr/>
          </p:nvSpPr>
          <p:spPr>
            <a:xfrm>
              <a:off x="3904032" y="4491616"/>
              <a:ext cx="228640" cy="651872"/>
            </a:xfrm>
            <a:custGeom>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0" name="Shape 570"/>
            <p:cNvSpPr/>
            <p:nvPr/>
          </p:nvSpPr>
          <p:spPr>
            <a:xfrm>
              <a:off x="4180864" y="4284448"/>
              <a:ext cx="230432" cy="859040"/>
            </a:xfrm>
            <a:custGeom>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1" name="Shape 571"/>
            <p:cNvSpPr/>
            <p:nvPr/>
          </p:nvSpPr>
          <p:spPr>
            <a:xfrm>
              <a:off x="4457696" y="4004032"/>
              <a:ext cx="230400" cy="1139456"/>
            </a:xfrm>
            <a:custGeom>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2" name="Shape 572"/>
            <p:cNvSpPr/>
            <p:nvPr/>
          </p:nvSpPr>
          <p:spPr>
            <a:xfrm>
              <a:off x="4734496" y="3821888"/>
              <a:ext cx="230432" cy="1321600"/>
            </a:xfrm>
            <a:custGeom>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 name="Shape 573"/>
            <p:cNvSpPr/>
            <p:nvPr/>
          </p:nvSpPr>
          <p:spPr>
            <a:xfrm>
              <a:off x="50113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4" name="Shape 574"/>
            <p:cNvSpPr/>
            <p:nvPr/>
          </p:nvSpPr>
          <p:spPr>
            <a:xfrm>
              <a:off x="5289920" y="3939744"/>
              <a:ext cx="228640" cy="1203744"/>
            </a:xfrm>
            <a:custGeom>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5" name="Shape 575"/>
            <p:cNvSpPr/>
            <p:nvPr/>
          </p:nvSpPr>
          <p:spPr>
            <a:xfrm>
              <a:off x="5566752" y="3704000"/>
              <a:ext cx="230432" cy="1439488"/>
            </a:xfrm>
            <a:custGeom>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Shape 576"/>
            <p:cNvSpPr/>
            <p:nvPr/>
          </p:nvSpPr>
          <p:spPr>
            <a:xfrm>
              <a:off x="5843584" y="3821888"/>
              <a:ext cx="230400" cy="1321600"/>
            </a:xfrm>
            <a:custGeom>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Shape 577"/>
            <p:cNvSpPr/>
            <p:nvPr/>
          </p:nvSpPr>
          <p:spPr>
            <a:xfrm>
              <a:off x="6120384" y="4329088"/>
              <a:ext cx="230432" cy="814400"/>
            </a:xfrm>
            <a:custGeom>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Shape 578"/>
            <p:cNvSpPr/>
            <p:nvPr/>
          </p:nvSpPr>
          <p:spPr>
            <a:xfrm>
              <a:off x="6399008" y="4120128"/>
              <a:ext cx="228608" cy="1023360"/>
            </a:xfrm>
            <a:custGeom>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9" name="Shape 579"/>
            <p:cNvSpPr/>
            <p:nvPr/>
          </p:nvSpPr>
          <p:spPr>
            <a:xfrm>
              <a:off x="6675808" y="4538048"/>
              <a:ext cx="230432" cy="605440"/>
            </a:xfrm>
            <a:custGeom>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p:nvPr/>
          </p:nvSpPr>
          <p:spPr>
            <a:xfrm>
              <a:off x="6952640" y="3939744"/>
              <a:ext cx="230432" cy="1203744"/>
            </a:xfrm>
            <a:custGeom>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1" name="Shape 581"/>
            <p:cNvSpPr/>
            <p:nvPr/>
          </p:nvSpPr>
          <p:spPr>
            <a:xfrm>
              <a:off x="7229472" y="4220160"/>
              <a:ext cx="230400" cy="923328"/>
            </a:xfrm>
            <a:custGeom>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Shape 582"/>
            <p:cNvSpPr/>
            <p:nvPr/>
          </p:nvSpPr>
          <p:spPr>
            <a:xfrm>
              <a:off x="7506272" y="3768288"/>
              <a:ext cx="230432" cy="1375200"/>
            </a:xfrm>
            <a:custGeom>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Shape 583"/>
            <p:cNvSpPr/>
            <p:nvPr/>
          </p:nvSpPr>
          <p:spPr>
            <a:xfrm>
              <a:off x="7784896" y="4004032"/>
              <a:ext cx="228608" cy="1139456"/>
            </a:xfrm>
            <a:custGeom>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Shape 584"/>
            <p:cNvSpPr/>
            <p:nvPr/>
          </p:nvSpPr>
          <p:spPr>
            <a:xfrm>
              <a:off x="8061696" y="3596864"/>
              <a:ext cx="230432" cy="1546624"/>
            </a:xfrm>
            <a:custGeom>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nvSpPr>
          <p:spPr>
            <a:xfrm>
              <a:off x="8338528" y="3514688"/>
              <a:ext cx="230400" cy="1628800"/>
            </a:xfrm>
            <a:custGeom>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Shape 586"/>
            <p:cNvSpPr/>
            <p:nvPr/>
          </p:nvSpPr>
          <p:spPr>
            <a:xfrm>
              <a:off x="8615360" y="3939744"/>
              <a:ext cx="230400" cy="1203744"/>
            </a:xfrm>
            <a:custGeom>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 name="Shape 587"/>
            <p:cNvSpPr/>
            <p:nvPr/>
          </p:nvSpPr>
          <p:spPr>
            <a:xfrm>
              <a:off x="8893952" y="3596864"/>
              <a:ext cx="228640" cy="1546624"/>
            </a:xfrm>
            <a:custGeom>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8" name="Shape 588"/>
          <p:cNvGrpSpPr/>
          <p:nvPr/>
        </p:nvGrpSpPr>
        <p:grpSpPr>
          <a:xfrm>
            <a:off x="28550" y="4360998"/>
            <a:ext cx="9094048" cy="782671"/>
            <a:chOff x="28544" y="4157632"/>
            <a:chExt cx="9094048" cy="985856"/>
          </a:xfrm>
        </p:grpSpPr>
        <p:sp>
          <p:nvSpPr>
            <p:cNvPr id="589" name="Shape 589"/>
            <p:cNvSpPr/>
            <p:nvPr/>
          </p:nvSpPr>
          <p:spPr>
            <a:xfrm>
              <a:off x="435744" y="4782720"/>
              <a:ext cx="92896" cy="360768"/>
            </a:xfrm>
            <a:custGeom>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0" name="Shape 590"/>
            <p:cNvSpPr/>
            <p:nvPr/>
          </p:nvSpPr>
          <p:spPr>
            <a:xfrm>
              <a:off x="300032" y="4638048"/>
              <a:ext cx="92896" cy="505440"/>
            </a:xfrm>
            <a:custGeom>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1" name="Shape 591"/>
            <p:cNvSpPr/>
            <p:nvPr/>
          </p:nvSpPr>
          <p:spPr>
            <a:xfrm>
              <a:off x="164288" y="4571968"/>
              <a:ext cx="92896" cy="571520"/>
            </a:xfrm>
            <a:custGeom>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2" name="Shape 592"/>
            <p:cNvSpPr/>
            <p:nvPr/>
          </p:nvSpPr>
          <p:spPr>
            <a:xfrm>
              <a:off x="28544" y="4739840"/>
              <a:ext cx="92928" cy="403648"/>
            </a:xfrm>
            <a:custGeom>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Shape 593"/>
            <p:cNvSpPr/>
            <p:nvPr/>
          </p:nvSpPr>
          <p:spPr>
            <a:xfrm>
              <a:off x="712576"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Shape 594"/>
            <p:cNvSpPr/>
            <p:nvPr/>
          </p:nvSpPr>
          <p:spPr>
            <a:xfrm>
              <a:off x="576832" y="4752352"/>
              <a:ext cx="94688" cy="391136"/>
            </a:xfrm>
            <a:custGeom>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Shape 595"/>
            <p:cNvSpPr/>
            <p:nvPr/>
          </p:nvSpPr>
          <p:spPr>
            <a:xfrm>
              <a:off x="989408" y="4386240"/>
              <a:ext cx="94656" cy="757248"/>
            </a:xfrm>
            <a:custGeom>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6" name="Shape 596"/>
            <p:cNvSpPr/>
            <p:nvPr/>
          </p:nvSpPr>
          <p:spPr>
            <a:xfrm>
              <a:off x="853664" y="4500544"/>
              <a:ext cx="94688" cy="642944"/>
            </a:xfrm>
            <a:custGeom>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Shape 597"/>
            <p:cNvSpPr/>
            <p:nvPr/>
          </p:nvSpPr>
          <p:spPr>
            <a:xfrm>
              <a:off x="1266208"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Shape 598"/>
            <p:cNvSpPr/>
            <p:nvPr/>
          </p:nvSpPr>
          <p:spPr>
            <a:xfrm>
              <a:off x="1130496" y="4518400"/>
              <a:ext cx="94688" cy="625088"/>
            </a:xfrm>
            <a:custGeom>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a:off x="15430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0" name="Shape 600"/>
            <p:cNvSpPr/>
            <p:nvPr/>
          </p:nvSpPr>
          <p:spPr>
            <a:xfrm>
              <a:off x="1407296" y="4721984"/>
              <a:ext cx="94688" cy="421504"/>
            </a:xfrm>
            <a:custGeom>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Shape 601"/>
            <p:cNvSpPr/>
            <p:nvPr/>
          </p:nvSpPr>
          <p:spPr>
            <a:xfrm>
              <a:off x="1821632" y="4457664"/>
              <a:ext cx="92896" cy="685824"/>
            </a:xfrm>
            <a:custGeom>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2" name="Shape 602"/>
            <p:cNvSpPr/>
            <p:nvPr/>
          </p:nvSpPr>
          <p:spPr>
            <a:xfrm>
              <a:off x="1685920"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Shape 603"/>
            <p:cNvSpPr/>
            <p:nvPr/>
          </p:nvSpPr>
          <p:spPr>
            <a:xfrm>
              <a:off x="2098464"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Shape 604"/>
            <p:cNvSpPr/>
            <p:nvPr/>
          </p:nvSpPr>
          <p:spPr>
            <a:xfrm>
              <a:off x="1962720"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nvSpPr>
          <p:spPr>
            <a:xfrm>
              <a:off x="2375296" y="4711264"/>
              <a:ext cx="94656" cy="432224"/>
            </a:xfrm>
            <a:custGeom>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 name="Shape 606"/>
            <p:cNvSpPr/>
            <p:nvPr/>
          </p:nvSpPr>
          <p:spPr>
            <a:xfrm>
              <a:off x="2239552" y="4536256"/>
              <a:ext cx="94688" cy="607232"/>
            </a:xfrm>
            <a:custGeom>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7" name="Shape 607"/>
            <p:cNvSpPr/>
            <p:nvPr/>
          </p:nvSpPr>
          <p:spPr>
            <a:xfrm>
              <a:off x="2652096" y="4704128"/>
              <a:ext cx="94688" cy="439360"/>
            </a:xfrm>
            <a:custGeom>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8" name="Shape 608"/>
            <p:cNvSpPr/>
            <p:nvPr/>
          </p:nvSpPr>
          <p:spPr>
            <a:xfrm>
              <a:off x="2516384" y="4764864"/>
              <a:ext cx="94688" cy="378624"/>
            </a:xfrm>
            <a:custGeom>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Shape 609"/>
            <p:cNvSpPr/>
            <p:nvPr/>
          </p:nvSpPr>
          <p:spPr>
            <a:xfrm>
              <a:off x="2930720" y="4421952"/>
              <a:ext cx="92896" cy="721536"/>
            </a:xfrm>
            <a:custGeom>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0" name="Shape 610"/>
            <p:cNvSpPr/>
            <p:nvPr/>
          </p:nvSpPr>
          <p:spPr>
            <a:xfrm>
              <a:off x="2794976" y="4638048"/>
              <a:ext cx="92896" cy="505440"/>
            </a:xfrm>
            <a:custGeom>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1" name="Shape 611"/>
            <p:cNvSpPr/>
            <p:nvPr/>
          </p:nvSpPr>
          <p:spPr>
            <a:xfrm>
              <a:off x="3207520" y="4386240"/>
              <a:ext cx="94688" cy="757248"/>
            </a:xfrm>
            <a:custGeom>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Shape 612"/>
            <p:cNvSpPr/>
            <p:nvPr/>
          </p:nvSpPr>
          <p:spPr>
            <a:xfrm>
              <a:off x="3071808" y="4314784"/>
              <a:ext cx="94688" cy="828704"/>
            </a:xfrm>
            <a:custGeom>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Shape 613"/>
            <p:cNvSpPr/>
            <p:nvPr/>
          </p:nvSpPr>
          <p:spPr>
            <a:xfrm>
              <a:off x="3484352"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Shape 614"/>
            <p:cNvSpPr/>
            <p:nvPr/>
          </p:nvSpPr>
          <p:spPr>
            <a:xfrm>
              <a:off x="3348608" y="4314784"/>
              <a:ext cx="94688" cy="828704"/>
            </a:xfrm>
            <a:custGeom>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Shape 615"/>
            <p:cNvSpPr/>
            <p:nvPr/>
          </p:nvSpPr>
          <p:spPr>
            <a:xfrm>
              <a:off x="3761184" y="4739840"/>
              <a:ext cx="94656" cy="403648"/>
            </a:xfrm>
            <a:custGeom>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nvSpPr>
          <p:spPr>
            <a:xfrm>
              <a:off x="3625440" y="4457664"/>
              <a:ext cx="94688" cy="685824"/>
            </a:xfrm>
            <a:custGeom>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Shape 617"/>
            <p:cNvSpPr/>
            <p:nvPr/>
          </p:nvSpPr>
          <p:spPr>
            <a:xfrm>
              <a:off x="4037984" y="4638048"/>
              <a:ext cx="94688" cy="505440"/>
            </a:xfrm>
            <a:custGeom>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p:nvPr/>
          </p:nvSpPr>
          <p:spPr>
            <a:xfrm>
              <a:off x="3902272" y="4836288"/>
              <a:ext cx="94656" cy="307200"/>
            </a:xfrm>
            <a:custGeom>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Shape 619"/>
            <p:cNvSpPr/>
            <p:nvPr/>
          </p:nvSpPr>
          <p:spPr>
            <a:xfrm>
              <a:off x="4316608" y="4638048"/>
              <a:ext cx="94688" cy="505440"/>
            </a:xfrm>
            <a:custGeom>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0" name="Shape 620"/>
            <p:cNvSpPr/>
            <p:nvPr/>
          </p:nvSpPr>
          <p:spPr>
            <a:xfrm>
              <a:off x="418086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 name="Shape 621"/>
            <p:cNvSpPr/>
            <p:nvPr/>
          </p:nvSpPr>
          <p:spPr>
            <a:xfrm>
              <a:off x="4593408"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 name="Shape 622"/>
            <p:cNvSpPr/>
            <p:nvPr/>
          </p:nvSpPr>
          <p:spPr>
            <a:xfrm>
              <a:off x="4457696"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3" name="Shape 623"/>
            <p:cNvSpPr/>
            <p:nvPr/>
          </p:nvSpPr>
          <p:spPr>
            <a:xfrm>
              <a:off x="4870240" y="4386240"/>
              <a:ext cx="94688" cy="757248"/>
            </a:xfrm>
            <a:custGeom>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Shape 624"/>
            <p:cNvSpPr/>
            <p:nvPr/>
          </p:nvSpPr>
          <p:spPr>
            <a:xfrm>
              <a:off x="4734496" y="4457664"/>
              <a:ext cx="94688" cy="685824"/>
            </a:xfrm>
            <a:custGeom>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5" name="Shape 625"/>
            <p:cNvSpPr/>
            <p:nvPr/>
          </p:nvSpPr>
          <p:spPr>
            <a:xfrm>
              <a:off x="5147072" y="4157632"/>
              <a:ext cx="94656" cy="985856"/>
            </a:xfrm>
            <a:custGeom>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 name="Shape 626"/>
            <p:cNvSpPr/>
            <p:nvPr/>
          </p:nvSpPr>
          <p:spPr>
            <a:xfrm>
              <a:off x="5011328" y="4229088"/>
              <a:ext cx="94688" cy="914400"/>
            </a:xfrm>
            <a:custGeom>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7" name="Shape 627"/>
            <p:cNvSpPr/>
            <p:nvPr/>
          </p:nvSpPr>
          <p:spPr>
            <a:xfrm>
              <a:off x="5425664"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8" name="Shape 628"/>
            <p:cNvSpPr/>
            <p:nvPr/>
          </p:nvSpPr>
          <p:spPr>
            <a:xfrm>
              <a:off x="5289920" y="4277280"/>
              <a:ext cx="94688" cy="866208"/>
            </a:xfrm>
            <a:custGeom>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9" name="Shape 629"/>
            <p:cNvSpPr/>
            <p:nvPr/>
          </p:nvSpPr>
          <p:spPr>
            <a:xfrm>
              <a:off x="5702496" y="4721984"/>
              <a:ext cx="94688" cy="421504"/>
            </a:xfrm>
            <a:custGeom>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0" name="Shape 630"/>
            <p:cNvSpPr/>
            <p:nvPr/>
          </p:nvSpPr>
          <p:spPr>
            <a:xfrm>
              <a:off x="5566752" y="4416608"/>
              <a:ext cx="94688" cy="726880"/>
            </a:xfrm>
            <a:custGeom>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1" name="Shape 631"/>
            <p:cNvSpPr/>
            <p:nvPr/>
          </p:nvSpPr>
          <p:spPr>
            <a:xfrm>
              <a:off x="5979296" y="4571968"/>
              <a:ext cx="94688" cy="571520"/>
            </a:xfrm>
            <a:custGeom>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2" name="Shape 632"/>
            <p:cNvSpPr/>
            <p:nvPr/>
          </p:nvSpPr>
          <p:spPr>
            <a:xfrm>
              <a:off x="5843584" y="4813088"/>
              <a:ext cx="94688" cy="330400"/>
            </a:xfrm>
            <a:custGeom>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3" name="Shape 633"/>
            <p:cNvSpPr/>
            <p:nvPr/>
          </p:nvSpPr>
          <p:spPr>
            <a:xfrm>
              <a:off x="6256128"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Shape 634"/>
            <p:cNvSpPr/>
            <p:nvPr/>
          </p:nvSpPr>
          <p:spPr>
            <a:xfrm>
              <a:off x="61203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 name="Shape 635"/>
            <p:cNvSpPr/>
            <p:nvPr/>
          </p:nvSpPr>
          <p:spPr>
            <a:xfrm>
              <a:off x="6534720" y="4505888"/>
              <a:ext cx="92896" cy="637600"/>
            </a:xfrm>
            <a:custGeom>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6" name="Shape 636"/>
            <p:cNvSpPr/>
            <p:nvPr/>
          </p:nvSpPr>
          <p:spPr>
            <a:xfrm>
              <a:off x="6399008" y="4739840"/>
              <a:ext cx="92896" cy="403648"/>
            </a:xfrm>
            <a:custGeom>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7" name="Shape 637"/>
            <p:cNvSpPr/>
            <p:nvPr/>
          </p:nvSpPr>
          <p:spPr>
            <a:xfrm>
              <a:off x="6811552" y="4807712"/>
              <a:ext cx="94688" cy="335776"/>
            </a:xfrm>
            <a:custGeom>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8" name="Shape 638"/>
            <p:cNvSpPr/>
            <p:nvPr/>
          </p:nvSpPr>
          <p:spPr>
            <a:xfrm>
              <a:off x="6675808" y="4614848"/>
              <a:ext cx="94688" cy="528640"/>
            </a:xfrm>
            <a:custGeom>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9" name="Shape 639"/>
            <p:cNvSpPr/>
            <p:nvPr/>
          </p:nvSpPr>
          <p:spPr>
            <a:xfrm>
              <a:off x="7088384" y="4739840"/>
              <a:ext cx="94688" cy="403648"/>
            </a:xfrm>
            <a:custGeom>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0" name="Shape 640"/>
            <p:cNvSpPr/>
            <p:nvPr/>
          </p:nvSpPr>
          <p:spPr>
            <a:xfrm>
              <a:off x="6952640" y="4530912"/>
              <a:ext cx="94688" cy="612576"/>
            </a:xfrm>
            <a:custGeom>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1" name="Shape 641"/>
            <p:cNvSpPr/>
            <p:nvPr/>
          </p:nvSpPr>
          <p:spPr>
            <a:xfrm>
              <a:off x="7365184" y="4739840"/>
              <a:ext cx="94688" cy="403648"/>
            </a:xfrm>
            <a:custGeom>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2" name="Shape 642"/>
            <p:cNvSpPr/>
            <p:nvPr/>
          </p:nvSpPr>
          <p:spPr>
            <a:xfrm>
              <a:off x="7229472" y="4825568"/>
              <a:ext cx="94688" cy="317920"/>
            </a:xfrm>
            <a:custGeom>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3" name="Shape 643"/>
            <p:cNvSpPr/>
            <p:nvPr/>
          </p:nvSpPr>
          <p:spPr>
            <a:xfrm>
              <a:off x="7643808" y="4632704"/>
              <a:ext cx="92896" cy="510784"/>
            </a:xfrm>
            <a:custGeom>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4" name="Shape 644"/>
            <p:cNvSpPr/>
            <p:nvPr/>
          </p:nvSpPr>
          <p:spPr>
            <a:xfrm>
              <a:off x="7506272" y="4963104"/>
              <a:ext cx="94688" cy="180384"/>
            </a:xfrm>
            <a:custGeom>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5" name="Shape 645"/>
            <p:cNvSpPr/>
            <p:nvPr/>
          </p:nvSpPr>
          <p:spPr>
            <a:xfrm>
              <a:off x="7920608" y="4909504"/>
              <a:ext cx="94688" cy="233984"/>
            </a:xfrm>
            <a:custGeom>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6" name="Shape 646"/>
            <p:cNvSpPr/>
            <p:nvPr/>
          </p:nvSpPr>
          <p:spPr>
            <a:xfrm>
              <a:off x="7784896" y="4777344"/>
              <a:ext cx="94688" cy="366144"/>
            </a:xfrm>
            <a:custGeom>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7" name="Shape 647"/>
            <p:cNvSpPr/>
            <p:nvPr/>
          </p:nvSpPr>
          <p:spPr>
            <a:xfrm>
              <a:off x="8197440" y="4571968"/>
              <a:ext cx="94688" cy="571520"/>
            </a:xfrm>
            <a:custGeom>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 name="Shape 648"/>
            <p:cNvSpPr/>
            <p:nvPr/>
          </p:nvSpPr>
          <p:spPr>
            <a:xfrm>
              <a:off x="8061696" y="4777344"/>
              <a:ext cx="94688" cy="366144"/>
            </a:xfrm>
            <a:custGeom>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 name="Shape 649"/>
            <p:cNvSpPr/>
            <p:nvPr/>
          </p:nvSpPr>
          <p:spPr>
            <a:xfrm>
              <a:off x="8474272" y="4721984"/>
              <a:ext cx="94656" cy="421504"/>
            </a:xfrm>
            <a:custGeom>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 name="Shape 650"/>
            <p:cNvSpPr/>
            <p:nvPr/>
          </p:nvSpPr>
          <p:spPr>
            <a:xfrm>
              <a:off x="8338528" y="4488032"/>
              <a:ext cx="94688" cy="655456"/>
            </a:xfrm>
            <a:custGeom>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 name="Shape 651"/>
            <p:cNvSpPr/>
            <p:nvPr/>
          </p:nvSpPr>
          <p:spPr>
            <a:xfrm>
              <a:off x="8751072" y="4409440"/>
              <a:ext cx="94688" cy="734048"/>
            </a:xfrm>
            <a:custGeom>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2" name="Shape 652"/>
            <p:cNvSpPr/>
            <p:nvPr/>
          </p:nvSpPr>
          <p:spPr>
            <a:xfrm>
              <a:off x="8615360" y="4295168"/>
              <a:ext cx="94688" cy="848320"/>
            </a:xfrm>
            <a:custGeom>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3" name="Shape 653"/>
            <p:cNvSpPr/>
            <p:nvPr/>
          </p:nvSpPr>
          <p:spPr>
            <a:xfrm>
              <a:off x="9029696" y="4409440"/>
              <a:ext cx="92896" cy="734048"/>
            </a:xfrm>
            <a:custGeom>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4" name="Shape 654"/>
            <p:cNvSpPr/>
            <p:nvPr/>
          </p:nvSpPr>
          <p:spPr>
            <a:xfrm>
              <a:off x="8893952" y="4180864"/>
              <a:ext cx="92896" cy="962624"/>
            </a:xfrm>
            <a:custGeom>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55" name="Shape 655"/>
          <p:cNvSpPr/>
          <p:nvPr/>
        </p:nvSpPr>
        <p:spPr>
          <a:xfrm>
            <a:off x="0" y="3579000"/>
            <a:ext cx="9144000" cy="1293056"/>
          </a:xfrm>
          <a:custGeom>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txBox="1"/>
          <p:nvPr>
            <p:ph type="title"/>
          </p:nvPr>
        </p:nvSpPr>
        <p:spPr>
          <a:xfrm>
            <a:off x="739675" y="401250"/>
            <a:ext cx="7686000" cy="8574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Shape 65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Shape 659"/>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0" name="Shape 660"/>
          <p:cNvSpPr txBox="1"/>
          <p:nvPr>
            <p:ph type="title"/>
          </p:nvPr>
        </p:nvSpPr>
        <p:spPr>
          <a:xfrm>
            <a:off x="739675" y="-1"/>
            <a:ext cx="7686000" cy="7164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Shape 66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Shape 6"/>
          <p:cNvSpPr/>
          <p:nvPr/>
        </p:nvSpPr>
        <p:spPr>
          <a:xfrm>
            <a:off x="0" y="0"/>
            <a:ext cx="9144000" cy="5143488"/>
          </a:xfrm>
          <a:custGeom>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 name="Shape 7"/>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Shape 8"/>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Shape 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hyperlink" Target="http://www.google.com/sheets/about/"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slide25.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fontsquirrel.com/fonts/titilliu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twitter.com/googledocs/status/73008724015664332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Shape 779"/>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YOUR PRESENTATION 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Shape 857"/>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PICTURE IS WORTH A THOUSAND WORDS</a:t>
            </a:r>
            <a:endParaRPr/>
          </a:p>
        </p:txBody>
      </p:sp>
      <p:sp>
        <p:nvSpPr>
          <p:cNvPr id="858" name="Shape 858"/>
          <p:cNvSpPr txBox="1"/>
          <p:nvPr>
            <p:ph idx="1" type="body"/>
          </p:nvPr>
        </p:nvSpPr>
        <p:spPr>
          <a:xfrm>
            <a:off x="452727" y="1709614"/>
            <a:ext cx="3985200" cy="309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 complex idea can be conveyed with just a single still image, namely making it possible to absorb large amounts of data quickly.</a:t>
            </a:r>
            <a:endParaRPr/>
          </a:p>
        </p:txBody>
      </p:sp>
      <p:sp>
        <p:nvSpPr>
          <p:cNvPr id="859" name="Shape 85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860" name="Shape 860"/>
          <p:cNvPicPr preferRelativeResize="0"/>
          <p:nvPr/>
        </p:nvPicPr>
        <p:blipFill rotWithShape="1">
          <a:blip r:embed="rId3">
            <a:alphaModFix/>
          </a:blip>
          <a:srcRect b="1652" l="33084" r="23188" t="10435"/>
          <a:stretch/>
        </p:blipFill>
        <p:spPr>
          <a:xfrm>
            <a:off x="5546725" y="544875"/>
            <a:ext cx="3039851" cy="404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4" name="Shape 864"/>
        <p:cNvGrpSpPr/>
        <p:nvPr/>
      </p:nvGrpSpPr>
      <p:grpSpPr>
        <a:xfrm>
          <a:off x="0" y="0"/>
          <a:ext cx="0" cy="0"/>
          <a:chOff x="0" y="0"/>
          <a:chExt cx="0" cy="0"/>
        </a:xfrm>
      </p:grpSpPr>
      <p:sp>
        <p:nvSpPr>
          <p:cNvPr id="865" name="Shape 865"/>
          <p:cNvSpPr txBox="1"/>
          <p:nvPr>
            <p:ph idx="4294967295" type="title"/>
          </p:nvPr>
        </p:nvSpPr>
        <p:spPr>
          <a:xfrm>
            <a:off x="450740" y="3043632"/>
            <a:ext cx="3371400" cy="1656900"/>
          </a:xfrm>
          <a:prstGeom prst="rect">
            <a:avLst/>
          </a:prstGeom>
          <a:effectLst>
            <a:outerShdw blurRad="57150" rotWithShape="0" algn="bl" dir="5400000" dist="19050">
              <a:srgbClr val="000000">
                <a:alpha val="14000"/>
              </a:srgbClr>
            </a:outerShdw>
          </a:effectLst>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latin typeface="Titillium Web"/>
                <a:ea typeface="Titillium Web"/>
                <a:cs typeface="Titillium Web"/>
                <a:sym typeface="Titillium Web"/>
              </a:rPr>
              <a:t>WANT BIG IMPACT?</a:t>
            </a:r>
            <a:endParaRPr>
              <a:solidFill>
                <a:srgbClr val="FFFFFF"/>
              </a:solidFill>
              <a:latin typeface="Titillium Web"/>
              <a:ea typeface="Titillium Web"/>
              <a:cs typeface="Titillium Web"/>
              <a:sym typeface="Titillium Web"/>
            </a:endParaRPr>
          </a:p>
          <a:p>
            <a:pPr indent="0" lvl="0" marL="0" rtl="0">
              <a:spcBef>
                <a:spcPts val="0"/>
              </a:spcBef>
              <a:spcAft>
                <a:spcPts val="0"/>
              </a:spcAft>
              <a:buNone/>
            </a:pPr>
            <a:r>
              <a:rPr lang="en">
                <a:solidFill>
                  <a:srgbClr val="FFFFFF"/>
                </a:solidFill>
                <a:latin typeface="Titillium Web"/>
                <a:ea typeface="Titillium Web"/>
                <a:cs typeface="Titillium Web"/>
                <a:sym typeface="Titillium Web"/>
              </a:rPr>
              <a:t>USE BIG IMAGE.</a:t>
            </a:r>
            <a:endParaRPr>
              <a:solidFill>
                <a:srgbClr val="FFFFFF"/>
              </a:solidFill>
              <a:latin typeface="Titillium Web"/>
              <a:ea typeface="Titillium Web"/>
              <a:cs typeface="Titillium Web"/>
              <a:sym typeface="Titillium Web"/>
            </a:endParaRPr>
          </a:p>
        </p:txBody>
      </p:sp>
      <p:sp>
        <p:nvSpPr>
          <p:cNvPr id="866" name="Shape 86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Shape 871"/>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 DIAGRAMS TO EXPLAIN YOUR IDEAS</a:t>
            </a:r>
            <a:endParaRPr/>
          </a:p>
        </p:txBody>
      </p:sp>
      <p:sp>
        <p:nvSpPr>
          <p:cNvPr id="872" name="Shape 87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873" name="Shape 873"/>
          <p:cNvSpPr/>
          <p:nvPr/>
        </p:nvSpPr>
        <p:spPr>
          <a:xfrm rot="-711057">
            <a:off x="6976677"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4" name="Shape 874"/>
          <p:cNvSpPr/>
          <p:nvPr/>
        </p:nvSpPr>
        <p:spPr>
          <a:xfrm flipH="1" rot="711057">
            <a:off x="5435971"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75" name="Shape 875"/>
          <p:cNvGrpSpPr/>
          <p:nvPr/>
        </p:nvGrpSpPr>
        <p:grpSpPr>
          <a:xfrm>
            <a:off x="5921968" y="3039612"/>
            <a:ext cx="2053870" cy="1475874"/>
            <a:chOff x="5921968" y="3039612"/>
            <a:chExt cx="2053870" cy="1475874"/>
          </a:xfrm>
        </p:grpSpPr>
        <p:sp>
          <p:nvSpPr>
            <p:cNvPr id="876" name="Shape 876"/>
            <p:cNvSpPr/>
            <p:nvPr/>
          </p:nvSpPr>
          <p:spPr>
            <a:xfrm rot="-1789476">
              <a:off x="6852687" y="3074718"/>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7" name="Shape 877"/>
            <p:cNvSpPr txBox="1"/>
            <p:nvPr/>
          </p:nvSpPr>
          <p:spPr>
            <a:xfrm>
              <a:off x="6521554" y="3272001"/>
              <a:ext cx="835722" cy="330979"/>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78" name="Shape 878"/>
            <p:cNvSpPr/>
            <p:nvPr/>
          </p:nvSpPr>
          <p:spPr>
            <a:xfrm>
              <a:off x="5921968" y="3671848"/>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79" name="Shape 879"/>
            <p:cNvSpPr txBox="1"/>
            <p:nvPr/>
          </p:nvSpPr>
          <p:spPr>
            <a:xfrm>
              <a:off x="5975032" y="3716458"/>
              <a:ext cx="1947741" cy="74902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80" name="Shape 880"/>
            <p:cNvSpPr/>
            <p:nvPr/>
          </p:nvSpPr>
          <p:spPr>
            <a:xfrm>
              <a:off x="6894939" y="3594321"/>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81" name="Shape 881"/>
          <p:cNvSpPr/>
          <p:nvPr/>
        </p:nvSpPr>
        <p:spPr>
          <a:xfrm rot="-711057">
            <a:off x="3899789"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2" name="Shape 882"/>
          <p:cNvGrpSpPr/>
          <p:nvPr/>
        </p:nvGrpSpPr>
        <p:grpSpPr>
          <a:xfrm>
            <a:off x="4419278" y="1479246"/>
            <a:ext cx="2053870" cy="1495107"/>
            <a:chOff x="4419278" y="1479246"/>
            <a:chExt cx="2053870" cy="1495107"/>
          </a:xfrm>
        </p:grpSpPr>
        <p:sp>
          <p:nvSpPr>
            <p:cNvPr id="883" name="Shape 883"/>
            <p:cNvSpPr/>
            <p:nvPr/>
          </p:nvSpPr>
          <p:spPr>
            <a:xfrm rot="-1789476">
              <a:off x="5349997" y="2746834"/>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4" name="Shape 884"/>
            <p:cNvSpPr txBox="1"/>
            <p:nvPr/>
          </p:nvSpPr>
          <p:spPr>
            <a:xfrm>
              <a:off x="5033785" y="2397059"/>
              <a:ext cx="835722" cy="330979"/>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85" name="Shape 885"/>
            <p:cNvSpPr/>
            <p:nvPr/>
          </p:nvSpPr>
          <p:spPr>
            <a:xfrm>
              <a:off x="4419278" y="1479246"/>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6" name="Shape 886"/>
            <p:cNvSpPr/>
            <p:nvPr/>
          </p:nvSpPr>
          <p:spPr>
            <a:xfrm rot="10800000">
              <a:off x="5392219" y="2317599"/>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87" name="Shape 887"/>
            <p:cNvSpPr txBox="1"/>
            <p:nvPr/>
          </p:nvSpPr>
          <p:spPr>
            <a:xfrm>
              <a:off x="4472343" y="1523856"/>
              <a:ext cx="1947741" cy="74902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888" name="Shape 888"/>
          <p:cNvSpPr/>
          <p:nvPr/>
        </p:nvSpPr>
        <p:spPr>
          <a:xfrm flipH="1" rot="711057">
            <a:off x="2350760"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9" name="Shape 889"/>
          <p:cNvGrpSpPr/>
          <p:nvPr/>
        </p:nvGrpSpPr>
        <p:grpSpPr>
          <a:xfrm>
            <a:off x="2912587" y="3039612"/>
            <a:ext cx="2053870" cy="1475874"/>
            <a:chOff x="2912587" y="3039612"/>
            <a:chExt cx="2053870" cy="1475874"/>
          </a:xfrm>
        </p:grpSpPr>
        <p:sp>
          <p:nvSpPr>
            <p:cNvPr id="890" name="Shape 890"/>
            <p:cNvSpPr txBox="1"/>
            <p:nvPr/>
          </p:nvSpPr>
          <p:spPr>
            <a:xfrm>
              <a:off x="3521663" y="3272001"/>
              <a:ext cx="835722" cy="330979"/>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1" name="Shape 891"/>
            <p:cNvSpPr/>
            <p:nvPr/>
          </p:nvSpPr>
          <p:spPr>
            <a:xfrm rot="-1789476">
              <a:off x="3843305" y="3074718"/>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2" name="Shape 892"/>
            <p:cNvSpPr/>
            <p:nvPr/>
          </p:nvSpPr>
          <p:spPr>
            <a:xfrm>
              <a:off x="2912587" y="3671848"/>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3" name="Shape 893"/>
            <p:cNvSpPr txBox="1"/>
            <p:nvPr/>
          </p:nvSpPr>
          <p:spPr>
            <a:xfrm>
              <a:off x="2965651" y="3716458"/>
              <a:ext cx="1947741" cy="74902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894" name="Shape 894"/>
            <p:cNvSpPr/>
            <p:nvPr/>
          </p:nvSpPr>
          <p:spPr>
            <a:xfrm>
              <a:off x="3885558" y="3594321"/>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95" name="Shape 895"/>
          <p:cNvSpPr/>
          <p:nvPr/>
        </p:nvSpPr>
        <p:spPr>
          <a:xfrm rot="-711057">
            <a:off x="822911"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96" name="Shape 896"/>
          <p:cNvGrpSpPr/>
          <p:nvPr/>
        </p:nvGrpSpPr>
        <p:grpSpPr>
          <a:xfrm>
            <a:off x="1369440" y="1479246"/>
            <a:ext cx="2053870" cy="1495107"/>
            <a:chOff x="1369440" y="1479246"/>
            <a:chExt cx="2053870" cy="1495107"/>
          </a:xfrm>
        </p:grpSpPr>
        <p:sp>
          <p:nvSpPr>
            <p:cNvPr id="897" name="Shape 897"/>
            <p:cNvSpPr/>
            <p:nvPr/>
          </p:nvSpPr>
          <p:spPr>
            <a:xfrm>
              <a:off x="1369440" y="1479246"/>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8" name="Shape 898"/>
            <p:cNvSpPr txBox="1"/>
            <p:nvPr/>
          </p:nvSpPr>
          <p:spPr>
            <a:xfrm>
              <a:off x="1977517" y="2397059"/>
              <a:ext cx="835722" cy="330979"/>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899" name="Shape 899"/>
            <p:cNvSpPr/>
            <p:nvPr/>
          </p:nvSpPr>
          <p:spPr>
            <a:xfrm rot="10800000">
              <a:off x="2342381" y="2317599"/>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900" name="Shape 900"/>
            <p:cNvSpPr txBox="1"/>
            <p:nvPr/>
          </p:nvSpPr>
          <p:spPr>
            <a:xfrm>
              <a:off x="1422504" y="1523856"/>
              <a:ext cx="1947741" cy="749020"/>
            </a:xfrm>
            <a:prstGeom prst="rect">
              <a:avLst/>
            </a:prstGeom>
            <a:noFill/>
            <a:ln>
              <a:noFill/>
            </a:ln>
          </p:spPr>
          <p:txBody>
            <a:bodyPr anchorCtr="0" anchor="t" bIns="91425" lIns="91425" spcFirstLastPara="1" rIns="91425" wrap="square" tIns="91425">
              <a:noAutofit/>
            </a:bodyPr>
            <a:lstStyle/>
            <a:p>
              <a:pPr indent="0" lvl="0" mar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1" name="Shape 901"/>
            <p:cNvSpPr/>
            <p:nvPr/>
          </p:nvSpPr>
          <p:spPr>
            <a:xfrm rot="-1789476">
              <a:off x="2296769" y="2746834"/>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Shape 90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AND TABLES TO COMPARE DATA</a:t>
            </a:r>
            <a:endParaRPr/>
          </a:p>
        </p:txBody>
      </p:sp>
      <p:graphicFrame>
        <p:nvGraphicFramePr>
          <p:cNvPr id="907" name="Shape 907"/>
          <p:cNvGraphicFramePr/>
          <p:nvPr/>
        </p:nvGraphicFramePr>
        <p:xfrm>
          <a:off x="832052" y="1367304"/>
          <a:ext cx="3000000" cy="3000000"/>
        </p:xfrm>
        <a:graphic>
          <a:graphicData uri="http://schemas.openxmlformats.org/drawingml/2006/table">
            <a:tbl>
              <a:tblPr>
                <a:noFill/>
                <a:tableStyleId>{CF2C2613-3806-40C6-A4E9-C1813D2A1A9C}</a:tableStyleId>
              </a:tblPr>
              <a:tblGrid>
                <a:gridCol w="1801900"/>
                <a:gridCol w="1801900"/>
                <a:gridCol w="1801900"/>
                <a:gridCol w="1801900"/>
              </a:tblGrid>
              <a:tr h="539000">
                <a:tc>
                  <a:txBody>
                    <a:bodyPr>
                      <a:noAutofit/>
                    </a:bodyPr>
                    <a:lstStyle/>
                    <a:p>
                      <a:pPr indent="0" lvl="0" marL="0">
                        <a:spcBef>
                          <a:spcPts val="0"/>
                        </a:spcBef>
                        <a:spcAft>
                          <a:spcPts val="0"/>
                        </a:spcAft>
                        <a:buNone/>
                      </a:pPr>
                      <a:r>
                        <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A</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B</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C</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r>
              <a:tr h="539000">
                <a:tc>
                  <a:txBody>
                    <a:bodyPr>
                      <a:noAutofit/>
                    </a:bodyPr>
                    <a:lstStyle/>
                    <a:p>
                      <a:pPr indent="0" lvl="0" marL="0" algn="r">
                        <a:spcBef>
                          <a:spcPts val="0"/>
                        </a:spcBef>
                        <a:spcAft>
                          <a:spcPts val="0"/>
                        </a:spcAft>
                        <a:buNone/>
                      </a:pPr>
                      <a:r>
                        <a:rPr lang="en" sz="1800">
                          <a:solidFill>
                            <a:srgbClr val="FFFFFF"/>
                          </a:solidFill>
                          <a:latin typeface="Titillium Web"/>
                          <a:ea typeface="Titillium Web"/>
                          <a:cs typeface="Titillium Web"/>
                          <a:sym typeface="Titillium Web"/>
                        </a:rPr>
                        <a:t>Yellow</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20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7</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r>
              <a:tr h="539000">
                <a:tc>
                  <a:txBody>
                    <a:bodyPr>
                      <a:noAutofit/>
                    </a:bodyPr>
                    <a:lstStyle/>
                    <a:p>
                      <a:pPr indent="0" lvl="0" marL="0" algn="r">
                        <a:spcBef>
                          <a:spcPts val="0"/>
                        </a:spcBef>
                        <a:spcAft>
                          <a:spcPts val="0"/>
                        </a:spcAft>
                        <a:buNone/>
                      </a:pPr>
                      <a:r>
                        <a:rPr lang="en" sz="1800">
                          <a:solidFill>
                            <a:srgbClr val="FFFFFF"/>
                          </a:solidFill>
                          <a:latin typeface="Titillium Web"/>
                          <a:ea typeface="Titillium Web"/>
                          <a:cs typeface="Titillium Web"/>
                          <a:sym typeface="Titillium Web"/>
                        </a:rPr>
                        <a:t>Blue</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30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15</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800">
                          <a:solidFill>
                            <a:srgbClr val="FFFFFF"/>
                          </a:solidFill>
                          <a:latin typeface="Titillium Web"/>
                          <a:ea typeface="Titillium Web"/>
                          <a:cs typeface="Titillium Web"/>
                          <a:sym typeface="Titillium Web"/>
                        </a:rPr>
                        <a:t>10</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tcPr>
                </a:tc>
              </a:tr>
              <a:tr h="539000">
                <a:tc>
                  <a:txBody>
                    <a:bodyPr>
                      <a:noAutofit/>
                    </a:bodyPr>
                    <a:lstStyle/>
                    <a:p>
                      <a:pPr indent="0" lvl="0" marL="0" rtl="0" algn="r">
                        <a:spcBef>
                          <a:spcPts val="0"/>
                        </a:spcBef>
                        <a:spcAft>
                          <a:spcPts val="0"/>
                        </a:spcAft>
                        <a:buNone/>
                      </a:pPr>
                      <a:r>
                        <a:rPr lang="en" sz="1800">
                          <a:solidFill>
                            <a:srgbClr val="FFFFFF"/>
                          </a:solidFill>
                          <a:latin typeface="Titillium Web"/>
                          <a:ea typeface="Titillium Web"/>
                          <a:cs typeface="Titillium Web"/>
                          <a:sym typeface="Titillium Web"/>
                        </a:rPr>
                        <a:t>Orange</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5</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24</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c>
                  <a:txBody>
                    <a:bodyPr>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16</a:t>
                      </a:r>
                      <a:endParaRPr sz="1800">
                        <a:solidFill>
                          <a:srgbClr val="FFFFFF"/>
                        </a:solidFill>
                        <a:latin typeface="Titillium Web"/>
                        <a:ea typeface="Titillium Web"/>
                        <a:cs typeface="Titillium Web"/>
                        <a:sym typeface="Titillium Web"/>
                      </a:endParaRPr>
                    </a:p>
                  </a:txBody>
                  <a:tcPr marT="68575" marB="68575" marR="91425" marL="91425" anchor="ctr">
                    <a:lnL cap="flat" cmpd="sng" w="9525">
                      <a:solidFill>
                        <a:srgbClr val="6E86B6"/>
                      </a:solidFill>
                      <a:prstDash val="solid"/>
                      <a:round/>
                      <a:headEnd len="sm" w="sm" type="none"/>
                      <a:tailEnd len="sm" w="sm" type="none"/>
                    </a:lnL>
                    <a:lnR cap="flat" cmpd="sng" w="9525">
                      <a:solidFill>
                        <a:srgbClr val="6E86B6"/>
                      </a:solidFill>
                      <a:prstDash val="solid"/>
                      <a:round/>
                      <a:headEnd len="sm" w="sm" type="none"/>
                      <a:tailEnd len="sm" w="sm" type="none"/>
                    </a:lnR>
                    <a:lnT cap="flat" cmpd="sng" w="9525">
                      <a:solidFill>
                        <a:srgbClr val="6E86B6"/>
                      </a:solidFill>
                      <a:prstDash val="solid"/>
                      <a:round/>
                      <a:headEnd len="sm" w="sm" type="none"/>
                      <a:tailEnd len="sm" w="sm" type="none"/>
                    </a:lnT>
                    <a:lnB cap="flat" cmpd="sng" w="9525">
                      <a:solidFill>
                        <a:srgbClr val="6E86B6"/>
                      </a:solidFill>
                      <a:prstDash val="solid"/>
                      <a:round/>
                      <a:headEnd len="sm" w="sm" type="none"/>
                      <a:tailEnd len="sm" w="sm" type="none"/>
                    </a:lnB>
                    <a:solidFill>
                      <a:srgbClr val="FFFFFF">
                        <a:alpha val="11150"/>
                      </a:srgbClr>
                    </a:solidFill>
                  </a:tcPr>
                </a:tc>
              </a:tr>
            </a:tbl>
          </a:graphicData>
        </a:graphic>
      </p:graphicFrame>
      <p:sp>
        <p:nvSpPr>
          <p:cNvPr id="908" name="Shape 90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2" name="Shape 912"/>
        <p:cNvGrpSpPr/>
        <p:nvPr/>
      </p:nvGrpSpPr>
      <p:grpSpPr>
        <a:xfrm>
          <a:off x="0" y="0"/>
          <a:ext cx="0" cy="0"/>
          <a:chOff x="0" y="0"/>
          <a:chExt cx="0" cy="0"/>
        </a:xfrm>
      </p:grpSpPr>
      <p:sp>
        <p:nvSpPr>
          <p:cNvPr id="913" name="Shape 913"/>
          <p:cNvSpPr/>
          <p:nvPr/>
        </p:nvSpPr>
        <p:spPr>
          <a:xfrm>
            <a:off x="558400" y="1092206"/>
            <a:ext cx="8028146" cy="3824432"/>
          </a:xfrm>
          <a:custGeom>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115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4" name="Shape 914"/>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MAPS</a:t>
            </a:r>
            <a:endParaRPr/>
          </a:p>
        </p:txBody>
      </p:sp>
      <p:sp>
        <p:nvSpPr>
          <p:cNvPr id="915" name="Shape 915"/>
          <p:cNvSpPr/>
          <p:nvPr/>
        </p:nvSpPr>
        <p:spPr>
          <a:xfrm>
            <a:off x="1985850" y="1982900"/>
            <a:ext cx="747900" cy="202500"/>
          </a:xfrm>
          <a:prstGeom prst="wedgeRectCallout">
            <a:avLst>
              <a:gd fmla="val -21428" name="adj1"/>
              <a:gd fmla="val 84287" name="adj2"/>
            </a:avLst>
          </a:prstGeom>
          <a:solidFill>
            <a:srgbClr val="FFFFFF"/>
          </a:solidFill>
          <a:ln>
            <a:noFill/>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rPr lang="en" sz="1000">
                <a:solidFill>
                  <a:srgbClr val="6E86B6"/>
                </a:solidFill>
                <a:latin typeface="Titillium Web"/>
                <a:ea typeface="Titillium Web"/>
                <a:cs typeface="Titillium Web"/>
                <a:sym typeface="Titillium Web"/>
              </a:rPr>
              <a:t>our office</a:t>
            </a:r>
            <a:endParaRPr sz="1000">
              <a:solidFill>
                <a:srgbClr val="6E86B6"/>
              </a:solidFill>
              <a:latin typeface="Titillium Web"/>
              <a:ea typeface="Titillium Web"/>
              <a:cs typeface="Titillium Web"/>
              <a:sym typeface="Titillium Web"/>
            </a:endParaRPr>
          </a:p>
        </p:txBody>
      </p:sp>
      <p:sp>
        <p:nvSpPr>
          <p:cNvPr id="916" name="Shape 9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917" name="Shape 917"/>
          <p:cNvSpPr/>
          <p:nvPr/>
        </p:nvSpPr>
        <p:spPr>
          <a:xfrm>
            <a:off x="1152150" y="232527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8" name="Shape 918"/>
          <p:cNvSpPr/>
          <p:nvPr/>
        </p:nvSpPr>
        <p:spPr>
          <a:xfrm>
            <a:off x="2733750" y="4017400"/>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9" name="Shape 919"/>
          <p:cNvSpPr/>
          <p:nvPr/>
        </p:nvSpPr>
        <p:spPr>
          <a:xfrm>
            <a:off x="3866025" y="209587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0" name="Shape 920"/>
          <p:cNvSpPr/>
          <p:nvPr/>
        </p:nvSpPr>
        <p:spPr>
          <a:xfrm>
            <a:off x="6668400" y="2593950"/>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1" name="Shape 921"/>
          <p:cNvSpPr/>
          <p:nvPr/>
        </p:nvSpPr>
        <p:spPr>
          <a:xfrm>
            <a:off x="4504075" y="4216497"/>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2" name="Shape 922"/>
          <p:cNvSpPr/>
          <p:nvPr/>
        </p:nvSpPr>
        <p:spPr>
          <a:xfrm>
            <a:off x="7360750" y="4249925"/>
            <a:ext cx="157200" cy="157200"/>
          </a:xfrm>
          <a:prstGeom prst="ellipse">
            <a:avLst/>
          </a:prstGeom>
          <a:solidFill>
            <a:srgbClr val="00041C">
              <a:alpha val="18460"/>
            </a:srgbClr>
          </a:solidFill>
          <a:ln cap="flat" cmpd="sng" w="38100">
            <a:solidFill>
              <a:srgbClr val="FFFFFF"/>
            </a:solidFill>
            <a:prstDash val="solid"/>
            <a:round/>
            <a:headEnd len="sm" w="sm" type="none"/>
            <a:tailEnd len="sm" w="sm" type="none"/>
          </a:ln>
          <a:effectLst>
            <a:outerShdw blurRad="57150" rotWithShape="0" algn="bl" dir="5400000" dist="19050">
              <a:srgbClr val="000000">
                <a:alpha val="14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Shape 927"/>
          <p:cNvSpPr txBox="1"/>
          <p:nvPr>
            <p:ph idx="4294967295" type="ctrTitle"/>
          </p:nvPr>
        </p:nvSpPr>
        <p:spPr>
          <a:xfrm>
            <a:off x="701529" y="897542"/>
            <a:ext cx="77724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9600"/>
              <a:t>89,526,124</a:t>
            </a:r>
            <a:endParaRPr sz="9600"/>
          </a:p>
        </p:txBody>
      </p:sp>
      <p:sp>
        <p:nvSpPr>
          <p:cNvPr id="928" name="Shape 928"/>
          <p:cNvSpPr txBox="1"/>
          <p:nvPr>
            <p:ph idx="4294967295" type="subTitle"/>
          </p:nvPr>
        </p:nvSpPr>
        <p:spPr>
          <a:xfrm>
            <a:off x="701529" y="2519524"/>
            <a:ext cx="7772400" cy="78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Whoa! That’s a big number, aren’t you proud?</a:t>
            </a:r>
            <a:endParaRPr/>
          </a:p>
        </p:txBody>
      </p:sp>
      <p:sp>
        <p:nvSpPr>
          <p:cNvPr id="929" name="Shape 9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Shape 934"/>
          <p:cNvSpPr txBox="1"/>
          <p:nvPr>
            <p:ph idx="4294967295" type="ctrTitle"/>
          </p:nvPr>
        </p:nvSpPr>
        <p:spPr>
          <a:xfrm>
            <a:off x="709394" y="72420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89,526,124$</a:t>
            </a:r>
            <a:endParaRPr sz="4800"/>
          </a:p>
        </p:txBody>
      </p:sp>
      <p:sp>
        <p:nvSpPr>
          <p:cNvPr id="935" name="Shape 935"/>
          <p:cNvSpPr txBox="1"/>
          <p:nvPr>
            <p:ph idx="4294967295" type="subTitle"/>
          </p:nvPr>
        </p:nvSpPr>
        <p:spPr>
          <a:xfrm>
            <a:off x="746271" y="135870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That’s a lot of money</a:t>
            </a:r>
            <a:endParaRPr sz="1800"/>
          </a:p>
        </p:txBody>
      </p:sp>
      <p:sp>
        <p:nvSpPr>
          <p:cNvPr id="936" name="Shape 936"/>
          <p:cNvSpPr txBox="1"/>
          <p:nvPr>
            <p:ph idx="4294967295" type="ctrTitle"/>
          </p:nvPr>
        </p:nvSpPr>
        <p:spPr>
          <a:xfrm>
            <a:off x="709394" y="335310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100%</a:t>
            </a:r>
            <a:endParaRPr sz="4800"/>
          </a:p>
        </p:txBody>
      </p:sp>
      <p:sp>
        <p:nvSpPr>
          <p:cNvPr id="937" name="Shape 937"/>
          <p:cNvSpPr txBox="1"/>
          <p:nvPr>
            <p:ph idx="4294967295" type="subTitle"/>
          </p:nvPr>
        </p:nvSpPr>
        <p:spPr>
          <a:xfrm>
            <a:off x="746271" y="398760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Total success!</a:t>
            </a:r>
            <a:endParaRPr sz="1800"/>
          </a:p>
        </p:txBody>
      </p:sp>
      <p:sp>
        <p:nvSpPr>
          <p:cNvPr id="938" name="Shape 938"/>
          <p:cNvSpPr txBox="1"/>
          <p:nvPr>
            <p:ph idx="4294967295" type="ctrTitle"/>
          </p:nvPr>
        </p:nvSpPr>
        <p:spPr>
          <a:xfrm>
            <a:off x="709394" y="2038650"/>
            <a:ext cx="7772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185,244 users</a:t>
            </a:r>
            <a:endParaRPr sz="4800"/>
          </a:p>
        </p:txBody>
      </p:sp>
      <p:sp>
        <p:nvSpPr>
          <p:cNvPr id="939" name="Shape 939"/>
          <p:cNvSpPr txBox="1"/>
          <p:nvPr>
            <p:ph idx="4294967295" type="subTitle"/>
          </p:nvPr>
        </p:nvSpPr>
        <p:spPr>
          <a:xfrm>
            <a:off x="746271" y="267315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And a lot of users</a:t>
            </a:r>
            <a:endParaRPr sz="1800"/>
          </a:p>
        </p:txBody>
      </p:sp>
      <p:sp>
        <p:nvSpPr>
          <p:cNvPr id="940" name="Shape 94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Shape 945"/>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OUR PROCESS IS EASY</a:t>
            </a:r>
            <a:endParaRPr/>
          </a:p>
        </p:txBody>
      </p:sp>
      <p:sp>
        <p:nvSpPr>
          <p:cNvPr id="946" name="Shape 94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947" name="Shape 947"/>
          <p:cNvGrpSpPr/>
          <p:nvPr/>
        </p:nvGrpSpPr>
        <p:grpSpPr>
          <a:xfrm>
            <a:off x="5410967" y="1623691"/>
            <a:ext cx="3175786" cy="3346166"/>
            <a:chOff x="5632317" y="1189775"/>
            <a:chExt cx="3305700" cy="3483050"/>
          </a:xfrm>
        </p:grpSpPr>
        <p:sp>
          <p:nvSpPr>
            <p:cNvPr id="948" name="Shape 948"/>
            <p:cNvSpPr/>
            <p:nvPr/>
          </p:nvSpPr>
          <p:spPr>
            <a:xfrm>
              <a:off x="5632317" y="1189775"/>
              <a:ext cx="3305700" cy="669000"/>
            </a:xfrm>
            <a:prstGeom prst="chevron">
              <a:avLst>
                <a:gd fmla="val 50000" name="adj"/>
              </a:avLst>
            </a:prstGeom>
            <a:solidFill>
              <a:srgbClr val="FFFFFF">
                <a:alpha val="53460"/>
              </a:srgbClr>
            </a:solidFill>
            <a:ln>
              <a:noFill/>
            </a:ln>
          </p:spPr>
          <p:txBody>
            <a:bodyPr anchorCtr="0" anchor="ctr"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3</a:t>
              </a:r>
              <a:endParaRPr>
                <a:solidFill>
                  <a:srgbClr val="FFFFFF"/>
                </a:solidFill>
                <a:latin typeface="Titillium Web"/>
                <a:ea typeface="Titillium Web"/>
                <a:cs typeface="Titillium Web"/>
                <a:sym typeface="Titillium Web"/>
              </a:endParaRPr>
            </a:p>
          </p:txBody>
        </p:sp>
        <p:sp>
          <p:nvSpPr>
            <p:cNvPr id="949" name="Shape 949"/>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0" name="Shape 950"/>
          <p:cNvGrpSpPr/>
          <p:nvPr/>
        </p:nvGrpSpPr>
        <p:grpSpPr>
          <a:xfrm>
            <a:off x="0" y="1623897"/>
            <a:ext cx="3407507" cy="3345960"/>
            <a:chOff x="0" y="1189989"/>
            <a:chExt cx="3546900" cy="3482836"/>
          </a:xfrm>
        </p:grpSpPr>
        <p:sp>
          <p:nvSpPr>
            <p:cNvPr id="951" name="Shape 951"/>
            <p:cNvSpPr/>
            <p:nvPr/>
          </p:nvSpPr>
          <p:spPr>
            <a:xfrm>
              <a:off x="0" y="1189989"/>
              <a:ext cx="3546900" cy="669000"/>
            </a:xfrm>
            <a:prstGeom prst="homePlate">
              <a:avLst>
                <a:gd fmla="val 50000" name="adj"/>
              </a:avLst>
            </a:prstGeom>
            <a:solidFill>
              <a:srgbClr val="FFFFFF">
                <a:alpha val="11150"/>
              </a:srgbClr>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latin typeface="Titillium Web"/>
                  <a:ea typeface="Titillium Web"/>
                  <a:cs typeface="Titillium Web"/>
                  <a:sym typeface="Titillium Web"/>
                </a:rPr>
                <a:t>STEP 1</a:t>
              </a:r>
              <a:endParaRPr>
                <a:solidFill>
                  <a:srgbClr val="FFFFFF"/>
                </a:solidFill>
                <a:latin typeface="Titillium Web"/>
                <a:ea typeface="Titillium Web"/>
                <a:cs typeface="Titillium Web"/>
                <a:sym typeface="Titillium Web"/>
              </a:endParaRPr>
            </a:p>
          </p:txBody>
        </p:sp>
        <p:sp>
          <p:nvSpPr>
            <p:cNvPr id="952" name="Shape 952"/>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grpSp>
        <p:nvGrpSpPr>
          <p:cNvPr id="953" name="Shape 953"/>
          <p:cNvGrpSpPr/>
          <p:nvPr/>
        </p:nvGrpSpPr>
        <p:grpSpPr>
          <a:xfrm>
            <a:off x="2828497" y="1623691"/>
            <a:ext cx="3175786" cy="3346166"/>
            <a:chOff x="2944204" y="1189775"/>
            <a:chExt cx="3305700" cy="3483050"/>
          </a:xfrm>
        </p:grpSpPr>
        <p:sp>
          <p:nvSpPr>
            <p:cNvPr id="954" name="Shape 954"/>
            <p:cNvSpPr/>
            <p:nvPr/>
          </p:nvSpPr>
          <p:spPr>
            <a:xfrm>
              <a:off x="2944204" y="1189775"/>
              <a:ext cx="3305700" cy="669000"/>
            </a:xfrm>
            <a:prstGeom prst="chevron">
              <a:avLst>
                <a:gd fmla="val 50000" name="adj"/>
              </a:avLst>
            </a:prstGeom>
            <a:solidFill>
              <a:srgbClr val="FFFFFF">
                <a:alpha val="35000"/>
              </a:srgbClr>
            </a:solidFill>
            <a:ln>
              <a:noFill/>
            </a:ln>
          </p:spPr>
          <p:txBody>
            <a:bodyPr anchorCtr="0" anchor="ctr"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STEP 2</a:t>
              </a:r>
              <a:endParaRPr>
                <a:solidFill>
                  <a:srgbClr val="FFFFFF"/>
                </a:solidFill>
                <a:latin typeface="Titillium Web"/>
                <a:ea typeface="Titillium Web"/>
                <a:cs typeface="Titillium Web"/>
                <a:sym typeface="Titillium Web"/>
              </a:endParaRPr>
            </a:p>
          </p:txBody>
        </p:sp>
        <p:sp>
          <p:nvSpPr>
            <p:cNvPr id="955" name="Shape 955"/>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Lorem ipsum dolor sit amet, consectetur adipiscing elit. Duis sit amet odio vel purus bibendum luctus. Morbi iaculis dapibus tristique. In hac habitasse platea dictumst. Mauris convallis quam at. Morbi iaculis dapibus tristique.</a:t>
              </a:r>
              <a:endParaRPr sz="1200">
                <a:solidFill>
                  <a:srgbClr val="FFFFFF"/>
                </a:solidFill>
                <a:latin typeface="Titillium Web"/>
                <a:ea typeface="Titillium Web"/>
                <a:cs typeface="Titillium Web"/>
                <a:sym typeface="Titillium Web"/>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Shape 96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LET’S REVIEW SOME CONCEPTS</a:t>
            </a:r>
            <a:endParaRPr/>
          </a:p>
        </p:txBody>
      </p:sp>
      <p:sp>
        <p:nvSpPr>
          <p:cNvPr id="961" name="Shape 961"/>
          <p:cNvSpPr txBox="1"/>
          <p:nvPr>
            <p:ph idx="1" type="body"/>
          </p:nvPr>
        </p:nvSpPr>
        <p:spPr>
          <a:xfrm>
            <a:off x="739675" y="1235874"/>
            <a:ext cx="2477400" cy="136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2" name="Shape 962"/>
          <p:cNvSpPr txBox="1"/>
          <p:nvPr>
            <p:ph idx="2" type="body"/>
          </p:nvPr>
        </p:nvSpPr>
        <p:spPr>
          <a:xfrm>
            <a:off x="3344038" y="1235874"/>
            <a:ext cx="2477400" cy="136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sz="1200"/>
              <a:t>Is the colour of the clear sky and the deep sea. It is located between violet and green on the optical spectrum.</a:t>
            </a:r>
            <a:endParaRPr sz="1200"/>
          </a:p>
        </p:txBody>
      </p:sp>
      <p:sp>
        <p:nvSpPr>
          <p:cNvPr id="963" name="Shape 963"/>
          <p:cNvSpPr txBox="1"/>
          <p:nvPr>
            <p:ph idx="3" type="body"/>
          </p:nvPr>
        </p:nvSpPr>
        <p:spPr>
          <a:xfrm>
            <a:off x="5948401" y="1235874"/>
            <a:ext cx="2477400" cy="136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sz="1200"/>
              <a:t>Is the color of blood, and because of this it has historically been associated with sacrifice, danger and courage. </a:t>
            </a:r>
            <a:endParaRPr sz="1200"/>
          </a:p>
          <a:p>
            <a:pPr indent="0" lvl="0" marL="0" rtl="0">
              <a:spcBef>
                <a:spcPts val="600"/>
              </a:spcBef>
              <a:spcAft>
                <a:spcPts val="0"/>
              </a:spcAft>
              <a:buNone/>
            </a:pPr>
            <a:r>
              <a:t/>
            </a:r>
            <a:endParaRPr sz="1200"/>
          </a:p>
        </p:txBody>
      </p:sp>
      <p:sp>
        <p:nvSpPr>
          <p:cNvPr id="964" name="Shape 96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965" name="Shape 965"/>
          <p:cNvSpPr txBox="1"/>
          <p:nvPr>
            <p:ph idx="1" type="body"/>
          </p:nvPr>
        </p:nvSpPr>
        <p:spPr>
          <a:xfrm>
            <a:off x="739675" y="2583880"/>
            <a:ext cx="2477400" cy="136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966" name="Shape 966"/>
          <p:cNvSpPr txBox="1"/>
          <p:nvPr>
            <p:ph idx="2" type="body"/>
          </p:nvPr>
        </p:nvSpPr>
        <p:spPr>
          <a:xfrm>
            <a:off x="3344038" y="2583880"/>
            <a:ext cx="2477400" cy="136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rtl="0">
              <a:spcBef>
                <a:spcPts val="600"/>
              </a:spcBef>
              <a:spcAft>
                <a:spcPts val="0"/>
              </a:spcAft>
              <a:buNone/>
            </a:pPr>
            <a:r>
              <a:rPr lang="en" sz="1200"/>
              <a:t>Is the colour of the clear sky and the deep sea. It is located between violet and green on the optical spectrum.</a:t>
            </a:r>
            <a:endParaRPr sz="1200"/>
          </a:p>
        </p:txBody>
      </p:sp>
      <p:sp>
        <p:nvSpPr>
          <p:cNvPr id="967" name="Shape 967"/>
          <p:cNvSpPr txBox="1"/>
          <p:nvPr>
            <p:ph idx="3" type="body"/>
          </p:nvPr>
        </p:nvSpPr>
        <p:spPr>
          <a:xfrm>
            <a:off x="5948401" y="2583880"/>
            <a:ext cx="2477400" cy="1367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sz="1200"/>
              <a:t>Is the color of blood, and because of this it has historically been associated with sacrifice, danger and courage. </a:t>
            </a:r>
            <a:endParaRPr sz="1200"/>
          </a:p>
          <a:p>
            <a:pPr indent="0" lvl="0" marL="0" rtl="0">
              <a:spcBef>
                <a:spcPts val="600"/>
              </a:spcBef>
              <a:spcAft>
                <a:spcPts val="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1" name="Shape 971"/>
        <p:cNvGrpSpPr/>
        <p:nvPr/>
      </p:nvGrpSpPr>
      <p:grpSpPr>
        <a:xfrm>
          <a:off x="0" y="0"/>
          <a:ext cx="0" cy="0"/>
          <a:chOff x="0" y="0"/>
          <a:chExt cx="0" cy="0"/>
        </a:xfrm>
      </p:grpSpPr>
      <p:sp>
        <p:nvSpPr>
          <p:cNvPr id="972" name="Shape 972"/>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rPr lang="en">
                <a:solidFill>
                  <a:srgbClr val="FFFFFF"/>
                </a:solidFill>
              </a:rPr>
              <a:t>You can insert graphs from </a:t>
            </a:r>
            <a:r>
              <a:rPr lang="en" u="sng">
                <a:solidFill>
                  <a:srgbClr val="FFFFFF"/>
                </a:solidFill>
                <a:hlinkClick r:id="rId3"/>
              </a:rPr>
              <a:t>Google Sheets</a:t>
            </a:r>
            <a:endParaRPr>
              <a:solidFill>
                <a:srgbClr val="FFFFFF"/>
              </a:solidFill>
            </a:endParaRPr>
          </a:p>
        </p:txBody>
      </p:sp>
      <p:sp>
        <p:nvSpPr>
          <p:cNvPr id="973" name="Shape 97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974" name="Shape 974" title="Chart"/>
          <p:cNvPicPr preferRelativeResize="0"/>
          <p:nvPr/>
        </p:nvPicPr>
        <p:blipFill>
          <a:blip r:embed="rId4">
            <a:alphaModFix/>
          </a:blip>
          <a:stretch>
            <a:fillRect/>
          </a:stretch>
        </p:blipFill>
        <p:spPr>
          <a:xfrm>
            <a:off x="2196703" y="76200"/>
            <a:ext cx="4750594" cy="41576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Shape 78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INSTRUCTIONS FOR USE</a:t>
            </a:r>
            <a:endParaRPr/>
          </a:p>
        </p:txBody>
      </p:sp>
      <p:sp>
        <p:nvSpPr>
          <p:cNvPr id="785" name="Shape 785"/>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1400">
                <a:solidFill>
                  <a:srgbClr val="FFFFFF"/>
                </a:solidFill>
              </a:rPr>
              <a:t>EDIT IN POWERPOINT®</a:t>
            </a:r>
            <a:endParaRPr sz="1400">
              <a:solidFill>
                <a:srgbClr val="FFFFFF"/>
              </a:solidFill>
            </a:endParaRPr>
          </a:p>
          <a:p>
            <a:pPr indent="0" lvl="0" marL="0" rtl="0">
              <a:spcBef>
                <a:spcPts val="600"/>
              </a:spcBef>
              <a:spcAft>
                <a:spcPts val="0"/>
              </a:spcAft>
              <a:buNone/>
            </a:pPr>
            <a:r>
              <a:rPr lang="en" sz="1400">
                <a:solidFill>
                  <a:srgbClr val="FFFFFF"/>
                </a:solidFill>
              </a:rPr>
              <a:t>Click on the button under the presentation preview that says </a:t>
            </a:r>
            <a:r>
              <a:rPr b="1" lang="en" sz="1400">
                <a:solidFill>
                  <a:srgbClr val="FFFFFF"/>
                </a:solidFill>
              </a:rPr>
              <a:t>"Download as PowerPoint template"</a:t>
            </a:r>
            <a:r>
              <a:rPr lang="en" sz="1400">
                <a:solidFill>
                  <a:srgbClr val="FFFFFF"/>
                </a:solidFill>
              </a:rPr>
              <a:t>. You will get a .pptx file that you can edit in PowerPoint. </a:t>
            </a:r>
            <a:endParaRPr sz="1400">
              <a:solidFill>
                <a:srgbClr val="FFFFFF"/>
              </a:solidFill>
            </a:endParaRPr>
          </a:p>
          <a:p>
            <a:pPr indent="0" lvl="0" marL="0" rtl="0">
              <a:spcBef>
                <a:spcPts val="600"/>
              </a:spcBef>
              <a:spcAft>
                <a:spcPts val="0"/>
              </a:spcAft>
              <a:buNone/>
            </a:pPr>
            <a:r>
              <a:rPr lang="en" sz="1400">
                <a:solidFill>
                  <a:srgbClr val="FFFFFF"/>
                </a:solidFill>
              </a:rPr>
              <a:t>Remember to download and install the fonts used in this presentation (you’ll find the links to the font files needed in the </a:t>
            </a:r>
            <a:r>
              <a:rPr lang="en" sz="1400" u="sng">
                <a:solidFill>
                  <a:srgbClr val="FFFFFF"/>
                </a:solidFill>
                <a:hlinkClick action="ppaction://hlinksldjump" r:id="rId3"/>
              </a:rPr>
              <a:t>Presentation design slide</a:t>
            </a:r>
            <a:r>
              <a:rPr lang="en" sz="1400">
                <a:solidFill>
                  <a:srgbClr val="FFFFFF"/>
                </a:solidFill>
              </a:rPr>
              <a:t>)</a:t>
            </a:r>
            <a:endParaRPr sz="1400">
              <a:solidFill>
                <a:srgbClr val="FFFFFF"/>
              </a:solidFill>
            </a:endParaRPr>
          </a:p>
          <a:p>
            <a:pPr indent="0" lvl="0" marL="0" rtl="0">
              <a:spcBef>
                <a:spcPts val="600"/>
              </a:spcBef>
              <a:spcAft>
                <a:spcPts val="0"/>
              </a:spcAft>
              <a:buClr>
                <a:schemeClr val="dk1"/>
              </a:buClr>
              <a:buSzPts val="1100"/>
              <a:buFont typeface="Arial"/>
              <a:buNone/>
            </a:pPr>
            <a:r>
              <a:t/>
            </a:r>
            <a:endParaRPr b="1" sz="1400">
              <a:solidFill>
                <a:srgbClr val="FFFFFF"/>
              </a:solidFill>
            </a:endParaRPr>
          </a:p>
        </p:txBody>
      </p:sp>
      <p:sp>
        <p:nvSpPr>
          <p:cNvPr id="786" name="Shape 786"/>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sz="1400">
                <a:solidFill>
                  <a:srgbClr val="FFFFFF"/>
                </a:solidFill>
              </a:rPr>
              <a:t>EDIT IN GOOGLE SLIDES</a:t>
            </a:r>
            <a:endParaRPr sz="1400">
              <a:solidFill>
                <a:srgbClr val="FFFFFF"/>
              </a:solidFill>
            </a:endParaRPr>
          </a:p>
          <a:p>
            <a:pPr indent="0" lvl="0" marL="0" rtl="0">
              <a:spcBef>
                <a:spcPts val="600"/>
              </a:spcBef>
              <a:spcAft>
                <a:spcPts val="0"/>
              </a:spcAft>
              <a:buClr>
                <a:schemeClr val="dk1"/>
              </a:buClr>
              <a:buSzPts val="1100"/>
              <a:buFont typeface="Arial"/>
              <a:buNone/>
            </a:pPr>
            <a:r>
              <a:rPr lang="en" sz="1400">
                <a:solidFill>
                  <a:srgbClr val="FFFFFF"/>
                </a:solidFill>
              </a:rPr>
              <a:t>Click on the button under the presentation preview that says </a:t>
            </a:r>
            <a:r>
              <a:rPr b="1" lang="en" sz="1400">
                <a:solidFill>
                  <a:srgbClr val="FFFFFF"/>
                </a:solidFill>
              </a:rPr>
              <a:t>"Use as Google Slides Theme"</a:t>
            </a:r>
            <a:r>
              <a:rPr lang="en" sz="1400">
                <a:solidFill>
                  <a:srgbClr val="FFFFFF"/>
                </a:solidFill>
              </a:rPr>
              <a:t>.</a:t>
            </a:r>
            <a:endParaRPr sz="1400">
              <a:solidFill>
                <a:srgbClr val="FFFFFF"/>
              </a:solidFill>
            </a:endParaRPr>
          </a:p>
          <a:p>
            <a:pPr indent="0" lvl="0" marL="0" rtl="0">
              <a:spcBef>
                <a:spcPts val="600"/>
              </a:spcBef>
              <a:spcAft>
                <a:spcPts val="0"/>
              </a:spcAft>
              <a:buClr>
                <a:schemeClr val="dk1"/>
              </a:buClr>
              <a:buSzPts val="1100"/>
              <a:buFont typeface="Arial"/>
              <a:buNone/>
            </a:pPr>
            <a:r>
              <a:rPr lang="en" sz="1400">
                <a:solidFill>
                  <a:srgbClr val="FFFFFF"/>
                </a:solidFill>
              </a:rPr>
              <a:t>You will get a copy of this document on your Google Drive and will be able to edit, add or delete slides.</a:t>
            </a:r>
            <a:endParaRPr sz="1400">
              <a:solidFill>
                <a:srgbClr val="FFFFFF"/>
              </a:solidFill>
            </a:endParaRPr>
          </a:p>
          <a:p>
            <a:pPr indent="0" lvl="0" marL="0">
              <a:spcBef>
                <a:spcPts val="600"/>
              </a:spcBef>
              <a:spcAft>
                <a:spcPts val="0"/>
              </a:spcAft>
              <a:buClr>
                <a:schemeClr val="dk1"/>
              </a:buClr>
              <a:buSzPts val="1100"/>
              <a:buFont typeface="Arial"/>
              <a:buNone/>
            </a:pPr>
            <a:r>
              <a:rPr b="1" lang="en" sz="1400">
                <a:solidFill>
                  <a:srgbClr val="FFFFFF"/>
                </a:solidFill>
              </a:rPr>
              <a:t>You have to be signed in to your Google account.</a:t>
            </a:r>
            <a:endParaRPr sz="1400">
              <a:solidFill>
                <a:srgbClr val="FFFFFF"/>
              </a:solidFill>
            </a:endParaRPr>
          </a:p>
        </p:txBody>
      </p:sp>
      <p:sp>
        <p:nvSpPr>
          <p:cNvPr id="787" name="Shape 787"/>
          <p:cNvSpPr txBox="1"/>
          <p:nvPr>
            <p:ph idx="2" type="body"/>
          </p:nvPr>
        </p:nvSpPr>
        <p:spPr>
          <a:xfrm>
            <a:off x="739675" y="3632521"/>
            <a:ext cx="7686000" cy="114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000">
                <a:solidFill>
                  <a:srgbClr val="FFFFFF"/>
                </a:solidFill>
              </a:rPr>
              <a:t>More info on how to use this template at </a:t>
            </a:r>
            <a:r>
              <a:rPr b="1" lang="en" sz="1000" u="sng">
                <a:solidFill>
                  <a:srgbClr val="FFFFFF"/>
                </a:solidFill>
                <a:hlinkClick r:id="rId4"/>
              </a:rPr>
              <a:t>www.slidescarnival.com/help-use-presentation-template</a:t>
            </a:r>
            <a:endParaRPr b="1" sz="1000">
              <a:solidFill>
                <a:srgbClr val="FFFFFF"/>
              </a:solidFill>
            </a:endParaRPr>
          </a:p>
          <a:p>
            <a:pPr indent="0" lvl="0" marL="0" rtl="0">
              <a:spcBef>
                <a:spcPts val="0"/>
              </a:spcBef>
              <a:spcAft>
                <a:spcPts val="0"/>
              </a:spcAft>
              <a:buClr>
                <a:schemeClr val="dk1"/>
              </a:buClr>
              <a:buSzPts val="1100"/>
              <a:buFont typeface="Arial"/>
              <a:buNone/>
            </a:pPr>
            <a:r>
              <a:rPr lang="en" sz="1000">
                <a:solidFill>
                  <a:srgbClr val="FFFFFF"/>
                </a:solidFill>
              </a:rPr>
              <a:t>This template is free to use under </a:t>
            </a:r>
            <a:r>
              <a:rPr lang="en" sz="1000" u="sng">
                <a:solidFill>
                  <a:srgbClr val="FFFFFF"/>
                </a:solidFill>
                <a:hlinkClick r:id="rId5"/>
              </a:rPr>
              <a:t>Creative Commons Attribution license</a:t>
            </a:r>
            <a:r>
              <a:rPr lang="en" sz="1000">
                <a:solidFill>
                  <a:srgbClr val="FFFFFF"/>
                </a:solidFill>
              </a:rPr>
              <a:t>. You can keep the Credits slide or mention SlidesCarnival and other resources used in a slide footer.</a:t>
            </a:r>
            <a:endParaRPr sz="1000">
              <a:solidFill>
                <a:srgbClr val="FFFFFF"/>
              </a:solidFill>
            </a:endParaRPr>
          </a:p>
          <a:p>
            <a:pPr indent="0" lvl="0" marL="0" rtl="0">
              <a:spcBef>
                <a:spcPts val="0"/>
              </a:spcBef>
              <a:spcAft>
                <a:spcPts val="0"/>
              </a:spcAft>
              <a:buClr>
                <a:schemeClr val="dk1"/>
              </a:buClr>
              <a:buSzPts val="1100"/>
              <a:buFont typeface="Arial"/>
              <a:buNone/>
            </a:pPr>
            <a:r>
              <a:t/>
            </a:r>
            <a:endParaRPr sz="1000">
              <a:solidFill>
                <a:srgbClr val="FFFFFF"/>
              </a:solidFill>
            </a:endParaRPr>
          </a:p>
          <a:p>
            <a:pPr indent="0" lvl="0" marL="0" rtl="0">
              <a:spcBef>
                <a:spcPts val="0"/>
              </a:spcBef>
              <a:spcAft>
                <a:spcPts val="0"/>
              </a:spcAft>
              <a:buNone/>
            </a:pPr>
            <a:r>
              <a:t/>
            </a:r>
            <a:endParaRPr sz="1000">
              <a:solidFill>
                <a:srgbClr val="FFFFFF"/>
              </a:solidFill>
            </a:endParaRPr>
          </a:p>
        </p:txBody>
      </p:sp>
      <p:sp>
        <p:nvSpPr>
          <p:cNvPr id="788" name="Shape 78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8" name="Shape 978"/>
        <p:cNvGrpSpPr/>
        <p:nvPr/>
      </p:nvGrpSpPr>
      <p:grpSpPr>
        <a:xfrm>
          <a:off x="0" y="0"/>
          <a:ext cx="0" cy="0"/>
          <a:chOff x="0" y="0"/>
          <a:chExt cx="0" cy="0"/>
        </a:xfrm>
      </p:grpSpPr>
      <p:sp>
        <p:nvSpPr>
          <p:cNvPr id="979" name="Shape 979"/>
          <p:cNvSpPr txBox="1"/>
          <p:nvPr>
            <p:ph idx="4294967295" type="body"/>
          </p:nvPr>
        </p:nvSpPr>
        <p:spPr>
          <a:xfrm>
            <a:off x="457200" y="631827"/>
            <a:ext cx="3703200" cy="3937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000">
                <a:solidFill>
                  <a:schemeClr val="lt1"/>
                </a:solidFill>
                <a:latin typeface="Titillium Web ExtraLight"/>
                <a:ea typeface="Titillium Web ExtraLight"/>
                <a:cs typeface="Titillium Web ExtraLight"/>
                <a:sym typeface="Titillium Web ExtraLight"/>
              </a:rPr>
              <a:t>MOBILE PROJECT</a:t>
            </a:r>
            <a:endParaRPr b="1"/>
          </a:p>
          <a:p>
            <a:pPr indent="0" lvl="0" marL="0" rtl="0">
              <a:spcBef>
                <a:spcPts val="600"/>
              </a:spcBef>
              <a:spcAft>
                <a:spcPts val="0"/>
              </a:spcAft>
              <a:buNone/>
            </a:pPr>
            <a:r>
              <a:rPr lang="en" sz="1800"/>
              <a:t>Show and explain your web, app or software projects using these gadget templates.</a:t>
            </a:r>
            <a:endParaRPr sz="1800"/>
          </a:p>
        </p:txBody>
      </p:sp>
      <p:sp>
        <p:nvSpPr>
          <p:cNvPr id="980" name="Shape 98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981" name="Shape 981"/>
          <p:cNvSpPr/>
          <p:nvPr/>
        </p:nvSpPr>
        <p:spPr>
          <a:xfrm>
            <a:off x="5223575"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FFFFFF"/>
              </a:solidFill>
              <a:latin typeface="Titillium Web"/>
              <a:ea typeface="Titillium Web"/>
              <a:cs typeface="Titillium Web"/>
              <a:sym typeface="Titillium Web"/>
            </a:endParaRPr>
          </a:p>
        </p:txBody>
      </p:sp>
      <p:grpSp>
        <p:nvGrpSpPr>
          <p:cNvPr id="982" name="Shape 982"/>
          <p:cNvGrpSpPr/>
          <p:nvPr/>
        </p:nvGrpSpPr>
        <p:grpSpPr>
          <a:xfrm>
            <a:off x="5164450" y="373572"/>
            <a:ext cx="2119546" cy="4396359"/>
            <a:chOff x="2547150" y="238125"/>
            <a:chExt cx="2525675" cy="5238750"/>
          </a:xfrm>
        </p:grpSpPr>
        <p:sp>
          <p:nvSpPr>
            <p:cNvPr id="983" name="Shape 983"/>
            <p:cNvSpPr/>
            <p:nvPr/>
          </p:nvSpPr>
          <p:spPr>
            <a:xfrm>
              <a:off x="2547150" y="238125"/>
              <a:ext cx="2525675" cy="5238750"/>
            </a:xfrm>
            <a:custGeom>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4" name="Shape 984"/>
            <p:cNvSpPr/>
            <p:nvPr/>
          </p:nvSpPr>
          <p:spPr>
            <a:xfrm>
              <a:off x="3557025" y="5147100"/>
              <a:ext cx="504050" cy="179900"/>
            </a:xfrm>
            <a:custGeom>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5" name="Shape 985"/>
            <p:cNvSpPr/>
            <p:nvPr/>
          </p:nvSpPr>
          <p:spPr>
            <a:xfrm>
              <a:off x="3008050" y="423600"/>
              <a:ext cx="99325" cy="99325"/>
            </a:xfrm>
            <a:custGeom>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6" name="Shape 986"/>
            <p:cNvSpPr/>
            <p:nvPr/>
          </p:nvSpPr>
          <p:spPr>
            <a:xfrm>
              <a:off x="3566400" y="434850"/>
              <a:ext cx="487175" cy="76850"/>
            </a:xfrm>
            <a:custGeom>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Shape 99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992" name="Shape 992"/>
          <p:cNvSpPr txBox="1"/>
          <p:nvPr>
            <p:ph idx="4294967295" type="body"/>
          </p:nvPr>
        </p:nvSpPr>
        <p:spPr>
          <a:xfrm>
            <a:off x="457200" y="631827"/>
            <a:ext cx="3703200" cy="393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TABLET</a:t>
            </a:r>
            <a:r>
              <a:rPr lang="en" sz="3000">
                <a:solidFill>
                  <a:schemeClr val="lt1"/>
                </a:solidFill>
                <a:latin typeface="Titillium Web ExtraLight"/>
                <a:ea typeface="Titillium Web ExtraLight"/>
                <a:cs typeface="Titillium Web ExtraLight"/>
                <a:sym typeface="Titillium Web ExtraLight"/>
              </a:rPr>
              <a:t> PROJECT</a:t>
            </a:r>
            <a:endParaRPr b="1"/>
          </a:p>
          <a:p>
            <a:pPr indent="0" lvl="0" marL="0" rtl="0">
              <a:spcBef>
                <a:spcPts val="600"/>
              </a:spcBef>
              <a:spcAft>
                <a:spcPts val="0"/>
              </a:spcAft>
              <a:buNone/>
            </a:pPr>
            <a:r>
              <a:rPr lang="en" sz="1800"/>
              <a:t>Show and explain your web, app or software projects using these gadget templates.</a:t>
            </a:r>
            <a:endParaRPr sz="1800"/>
          </a:p>
        </p:txBody>
      </p:sp>
      <p:sp>
        <p:nvSpPr>
          <p:cNvPr id="993" name="Shape 993"/>
          <p:cNvSpPr/>
          <p:nvPr/>
        </p:nvSpPr>
        <p:spPr>
          <a:xfrm>
            <a:off x="5000200" y="851275"/>
            <a:ext cx="2598600" cy="344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Titillium Web"/>
                <a:ea typeface="Titillium Web"/>
                <a:cs typeface="Titillium Web"/>
                <a:sym typeface="Titillium Web"/>
              </a:rPr>
              <a:t>Place your screenshot here</a:t>
            </a:r>
            <a:endParaRPr sz="1000">
              <a:solidFill>
                <a:srgbClr val="999999"/>
              </a:solidFill>
            </a:endParaRPr>
          </a:p>
        </p:txBody>
      </p:sp>
      <p:grpSp>
        <p:nvGrpSpPr>
          <p:cNvPr id="994" name="Shape 994"/>
          <p:cNvGrpSpPr/>
          <p:nvPr/>
        </p:nvGrpSpPr>
        <p:grpSpPr>
          <a:xfrm>
            <a:off x="4935502" y="465959"/>
            <a:ext cx="2736410" cy="4222433"/>
            <a:chOff x="2112475" y="238125"/>
            <a:chExt cx="3395050" cy="5238750"/>
          </a:xfrm>
        </p:grpSpPr>
        <p:sp>
          <p:nvSpPr>
            <p:cNvPr id="995" name="Shape 995"/>
            <p:cNvSpPr/>
            <p:nvPr/>
          </p:nvSpPr>
          <p:spPr>
            <a:xfrm>
              <a:off x="2112475" y="238125"/>
              <a:ext cx="3395050" cy="5238750"/>
            </a:xfrm>
            <a:custGeom>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6" name="Shape 996"/>
            <p:cNvSpPr/>
            <p:nvPr/>
          </p:nvSpPr>
          <p:spPr>
            <a:xfrm>
              <a:off x="3671350" y="5147100"/>
              <a:ext cx="279175" cy="179900"/>
            </a:xfrm>
            <a:custGeom>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7" name="Shape 997"/>
            <p:cNvSpPr/>
            <p:nvPr/>
          </p:nvSpPr>
          <p:spPr>
            <a:xfrm>
              <a:off x="3650725" y="446100"/>
              <a:ext cx="54375" cy="54350"/>
            </a:xfrm>
            <a:custGeom>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8" name="Shape 998"/>
            <p:cNvSpPr/>
            <p:nvPr/>
          </p:nvSpPr>
          <p:spPr>
            <a:xfrm>
              <a:off x="3761275" y="423600"/>
              <a:ext cx="99325" cy="99325"/>
            </a:xfrm>
            <a:custGeom>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2" name="Shape 1002"/>
        <p:cNvGrpSpPr/>
        <p:nvPr/>
      </p:nvGrpSpPr>
      <p:grpSpPr>
        <a:xfrm>
          <a:off x="0" y="0"/>
          <a:ext cx="0" cy="0"/>
          <a:chOff x="0" y="0"/>
          <a:chExt cx="0" cy="0"/>
        </a:xfrm>
      </p:grpSpPr>
      <p:sp>
        <p:nvSpPr>
          <p:cNvPr id="1003" name="Shape 1003"/>
          <p:cNvSpPr/>
          <p:nvPr/>
        </p:nvSpPr>
        <p:spPr>
          <a:xfrm>
            <a:off x="3670450" y="815436"/>
            <a:ext cx="4857392" cy="3781535"/>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6E86B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4" name="Shape 1004"/>
          <p:cNvSpPr/>
          <p:nvPr/>
        </p:nvSpPr>
        <p:spPr>
          <a:xfrm>
            <a:off x="3873715" y="1016252"/>
            <a:ext cx="4450800" cy="284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Titillium Web"/>
                <a:ea typeface="Titillium Web"/>
                <a:cs typeface="Titillium Web"/>
                <a:sym typeface="Titillium Web"/>
              </a:rPr>
              <a:t>Place your screenshot here</a:t>
            </a:r>
            <a:endParaRPr sz="1000">
              <a:solidFill>
                <a:srgbClr val="999999"/>
              </a:solidFill>
            </a:endParaRPr>
          </a:p>
        </p:txBody>
      </p:sp>
      <p:sp>
        <p:nvSpPr>
          <p:cNvPr id="1005" name="Shape 100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006" name="Shape 1006"/>
          <p:cNvSpPr txBox="1"/>
          <p:nvPr>
            <p:ph idx="4294967295" type="body"/>
          </p:nvPr>
        </p:nvSpPr>
        <p:spPr>
          <a:xfrm>
            <a:off x="457200" y="631825"/>
            <a:ext cx="2383500" cy="393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chemeClr val="lt1"/>
                </a:solidFill>
                <a:latin typeface="Titillium Web ExtraLight"/>
                <a:ea typeface="Titillium Web ExtraLight"/>
                <a:cs typeface="Titillium Web ExtraLight"/>
                <a:sym typeface="Titillium Web ExtraLight"/>
              </a:rPr>
              <a:t>DESKTOP</a:t>
            </a:r>
            <a:r>
              <a:rPr lang="en" sz="3000">
                <a:solidFill>
                  <a:schemeClr val="lt1"/>
                </a:solidFill>
                <a:latin typeface="Titillium Web ExtraLight"/>
                <a:ea typeface="Titillium Web ExtraLight"/>
                <a:cs typeface="Titillium Web ExtraLight"/>
                <a:sym typeface="Titillium Web ExtraLight"/>
              </a:rPr>
              <a:t> PROJECT</a:t>
            </a:r>
            <a:endParaRPr b="1"/>
          </a:p>
          <a:p>
            <a:pPr indent="0" lvl="0" marL="0"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0" name="Shape 1010"/>
        <p:cNvGrpSpPr/>
        <p:nvPr/>
      </p:nvGrpSpPr>
      <p:grpSpPr>
        <a:xfrm>
          <a:off x="0" y="0"/>
          <a:ext cx="0" cy="0"/>
          <a:chOff x="0" y="0"/>
          <a:chExt cx="0" cy="0"/>
        </a:xfrm>
      </p:grpSpPr>
      <p:sp>
        <p:nvSpPr>
          <p:cNvPr id="1011" name="Shape 10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012" name="Shape 1012"/>
          <p:cNvSpPr txBox="1"/>
          <p:nvPr>
            <p:ph type="title"/>
          </p:nvPr>
        </p:nvSpPr>
        <p:spPr>
          <a:xfrm>
            <a:off x="452724" y="796914"/>
            <a:ext cx="3985200" cy="85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6000"/>
              <a:t>THANKS!</a:t>
            </a:r>
            <a:endParaRPr sz="6000"/>
          </a:p>
        </p:txBody>
      </p:sp>
      <p:sp>
        <p:nvSpPr>
          <p:cNvPr id="1013" name="Shape 1013"/>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Any questions?</a:t>
            </a:r>
            <a:endParaRPr b="1"/>
          </a:p>
          <a:p>
            <a:pPr indent="0" lvl="0" marL="0">
              <a:spcBef>
                <a:spcPts val="600"/>
              </a:spcBef>
              <a:spcAft>
                <a:spcPts val="0"/>
              </a:spcAft>
              <a:buClr>
                <a:schemeClr val="dk1"/>
              </a:buClr>
              <a:buSzPts val="1100"/>
              <a:buFont typeface="Arial"/>
              <a:buNone/>
            </a:pPr>
            <a:r>
              <a:rPr lang="en"/>
              <a:t>You can find me at</a:t>
            </a:r>
            <a:endParaRPr/>
          </a:p>
          <a:p>
            <a:pPr indent="-381000" lvl="0" marL="457200" rtl="0">
              <a:spcBef>
                <a:spcPts val="600"/>
              </a:spcBef>
              <a:spcAft>
                <a:spcPts val="0"/>
              </a:spcAft>
              <a:buSzPts val="2400"/>
              <a:buChar char="▫"/>
            </a:pPr>
            <a:r>
              <a:rPr lang="en"/>
              <a:t>@username</a:t>
            </a:r>
            <a:endParaRPr/>
          </a:p>
          <a:p>
            <a:pPr indent="-381000" lvl="0" marL="457200" rtl="0">
              <a:spcBef>
                <a:spcPts val="0"/>
              </a:spcBef>
              <a:spcAft>
                <a:spcPts val="0"/>
              </a:spcAft>
              <a:buSzPts val="2400"/>
              <a:buChar char="▫"/>
            </a:pPr>
            <a:r>
              <a:rPr lang="en"/>
              <a:t>user@mail.me</a:t>
            </a:r>
            <a:endParaRPr/>
          </a:p>
        </p:txBody>
      </p:sp>
      <p:pic>
        <p:nvPicPr>
          <p:cNvPr id="1014" name="Shape 1014"/>
          <p:cNvPicPr preferRelativeResize="0"/>
          <p:nvPr/>
        </p:nvPicPr>
        <p:blipFill rotWithShape="1">
          <a:blip r:embed="rId3">
            <a:alphaModFix/>
          </a:blip>
          <a:srcRect b="6947" l="29032" r="24357" t="-74"/>
          <a:stretch/>
        </p:blipFill>
        <p:spPr>
          <a:xfrm>
            <a:off x="5546725" y="544875"/>
            <a:ext cx="3039850" cy="4049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Shape 101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CREDITS</a:t>
            </a:r>
            <a:endParaRPr/>
          </a:p>
        </p:txBody>
      </p:sp>
      <p:sp>
        <p:nvSpPr>
          <p:cNvPr id="1020" name="Shape 1020"/>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Special thanks to all the people who made and released these awesome resources for free:</a:t>
            </a:r>
            <a:endParaRPr sz="2400"/>
          </a:p>
          <a:p>
            <a:pPr indent="-381000" lvl="0" marL="457200" rtl="0">
              <a:lnSpc>
                <a:spcPct val="115000"/>
              </a:lnSpc>
              <a:spcBef>
                <a:spcPts val="600"/>
              </a:spcBef>
              <a:spcAft>
                <a:spcPts val="0"/>
              </a:spcAft>
              <a:buSzPts val="2400"/>
              <a:buChar char="▫"/>
            </a:pPr>
            <a:r>
              <a:rPr lang="en" sz="2400"/>
              <a:t>Presentation template by </a:t>
            </a:r>
            <a:r>
              <a:rPr lang="en" sz="2400" u="sng">
                <a:solidFill>
                  <a:srgbClr val="6E86B6"/>
                </a:solidFill>
                <a:hlinkClick r:id="rId3"/>
              </a:rPr>
              <a:t>SlidesCarnival</a:t>
            </a:r>
            <a:endParaRPr sz="2400">
              <a:solidFill>
                <a:srgbClr val="6E86B6"/>
              </a:solidFill>
            </a:endParaRPr>
          </a:p>
          <a:p>
            <a:pPr indent="-381000" lvl="0" marL="457200" rtl="0">
              <a:lnSpc>
                <a:spcPct val="115000"/>
              </a:lnSpc>
              <a:spcBef>
                <a:spcPts val="0"/>
              </a:spcBef>
              <a:spcAft>
                <a:spcPts val="0"/>
              </a:spcAft>
              <a:buSzPts val="2400"/>
              <a:buChar char="▫"/>
            </a:pPr>
            <a:r>
              <a:rPr lang="en" sz="2400"/>
              <a:t>Photographs by </a:t>
            </a:r>
            <a:r>
              <a:rPr lang="en" sz="2400" u="sng">
                <a:solidFill>
                  <a:srgbClr val="6E86B6"/>
                </a:solidFill>
                <a:hlinkClick r:id="rId4"/>
              </a:rPr>
              <a:t>Unsplash</a:t>
            </a:r>
            <a:endParaRPr sz="2400">
              <a:solidFill>
                <a:srgbClr val="6E86B6"/>
              </a:solidFill>
            </a:endParaRPr>
          </a:p>
        </p:txBody>
      </p:sp>
      <p:sp>
        <p:nvSpPr>
          <p:cNvPr id="1021" name="Shape 10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Shape 102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PRESENTATION DESIGN</a:t>
            </a:r>
            <a:endParaRPr/>
          </a:p>
        </p:txBody>
      </p:sp>
      <p:sp>
        <p:nvSpPr>
          <p:cNvPr id="1027" name="Shape 1027"/>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This presentation uses the following typographies and colors:</a:t>
            </a:r>
            <a:endParaRPr sz="1400"/>
          </a:p>
          <a:p>
            <a:pPr indent="-317500" lvl="0" marL="457200" rtl="0">
              <a:lnSpc>
                <a:spcPct val="115000"/>
              </a:lnSpc>
              <a:spcBef>
                <a:spcPts val="0"/>
              </a:spcBef>
              <a:spcAft>
                <a:spcPts val="0"/>
              </a:spcAft>
              <a:buSzPts val="1400"/>
              <a:buChar char="▫"/>
            </a:pPr>
            <a:r>
              <a:rPr lang="en" sz="1400"/>
              <a:t>Titles: Titillium Web ExtraLight</a:t>
            </a:r>
            <a:endParaRPr sz="1400"/>
          </a:p>
          <a:p>
            <a:pPr indent="-317500" lvl="0" marL="457200" rtl="0">
              <a:lnSpc>
                <a:spcPct val="115000"/>
              </a:lnSpc>
              <a:spcBef>
                <a:spcPts val="0"/>
              </a:spcBef>
              <a:spcAft>
                <a:spcPts val="0"/>
              </a:spcAft>
              <a:buSzPts val="1400"/>
              <a:buChar char="▫"/>
            </a:pPr>
            <a:r>
              <a:rPr lang="en" sz="1400"/>
              <a:t>Body copy: </a:t>
            </a:r>
            <a:r>
              <a:rPr lang="en" sz="1400"/>
              <a:t>Titillium Web</a:t>
            </a:r>
            <a:endParaRPr sz="1400"/>
          </a:p>
          <a:p>
            <a:pPr indent="0" lvl="0" marL="0" rtl="0">
              <a:lnSpc>
                <a:spcPct val="115000"/>
              </a:lnSpc>
              <a:spcBef>
                <a:spcPts val="0"/>
              </a:spcBef>
              <a:spcAft>
                <a:spcPts val="0"/>
              </a:spcAft>
              <a:buNone/>
            </a:pPr>
            <a:r>
              <a:rPr lang="en" sz="1400"/>
              <a:t>You can download the fonts on this page:</a:t>
            </a:r>
            <a:endParaRPr sz="1400"/>
          </a:p>
          <a:p>
            <a:pPr indent="0" lvl="0" marL="0" rtl="0">
              <a:lnSpc>
                <a:spcPct val="115000"/>
              </a:lnSpc>
              <a:spcBef>
                <a:spcPts val="0"/>
              </a:spcBef>
              <a:spcAft>
                <a:spcPts val="0"/>
              </a:spcAft>
              <a:buNone/>
            </a:pPr>
            <a:r>
              <a:rPr lang="en" sz="1400" u="sng">
                <a:solidFill>
                  <a:srgbClr val="6E86B6"/>
                </a:solidFill>
                <a:hlinkClick r:id="rId3"/>
              </a:rPr>
              <a:t>https://www.fontsquirrel.com/fonts/titillium</a:t>
            </a:r>
            <a:endParaRPr sz="1400">
              <a:solidFill>
                <a:srgbClr val="6E86B6"/>
              </a:solidFill>
            </a:endParaRPr>
          </a:p>
          <a:p>
            <a:pPr indent="0" lvl="0" marL="0" rtl="0">
              <a:lnSpc>
                <a:spcPct val="115000"/>
              </a:lnSpc>
              <a:spcBef>
                <a:spcPts val="0"/>
              </a:spcBef>
              <a:spcAft>
                <a:spcPts val="0"/>
              </a:spcAft>
              <a:buNone/>
            </a:pPr>
            <a:r>
              <a:t/>
            </a:r>
            <a:endParaRPr sz="1400"/>
          </a:p>
          <a:p>
            <a:pPr indent="0" lvl="0" marL="0" rtl="0">
              <a:lnSpc>
                <a:spcPct val="115000"/>
              </a:lnSpc>
              <a:spcBef>
                <a:spcPts val="0"/>
              </a:spcBef>
              <a:spcAft>
                <a:spcPts val="0"/>
              </a:spcAft>
              <a:buNone/>
            </a:pPr>
            <a:r>
              <a:rPr lang="en" sz="1400"/>
              <a:t>Bluish gray </a:t>
            </a:r>
            <a:r>
              <a:rPr b="1" lang="en" sz="1400">
                <a:solidFill>
                  <a:srgbClr val="6E86B6"/>
                </a:solidFill>
              </a:rPr>
              <a:t>#6e86b6 </a:t>
            </a:r>
            <a:r>
              <a:rPr lang="en" sz="1400"/>
              <a:t>· Dark bluish gray </a:t>
            </a:r>
            <a:r>
              <a:rPr b="1" lang="en" sz="1400">
                <a:solidFill>
                  <a:srgbClr val="465573"/>
                </a:solidFill>
                <a:highlight>
                  <a:srgbClr val="FFFFFF"/>
                </a:highlight>
              </a:rPr>
              <a:t>#465573</a:t>
            </a:r>
            <a:endParaRPr b="1" sz="1400">
              <a:solidFill>
                <a:srgbClr val="465573"/>
              </a:solidFill>
              <a:highlight>
                <a:srgbClr val="FFFFFF"/>
              </a:highlight>
            </a:endParaRPr>
          </a:p>
        </p:txBody>
      </p:sp>
      <p:sp>
        <p:nvSpPr>
          <p:cNvPr id="1028" name="Shape 1028"/>
          <p:cNvSpPr txBox="1"/>
          <p:nvPr/>
        </p:nvSpPr>
        <p:spPr>
          <a:xfrm>
            <a:off x="739675" y="3186025"/>
            <a:ext cx="7686000" cy="53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200">
                <a:solidFill>
                  <a:srgbClr val="FFFF00"/>
                </a:solidFill>
                <a:latin typeface="Titillium Web"/>
                <a:ea typeface="Titillium Web"/>
                <a:cs typeface="Titillium Web"/>
                <a:sym typeface="Titillium Web"/>
              </a:rPr>
              <a:t>You don’t need to keep this slide in your presentation. It’s only here to serve you as a design guide if you need to create new slides or download the fonts to edit the presentation in PowerPoint®</a:t>
            </a:r>
            <a:endParaRPr sz="1200">
              <a:solidFill>
                <a:srgbClr val="FFFF00"/>
              </a:solidFill>
              <a:latin typeface="Titillium Web"/>
              <a:ea typeface="Titillium Web"/>
              <a:cs typeface="Titillium Web"/>
              <a:sym typeface="Titillium Web"/>
            </a:endParaRPr>
          </a:p>
          <a:p>
            <a:pPr indent="0" lvl="0" marL="0" rtl="0">
              <a:spcBef>
                <a:spcPts val="0"/>
              </a:spcBef>
              <a:spcAft>
                <a:spcPts val="0"/>
              </a:spcAft>
              <a:buClr>
                <a:schemeClr val="dk1"/>
              </a:buClr>
              <a:buSzPts val="1100"/>
              <a:buFont typeface="Arial"/>
              <a:buNone/>
            </a:pPr>
            <a:r>
              <a:t/>
            </a:r>
            <a:endParaRPr sz="1200">
              <a:solidFill>
                <a:srgbClr val="FFFF00"/>
              </a:solidFill>
              <a:latin typeface="Titillium Web"/>
              <a:ea typeface="Titillium Web"/>
              <a:cs typeface="Titillium Web"/>
              <a:sym typeface="Titillium Web"/>
            </a:endParaRPr>
          </a:p>
          <a:p>
            <a:pPr indent="0" lvl="0" marL="0" rtl="0">
              <a:spcBef>
                <a:spcPts val="0"/>
              </a:spcBef>
              <a:spcAft>
                <a:spcPts val="0"/>
              </a:spcAft>
              <a:buNone/>
            </a:pPr>
            <a:r>
              <a:t/>
            </a:r>
            <a:endParaRPr sz="1200">
              <a:solidFill>
                <a:srgbClr val="FFFF00"/>
              </a:solidFill>
              <a:latin typeface="Titillium Web"/>
              <a:ea typeface="Titillium Web"/>
              <a:cs typeface="Titillium Web"/>
              <a:sym typeface="Titillium Web"/>
            </a:endParaRPr>
          </a:p>
        </p:txBody>
      </p:sp>
      <p:sp>
        <p:nvSpPr>
          <p:cNvPr id="1029" name="Shape 10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E86B6"/>
        </a:solidFill>
      </p:bgPr>
    </p:bg>
    <p:spTree>
      <p:nvGrpSpPr>
        <p:cNvPr id="1033" name="Shape 1033"/>
        <p:cNvGrpSpPr/>
        <p:nvPr/>
      </p:nvGrpSpPr>
      <p:grpSpPr>
        <a:xfrm>
          <a:off x="0" y="0"/>
          <a:ext cx="0" cy="0"/>
          <a:chOff x="0" y="0"/>
          <a:chExt cx="0" cy="0"/>
        </a:xfrm>
      </p:grpSpPr>
      <p:sp>
        <p:nvSpPr>
          <p:cNvPr id="1034" name="Shape 1034"/>
          <p:cNvSpPr txBox="1"/>
          <p:nvPr/>
        </p:nvSpPr>
        <p:spPr>
          <a:xfrm>
            <a:off x="6248575" y="312075"/>
            <a:ext cx="2592000" cy="15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Clr>
                <a:schemeClr val="dk1"/>
              </a:buClr>
              <a:buSzPts val="1100"/>
              <a:buFont typeface="Arial"/>
              <a:buNone/>
            </a:pPr>
            <a:r>
              <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indent="-292100" lvl="0" marL="457200"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indent="-292100" lvl="0" marL="457200"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Clr>
                <a:schemeClr val="dk1"/>
              </a:buClr>
              <a:buSzPts val="1100"/>
              <a:buFont typeface="Arial"/>
              <a:buNone/>
            </a:pPr>
            <a:r>
              <a:t/>
            </a:r>
            <a:endParaRPr sz="1000">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1035" name="Shape 1035"/>
          <p:cNvGrpSpPr/>
          <p:nvPr/>
        </p:nvGrpSpPr>
        <p:grpSpPr>
          <a:xfrm>
            <a:off x="348747" y="333019"/>
            <a:ext cx="342903" cy="447293"/>
            <a:chOff x="590250" y="244200"/>
            <a:chExt cx="407975" cy="532175"/>
          </a:xfrm>
        </p:grpSpPr>
        <p:sp>
          <p:nvSpPr>
            <p:cNvPr id="1036" name="Shape 1036"/>
            <p:cNvSpPr/>
            <p:nvPr/>
          </p:nvSpPr>
          <p:spPr>
            <a:xfrm>
              <a:off x="623125" y="313625"/>
              <a:ext cx="375100" cy="462750"/>
            </a:xfrm>
            <a:custGeom>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7" name="Shape 1037"/>
            <p:cNvSpPr/>
            <p:nvPr/>
          </p:nvSpPr>
          <p:spPr>
            <a:xfrm>
              <a:off x="590250" y="269775"/>
              <a:ext cx="377525" cy="462775"/>
            </a:xfrm>
            <a:custGeom>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8" name="Shape 1038"/>
            <p:cNvSpPr/>
            <p:nvPr/>
          </p:nvSpPr>
          <p:spPr>
            <a:xfrm>
              <a:off x="796650" y="274025"/>
              <a:ext cx="45100" cy="45100"/>
            </a:xfrm>
            <a:custGeom>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9" name="Shape 1039"/>
            <p:cNvSpPr/>
            <p:nvPr/>
          </p:nvSpPr>
          <p:spPr>
            <a:xfrm>
              <a:off x="713850" y="274025"/>
              <a:ext cx="45075" cy="45100"/>
            </a:xfrm>
            <a:custGeom>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0" name="Shape 1040"/>
            <p:cNvSpPr/>
            <p:nvPr/>
          </p:nvSpPr>
          <p:spPr>
            <a:xfrm>
              <a:off x="631050" y="274025"/>
              <a:ext cx="45075" cy="45100"/>
            </a:xfrm>
            <a:custGeom>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1" name="Shape 1041"/>
            <p:cNvSpPr/>
            <p:nvPr/>
          </p:nvSpPr>
          <p:spPr>
            <a:xfrm>
              <a:off x="649925" y="590050"/>
              <a:ext cx="133975" cy="25"/>
            </a:xfrm>
            <a:custGeom>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2" name="Shape 1042"/>
            <p:cNvSpPr/>
            <p:nvPr/>
          </p:nvSpPr>
          <p:spPr>
            <a:xfrm>
              <a:off x="649925" y="534625"/>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3" name="Shape 1043"/>
            <p:cNvSpPr/>
            <p:nvPr/>
          </p:nvSpPr>
          <p:spPr>
            <a:xfrm>
              <a:off x="649925" y="479825"/>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4" name="Shape 1044"/>
            <p:cNvSpPr/>
            <p:nvPr/>
          </p:nvSpPr>
          <p:spPr>
            <a:xfrm>
              <a:off x="649925" y="424425"/>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5" name="Shape 1045"/>
            <p:cNvSpPr/>
            <p:nvPr/>
          </p:nvSpPr>
          <p:spPr>
            <a:xfrm>
              <a:off x="879475" y="274025"/>
              <a:ext cx="45075" cy="45100"/>
            </a:xfrm>
            <a:custGeom>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6" name="Shape 1046"/>
            <p:cNvSpPr/>
            <p:nvPr/>
          </p:nvSpPr>
          <p:spPr>
            <a:xfrm>
              <a:off x="654800" y="244200"/>
              <a:ext cx="25" cy="51175"/>
            </a:xfrm>
            <a:custGeom>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7" name="Shape 1047"/>
            <p:cNvSpPr/>
            <p:nvPr/>
          </p:nvSpPr>
          <p:spPr>
            <a:xfrm>
              <a:off x="737600" y="244200"/>
              <a:ext cx="25" cy="51175"/>
            </a:xfrm>
            <a:custGeom>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8" name="Shape 1048"/>
            <p:cNvSpPr/>
            <p:nvPr/>
          </p:nvSpPr>
          <p:spPr>
            <a:xfrm>
              <a:off x="820400" y="244200"/>
              <a:ext cx="25" cy="51175"/>
            </a:xfrm>
            <a:custGeom>
              <a:pathLst>
                <a:path extrusionOk="0" fill="none" h="2047" w="1">
                  <a:moveTo>
                    <a:pt x="1" y="1"/>
                  </a:moveTo>
                  <a:lnTo>
                    <a:pt x="1"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9" name="Shape 1049"/>
            <p:cNvSpPr/>
            <p:nvPr/>
          </p:nvSpPr>
          <p:spPr>
            <a:xfrm>
              <a:off x="903225" y="244200"/>
              <a:ext cx="25" cy="51175"/>
            </a:xfrm>
            <a:custGeom>
              <a:pathLst>
                <a:path extrusionOk="0" fill="none" h="2047" w="1">
                  <a:moveTo>
                    <a:pt x="0" y="1"/>
                  </a:moveTo>
                  <a:lnTo>
                    <a:pt x="0" y="204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50" name="Shape 1050"/>
          <p:cNvGrpSpPr/>
          <p:nvPr/>
        </p:nvGrpSpPr>
        <p:grpSpPr>
          <a:xfrm>
            <a:off x="901439" y="399041"/>
            <a:ext cx="372594" cy="310144"/>
            <a:chOff x="1247825" y="322750"/>
            <a:chExt cx="443300" cy="369000"/>
          </a:xfrm>
        </p:grpSpPr>
        <p:sp>
          <p:nvSpPr>
            <p:cNvPr id="1051" name="Shape 1051"/>
            <p:cNvSpPr/>
            <p:nvPr/>
          </p:nvSpPr>
          <p:spPr>
            <a:xfrm>
              <a:off x="1247825" y="322750"/>
              <a:ext cx="443300" cy="369000"/>
            </a:xfrm>
            <a:custGeom>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2" name="Shape 1052"/>
            <p:cNvSpPr/>
            <p:nvPr/>
          </p:nvSpPr>
          <p:spPr>
            <a:xfrm>
              <a:off x="1398225" y="386675"/>
              <a:ext cx="142500" cy="25"/>
            </a:xfrm>
            <a:custGeom>
              <a:pathLst>
                <a:path extrusionOk="0" fill="none" h="1" w="5700">
                  <a:moveTo>
                    <a:pt x="5700"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3" name="Shape 1053"/>
            <p:cNvSpPr/>
            <p:nvPr/>
          </p:nvSpPr>
          <p:spPr>
            <a:xfrm>
              <a:off x="1370225" y="450000"/>
              <a:ext cx="198500" cy="197900"/>
            </a:xfrm>
            <a:custGeom>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4" name="Shape 1054"/>
            <p:cNvSpPr/>
            <p:nvPr/>
          </p:nvSpPr>
          <p:spPr>
            <a:xfrm>
              <a:off x="1403100" y="482875"/>
              <a:ext cx="132750" cy="132150"/>
            </a:xfrm>
            <a:custGeom>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5" name="Shape 1055"/>
            <p:cNvSpPr/>
            <p:nvPr/>
          </p:nvSpPr>
          <p:spPr>
            <a:xfrm>
              <a:off x="1588800" y="435400"/>
              <a:ext cx="66400" cy="43850"/>
            </a:xfrm>
            <a:custGeom>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56" name="Shape 1056"/>
          <p:cNvGrpSpPr/>
          <p:nvPr/>
        </p:nvGrpSpPr>
        <p:grpSpPr>
          <a:xfrm>
            <a:off x="1474618" y="397507"/>
            <a:ext cx="356204" cy="313212"/>
            <a:chOff x="1929775" y="320925"/>
            <a:chExt cx="423800" cy="372650"/>
          </a:xfrm>
        </p:grpSpPr>
        <p:sp>
          <p:nvSpPr>
            <p:cNvPr id="1057" name="Shape 1057"/>
            <p:cNvSpPr/>
            <p:nvPr/>
          </p:nvSpPr>
          <p:spPr>
            <a:xfrm>
              <a:off x="1929775" y="320925"/>
              <a:ext cx="423800" cy="372650"/>
            </a:xfrm>
            <a:custGeom>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8" name="Shape 1058"/>
            <p:cNvSpPr/>
            <p:nvPr/>
          </p:nvSpPr>
          <p:spPr>
            <a:xfrm>
              <a:off x="1954125" y="345275"/>
              <a:ext cx="375100" cy="323950"/>
            </a:xfrm>
            <a:custGeom>
              <a:pathLst>
                <a:path extrusionOk="0" fill="none" h="12958" w="15004">
                  <a:moveTo>
                    <a:pt x="15003" y="12957"/>
                  </a:moveTo>
                  <a:lnTo>
                    <a:pt x="1" y="12957"/>
                  </a:lnTo>
                  <a:lnTo>
                    <a:pt x="1" y="0"/>
                  </a:lnTo>
                  <a:lnTo>
                    <a:pt x="15003" y="0"/>
                  </a:lnTo>
                  <a:lnTo>
                    <a:pt x="15003" y="129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9" name="Shape 1059"/>
            <p:cNvSpPr/>
            <p:nvPr/>
          </p:nvSpPr>
          <p:spPr>
            <a:xfrm>
              <a:off x="2162375" y="534625"/>
              <a:ext cx="146750" cy="113275"/>
            </a:xfrm>
            <a:custGeom>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0" name="Shape 1060"/>
            <p:cNvSpPr/>
            <p:nvPr/>
          </p:nvSpPr>
          <p:spPr>
            <a:xfrm>
              <a:off x="1974225" y="468875"/>
              <a:ext cx="232600" cy="179025"/>
            </a:xfrm>
            <a:custGeom>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1" name="Shape 1061"/>
            <p:cNvSpPr/>
            <p:nvPr/>
          </p:nvSpPr>
          <p:spPr>
            <a:xfrm>
              <a:off x="2169675" y="396425"/>
              <a:ext cx="97450" cy="97450"/>
            </a:xfrm>
            <a:custGeom>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62" name="Shape 1062"/>
          <p:cNvSpPr/>
          <p:nvPr/>
        </p:nvSpPr>
        <p:spPr>
          <a:xfrm>
            <a:off x="2071920" y="386254"/>
            <a:ext cx="291717" cy="335738"/>
          </a:xfrm>
          <a:custGeom>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3" name="Shape 1063"/>
          <p:cNvSpPr/>
          <p:nvPr/>
        </p:nvSpPr>
        <p:spPr>
          <a:xfrm>
            <a:off x="2656888" y="387284"/>
            <a:ext cx="251793" cy="333678"/>
          </a:xfrm>
          <a:custGeom>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64" name="Shape 1064"/>
          <p:cNvGrpSpPr/>
          <p:nvPr/>
        </p:nvGrpSpPr>
        <p:grpSpPr>
          <a:xfrm>
            <a:off x="3744262" y="362185"/>
            <a:ext cx="336767" cy="383835"/>
            <a:chOff x="4630125" y="278900"/>
            <a:chExt cx="400675" cy="456675"/>
          </a:xfrm>
        </p:grpSpPr>
        <p:sp>
          <p:nvSpPr>
            <p:cNvPr id="1065" name="Shape 1065"/>
            <p:cNvSpPr/>
            <p:nvPr/>
          </p:nvSpPr>
          <p:spPr>
            <a:xfrm>
              <a:off x="4659350" y="328825"/>
              <a:ext cx="371450" cy="96850"/>
            </a:xfrm>
            <a:custGeom>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6" name="Shape 1066"/>
            <p:cNvSpPr/>
            <p:nvPr/>
          </p:nvSpPr>
          <p:spPr>
            <a:xfrm>
              <a:off x="4630125" y="452425"/>
              <a:ext cx="371450" cy="96850"/>
            </a:xfrm>
            <a:custGeom>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7" name="Shape 1067"/>
            <p:cNvSpPr/>
            <p:nvPr/>
          </p:nvSpPr>
          <p:spPr>
            <a:xfrm>
              <a:off x="4808525" y="278900"/>
              <a:ext cx="43875" cy="49950"/>
            </a:xfrm>
            <a:custGeom>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8" name="Shape 1068"/>
            <p:cNvSpPr/>
            <p:nvPr/>
          </p:nvSpPr>
          <p:spPr>
            <a:xfrm>
              <a:off x="4808525" y="549250"/>
              <a:ext cx="43875" cy="186325"/>
            </a:xfrm>
            <a:custGeom>
              <a:pathLst>
                <a:path extrusionOk="0" fill="none" h="7453" w="1755">
                  <a:moveTo>
                    <a:pt x="1" y="0"/>
                  </a:moveTo>
                  <a:lnTo>
                    <a:pt x="1" y="7453"/>
                  </a:lnTo>
                  <a:lnTo>
                    <a:pt x="1754" y="7453"/>
                  </a:lnTo>
                  <a:lnTo>
                    <a:pt x="1754"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69" name="Shape 1069"/>
          <p:cNvSpPr/>
          <p:nvPr/>
        </p:nvSpPr>
        <p:spPr>
          <a:xfrm>
            <a:off x="4284851" y="385750"/>
            <a:ext cx="385895" cy="336746"/>
          </a:xfrm>
          <a:custGeom>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70" name="Shape 1070"/>
          <p:cNvGrpSpPr/>
          <p:nvPr/>
        </p:nvGrpSpPr>
        <p:grpSpPr>
          <a:xfrm>
            <a:off x="353874" y="908741"/>
            <a:ext cx="342882" cy="418128"/>
            <a:chOff x="596350" y="929175"/>
            <a:chExt cx="407950" cy="497475"/>
          </a:xfrm>
        </p:grpSpPr>
        <p:sp>
          <p:nvSpPr>
            <p:cNvPr id="1071" name="Shape 1071"/>
            <p:cNvSpPr/>
            <p:nvPr/>
          </p:nvSpPr>
          <p:spPr>
            <a:xfrm>
              <a:off x="596350" y="953550"/>
              <a:ext cx="387250" cy="473100"/>
            </a:xfrm>
            <a:custGeom>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2" name="Shape 1072"/>
            <p:cNvSpPr/>
            <p:nvPr/>
          </p:nvSpPr>
          <p:spPr>
            <a:xfrm>
              <a:off x="626775" y="929175"/>
              <a:ext cx="377525" cy="462775"/>
            </a:xfrm>
            <a:custGeom>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3" name="Shape 1073"/>
            <p:cNvSpPr/>
            <p:nvPr/>
          </p:nvSpPr>
          <p:spPr>
            <a:xfrm>
              <a:off x="688900" y="1256150"/>
              <a:ext cx="133975" cy="25"/>
            </a:xfrm>
            <a:custGeom>
              <a:pathLst>
                <a:path extrusionOk="0" fill="none" h="1" w="5359">
                  <a:moveTo>
                    <a:pt x="5358"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4" name="Shape 1074"/>
            <p:cNvSpPr/>
            <p:nvPr/>
          </p:nvSpPr>
          <p:spPr>
            <a:xfrm>
              <a:off x="688900" y="1201350"/>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5" name="Shape 1075"/>
            <p:cNvSpPr/>
            <p:nvPr/>
          </p:nvSpPr>
          <p:spPr>
            <a:xfrm>
              <a:off x="688900" y="1145950"/>
              <a:ext cx="255750" cy="25"/>
            </a:xfrm>
            <a:custGeom>
              <a:pathLst>
                <a:path extrusionOk="0" fill="none" h="1" w="10230">
                  <a:moveTo>
                    <a:pt x="10229"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6" name="Shape 1076"/>
            <p:cNvSpPr/>
            <p:nvPr/>
          </p:nvSpPr>
          <p:spPr>
            <a:xfrm>
              <a:off x="688900" y="1090525"/>
              <a:ext cx="255750" cy="25"/>
            </a:xfrm>
            <a:custGeom>
              <a:pathLst>
                <a:path extrusionOk="0" fill="none" h="1" w="10230">
                  <a:moveTo>
                    <a:pt x="1022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7" name="Shape 1077"/>
            <p:cNvSpPr/>
            <p:nvPr/>
          </p:nvSpPr>
          <p:spPr>
            <a:xfrm>
              <a:off x="9202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78" name="Shape 1078"/>
          <p:cNvGrpSpPr/>
          <p:nvPr/>
        </p:nvGrpSpPr>
        <p:grpSpPr>
          <a:xfrm>
            <a:off x="1478190" y="969656"/>
            <a:ext cx="349060" cy="298882"/>
            <a:chOff x="1934025" y="1001650"/>
            <a:chExt cx="415300" cy="355600"/>
          </a:xfrm>
        </p:grpSpPr>
        <p:sp>
          <p:nvSpPr>
            <p:cNvPr id="1079" name="Shape 1079"/>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0" name="Shape 1080"/>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1" name="Shape 1081"/>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2" name="Shape 1082"/>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83" name="Shape 1083"/>
          <p:cNvSpPr/>
          <p:nvPr/>
        </p:nvSpPr>
        <p:spPr>
          <a:xfrm>
            <a:off x="2042249" y="944598"/>
            <a:ext cx="351077" cy="349039"/>
          </a:xfrm>
          <a:custGeom>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4" name="Shape 1084"/>
          <p:cNvSpPr/>
          <p:nvPr/>
        </p:nvSpPr>
        <p:spPr>
          <a:xfrm>
            <a:off x="2607759" y="961997"/>
            <a:ext cx="350068" cy="314242"/>
          </a:xfrm>
          <a:custGeom>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5" name="Shape 1085"/>
          <p:cNvSpPr/>
          <p:nvPr/>
        </p:nvSpPr>
        <p:spPr>
          <a:xfrm>
            <a:off x="3177871" y="964561"/>
            <a:ext cx="339835" cy="309115"/>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6" name="Shape 1086"/>
          <p:cNvSpPr/>
          <p:nvPr/>
        </p:nvSpPr>
        <p:spPr>
          <a:xfrm>
            <a:off x="3754139" y="967629"/>
            <a:ext cx="317310" cy="30297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87" name="Shape 1087"/>
          <p:cNvGrpSpPr/>
          <p:nvPr/>
        </p:nvGrpSpPr>
        <p:grpSpPr>
          <a:xfrm>
            <a:off x="4302585" y="947131"/>
            <a:ext cx="350068" cy="350573"/>
            <a:chOff x="5294400" y="974850"/>
            <a:chExt cx="416500" cy="417100"/>
          </a:xfrm>
        </p:grpSpPr>
        <p:sp>
          <p:nvSpPr>
            <p:cNvPr id="1088" name="Shape 1088"/>
            <p:cNvSpPr/>
            <p:nvPr/>
          </p:nvSpPr>
          <p:spPr>
            <a:xfrm>
              <a:off x="5325450" y="997975"/>
              <a:ext cx="151650" cy="154700"/>
            </a:xfrm>
            <a:custGeom>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9" name="Shape 1089"/>
            <p:cNvSpPr/>
            <p:nvPr/>
          </p:nvSpPr>
          <p:spPr>
            <a:xfrm>
              <a:off x="5294400" y="974850"/>
              <a:ext cx="416500" cy="417100"/>
            </a:xfrm>
            <a:custGeom>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90" name="Shape 1090"/>
          <p:cNvGrpSpPr/>
          <p:nvPr/>
        </p:nvGrpSpPr>
        <p:grpSpPr>
          <a:xfrm>
            <a:off x="4825607" y="907732"/>
            <a:ext cx="433992" cy="422729"/>
            <a:chOff x="5916675" y="927975"/>
            <a:chExt cx="516350" cy="502950"/>
          </a:xfrm>
        </p:grpSpPr>
        <p:sp>
          <p:nvSpPr>
            <p:cNvPr id="1091" name="Shape 1091"/>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2" name="Shape 1092"/>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93" name="Shape 1093"/>
          <p:cNvGrpSpPr/>
          <p:nvPr/>
        </p:nvGrpSpPr>
        <p:grpSpPr>
          <a:xfrm>
            <a:off x="327251" y="1557145"/>
            <a:ext cx="391001" cy="264085"/>
            <a:chOff x="564675" y="1700625"/>
            <a:chExt cx="465200" cy="314200"/>
          </a:xfrm>
        </p:grpSpPr>
        <p:sp>
          <p:nvSpPr>
            <p:cNvPr id="1094" name="Shape 1094"/>
            <p:cNvSpPr/>
            <p:nvPr/>
          </p:nvSpPr>
          <p:spPr>
            <a:xfrm>
              <a:off x="564675" y="1700625"/>
              <a:ext cx="465200" cy="29250"/>
            </a:xfrm>
            <a:custGeom>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5" name="Shape 1095"/>
            <p:cNvSpPr/>
            <p:nvPr/>
          </p:nvSpPr>
          <p:spPr>
            <a:xfrm>
              <a:off x="564675" y="1732300"/>
              <a:ext cx="465200" cy="272175"/>
            </a:xfrm>
            <a:custGeom>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6" name="Shape 1096"/>
            <p:cNvSpPr/>
            <p:nvPr/>
          </p:nvSpPr>
          <p:spPr>
            <a:xfrm>
              <a:off x="572600" y="2014200"/>
              <a:ext cx="449375" cy="625"/>
            </a:xfrm>
            <a:custGeom>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097" name="Shape 1097"/>
          <p:cNvGrpSpPr/>
          <p:nvPr/>
        </p:nvGrpSpPr>
        <p:grpSpPr>
          <a:xfrm>
            <a:off x="892235" y="1492657"/>
            <a:ext cx="391001" cy="382827"/>
            <a:chOff x="1236875" y="1623900"/>
            <a:chExt cx="465200" cy="455475"/>
          </a:xfrm>
        </p:grpSpPr>
        <p:sp>
          <p:nvSpPr>
            <p:cNvPr id="1098" name="Shape 1098"/>
            <p:cNvSpPr/>
            <p:nvPr/>
          </p:nvSpPr>
          <p:spPr>
            <a:xfrm>
              <a:off x="1236875" y="1623900"/>
              <a:ext cx="465200" cy="445125"/>
            </a:xfrm>
            <a:custGeom>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9" name="Shape 1099"/>
            <p:cNvSpPr/>
            <p:nvPr/>
          </p:nvSpPr>
          <p:spPr>
            <a:xfrm>
              <a:off x="1244800" y="2078750"/>
              <a:ext cx="449375" cy="625"/>
            </a:xfrm>
            <a:custGeom>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0" name="Shape 1100"/>
            <p:cNvSpPr/>
            <p:nvPr/>
          </p:nvSpPr>
          <p:spPr>
            <a:xfrm>
              <a:off x="1236875" y="1791950"/>
              <a:ext cx="465200" cy="171725"/>
            </a:xfrm>
            <a:custGeom>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1" name="Shape 1101"/>
            <p:cNvSpPr/>
            <p:nvPr/>
          </p:nvSpPr>
          <p:spPr>
            <a:xfrm>
              <a:off x="1330025" y="1750550"/>
              <a:ext cx="278900" cy="110850"/>
            </a:xfrm>
            <a:custGeom>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2" name="Shape 1102"/>
            <p:cNvSpPr/>
            <p:nvPr/>
          </p:nvSpPr>
          <p:spPr>
            <a:xfrm>
              <a:off x="1402500" y="1810225"/>
              <a:ext cx="133975" cy="25"/>
            </a:xfrm>
            <a:custGeom>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3" name="Shape 1103"/>
            <p:cNvSpPr/>
            <p:nvPr/>
          </p:nvSpPr>
          <p:spPr>
            <a:xfrm>
              <a:off x="1402500" y="1844325"/>
              <a:ext cx="133975" cy="25"/>
            </a:xfrm>
            <a:custGeom>
              <a:pathLst>
                <a:path extrusionOk="0" fill="none" h="1" w="5359">
                  <a:moveTo>
                    <a:pt x="0" y="0"/>
                  </a:moveTo>
                  <a:lnTo>
                    <a:pt x="535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4" name="Shape 1104"/>
            <p:cNvSpPr/>
            <p:nvPr/>
          </p:nvSpPr>
          <p:spPr>
            <a:xfrm>
              <a:off x="1402500" y="1878425"/>
              <a:ext cx="85250" cy="25"/>
            </a:xfrm>
            <a:custGeom>
              <a:pathLst>
                <a:path extrusionOk="0" fill="none" h="1" w="3410">
                  <a:moveTo>
                    <a:pt x="0" y="0"/>
                  </a:moveTo>
                  <a:lnTo>
                    <a:pt x="34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05" name="Shape 1105"/>
          <p:cNvGrpSpPr/>
          <p:nvPr/>
        </p:nvGrpSpPr>
        <p:grpSpPr>
          <a:xfrm>
            <a:off x="1469490" y="1500852"/>
            <a:ext cx="366458" cy="366437"/>
            <a:chOff x="1923675" y="1633650"/>
            <a:chExt cx="436000" cy="435975"/>
          </a:xfrm>
        </p:grpSpPr>
        <p:sp>
          <p:nvSpPr>
            <p:cNvPr id="1106" name="Shape 1106"/>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7" name="Shape 1107"/>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8" name="Shape 1108"/>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9" name="Shape 1109"/>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0" name="Shape 1110"/>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1" name="Shape 1111"/>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12" name="Shape 1112"/>
          <p:cNvGrpSpPr/>
          <p:nvPr/>
        </p:nvGrpSpPr>
        <p:grpSpPr>
          <a:xfrm>
            <a:off x="2032941" y="1499318"/>
            <a:ext cx="369505" cy="369505"/>
            <a:chOff x="2594050" y="1631825"/>
            <a:chExt cx="439625" cy="439625"/>
          </a:xfrm>
        </p:grpSpPr>
        <p:sp>
          <p:nvSpPr>
            <p:cNvPr id="1113" name="Shape 111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4" name="Shape 111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5" name="Shape 111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6" name="Shape 1116"/>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17" name="Shape 1117"/>
          <p:cNvSpPr/>
          <p:nvPr/>
        </p:nvSpPr>
        <p:spPr>
          <a:xfrm>
            <a:off x="2614399" y="1515740"/>
            <a:ext cx="336767" cy="336767"/>
          </a:xfrm>
          <a:custGeom>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8" name="Shape 1118"/>
          <p:cNvGrpSpPr/>
          <p:nvPr/>
        </p:nvGrpSpPr>
        <p:grpSpPr>
          <a:xfrm>
            <a:off x="3197706" y="1471687"/>
            <a:ext cx="299911" cy="424768"/>
            <a:chOff x="3979850" y="1598950"/>
            <a:chExt cx="356825" cy="505375"/>
          </a:xfrm>
        </p:grpSpPr>
        <p:sp>
          <p:nvSpPr>
            <p:cNvPr id="1119" name="Shape 1119"/>
            <p:cNvSpPr/>
            <p:nvPr/>
          </p:nvSpPr>
          <p:spPr>
            <a:xfrm>
              <a:off x="3979850" y="1602600"/>
              <a:ext cx="44475" cy="501725"/>
            </a:xfrm>
            <a:custGeom>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0" name="Shape 1120"/>
            <p:cNvSpPr/>
            <p:nvPr/>
          </p:nvSpPr>
          <p:spPr>
            <a:xfrm>
              <a:off x="4037075" y="1598950"/>
              <a:ext cx="299600" cy="228950"/>
            </a:xfrm>
            <a:custGeom>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21" name="Shape 1121"/>
          <p:cNvGrpSpPr/>
          <p:nvPr/>
        </p:nvGrpSpPr>
        <p:grpSpPr>
          <a:xfrm>
            <a:off x="3715096" y="1562776"/>
            <a:ext cx="395098" cy="242589"/>
            <a:chOff x="4595425" y="1707325"/>
            <a:chExt cx="470075" cy="288625"/>
          </a:xfrm>
        </p:grpSpPr>
        <p:sp>
          <p:nvSpPr>
            <p:cNvPr id="1122" name="Shape 1122"/>
            <p:cNvSpPr/>
            <p:nvPr/>
          </p:nvSpPr>
          <p:spPr>
            <a:xfrm>
              <a:off x="4809750" y="1707325"/>
              <a:ext cx="41425" cy="41425"/>
            </a:xfrm>
            <a:custGeom>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3" name="Shape 1123"/>
            <p:cNvSpPr/>
            <p:nvPr/>
          </p:nvSpPr>
          <p:spPr>
            <a:xfrm>
              <a:off x="5024075" y="1761525"/>
              <a:ext cx="41425" cy="41425"/>
            </a:xfrm>
            <a:custGeom>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4" name="Shape 1124"/>
            <p:cNvSpPr/>
            <p:nvPr/>
          </p:nvSpPr>
          <p:spPr>
            <a:xfrm>
              <a:off x="4628900" y="1760300"/>
              <a:ext cx="403100" cy="177825"/>
            </a:xfrm>
            <a:custGeom>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5" name="Shape 1125"/>
            <p:cNvSpPr/>
            <p:nvPr/>
          </p:nvSpPr>
          <p:spPr>
            <a:xfrm>
              <a:off x="4595425" y="1761525"/>
              <a:ext cx="41425" cy="41425"/>
            </a:xfrm>
            <a:custGeom>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6" name="Shape 1126"/>
            <p:cNvSpPr/>
            <p:nvPr/>
          </p:nvSpPr>
          <p:spPr>
            <a:xfrm>
              <a:off x="4667275" y="1951475"/>
              <a:ext cx="326375" cy="44475"/>
            </a:xfrm>
            <a:custGeom>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27" name="Shape 1127"/>
          <p:cNvGrpSpPr/>
          <p:nvPr/>
        </p:nvGrpSpPr>
        <p:grpSpPr>
          <a:xfrm>
            <a:off x="4299013" y="1503416"/>
            <a:ext cx="357234" cy="361310"/>
            <a:chOff x="5290150" y="1636700"/>
            <a:chExt cx="425025" cy="429875"/>
          </a:xfrm>
        </p:grpSpPr>
        <p:sp>
          <p:nvSpPr>
            <p:cNvPr id="1128" name="Shape 1128"/>
            <p:cNvSpPr/>
            <p:nvPr/>
          </p:nvSpPr>
          <p:spPr>
            <a:xfrm>
              <a:off x="5396700" y="1939925"/>
              <a:ext cx="211900" cy="126650"/>
            </a:xfrm>
            <a:custGeom>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9" name="Shape 1129"/>
            <p:cNvSpPr/>
            <p:nvPr/>
          </p:nvSpPr>
          <p:spPr>
            <a:xfrm>
              <a:off x="5290150" y="1636700"/>
              <a:ext cx="425025" cy="294100"/>
            </a:xfrm>
            <a:custGeom>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30" name="Shape 1130"/>
          <p:cNvGrpSpPr/>
          <p:nvPr/>
        </p:nvGrpSpPr>
        <p:grpSpPr>
          <a:xfrm>
            <a:off x="4862967" y="1492657"/>
            <a:ext cx="359272" cy="376691"/>
            <a:chOff x="5961125" y="1623900"/>
            <a:chExt cx="427450" cy="448175"/>
          </a:xfrm>
        </p:grpSpPr>
        <p:sp>
          <p:nvSpPr>
            <p:cNvPr id="1131" name="Shape 1131"/>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2" name="Shape 1132"/>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3" name="Shape 1133"/>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4" name="Shape 1134"/>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5" name="Shape 1135"/>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6" name="Shape 1136"/>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7" name="Shape 1137"/>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38" name="Shape 1138"/>
          <p:cNvGrpSpPr/>
          <p:nvPr/>
        </p:nvGrpSpPr>
        <p:grpSpPr>
          <a:xfrm>
            <a:off x="5415659" y="1502386"/>
            <a:ext cx="383835" cy="363369"/>
            <a:chOff x="6618700" y="1635475"/>
            <a:chExt cx="456675" cy="432325"/>
          </a:xfrm>
        </p:grpSpPr>
        <p:sp>
          <p:nvSpPr>
            <p:cNvPr id="1139" name="Shape 1139"/>
            <p:cNvSpPr/>
            <p:nvPr/>
          </p:nvSpPr>
          <p:spPr>
            <a:xfrm>
              <a:off x="6663775" y="1904000"/>
              <a:ext cx="117525" cy="163800"/>
            </a:xfrm>
            <a:custGeom>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0" name="Shape 1140"/>
            <p:cNvSpPr/>
            <p:nvPr/>
          </p:nvSpPr>
          <p:spPr>
            <a:xfrm>
              <a:off x="7046125" y="1775525"/>
              <a:ext cx="29250" cy="99275"/>
            </a:xfrm>
            <a:custGeom>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1" name="Shape 1141"/>
            <p:cNvSpPr/>
            <p:nvPr/>
          </p:nvSpPr>
          <p:spPr>
            <a:xfrm>
              <a:off x="6618700" y="1751775"/>
              <a:ext cx="96850" cy="146750"/>
            </a:xfrm>
            <a:custGeom>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2" name="Shape 1142"/>
            <p:cNvSpPr/>
            <p:nvPr/>
          </p:nvSpPr>
          <p:spPr>
            <a:xfrm>
              <a:off x="6721600" y="1660450"/>
              <a:ext cx="278900" cy="329425"/>
            </a:xfrm>
            <a:custGeom>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3" name="Shape 1143"/>
            <p:cNvSpPr/>
            <p:nvPr/>
          </p:nvSpPr>
          <p:spPr>
            <a:xfrm>
              <a:off x="7006550" y="1635475"/>
              <a:ext cx="34750" cy="378750"/>
            </a:xfrm>
            <a:custGeom>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44" name="Shape 1144"/>
          <p:cNvGrpSpPr/>
          <p:nvPr/>
        </p:nvGrpSpPr>
        <p:grpSpPr>
          <a:xfrm>
            <a:off x="370747" y="2085798"/>
            <a:ext cx="304009" cy="326513"/>
            <a:chOff x="616425" y="2329600"/>
            <a:chExt cx="361700" cy="388475"/>
          </a:xfrm>
        </p:grpSpPr>
        <p:sp>
          <p:nvSpPr>
            <p:cNvPr id="1145" name="Shape 1145"/>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6" name="Shape 1146"/>
            <p:cNvSpPr/>
            <p:nvPr/>
          </p:nvSpPr>
          <p:spPr>
            <a:xfrm>
              <a:off x="704725" y="2545750"/>
              <a:ext cx="185125" cy="25"/>
            </a:xfrm>
            <a:custGeom>
              <a:pathLst>
                <a:path extrusionOk="0" fill="none" h="1" w="7405">
                  <a:moveTo>
                    <a:pt x="7404"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7" name="Shape 1147"/>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8" name="Shape 1148"/>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9" name="Shape 1149"/>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0" name="Shape 1150"/>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1" name="Shape 1151"/>
            <p:cNvSpPr/>
            <p:nvPr/>
          </p:nvSpPr>
          <p:spPr>
            <a:xfrm>
              <a:off x="766825" y="2388050"/>
              <a:ext cx="60925" cy="25"/>
            </a:xfrm>
            <a:custGeom>
              <a:pathLst>
                <a:path extrusionOk="0" fill="none" h="1" w="2437">
                  <a:moveTo>
                    <a:pt x="2436"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2" name="Shape 1152"/>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3" name="Shape 1153"/>
          <p:cNvGrpSpPr/>
          <p:nvPr/>
        </p:nvGrpSpPr>
        <p:grpSpPr>
          <a:xfrm>
            <a:off x="927557" y="2088866"/>
            <a:ext cx="320378" cy="320378"/>
            <a:chOff x="1278900" y="2333250"/>
            <a:chExt cx="381175" cy="381175"/>
          </a:xfrm>
        </p:grpSpPr>
        <p:sp>
          <p:nvSpPr>
            <p:cNvPr id="1154" name="Shape 1154"/>
            <p:cNvSpPr/>
            <p:nvPr/>
          </p:nvSpPr>
          <p:spPr>
            <a:xfrm>
              <a:off x="1278900" y="2333250"/>
              <a:ext cx="381175" cy="381175"/>
            </a:xfrm>
            <a:custGeom>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5" name="Shape 1155"/>
            <p:cNvSpPr/>
            <p:nvPr/>
          </p:nvSpPr>
          <p:spPr>
            <a:xfrm>
              <a:off x="1525475"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6" name="Shape 1156"/>
            <p:cNvSpPr/>
            <p:nvPr/>
          </p:nvSpPr>
          <p:spPr>
            <a:xfrm>
              <a:off x="13696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7" name="Shape 1157"/>
            <p:cNvSpPr/>
            <p:nvPr/>
          </p:nvSpPr>
          <p:spPr>
            <a:xfrm>
              <a:off x="1369600" y="2604200"/>
              <a:ext cx="199750" cy="40825"/>
            </a:xfrm>
            <a:custGeom>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8" name="Shape 1158"/>
          <p:cNvGrpSpPr/>
          <p:nvPr/>
        </p:nvGrpSpPr>
        <p:grpSpPr>
          <a:xfrm>
            <a:off x="1492520" y="2088866"/>
            <a:ext cx="320399" cy="320378"/>
            <a:chOff x="1951075" y="2333250"/>
            <a:chExt cx="381200" cy="381175"/>
          </a:xfrm>
        </p:grpSpPr>
        <p:sp>
          <p:nvSpPr>
            <p:cNvPr id="1159" name="Shape 1159"/>
            <p:cNvSpPr/>
            <p:nvPr/>
          </p:nvSpPr>
          <p:spPr>
            <a:xfrm>
              <a:off x="1951075" y="2333250"/>
              <a:ext cx="381200" cy="381175"/>
            </a:xfrm>
            <a:custGeom>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0" name="Shape 1160"/>
            <p:cNvSpPr/>
            <p:nvPr/>
          </p:nvSpPr>
          <p:spPr>
            <a:xfrm>
              <a:off x="2197675" y="2503125"/>
              <a:ext cx="43875" cy="47525"/>
            </a:xfrm>
            <a:custGeom>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1" name="Shape 1161"/>
            <p:cNvSpPr/>
            <p:nvPr/>
          </p:nvSpPr>
          <p:spPr>
            <a:xfrm>
              <a:off x="20418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2" name="Shape 1162"/>
            <p:cNvSpPr/>
            <p:nvPr/>
          </p:nvSpPr>
          <p:spPr>
            <a:xfrm>
              <a:off x="2041800" y="2584100"/>
              <a:ext cx="199750" cy="41425"/>
            </a:xfrm>
            <a:custGeom>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63" name="Shape 1163"/>
          <p:cNvGrpSpPr/>
          <p:nvPr/>
        </p:nvGrpSpPr>
        <p:grpSpPr>
          <a:xfrm>
            <a:off x="2057504" y="2088866"/>
            <a:ext cx="320378" cy="320378"/>
            <a:chOff x="2623275" y="2333250"/>
            <a:chExt cx="381175" cy="381175"/>
          </a:xfrm>
        </p:grpSpPr>
        <p:sp>
          <p:nvSpPr>
            <p:cNvPr id="1164" name="Shape 1164"/>
            <p:cNvSpPr/>
            <p:nvPr/>
          </p:nvSpPr>
          <p:spPr>
            <a:xfrm>
              <a:off x="2623275" y="2333250"/>
              <a:ext cx="381175" cy="381175"/>
            </a:xfrm>
            <a:custGeom>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5" name="Shape 1165"/>
            <p:cNvSpPr/>
            <p:nvPr/>
          </p:nvSpPr>
          <p:spPr>
            <a:xfrm>
              <a:off x="2869875" y="2503125"/>
              <a:ext cx="43875" cy="47525"/>
            </a:xfrm>
            <a:custGeom>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6" name="Shape 1166"/>
            <p:cNvSpPr/>
            <p:nvPr/>
          </p:nvSpPr>
          <p:spPr>
            <a:xfrm>
              <a:off x="2714000" y="2503125"/>
              <a:ext cx="43875" cy="47525"/>
            </a:xfrm>
            <a:custGeom>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7" name="Shape 1167"/>
            <p:cNvSpPr/>
            <p:nvPr/>
          </p:nvSpPr>
          <p:spPr>
            <a:xfrm>
              <a:off x="2810200" y="2595675"/>
              <a:ext cx="99875" cy="31075"/>
            </a:xfrm>
            <a:custGeom>
              <a:pathLst>
                <a:path extrusionOk="0" fill="none" h="1243" w="3995">
                  <a:moveTo>
                    <a:pt x="1" y="1242"/>
                  </a:moveTo>
                  <a:lnTo>
                    <a:pt x="399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68" name="Shape 1168"/>
          <p:cNvGrpSpPr/>
          <p:nvPr/>
        </p:nvGrpSpPr>
        <p:grpSpPr>
          <a:xfrm>
            <a:off x="2697209" y="2033603"/>
            <a:ext cx="170937" cy="426827"/>
            <a:chOff x="3384375" y="2267500"/>
            <a:chExt cx="203375" cy="507825"/>
          </a:xfrm>
        </p:grpSpPr>
        <p:sp>
          <p:nvSpPr>
            <p:cNvPr id="1169" name="Shape 1169"/>
            <p:cNvSpPr/>
            <p:nvPr/>
          </p:nvSpPr>
          <p:spPr>
            <a:xfrm>
              <a:off x="3384375" y="2373425"/>
              <a:ext cx="203375" cy="401900"/>
            </a:xfrm>
            <a:custGeom>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0" name="Shape 1170"/>
            <p:cNvSpPr/>
            <p:nvPr/>
          </p:nvSpPr>
          <p:spPr>
            <a:xfrm>
              <a:off x="3443425" y="2267500"/>
              <a:ext cx="85275" cy="93775"/>
            </a:xfrm>
            <a:custGeom>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71" name="Shape 1171"/>
          <p:cNvGrpSpPr/>
          <p:nvPr/>
        </p:nvGrpSpPr>
        <p:grpSpPr>
          <a:xfrm>
            <a:off x="3842516" y="2087836"/>
            <a:ext cx="140237" cy="318339"/>
            <a:chOff x="4747025" y="2332025"/>
            <a:chExt cx="166850" cy="378750"/>
          </a:xfrm>
        </p:grpSpPr>
        <p:sp>
          <p:nvSpPr>
            <p:cNvPr id="1172" name="Shape 1172"/>
            <p:cNvSpPr/>
            <p:nvPr/>
          </p:nvSpPr>
          <p:spPr>
            <a:xfrm>
              <a:off x="4747025" y="2427025"/>
              <a:ext cx="166850" cy="283750"/>
            </a:xfrm>
            <a:custGeom>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3" name="Shape 1173"/>
            <p:cNvSpPr/>
            <p:nvPr/>
          </p:nvSpPr>
          <p:spPr>
            <a:xfrm>
              <a:off x="4792100" y="2332025"/>
              <a:ext cx="76725" cy="84050"/>
            </a:xfrm>
            <a:custGeom>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74" name="Shape 1174"/>
          <p:cNvGrpSpPr/>
          <p:nvPr/>
        </p:nvGrpSpPr>
        <p:grpSpPr>
          <a:xfrm>
            <a:off x="3274990" y="2035641"/>
            <a:ext cx="145343" cy="422729"/>
            <a:chOff x="4071800" y="2269925"/>
            <a:chExt cx="172925" cy="502950"/>
          </a:xfrm>
        </p:grpSpPr>
        <p:sp>
          <p:nvSpPr>
            <p:cNvPr id="1175" name="Shape 1175"/>
            <p:cNvSpPr/>
            <p:nvPr/>
          </p:nvSpPr>
          <p:spPr>
            <a:xfrm>
              <a:off x="4118075" y="2269925"/>
              <a:ext cx="80375" cy="91350"/>
            </a:xfrm>
            <a:custGeom>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6" name="Shape 1176"/>
            <p:cNvSpPr/>
            <p:nvPr/>
          </p:nvSpPr>
          <p:spPr>
            <a:xfrm>
              <a:off x="4071800" y="2372825"/>
              <a:ext cx="172925" cy="400050"/>
            </a:xfrm>
            <a:custGeom>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77" name="Shape 1177"/>
          <p:cNvSpPr/>
          <p:nvPr/>
        </p:nvSpPr>
        <p:spPr>
          <a:xfrm>
            <a:off x="4317611" y="2080241"/>
            <a:ext cx="320378" cy="337776"/>
          </a:xfrm>
          <a:custGeom>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78" name="Shape 1178"/>
          <p:cNvGrpSpPr/>
          <p:nvPr/>
        </p:nvGrpSpPr>
        <p:grpSpPr>
          <a:xfrm>
            <a:off x="4872696" y="2086302"/>
            <a:ext cx="345971" cy="325505"/>
            <a:chOff x="5972700" y="2330200"/>
            <a:chExt cx="411625" cy="387275"/>
          </a:xfrm>
        </p:grpSpPr>
        <p:sp>
          <p:nvSpPr>
            <p:cNvPr id="1179" name="Shape 1179"/>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0" name="Shape 1180"/>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1" name="Shape 1181"/>
          <p:cNvGrpSpPr/>
          <p:nvPr/>
        </p:nvGrpSpPr>
        <p:grpSpPr>
          <a:xfrm>
            <a:off x="467993" y="2614431"/>
            <a:ext cx="109538" cy="399195"/>
            <a:chOff x="732125" y="2958550"/>
            <a:chExt cx="130325" cy="474950"/>
          </a:xfrm>
        </p:grpSpPr>
        <p:sp>
          <p:nvSpPr>
            <p:cNvPr id="1182" name="Shape 1182"/>
            <p:cNvSpPr/>
            <p:nvPr/>
          </p:nvSpPr>
          <p:spPr>
            <a:xfrm>
              <a:off x="732125" y="2958550"/>
              <a:ext cx="130325" cy="474950"/>
            </a:xfrm>
            <a:custGeom>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3" name="Shape 1183"/>
            <p:cNvSpPr/>
            <p:nvPr/>
          </p:nvSpPr>
          <p:spPr>
            <a:xfrm>
              <a:off x="756475" y="3090675"/>
              <a:ext cx="81625" cy="318475"/>
            </a:xfrm>
            <a:custGeom>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4" name="Shape 1184"/>
            <p:cNvSpPr/>
            <p:nvPr/>
          </p:nvSpPr>
          <p:spPr>
            <a:xfrm>
              <a:off x="802750" y="3129050"/>
              <a:ext cx="13425" cy="25"/>
            </a:xfrm>
            <a:custGeom>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5" name="Shape 1185"/>
            <p:cNvSpPr/>
            <p:nvPr/>
          </p:nvSpPr>
          <p:spPr>
            <a:xfrm>
              <a:off x="802750" y="3162525"/>
              <a:ext cx="13425" cy="25"/>
            </a:xfrm>
            <a:custGeom>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6" name="Shape 1186"/>
            <p:cNvSpPr/>
            <p:nvPr/>
          </p:nvSpPr>
          <p:spPr>
            <a:xfrm>
              <a:off x="802750" y="3196025"/>
              <a:ext cx="13425" cy="25"/>
            </a:xfrm>
            <a:custGeom>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7" name="Shape 1187"/>
            <p:cNvSpPr/>
            <p:nvPr/>
          </p:nvSpPr>
          <p:spPr>
            <a:xfrm>
              <a:off x="802750" y="3229500"/>
              <a:ext cx="13425" cy="25"/>
            </a:xfrm>
            <a:custGeom>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8" name="Shape 1188"/>
            <p:cNvSpPr/>
            <p:nvPr/>
          </p:nvSpPr>
          <p:spPr>
            <a:xfrm>
              <a:off x="802750" y="3263000"/>
              <a:ext cx="13425" cy="25"/>
            </a:xfrm>
            <a:custGeom>
              <a:pathLst>
                <a:path extrusionOk="0" fill="none" h="1" w="537">
                  <a:moveTo>
                    <a:pt x="536"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9" name="Shape 1189"/>
            <p:cNvSpPr/>
            <p:nvPr/>
          </p:nvSpPr>
          <p:spPr>
            <a:xfrm>
              <a:off x="802750" y="3296475"/>
              <a:ext cx="13425" cy="25"/>
            </a:xfrm>
            <a:custGeom>
              <a:pathLst>
                <a:path extrusionOk="0" fill="none" h="1" w="537">
                  <a:moveTo>
                    <a:pt x="536"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0" name="Shape 1190"/>
          <p:cNvSpPr/>
          <p:nvPr/>
        </p:nvSpPr>
        <p:spPr>
          <a:xfrm>
            <a:off x="1484913" y="2598660"/>
            <a:ext cx="335738" cy="430924"/>
          </a:xfrm>
          <a:custGeom>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1" name="Shape 1191"/>
          <p:cNvSpPr/>
          <p:nvPr/>
        </p:nvSpPr>
        <p:spPr>
          <a:xfrm>
            <a:off x="963405" y="2598660"/>
            <a:ext cx="248746" cy="430924"/>
          </a:xfrm>
          <a:custGeom>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92" name="Shape 1192"/>
          <p:cNvGrpSpPr/>
          <p:nvPr/>
        </p:nvGrpSpPr>
        <p:grpSpPr>
          <a:xfrm>
            <a:off x="2023737" y="2627227"/>
            <a:ext cx="387933" cy="367467"/>
            <a:chOff x="2583100" y="2973775"/>
            <a:chExt cx="461550" cy="437200"/>
          </a:xfrm>
        </p:grpSpPr>
        <p:sp>
          <p:nvSpPr>
            <p:cNvPr id="1193" name="Shape 1193"/>
            <p:cNvSpPr/>
            <p:nvPr/>
          </p:nvSpPr>
          <p:spPr>
            <a:xfrm>
              <a:off x="2701225" y="3315975"/>
              <a:ext cx="225300" cy="95000"/>
            </a:xfrm>
            <a:custGeom>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4" name="Shape 1194"/>
            <p:cNvSpPr/>
            <p:nvPr/>
          </p:nvSpPr>
          <p:spPr>
            <a:xfrm>
              <a:off x="2583100" y="2973775"/>
              <a:ext cx="461550" cy="336125"/>
            </a:xfrm>
            <a:custGeom>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5" name="Shape 1195"/>
          <p:cNvSpPr/>
          <p:nvPr/>
        </p:nvSpPr>
        <p:spPr>
          <a:xfrm>
            <a:off x="3734681" y="2636022"/>
            <a:ext cx="356204" cy="356204"/>
          </a:xfrm>
          <a:custGeom>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96" name="Shape 1196"/>
          <p:cNvGrpSpPr/>
          <p:nvPr/>
        </p:nvGrpSpPr>
        <p:grpSpPr>
          <a:xfrm>
            <a:off x="4263186" y="2655384"/>
            <a:ext cx="435022" cy="323445"/>
            <a:chOff x="5247525" y="3007275"/>
            <a:chExt cx="517575" cy="384825"/>
          </a:xfrm>
        </p:grpSpPr>
        <p:sp>
          <p:nvSpPr>
            <p:cNvPr id="1197" name="Shape 1197"/>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8" name="Shape 1198"/>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99" name="Shape 1199"/>
          <p:cNvGrpSpPr/>
          <p:nvPr/>
        </p:nvGrpSpPr>
        <p:grpSpPr>
          <a:xfrm>
            <a:off x="3174172" y="2636956"/>
            <a:ext cx="342882" cy="350068"/>
            <a:chOff x="3951850" y="2985350"/>
            <a:chExt cx="407950" cy="416500"/>
          </a:xfrm>
        </p:grpSpPr>
        <p:sp>
          <p:nvSpPr>
            <p:cNvPr id="1200" name="Shape 1200"/>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1" name="Shape 1201"/>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2" name="Shape 1202"/>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3" name="Shape 1203"/>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04" name="Shape 1204"/>
          <p:cNvGrpSpPr/>
          <p:nvPr/>
        </p:nvGrpSpPr>
        <p:grpSpPr>
          <a:xfrm>
            <a:off x="330844" y="3226504"/>
            <a:ext cx="397136" cy="305017"/>
            <a:chOff x="568950" y="3686775"/>
            <a:chExt cx="472500" cy="362900"/>
          </a:xfrm>
        </p:grpSpPr>
        <p:sp>
          <p:nvSpPr>
            <p:cNvPr id="1205" name="Shape 1205"/>
            <p:cNvSpPr/>
            <p:nvPr/>
          </p:nvSpPr>
          <p:spPr>
            <a:xfrm>
              <a:off x="568950" y="3686775"/>
              <a:ext cx="472500" cy="362900"/>
            </a:xfrm>
            <a:custGeom>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6" name="Shape 1206"/>
            <p:cNvSpPr/>
            <p:nvPr/>
          </p:nvSpPr>
          <p:spPr>
            <a:xfrm>
              <a:off x="645650" y="3820725"/>
              <a:ext cx="34125" cy="34125"/>
            </a:xfrm>
            <a:custGeom>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7" name="Shape 1207"/>
            <p:cNvSpPr/>
            <p:nvPr/>
          </p:nvSpPr>
          <p:spPr>
            <a:xfrm>
              <a:off x="747950" y="3753750"/>
              <a:ext cx="85275" cy="12200"/>
            </a:xfrm>
            <a:custGeom>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08" name="Shape 1208"/>
          <p:cNvSpPr/>
          <p:nvPr/>
        </p:nvSpPr>
        <p:spPr>
          <a:xfrm>
            <a:off x="4907686" y="2619652"/>
            <a:ext cx="270221" cy="388962"/>
          </a:xfrm>
          <a:custGeom>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209" name="Shape 1209"/>
          <p:cNvGrpSpPr/>
          <p:nvPr/>
        </p:nvGrpSpPr>
        <p:grpSpPr>
          <a:xfrm>
            <a:off x="898896" y="3252097"/>
            <a:ext cx="377700" cy="253852"/>
            <a:chOff x="1244800" y="3717225"/>
            <a:chExt cx="449375" cy="302025"/>
          </a:xfrm>
        </p:grpSpPr>
        <p:sp>
          <p:nvSpPr>
            <p:cNvPr id="1210" name="Shape 1210"/>
            <p:cNvSpPr/>
            <p:nvPr/>
          </p:nvSpPr>
          <p:spPr>
            <a:xfrm>
              <a:off x="1244800" y="3717225"/>
              <a:ext cx="449375" cy="302025"/>
            </a:xfrm>
            <a:custGeom>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1" name="Shape 1211"/>
            <p:cNvSpPr/>
            <p:nvPr/>
          </p:nvSpPr>
          <p:spPr>
            <a:xfrm>
              <a:off x="1244800" y="3795150"/>
              <a:ext cx="449375" cy="25"/>
            </a:xfrm>
            <a:custGeom>
              <a:pathLst>
                <a:path extrusionOk="0" fill="none" h="1" w="17975">
                  <a:moveTo>
                    <a:pt x="17974"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2" name="Shape 1212"/>
            <p:cNvSpPr/>
            <p:nvPr/>
          </p:nvSpPr>
          <p:spPr>
            <a:xfrm>
              <a:off x="1244800" y="3853000"/>
              <a:ext cx="449375" cy="25"/>
            </a:xfrm>
            <a:custGeom>
              <a:pathLst>
                <a:path extrusionOk="0" fill="none" h="1" w="17975">
                  <a:moveTo>
                    <a:pt x="0" y="0"/>
                  </a:moveTo>
                  <a:lnTo>
                    <a:pt x="17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3" name="Shape 1213"/>
            <p:cNvSpPr/>
            <p:nvPr/>
          </p:nvSpPr>
          <p:spPr>
            <a:xfrm>
              <a:off x="1302625" y="3893800"/>
              <a:ext cx="161375" cy="25"/>
            </a:xfrm>
            <a:custGeom>
              <a:pathLst>
                <a:path extrusionOk="0" fill="none" h="1" w="6455">
                  <a:moveTo>
                    <a:pt x="6455"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4" name="Shape 1214"/>
            <p:cNvSpPr/>
            <p:nvPr/>
          </p:nvSpPr>
          <p:spPr>
            <a:xfrm>
              <a:off x="1302625" y="3933975"/>
              <a:ext cx="110250" cy="25"/>
            </a:xfrm>
            <a:custGeom>
              <a:pathLst>
                <a:path extrusionOk="0" fill="none" h="1" w="4410">
                  <a:moveTo>
                    <a:pt x="4409"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5" name="Shape 1215"/>
            <p:cNvSpPr/>
            <p:nvPr/>
          </p:nvSpPr>
          <p:spPr>
            <a:xfrm>
              <a:off x="1572975" y="3899875"/>
              <a:ext cx="62125" cy="40225"/>
            </a:xfrm>
            <a:custGeom>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16" name="Shape 1216"/>
          <p:cNvGrpSpPr/>
          <p:nvPr/>
        </p:nvGrpSpPr>
        <p:grpSpPr>
          <a:xfrm>
            <a:off x="1468986" y="3232639"/>
            <a:ext cx="367467" cy="287115"/>
            <a:chOff x="1923075" y="3694075"/>
            <a:chExt cx="437200" cy="341600"/>
          </a:xfrm>
        </p:grpSpPr>
        <p:sp>
          <p:nvSpPr>
            <p:cNvPr id="1217" name="Shape 1217"/>
            <p:cNvSpPr/>
            <p:nvPr/>
          </p:nvSpPr>
          <p:spPr>
            <a:xfrm>
              <a:off x="2247600" y="3983300"/>
              <a:ext cx="52400" cy="52375"/>
            </a:xfrm>
            <a:custGeom>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8" name="Shape 1218"/>
            <p:cNvSpPr/>
            <p:nvPr/>
          </p:nvSpPr>
          <p:spPr>
            <a:xfrm>
              <a:off x="2035100" y="3983300"/>
              <a:ext cx="52400" cy="52375"/>
            </a:xfrm>
            <a:custGeom>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9" name="Shape 1219"/>
            <p:cNvSpPr/>
            <p:nvPr/>
          </p:nvSpPr>
          <p:spPr>
            <a:xfrm>
              <a:off x="1923075" y="3694075"/>
              <a:ext cx="437200" cy="280100"/>
            </a:xfrm>
            <a:custGeom>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0" name="Shape 1220"/>
            <p:cNvSpPr/>
            <p:nvPr/>
          </p:nvSpPr>
          <p:spPr>
            <a:xfrm>
              <a:off x="2261000" y="3781750"/>
              <a:ext cx="48725" cy="108400"/>
            </a:xfrm>
            <a:custGeom>
              <a:pathLst>
                <a:path extrusionOk="0" fill="none" h="4336" w="1949">
                  <a:moveTo>
                    <a:pt x="1" y="4336"/>
                  </a:moveTo>
                  <a:lnTo>
                    <a:pt x="1949"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1" name="Shape 1221"/>
            <p:cNvSpPr/>
            <p:nvPr/>
          </p:nvSpPr>
          <p:spPr>
            <a:xfrm>
              <a:off x="2225675" y="3780550"/>
              <a:ext cx="32300" cy="113875"/>
            </a:xfrm>
            <a:custGeom>
              <a:pathLst>
                <a:path extrusionOk="0" fill="none" h="4555" w="1292">
                  <a:moveTo>
                    <a:pt x="1" y="4554"/>
                  </a:moveTo>
                  <a:lnTo>
                    <a:pt x="129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2" name="Shape 1222"/>
            <p:cNvSpPr/>
            <p:nvPr/>
          </p:nvSpPr>
          <p:spPr>
            <a:xfrm>
              <a:off x="2190375" y="3779325"/>
              <a:ext cx="15850" cy="119350"/>
            </a:xfrm>
            <a:custGeom>
              <a:pathLst>
                <a:path extrusionOk="0" fill="none" h="4774" w="634">
                  <a:moveTo>
                    <a:pt x="0" y="4774"/>
                  </a:moveTo>
                  <a:lnTo>
                    <a:pt x="6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3" name="Shape 1223"/>
            <p:cNvSpPr/>
            <p:nvPr/>
          </p:nvSpPr>
          <p:spPr>
            <a:xfrm>
              <a:off x="2154450" y="3777500"/>
              <a:ext cx="1250" cy="126050"/>
            </a:xfrm>
            <a:custGeom>
              <a:pathLst>
                <a:path extrusionOk="0" fill="none" h="5042" w="50">
                  <a:moveTo>
                    <a:pt x="49" y="5042"/>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4" name="Shape 1224"/>
            <p:cNvSpPr/>
            <p:nvPr/>
          </p:nvSpPr>
          <p:spPr>
            <a:xfrm>
              <a:off x="2103300" y="3776275"/>
              <a:ext cx="17075" cy="131550"/>
            </a:xfrm>
            <a:custGeom>
              <a:pathLst>
                <a:path extrusionOk="0" fill="none" h="5262" w="683">
                  <a:moveTo>
                    <a:pt x="683" y="526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5" name="Shape 1225"/>
            <p:cNvSpPr/>
            <p:nvPr/>
          </p:nvSpPr>
          <p:spPr>
            <a:xfrm>
              <a:off x="2051550" y="3775050"/>
              <a:ext cx="34125" cy="137025"/>
            </a:xfrm>
            <a:custGeom>
              <a:pathLst>
                <a:path extrusionOk="0" fill="none" h="5481" w="1365">
                  <a:moveTo>
                    <a:pt x="1364" y="548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6" name="Shape 1226"/>
          <p:cNvGrpSpPr/>
          <p:nvPr/>
        </p:nvGrpSpPr>
        <p:grpSpPr>
          <a:xfrm>
            <a:off x="2037542" y="3228038"/>
            <a:ext cx="360301" cy="295814"/>
            <a:chOff x="2599525" y="3688600"/>
            <a:chExt cx="428675" cy="351950"/>
          </a:xfrm>
        </p:grpSpPr>
        <p:sp>
          <p:nvSpPr>
            <p:cNvPr id="1227" name="Shape 1227"/>
            <p:cNvSpPr/>
            <p:nvPr/>
          </p:nvSpPr>
          <p:spPr>
            <a:xfrm>
              <a:off x="2599525" y="3688600"/>
              <a:ext cx="428675" cy="168675"/>
            </a:xfrm>
            <a:custGeom>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8" name="Shape 1228"/>
            <p:cNvSpPr/>
            <p:nvPr/>
          </p:nvSpPr>
          <p:spPr>
            <a:xfrm>
              <a:off x="2792550" y="3862125"/>
              <a:ext cx="42650" cy="23775"/>
            </a:xfrm>
            <a:custGeom>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9" name="Shape 1229"/>
            <p:cNvSpPr/>
            <p:nvPr/>
          </p:nvSpPr>
          <p:spPr>
            <a:xfrm>
              <a:off x="2599525" y="3852375"/>
              <a:ext cx="428675" cy="188175"/>
            </a:xfrm>
            <a:custGeom>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30" name="Shape 1230"/>
          <p:cNvGrpSpPr/>
          <p:nvPr/>
        </p:nvGrpSpPr>
        <p:grpSpPr>
          <a:xfrm>
            <a:off x="2619925" y="3207571"/>
            <a:ext cx="333700" cy="329077"/>
            <a:chOff x="3292425" y="3664250"/>
            <a:chExt cx="397025" cy="391525"/>
          </a:xfrm>
        </p:grpSpPr>
        <p:sp>
          <p:nvSpPr>
            <p:cNvPr id="1231" name="Shape 1231"/>
            <p:cNvSpPr/>
            <p:nvPr/>
          </p:nvSpPr>
          <p:spPr>
            <a:xfrm>
              <a:off x="3292425" y="3680675"/>
              <a:ext cx="375100" cy="375100"/>
            </a:xfrm>
            <a:custGeom>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2" name="Shape 1232"/>
            <p:cNvSpPr/>
            <p:nvPr/>
          </p:nvSpPr>
          <p:spPr>
            <a:xfrm>
              <a:off x="3504325" y="3664250"/>
              <a:ext cx="131525" cy="153450"/>
            </a:xfrm>
            <a:custGeom>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3" name="Shape 1233"/>
            <p:cNvSpPr/>
            <p:nvPr/>
          </p:nvSpPr>
          <p:spPr>
            <a:xfrm>
              <a:off x="3501875" y="3749500"/>
              <a:ext cx="187575" cy="96825"/>
            </a:xfrm>
            <a:custGeom>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34" name="Shape 1234"/>
          <p:cNvGrpSpPr/>
          <p:nvPr/>
        </p:nvGrpSpPr>
        <p:grpSpPr>
          <a:xfrm>
            <a:off x="3157782" y="3250038"/>
            <a:ext cx="369526" cy="268183"/>
            <a:chOff x="3932350" y="3714775"/>
            <a:chExt cx="439650" cy="319075"/>
          </a:xfrm>
        </p:grpSpPr>
        <p:sp>
          <p:nvSpPr>
            <p:cNvPr id="1235" name="Shape 1235"/>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6" name="Shape 1236"/>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7" name="Shape 1237"/>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8" name="Shape 1238"/>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9" name="Shape 1239"/>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40" name="Shape 1240"/>
          <p:cNvGrpSpPr/>
          <p:nvPr/>
        </p:nvGrpSpPr>
        <p:grpSpPr>
          <a:xfrm>
            <a:off x="3722766" y="3250038"/>
            <a:ext cx="369505" cy="268183"/>
            <a:chOff x="4604550" y="3714775"/>
            <a:chExt cx="439625" cy="319075"/>
          </a:xfrm>
        </p:grpSpPr>
        <p:sp>
          <p:nvSpPr>
            <p:cNvPr id="1241" name="Shape 1241"/>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2" name="Shape 1242"/>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43" name="Shape 1243"/>
          <p:cNvGrpSpPr/>
          <p:nvPr/>
        </p:nvGrpSpPr>
        <p:grpSpPr>
          <a:xfrm>
            <a:off x="4301051" y="3222406"/>
            <a:ext cx="353136" cy="313738"/>
            <a:chOff x="5292575" y="3681900"/>
            <a:chExt cx="420150" cy="373275"/>
          </a:xfrm>
        </p:grpSpPr>
        <p:sp>
          <p:nvSpPr>
            <p:cNvPr id="1244" name="Shape 1244"/>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5" name="Shape 1245"/>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6" name="Shape 1246"/>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7" name="Shape 1247"/>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8" name="Shape 1248"/>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9" name="Shape 1249"/>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0" name="Shape 1250"/>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51" name="Shape 1251"/>
          <p:cNvGrpSpPr/>
          <p:nvPr/>
        </p:nvGrpSpPr>
        <p:grpSpPr>
          <a:xfrm>
            <a:off x="4846073" y="3182482"/>
            <a:ext cx="393060" cy="393060"/>
            <a:chOff x="5941025" y="3634400"/>
            <a:chExt cx="467650" cy="467650"/>
          </a:xfrm>
        </p:grpSpPr>
        <p:sp>
          <p:nvSpPr>
            <p:cNvPr id="1252" name="Shape 1252"/>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3" name="Shape 1253"/>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4" name="Shape 1254"/>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5" name="Shape 1255"/>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6" name="Shape 1256"/>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7" name="Shape 1257"/>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58" name="Shape 1258"/>
          <p:cNvGrpSpPr/>
          <p:nvPr/>
        </p:nvGrpSpPr>
        <p:grpSpPr>
          <a:xfrm>
            <a:off x="5436146" y="3207571"/>
            <a:ext cx="342882" cy="342903"/>
            <a:chOff x="6643075" y="3664250"/>
            <a:chExt cx="407950" cy="407975"/>
          </a:xfrm>
        </p:grpSpPr>
        <p:sp>
          <p:nvSpPr>
            <p:cNvPr id="1259" name="Shape 1259"/>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0" name="Shape 1260"/>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61" name="Shape 1261"/>
          <p:cNvGrpSpPr/>
          <p:nvPr/>
        </p:nvGrpSpPr>
        <p:grpSpPr>
          <a:xfrm>
            <a:off x="336980" y="3758225"/>
            <a:ext cx="371564" cy="371543"/>
            <a:chOff x="576250" y="4319400"/>
            <a:chExt cx="442075" cy="442050"/>
          </a:xfrm>
        </p:grpSpPr>
        <p:sp>
          <p:nvSpPr>
            <p:cNvPr id="1262" name="Shape 1262"/>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3" name="Shape 1263"/>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4" name="Shape 1264"/>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5" name="Shape 1265"/>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66" name="Shape 1266"/>
          <p:cNvSpPr/>
          <p:nvPr/>
        </p:nvSpPr>
        <p:spPr>
          <a:xfrm>
            <a:off x="886643" y="3830523"/>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7" name="Shape 1267"/>
          <p:cNvSpPr/>
          <p:nvPr/>
        </p:nvSpPr>
        <p:spPr>
          <a:xfrm>
            <a:off x="3177366" y="3773703"/>
            <a:ext cx="340844" cy="340865"/>
          </a:xfrm>
          <a:custGeom>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8" name="Shape 1268"/>
          <p:cNvSpPr/>
          <p:nvPr/>
        </p:nvSpPr>
        <p:spPr>
          <a:xfrm>
            <a:off x="2612361" y="3795199"/>
            <a:ext cx="340844" cy="297873"/>
          </a:xfrm>
          <a:custGeom>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9" name="Shape 1269"/>
          <p:cNvSpPr/>
          <p:nvPr/>
        </p:nvSpPr>
        <p:spPr>
          <a:xfrm>
            <a:off x="3740838" y="3772169"/>
            <a:ext cx="343912" cy="343933"/>
          </a:xfrm>
          <a:custGeom>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270" name="Shape 1270"/>
          <p:cNvGrpSpPr/>
          <p:nvPr/>
        </p:nvGrpSpPr>
        <p:grpSpPr>
          <a:xfrm>
            <a:off x="4280585" y="3777157"/>
            <a:ext cx="394068" cy="325505"/>
            <a:chOff x="5268225" y="4341925"/>
            <a:chExt cx="468850" cy="387275"/>
          </a:xfrm>
        </p:grpSpPr>
        <p:sp>
          <p:nvSpPr>
            <p:cNvPr id="1271" name="Shape 1271"/>
            <p:cNvSpPr/>
            <p:nvPr/>
          </p:nvSpPr>
          <p:spPr>
            <a:xfrm>
              <a:off x="5652425" y="4676800"/>
              <a:ext cx="65775" cy="52400"/>
            </a:xfrm>
            <a:custGeom>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2" name="Shape 1272"/>
            <p:cNvSpPr/>
            <p:nvPr/>
          </p:nvSpPr>
          <p:spPr>
            <a:xfrm>
              <a:off x="5287100" y="4676800"/>
              <a:ext cx="65775" cy="52400"/>
            </a:xfrm>
            <a:custGeom>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3" name="Shape 1273"/>
            <p:cNvSpPr/>
            <p:nvPr/>
          </p:nvSpPr>
          <p:spPr>
            <a:xfrm>
              <a:off x="5268225" y="4341925"/>
              <a:ext cx="468850" cy="333075"/>
            </a:xfrm>
            <a:custGeom>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4" name="Shape 1274"/>
            <p:cNvSpPr/>
            <p:nvPr/>
          </p:nvSpPr>
          <p:spPr>
            <a:xfrm>
              <a:off x="5351025" y="4375400"/>
              <a:ext cx="303250" cy="149825"/>
            </a:xfrm>
            <a:custGeom>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5" name="Shape 1275"/>
            <p:cNvSpPr/>
            <p:nvPr/>
          </p:nvSpPr>
          <p:spPr>
            <a:xfrm>
              <a:off x="5326675" y="4569025"/>
              <a:ext cx="81000" cy="65175"/>
            </a:xfrm>
            <a:custGeom>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6" name="Shape 1276"/>
            <p:cNvSpPr/>
            <p:nvPr/>
          </p:nvSpPr>
          <p:spPr>
            <a:xfrm>
              <a:off x="5447225" y="4615925"/>
              <a:ext cx="110850" cy="25"/>
            </a:xfrm>
            <a:custGeom>
              <a:pathLst>
                <a:path extrusionOk="0" fill="none" h="1" w="4434">
                  <a:moveTo>
                    <a:pt x="1" y="0"/>
                  </a:moveTo>
                  <a:lnTo>
                    <a:pt x="443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7" name="Shape 1277"/>
            <p:cNvSpPr/>
            <p:nvPr/>
          </p:nvSpPr>
          <p:spPr>
            <a:xfrm>
              <a:off x="5439925" y="4589125"/>
              <a:ext cx="125450" cy="25"/>
            </a:xfrm>
            <a:custGeom>
              <a:pathLst>
                <a:path extrusionOk="0" fill="none" h="1" w="5018">
                  <a:moveTo>
                    <a:pt x="1" y="0"/>
                  </a:move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8" name="Shape 1278"/>
            <p:cNvSpPr/>
            <p:nvPr/>
          </p:nvSpPr>
          <p:spPr>
            <a:xfrm>
              <a:off x="5597625" y="4569025"/>
              <a:ext cx="81000" cy="65175"/>
            </a:xfrm>
            <a:custGeom>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79" name="Shape 1279"/>
          <p:cNvGrpSpPr/>
          <p:nvPr/>
        </p:nvGrpSpPr>
        <p:grpSpPr>
          <a:xfrm>
            <a:off x="4865531" y="3766924"/>
            <a:ext cx="354145" cy="354145"/>
            <a:chOff x="5964175" y="4329750"/>
            <a:chExt cx="421350" cy="421350"/>
          </a:xfrm>
        </p:grpSpPr>
        <p:sp>
          <p:nvSpPr>
            <p:cNvPr id="1280" name="Shape 1280"/>
            <p:cNvSpPr/>
            <p:nvPr/>
          </p:nvSpPr>
          <p:spPr>
            <a:xfrm>
              <a:off x="5964175" y="4329750"/>
              <a:ext cx="421350" cy="421350"/>
            </a:xfrm>
            <a:custGeom>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1" name="Shape 1281"/>
            <p:cNvSpPr/>
            <p:nvPr/>
          </p:nvSpPr>
          <p:spPr>
            <a:xfrm>
              <a:off x="6322800" y="4360800"/>
              <a:ext cx="31675" cy="30475"/>
            </a:xfrm>
            <a:custGeom>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82" name="Shape 1282"/>
          <p:cNvGrpSpPr/>
          <p:nvPr/>
        </p:nvGrpSpPr>
        <p:grpSpPr>
          <a:xfrm>
            <a:off x="901439" y="4331908"/>
            <a:ext cx="372594" cy="360301"/>
            <a:chOff x="1247825" y="5001950"/>
            <a:chExt cx="443300" cy="428675"/>
          </a:xfrm>
        </p:grpSpPr>
        <p:sp>
          <p:nvSpPr>
            <p:cNvPr id="1283" name="Shape 1283"/>
            <p:cNvSpPr/>
            <p:nvPr/>
          </p:nvSpPr>
          <p:spPr>
            <a:xfrm>
              <a:off x="1247825" y="5168175"/>
              <a:ext cx="373875" cy="221650"/>
            </a:xfrm>
            <a:custGeom>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4" name="Shape 1284"/>
            <p:cNvSpPr/>
            <p:nvPr/>
          </p:nvSpPr>
          <p:spPr>
            <a:xfrm>
              <a:off x="1275850" y="5209575"/>
              <a:ext cx="60900" cy="87075"/>
            </a:xfrm>
            <a:custGeom>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5" name="Shape 1285"/>
            <p:cNvSpPr/>
            <p:nvPr/>
          </p:nvSpPr>
          <p:spPr>
            <a:xfrm>
              <a:off x="1247825" y="5391625"/>
              <a:ext cx="443300" cy="39000"/>
            </a:xfrm>
            <a:custGeom>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6" name="Shape 1286"/>
            <p:cNvSpPr/>
            <p:nvPr/>
          </p:nvSpPr>
          <p:spPr>
            <a:xfrm>
              <a:off x="1454850" y="5001950"/>
              <a:ext cx="17075" cy="114475"/>
            </a:xfrm>
            <a:custGeom>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7" name="Shape 1287"/>
            <p:cNvSpPr/>
            <p:nvPr/>
          </p:nvSpPr>
          <p:spPr>
            <a:xfrm>
              <a:off x="1411025" y="5001950"/>
              <a:ext cx="17075" cy="114475"/>
            </a:xfrm>
            <a:custGeom>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8" name="Shape 1288"/>
            <p:cNvSpPr/>
            <p:nvPr/>
          </p:nvSpPr>
          <p:spPr>
            <a:xfrm>
              <a:off x="1498700" y="5001950"/>
              <a:ext cx="16450" cy="114475"/>
            </a:xfrm>
            <a:custGeom>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89" name="Shape 1289"/>
          <p:cNvGrpSpPr/>
          <p:nvPr/>
        </p:nvGrpSpPr>
        <p:grpSpPr>
          <a:xfrm>
            <a:off x="1499685" y="4313985"/>
            <a:ext cx="306068" cy="389992"/>
            <a:chOff x="1959600" y="4980625"/>
            <a:chExt cx="364150" cy="464000"/>
          </a:xfrm>
        </p:grpSpPr>
        <p:sp>
          <p:nvSpPr>
            <p:cNvPr id="1290" name="Shape 1290"/>
            <p:cNvSpPr/>
            <p:nvPr/>
          </p:nvSpPr>
          <p:spPr>
            <a:xfrm>
              <a:off x="1959600" y="4980625"/>
              <a:ext cx="364150" cy="239325"/>
            </a:xfrm>
            <a:custGeom>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1" name="Shape 1291"/>
            <p:cNvSpPr/>
            <p:nvPr/>
          </p:nvSpPr>
          <p:spPr>
            <a:xfrm>
              <a:off x="2053375" y="5121275"/>
              <a:ext cx="176600" cy="25"/>
            </a:xfrm>
            <a:custGeom>
              <a:pathLst>
                <a:path extrusionOk="0" fill="none" h="1" w="7064">
                  <a:moveTo>
                    <a:pt x="1" y="1"/>
                  </a:moveTo>
                  <a:lnTo>
                    <a:pt x="70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2" name="Shape 1292"/>
            <p:cNvSpPr/>
            <p:nvPr/>
          </p:nvSpPr>
          <p:spPr>
            <a:xfrm>
              <a:off x="2104525" y="5121275"/>
              <a:ext cx="74300" cy="323350"/>
            </a:xfrm>
            <a:custGeom>
              <a:pathLst>
                <a:path extrusionOk="0" fill="none" h="12934" w="2972">
                  <a:moveTo>
                    <a:pt x="0" y="1"/>
                  </a:moveTo>
                  <a:lnTo>
                    <a:pt x="0" y="12933"/>
                  </a:lnTo>
                  <a:lnTo>
                    <a:pt x="2972" y="12933"/>
                  </a:lnTo>
                  <a:lnTo>
                    <a:pt x="29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3" name="Shape 1293"/>
            <p:cNvSpPr/>
            <p:nvPr/>
          </p:nvSpPr>
          <p:spPr>
            <a:xfrm>
              <a:off x="2166625" y="5023850"/>
              <a:ext cx="85275" cy="85275"/>
            </a:xfrm>
            <a:custGeom>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4" name="Shape 1294"/>
            <p:cNvSpPr/>
            <p:nvPr/>
          </p:nvSpPr>
          <p:spPr>
            <a:xfrm>
              <a:off x="2031450" y="5023850"/>
              <a:ext cx="85275" cy="85275"/>
            </a:xfrm>
            <a:custGeom>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5" name="Shape 1295"/>
            <p:cNvSpPr/>
            <p:nvPr/>
          </p:nvSpPr>
          <p:spPr>
            <a:xfrm>
              <a:off x="1979100" y="5219925"/>
              <a:ext cx="125450" cy="224700"/>
            </a:xfrm>
            <a:custGeom>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6" name="Shape 1296"/>
            <p:cNvSpPr/>
            <p:nvPr/>
          </p:nvSpPr>
          <p:spPr>
            <a:xfrm>
              <a:off x="2178800" y="5219925"/>
              <a:ext cx="125450" cy="224700"/>
            </a:xfrm>
            <a:custGeom>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97" name="Shape 1297"/>
          <p:cNvGrpSpPr/>
          <p:nvPr/>
        </p:nvGrpSpPr>
        <p:grpSpPr>
          <a:xfrm>
            <a:off x="2042165" y="4328840"/>
            <a:ext cx="351077" cy="360806"/>
            <a:chOff x="2605025" y="4998300"/>
            <a:chExt cx="417700" cy="429275"/>
          </a:xfrm>
        </p:grpSpPr>
        <p:sp>
          <p:nvSpPr>
            <p:cNvPr id="1298" name="Shape 1298"/>
            <p:cNvSpPr/>
            <p:nvPr/>
          </p:nvSpPr>
          <p:spPr>
            <a:xfrm>
              <a:off x="2819350" y="5216875"/>
              <a:ext cx="202150" cy="210700"/>
            </a:xfrm>
            <a:custGeom>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9" name="Shape 1299"/>
            <p:cNvSpPr/>
            <p:nvPr/>
          </p:nvSpPr>
          <p:spPr>
            <a:xfrm>
              <a:off x="2606225" y="4998300"/>
              <a:ext cx="203400" cy="207650"/>
            </a:xfrm>
            <a:custGeom>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0" name="Shape 1300"/>
            <p:cNvSpPr/>
            <p:nvPr/>
          </p:nvSpPr>
          <p:spPr>
            <a:xfrm>
              <a:off x="2605025" y="5003775"/>
              <a:ext cx="417700" cy="417700"/>
            </a:xfrm>
            <a:custGeom>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01" name="Shape 1301"/>
          <p:cNvGrpSpPr/>
          <p:nvPr/>
        </p:nvGrpSpPr>
        <p:grpSpPr>
          <a:xfrm>
            <a:off x="2572857" y="4331908"/>
            <a:ext cx="419662" cy="349543"/>
            <a:chOff x="3236425" y="5001950"/>
            <a:chExt cx="499300" cy="415875"/>
          </a:xfrm>
        </p:grpSpPr>
        <p:sp>
          <p:nvSpPr>
            <p:cNvPr id="1302" name="Shape 1302"/>
            <p:cNvSpPr/>
            <p:nvPr/>
          </p:nvSpPr>
          <p:spPr>
            <a:xfrm>
              <a:off x="3236425" y="5309425"/>
              <a:ext cx="499300" cy="108400"/>
            </a:xfrm>
            <a:custGeom>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3" name="Shape 1303"/>
            <p:cNvSpPr/>
            <p:nvPr/>
          </p:nvSpPr>
          <p:spPr>
            <a:xfrm>
              <a:off x="3294875" y="5330725"/>
              <a:ext cx="382400" cy="25"/>
            </a:xfrm>
            <a:custGeom>
              <a:pathLst>
                <a:path extrusionOk="0" fill="none" h="1" w="15296">
                  <a:moveTo>
                    <a:pt x="0" y="1"/>
                  </a:moveTo>
                  <a:lnTo>
                    <a:pt x="152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4" name="Shape 1304"/>
            <p:cNvSpPr/>
            <p:nvPr/>
          </p:nvSpPr>
          <p:spPr>
            <a:xfrm>
              <a:off x="3280250" y="5162675"/>
              <a:ext cx="411625" cy="140075"/>
            </a:xfrm>
            <a:custGeom>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5" name="Shape 1305"/>
            <p:cNvSpPr/>
            <p:nvPr/>
          </p:nvSpPr>
          <p:spPr>
            <a:xfrm>
              <a:off x="3471450" y="5001950"/>
              <a:ext cx="17075" cy="114475"/>
            </a:xfrm>
            <a:custGeom>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6" name="Shape 1306"/>
            <p:cNvSpPr/>
            <p:nvPr/>
          </p:nvSpPr>
          <p:spPr>
            <a:xfrm>
              <a:off x="3427600" y="5001950"/>
              <a:ext cx="17075" cy="114475"/>
            </a:xfrm>
            <a:custGeom>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7" name="Shape 1307"/>
            <p:cNvSpPr/>
            <p:nvPr/>
          </p:nvSpPr>
          <p:spPr>
            <a:xfrm>
              <a:off x="3515275" y="5001950"/>
              <a:ext cx="16475" cy="114475"/>
            </a:xfrm>
            <a:custGeom>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08" name="Shape 1308"/>
          <p:cNvGrpSpPr/>
          <p:nvPr/>
        </p:nvGrpSpPr>
        <p:grpSpPr>
          <a:xfrm>
            <a:off x="3187977" y="4313985"/>
            <a:ext cx="319369" cy="380263"/>
            <a:chOff x="3968275" y="4980625"/>
            <a:chExt cx="379975" cy="452425"/>
          </a:xfrm>
        </p:grpSpPr>
        <p:sp>
          <p:nvSpPr>
            <p:cNvPr id="1309" name="Shape 1309"/>
            <p:cNvSpPr/>
            <p:nvPr/>
          </p:nvSpPr>
          <p:spPr>
            <a:xfrm>
              <a:off x="4168000" y="4980625"/>
              <a:ext cx="85875" cy="102325"/>
            </a:xfrm>
            <a:custGeom>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0" name="Shape 1310"/>
            <p:cNvSpPr/>
            <p:nvPr/>
          </p:nvSpPr>
          <p:spPr>
            <a:xfrm>
              <a:off x="3968275" y="5043350"/>
              <a:ext cx="379975" cy="389700"/>
            </a:xfrm>
            <a:custGeom>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1" name="Shape 1311"/>
            <p:cNvSpPr/>
            <p:nvPr/>
          </p:nvSpPr>
          <p:spPr>
            <a:xfrm>
              <a:off x="4031000" y="5150500"/>
              <a:ext cx="54200" cy="61525"/>
            </a:xfrm>
            <a:custGeom>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12" name="Shape 1312"/>
          <p:cNvGrpSpPr/>
          <p:nvPr/>
        </p:nvGrpSpPr>
        <p:grpSpPr>
          <a:xfrm>
            <a:off x="4843510" y="4398938"/>
            <a:ext cx="404323" cy="220085"/>
            <a:chOff x="5937975" y="5081700"/>
            <a:chExt cx="481050" cy="261850"/>
          </a:xfrm>
        </p:grpSpPr>
        <p:sp>
          <p:nvSpPr>
            <p:cNvPr id="1313" name="Shape 1313"/>
            <p:cNvSpPr/>
            <p:nvPr/>
          </p:nvSpPr>
          <p:spPr>
            <a:xfrm>
              <a:off x="6104200" y="5081700"/>
              <a:ext cx="314825" cy="215575"/>
            </a:xfrm>
            <a:custGeom>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4" name="Shape 1314"/>
            <p:cNvSpPr/>
            <p:nvPr/>
          </p:nvSpPr>
          <p:spPr>
            <a:xfrm>
              <a:off x="5937975" y="5210175"/>
              <a:ext cx="333700" cy="133375"/>
            </a:xfrm>
            <a:custGeom>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5" name="Shape 1315"/>
            <p:cNvSpPr/>
            <p:nvPr/>
          </p:nvSpPr>
          <p:spPr>
            <a:xfrm>
              <a:off x="6352025" y="5109100"/>
              <a:ext cx="19500" cy="18900"/>
            </a:xfrm>
            <a:custGeom>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16" name="Shape 1316"/>
          <p:cNvGrpSpPr/>
          <p:nvPr/>
        </p:nvGrpSpPr>
        <p:grpSpPr>
          <a:xfrm>
            <a:off x="5461718" y="4356472"/>
            <a:ext cx="290183" cy="333678"/>
            <a:chOff x="6673500" y="5031175"/>
            <a:chExt cx="345250" cy="397000"/>
          </a:xfrm>
        </p:grpSpPr>
        <p:sp>
          <p:nvSpPr>
            <p:cNvPr id="1317" name="Shape 1317"/>
            <p:cNvSpPr/>
            <p:nvPr/>
          </p:nvSpPr>
          <p:spPr>
            <a:xfrm>
              <a:off x="6731950" y="5031175"/>
              <a:ext cx="105375" cy="147375"/>
            </a:xfrm>
            <a:custGeom>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8" name="Shape 1318"/>
            <p:cNvSpPr/>
            <p:nvPr/>
          </p:nvSpPr>
          <p:spPr>
            <a:xfrm>
              <a:off x="6673500" y="5146850"/>
              <a:ext cx="84050" cy="116925"/>
            </a:xfrm>
            <a:custGeom>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9" name="Shape 1319"/>
            <p:cNvSpPr/>
            <p:nvPr/>
          </p:nvSpPr>
          <p:spPr>
            <a:xfrm>
              <a:off x="6859225" y="5033600"/>
              <a:ext cx="105350" cy="144950"/>
            </a:xfrm>
            <a:custGeom>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0" name="Shape 1320"/>
            <p:cNvSpPr/>
            <p:nvPr/>
          </p:nvSpPr>
          <p:spPr>
            <a:xfrm>
              <a:off x="6931675" y="5150500"/>
              <a:ext cx="87075" cy="115725"/>
            </a:xfrm>
            <a:custGeom>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1" name="Shape 1321"/>
            <p:cNvSpPr/>
            <p:nvPr/>
          </p:nvSpPr>
          <p:spPr>
            <a:xfrm>
              <a:off x="6715525" y="5180350"/>
              <a:ext cx="263050" cy="247825"/>
            </a:xfrm>
            <a:custGeom>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22" name="Shape 1322"/>
          <p:cNvGrpSpPr/>
          <p:nvPr/>
        </p:nvGrpSpPr>
        <p:grpSpPr>
          <a:xfrm>
            <a:off x="3153705" y="381117"/>
            <a:ext cx="387933" cy="345971"/>
            <a:chOff x="3927500" y="301425"/>
            <a:chExt cx="461550" cy="411625"/>
          </a:xfrm>
        </p:grpSpPr>
        <p:sp>
          <p:nvSpPr>
            <p:cNvPr id="1323" name="Shape 1323"/>
            <p:cNvSpPr/>
            <p:nvPr/>
          </p:nvSpPr>
          <p:spPr>
            <a:xfrm>
              <a:off x="4080925" y="302050"/>
              <a:ext cx="154075" cy="411000"/>
            </a:xfrm>
            <a:custGeom>
              <a:pathLst>
                <a:path extrusionOk="0" fill="none" h="16440" w="6163">
                  <a:moveTo>
                    <a:pt x="6162" y="3118"/>
                  </a:moveTo>
                  <a:lnTo>
                    <a:pt x="0" y="0"/>
                  </a:lnTo>
                  <a:lnTo>
                    <a:pt x="0" y="13322"/>
                  </a:lnTo>
                  <a:lnTo>
                    <a:pt x="6162" y="16440"/>
                  </a:lnTo>
                  <a:lnTo>
                    <a:pt x="6162" y="311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4" name="Shape 1324"/>
            <p:cNvSpPr/>
            <p:nvPr/>
          </p:nvSpPr>
          <p:spPr>
            <a:xfrm>
              <a:off x="3927500" y="301425"/>
              <a:ext cx="153450" cy="406150"/>
            </a:xfrm>
            <a:custGeom>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5" name="Shape 1325"/>
            <p:cNvSpPr/>
            <p:nvPr/>
          </p:nvSpPr>
          <p:spPr>
            <a:xfrm>
              <a:off x="4234975" y="306925"/>
              <a:ext cx="154075" cy="405525"/>
            </a:xfrm>
            <a:custGeom>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6" name="Shape 1326"/>
            <p:cNvSpPr/>
            <p:nvPr/>
          </p:nvSpPr>
          <p:spPr>
            <a:xfrm>
              <a:off x="4295850" y="442075"/>
              <a:ext cx="46300" cy="26225"/>
            </a:xfrm>
            <a:custGeom>
              <a:pathLst>
                <a:path extrusionOk="0" fill="none" h="1049" w="1852">
                  <a:moveTo>
                    <a:pt x="1" y="1"/>
                  </a:moveTo>
                  <a:lnTo>
                    <a:pt x="1852" y="104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7" name="Shape 1327"/>
            <p:cNvSpPr/>
            <p:nvPr/>
          </p:nvSpPr>
          <p:spPr>
            <a:xfrm>
              <a:off x="4296475" y="415900"/>
              <a:ext cx="45075" cy="78575"/>
            </a:xfrm>
            <a:custGeom>
              <a:pathLst>
                <a:path extrusionOk="0" fill="none" h="3143" w="1803">
                  <a:moveTo>
                    <a:pt x="1802" y="1"/>
                  </a:moveTo>
                  <a:lnTo>
                    <a:pt x="0" y="314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8" name="Shape 1328"/>
            <p:cNvSpPr/>
            <p:nvPr/>
          </p:nvSpPr>
          <p:spPr>
            <a:xfrm>
              <a:off x="3968275" y="590050"/>
              <a:ext cx="25" cy="6100"/>
            </a:xfrm>
            <a:custGeom>
              <a:pathLst>
                <a:path extrusionOk="0" fill="none" h="244" w="1">
                  <a:moveTo>
                    <a:pt x="1" y="244"/>
                  </a:moveTo>
                  <a:lnTo>
                    <a:pt x="1"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9" name="Shape 1329"/>
            <p:cNvSpPr/>
            <p:nvPr/>
          </p:nvSpPr>
          <p:spPr>
            <a:xfrm>
              <a:off x="3970725" y="558375"/>
              <a:ext cx="1850" cy="12200"/>
            </a:xfrm>
            <a:custGeom>
              <a:pathLst>
                <a:path extrusionOk="0" fill="none" h="488" w="74">
                  <a:moveTo>
                    <a:pt x="0" y="488"/>
                  </a:moveTo>
                  <a:lnTo>
                    <a:pt x="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0" name="Shape 1330"/>
            <p:cNvSpPr/>
            <p:nvPr/>
          </p:nvSpPr>
          <p:spPr>
            <a:xfrm>
              <a:off x="3976200" y="527325"/>
              <a:ext cx="3675" cy="12200"/>
            </a:xfrm>
            <a:custGeom>
              <a:pathLst>
                <a:path extrusionOk="0" fill="none" h="488" w="147">
                  <a:moveTo>
                    <a:pt x="0" y="488"/>
                  </a:moveTo>
                  <a:lnTo>
                    <a:pt x="98" y="147"/>
                  </a:lnTo>
                  <a:lnTo>
                    <a:pt x="147"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1" name="Shape 1331"/>
            <p:cNvSpPr/>
            <p:nvPr/>
          </p:nvSpPr>
          <p:spPr>
            <a:xfrm>
              <a:off x="3985950" y="498100"/>
              <a:ext cx="4875" cy="10975"/>
            </a:xfrm>
            <a:custGeom>
              <a:pathLst>
                <a:path extrusionOk="0" fill="none" h="439" w="195">
                  <a:moveTo>
                    <a:pt x="0" y="439"/>
                  </a:moveTo>
                  <a:lnTo>
                    <a:pt x="195" y="25"/>
                  </a:ln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2" name="Shape 1332"/>
            <p:cNvSpPr/>
            <p:nvPr/>
          </p:nvSpPr>
          <p:spPr>
            <a:xfrm>
              <a:off x="4000550" y="471300"/>
              <a:ext cx="7325" cy="9775"/>
            </a:xfrm>
            <a:custGeom>
              <a:pathLst>
                <a:path extrusionOk="0" fill="none" h="391" w="293">
                  <a:moveTo>
                    <a:pt x="1" y="391"/>
                  </a:moveTo>
                  <a:lnTo>
                    <a:pt x="74" y="269"/>
                  </a:lnTo>
                  <a:lnTo>
                    <a:pt x="2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3" name="Shape 1333"/>
            <p:cNvSpPr/>
            <p:nvPr/>
          </p:nvSpPr>
          <p:spPr>
            <a:xfrm>
              <a:off x="4021250" y="450600"/>
              <a:ext cx="10375" cy="6725"/>
            </a:xfrm>
            <a:custGeom>
              <a:pathLst>
                <a:path extrusionOk="0" fill="none" h="269" w="415">
                  <a:moveTo>
                    <a:pt x="1" y="269"/>
                  </a:moveTo>
                  <a:lnTo>
                    <a:pt x="25" y="244"/>
                  </a:lnTo>
                  <a:lnTo>
                    <a:pt x="220" y="123"/>
                  </a:lnTo>
                  <a:lnTo>
                    <a:pt x="41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4" name="Shape 1334"/>
            <p:cNvSpPr/>
            <p:nvPr/>
          </p:nvSpPr>
          <p:spPr>
            <a:xfrm>
              <a:off x="4049250" y="440250"/>
              <a:ext cx="11600" cy="2475"/>
            </a:xfrm>
            <a:custGeom>
              <a:pathLst>
                <a:path extrusionOk="0" fill="none" h="99" w="464">
                  <a:moveTo>
                    <a:pt x="1" y="98"/>
                  </a:moveTo>
                  <a:lnTo>
                    <a:pt x="220" y="50"/>
                  </a:lnTo>
                  <a:lnTo>
                    <a:pt x="464" y="1"/>
                  </a:lnTo>
                  <a:lnTo>
                    <a:pt x="46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5" name="Shape 1335"/>
            <p:cNvSpPr/>
            <p:nvPr/>
          </p:nvSpPr>
          <p:spPr>
            <a:xfrm>
              <a:off x="4080325" y="439650"/>
              <a:ext cx="12200" cy="1850"/>
            </a:xfrm>
            <a:custGeom>
              <a:pathLst>
                <a:path extrusionOk="0" fill="none" h="74" w="488">
                  <a:moveTo>
                    <a:pt x="0" y="0"/>
                  </a:moveTo>
                  <a:lnTo>
                    <a:pt x="146" y="0"/>
                  </a:lnTo>
                  <a:lnTo>
                    <a:pt x="463" y="74"/>
                  </a:lnTo>
                  <a:lnTo>
                    <a:pt x="487" y="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6" name="Shape 1336"/>
            <p:cNvSpPr/>
            <p:nvPr/>
          </p:nvSpPr>
          <p:spPr>
            <a:xfrm>
              <a:off x="4110150" y="450000"/>
              <a:ext cx="9150" cy="7950"/>
            </a:xfrm>
            <a:custGeom>
              <a:pathLst>
                <a:path extrusionOk="0" fill="none" h="318" w="366">
                  <a:moveTo>
                    <a:pt x="0" y="1"/>
                  </a:moveTo>
                  <a:lnTo>
                    <a:pt x="98" y="74"/>
                  </a:lnTo>
                  <a:lnTo>
                    <a:pt x="317" y="268"/>
                  </a:lnTo>
                  <a:lnTo>
                    <a:pt x="366" y="31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7" name="Shape 1337"/>
            <p:cNvSpPr/>
            <p:nvPr/>
          </p:nvSpPr>
          <p:spPr>
            <a:xfrm>
              <a:off x="4130250" y="473750"/>
              <a:ext cx="4900" cy="10975"/>
            </a:xfrm>
            <a:custGeom>
              <a:pathLst>
                <a:path extrusionOk="0" fill="none" h="439" w="196">
                  <a:moveTo>
                    <a:pt x="0" y="0"/>
                  </a:moveTo>
                  <a:lnTo>
                    <a:pt x="25" y="73"/>
                  </a:lnTo>
                  <a:lnTo>
                    <a:pt x="171" y="366"/>
                  </a:lnTo>
                  <a:lnTo>
                    <a:pt x="195"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8" name="Shape 1338"/>
            <p:cNvSpPr/>
            <p:nvPr/>
          </p:nvSpPr>
          <p:spPr>
            <a:xfrm>
              <a:off x="4141800" y="502975"/>
              <a:ext cx="3700" cy="11600"/>
            </a:xfrm>
            <a:custGeom>
              <a:pathLst>
                <a:path extrusionOk="0" fill="none" h="464" w="148">
                  <a:moveTo>
                    <a:pt x="1" y="0"/>
                  </a:moveTo>
                  <a:lnTo>
                    <a:pt x="147"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9" name="Shape 1339"/>
            <p:cNvSpPr/>
            <p:nvPr/>
          </p:nvSpPr>
          <p:spPr>
            <a:xfrm>
              <a:off x="4150950" y="533425"/>
              <a:ext cx="3675" cy="11575"/>
            </a:xfrm>
            <a:custGeom>
              <a:pathLst>
                <a:path extrusionOk="0" fill="none" h="463" w="147">
                  <a:moveTo>
                    <a:pt x="0" y="0"/>
                  </a:moveTo>
                  <a:lnTo>
                    <a:pt x="146" y="46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0" name="Shape 1340"/>
            <p:cNvSpPr/>
            <p:nvPr/>
          </p:nvSpPr>
          <p:spPr>
            <a:xfrm>
              <a:off x="4160675" y="563850"/>
              <a:ext cx="4900" cy="11000"/>
            </a:xfrm>
            <a:custGeom>
              <a:pathLst>
                <a:path extrusionOk="0" fill="none" h="440" w="196">
                  <a:moveTo>
                    <a:pt x="1" y="1"/>
                  </a:moveTo>
                  <a:lnTo>
                    <a:pt x="50" y="123"/>
                  </a:lnTo>
                  <a:lnTo>
                    <a:pt x="196" y="415"/>
                  </a:lnTo>
                  <a:lnTo>
                    <a:pt x="196" y="43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1" name="Shape 1341"/>
            <p:cNvSpPr/>
            <p:nvPr/>
          </p:nvSpPr>
          <p:spPr>
            <a:xfrm>
              <a:off x="4175300" y="591875"/>
              <a:ext cx="7325" cy="9150"/>
            </a:xfrm>
            <a:custGeom>
              <a:pathLst>
                <a:path extrusionOk="0" fill="none" h="366" w="293">
                  <a:moveTo>
                    <a:pt x="0" y="0"/>
                  </a:moveTo>
                  <a:lnTo>
                    <a:pt x="98" y="146"/>
                  </a:lnTo>
                  <a:lnTo>
                    <a:pt x="293" y="36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2" name="Shape 1342"/>
            <p:cNvSpPr/>
            <p:nvPr/>
          </p:nvSpPr>
          <p:spPr>
            <a:xfrm>
              <a:off x="4198425" y="613175"/>
              <a:ext cx="11000" cy="4900"/>
            </a:xfrm>
            <a:custGeom>
              <a:pathLst>
                <a:path extrusionOk="0" fill="none" h="196" w="440">
                  <a:moveTo>
                    <a:pt x="1" y="1"/>
                  </a:moveTo>
                  <a:lnTo>
                    <a:pt x="171" y="98"/>
                  </a:lnTo>
                  <a:lnTo>
                    <a:pt x="439" y="19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3" name="Shape 1343"/>
            <p:cNvSpPr/>
            <p:nvPr/>
          </p:nvSpPr>
          <p:spPr>
            <a:xfrm>
              <a:off x="4228275" y="621100"/>
              <a:ext cx="12200" cy="625"/>
            </a:xfrm>
            <a:custGeom>
              <a:pathLst>
                <a:path extrusionOk="0" fill="none" h="25" w="488">
                  <a:moveTo>
                    <a:pt x="0" y="0"/>
                  </a:moveTo>
                  <a:lnTo>
                    <a:pt x="49" y="25"/>
                  </a:lnTo>
                  <a:lnTo>
                    <a:pt x="487" y="0"/>
                  </a:lnTo>
                  <a:lnTo>
                    <a:pt x="487"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4" name="Shape 1344"/>
            <p:cNvSpPr/>
            <p:nvPr/>
          </p:nvSpPr>
          <p:spPr>
            <a:xfrm>
              <a:off x="4259925" y="616225"/>
              <a:ext cx="11600" cy="3075"/>
            </a:xfrm>
            <a:custGeom>
              <a:pathLst>
                <a:path extrusionOk="0" fill="none" h="123" w="464">
                  <a:moveTo>
                    <a:pt x="1" y="122"/>
                  </a:moveTo>
                  <a:lnTo>
                    <a:pt x="196" y="73"/>
                  </a:lnTo>
                  <a:lnTo>
                    <a:pt x="464" y="0"/>
                  </a:lnTo>
                  <a:lnTo>
                    <a:pt x="46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5" name="Shape 1345"/>
            <p:cNvSpPr/>
            <p:nvPr/>
          </p:nvSpPr>
          <p:spPr>
            <a:xfrm>
              <a:off x="4289775" y="602225"/>
              <a:ext cx="10375" cy="6725"/>
            </a:xfrm>
            <a:custGeom>
              <a:pathLst>
                <a:path extrusionOk="0" fill="none" h="269" w="415">
                  <a:moveTo>
                    <a:pt x="0" y="268"/>
                  </a:moveTo>
                  <a:lnTo>
                    <a:pt x="195" y="146"/>
                  </a:lnTo>
                  <a:lnTo>
                    <a:pt x="390" y="0"/>
                  </a:lnTo>
                  <a:lnTo>
                    <a:pt x="41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6" name="Shape 1346"/>
            <p:cNvSpPr/>
            <p:nvPr/>
          </p:nvSpPr>
          <p:spPr>
            <a:xfrm>
              <a:off x="4313525" y="577875"/>
              <a:ext cx="6100" cy="10375"/>
            </a:xfrm>
            <a:custGeom>
              <a:pathLst>
                <a:path extrusionOk="0" fill="none" h="415" w="244">
                  <a:moveTo>
                    <a:pt x="0" y="414"/>
                  </a:moveTo>
                  <a:lnTo>
                    <a:pt x="24" y="365"/>
                  </a:lnTo>
                  <a:lnTo>
                    <a:pt x="146" y="195"/>
                  </a:lnTo>
                  <a:lnTo>
                    <a:pt x="24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7" name="Shape 1347"/>
            <p:cNvSpPr/>
            <p:nvPr/>
          </p:nvSpPr>
          <p:spPr>
            <a:xfrm>
              <a:off x="4326300" y="547425"/>
              <a:ext cx="2450" cy="12200"/>
            </a:xfrm>
            <a:custGeom>
              <a:pathLst>
                <a:path extrusionOk="0" fill="none" h="488" w="98">
                  <a:moveTo>
                    <a:pt x="0" y="487"/>
                  </a:moveTo>
                  <a:lnTo>
                    <a:pt x="49" y="293"/>
                  </a:lnTo>
                  <a:lnTo>
                    <a:pt x="9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8" name="Shape 1348"/>
            <p:cNvSpPr/>
            <p:nvPr/>
          </p:nvSpPr>
          <p:spPr>
            <a:xfrm>
              <a:off x="4329350" y="515750"/>
              <a:ext cx="625" cy="12200"/>
            </a:xfrm>
            <a:custGeom>
              <a:pathLst>
                <a:path extrusionOk="0" fill="none" h="488" w="25">
                  <a:moveTo>
                    <a:pt x="25" y="488"/>
                  </a:moveTo>
                  <a:lnTo>
                    <a:pt x="25" y="464"/>
                  </a:lnTo>
                  <a:lnTo>
                    <a:pt x="25" y="123"/>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9" name="Shape 1349"/>
            <p:cNvSpPr/>
            <p:nvPr/>
          </p:nvSpPr>
          <p:spPr>
            <a:xfrm>
              <a:off x="4325075" y="488975"/>
              <a:ext cx="1250" cy="6100"/>
            </a:xfrm>
            <a:custGeom>
              <a:pathLst>
                <a:path extrusionOk="0" fill="none" h="244" w="50">
                  <a:moveTo>
                    <a:pt x="49" y="244"/>
                  </a:moveTo>
                  <a:lnTo>
                    <a:pt x="49" y="244"/>
                  </a:ln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50" name="Shape 1350"/>
          <p:cNvGrpSpPr/>
          <p:nvPr/>
        </p:nvGrpSpPr>
        <p:grpSpPr>
          <a:xfrm>
            <a:off x="5441252" y="387778"/>
            <a:ext cx="332670" cy="332670"/>
            <a:chOff x="6649150" y="309350"/>
            <a:chExt cx="395800" cy="395800"/>
          </a:xfrm>
        </p:grpSpPr>
        <p:sp>
          <p:nvSpPr>
            <p:cNvPr id="1351" name="Shape 1351"/>
            <p:cNvSpPr/>
            <p:nvPr/>
          </p:nvSpPr>
          <p:spPr>
            <a:xfrm>
              <a:off x="6649150" y="309350"/>
              <a:ext cx="395800" cy="395800"/>
            </a:xfrm>
            <a:custGeom>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2" name="Shape 1352"/>
            <p:cNvSpPr/>
            <p:nvPr/>
          </p:nvSpPr>
          <p:spPr>
            <a:xfrm>
              <a:off x="6673500" y="333700"/>
              <a:ext cx="347100" cy="347100"/>
            </a:xfrm>
            <a:custGeom>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3" name="Shape 1353"/>
            <p:cNvSpPr/>
            <p:nvPr/>
          </p:nvSpPr>
          <p:spPr>
            <a:xfrm>
              <a:off x="6848850" y="397625"/>
              <a:ext cx="54825" cy="169300"/>
            </a:xfrm>
            <a:custGeom>
              <a:pathLst>
                <a:path extrusionOk="0" fill="none" h="6772" w="2193">
                  <a:moveTo>
                    <a:pt x="1" y="1"/>
                  </a:moveTo>
                  <a:lnTo>
                    <a:pt x="1" y="4580"/>
                  </a:lnTo>
                  <a:lnTo>
                    <a:pt x="2193" y="677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4" name="Shape 1354"/>
            <p:cNvSpPr/>
            <p:nvPr/>
          </p:nvSpPr>
          <p:spPr>
            <a:xfrm>
              <a:off x="6847025" y="333700"/>
              <a:ext cx="25" cy="29250"/>
            </a:xfrm>
            <a:custGeom>
              <a:pathLst>
                <a:path extrusionOk="0" fill="none" h="1170" w="1">
                  <a:moveTo>
                    <a:pt x="1" y="1170"/>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5" name="Shape 1355"/>
            <p:cNvSpPr/>
            <p:nvPr/>
          </p:nvSpPr>
          <p:spPr>
            <a:xfrm>
              <a:off x="6760575" y="356850"/>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6" name="Shape 1356"/>
            <p:cNvSpPr/>
            <p:nvPr/>
          </p:nvSpPr>
          <p:spPr>
            <a:xfrm>
              <a:off x="6760575" y="356850"/>
              <a:ext cx="14025" cy="24975"/>
            </a:xfrm>
            <a:custGeom>
              <a:pathLst>
                <a:path extrusionOk="0" fill="none" h="999" w="561">
                  <a:moveTo>
                    <a:pt x="1" y="0"/>
                  </a:moveTo>
                  <a:lnTo>
                    <a:pt x="561"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7" name="Shape 1357"/>
            <p:cNvSpPr/>
            <p:nvPr/>
          </p:nvSpPr>
          <p:spPr>
            <a:xfrm>
              <a:off x="6696650" y="420775"/>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8" name="Shape 1358"/>
            <p:cNvSpPr/>
            <p:nvPr/>
          </p:nvSpPr>
          <p:spPr>
            <a:xfrm>
              <a:off x="6696650" y="420775"/>
              <a:ext cx="24975" cy="14025"/>
            </a:xfrm>
            <a:custGeom>
              <a:pathLst>
                <a:path extrusionOk="0" fill="none" h="561" w="999">
                  <a:moveTo>
                    <a:pt x="0" y="0"/>
                  </a:moveTo>
                  <a:lnTo>
                    <a:pt x="999" y="56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9" name="Shape 1359"/>
            <p:cNvSpPr/>
            <p:nvPr/>
          </p:nvSpPr>
          <p:spPr>
            <a:xfrm>
              <a:off x="6673500" y="507225"/>
              <a:ext cx="29250" cy="25"/>
            </a:xfrm>
            <a:custGeom>
              <a:pathLst>
                <a:path extrusionOk="0" fill="none" h="1" w="1170">
                  <a:moveTo>
                    <a:pt x="1" y="1"/>
                  </a:moveTo>
                  <a:lnTo>
                    <a:pt x="117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0" name="Shape 1360"/>
            <p:cNvSpPr/>
            <p:nvPr/>
          </p:nvSpPr>
          <p:spPr>
            <a:xfrm>
              <a:off x="6696650" y="593700"/>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1" name="Shape 1361"/>
            <p:cNvSpPr/>
            <p:nvPr/>
          </p:nvSpPr>
          <p:spPr>
            <a:xfrm>
              <a:off x="6696650" y="579700"/>
              <a:ext cx="24975" cy="14025"/>
            </a:xfrm>
            <a:custGeom>
              <a:pathLst>
                <a:path extrusionOk="0" fill="none" h="561" w="999">
                  <a:moveTo>
                    <a:pt x="0" y="560"/>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2" name="Shape 1362"/>
            <p:cNvSpPr/>
            <p:nvPr/>
          </p:nvSpPr>
          <p:spPr>
            <a:xfrm>
              <a:off x="6760575" y="632675"/>
              <a:ext cx="14025" cy="24975"/>
            </a:xfrm>
            <a:custGeom>
              <a:pathLst>
                <a:path extrusionOk="0" fill="none" h="999" w="561">
                  <a:moveTo>
                    <a:pt x="1" y="999"/>
                  </a:moveTo>
                  <a:lnTo>
                    <a:pt x="56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3" name="Shape 1363"/>
            <p:cNvSpPr/>
            <p:nvPr/>
          </p:nvSpPr>
          <p:spPr>
            <a:xfrm>
              <a:off x="6760575" y="657625"/>
              <a:ext cx="25" cy="25"/>
            </a:xfrm>
            <a:custGeom>
              <a:pathLst>
                <a:path extrusionOk="0" fill="none" h="1" w="1">
                  <a:moveTo>
                    <a:pt x="1" y="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4" name="Shape 1364"/>
            <p:cNvSpPr/>
            <p:nvPr/>
          </p:nvSpPr>
          <p:spPr>
            <a:xfrm>
              <a:off x="6847025" y="651550"/>
              <a:ext cx="25" cy="29250"/>
            </a:xfrm>
            <a:custGeom>
              <a:pathLst>
                <a:path extrusionOk="0" fill="none" h="1170" w="1">
                  <a:moveTo>
                    <a:pt x="1" y="0"/>
                  </a:moveTo>
                  <a:lnTo>
                    <a:pt x="1" y="116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5" name="Shape 1365"/>
            <p:cNvSpPr/>
            <p:nvPr/>
          </p:nvSpPr>
          <p:spPr>
            <a:xfrm>
              <a:off x="6919500" y="632675"/>
              <a:ext cx="14025" cy="24975"/>
            </a:xfrm>
            <a:custGeom>
              <a:pathLst>
                <a:path extrusionOk="0" fill="none" h="999" w="561">
                  <a:moveTo>
                    <a:pt x="560" y="999"/>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6" name="Shape 1366"/>
            <p:cNvSpPr/>
            <p:nvPr/>
          </p:nvSpPr>
          <p:spPr>
            <a:xfrm>
              <a:off x="6933500" y="657625"/>
              <a:ext cx="25" cy="25"/>
            </a:xfrm>
            <a:custGeom>
              <a:pathLst>
                <a:path extrusionOk="0" fill="none" h="1" w="1">
                  <a:moveTo>
                    <a:pt x="0"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7" name="Shape 1367"/>
            <p:cNvSpPr/>
            <p:nvPr/>
          </p:nvSpPr>
          <p:spPr>
            <a:xfrm>
              <a:off x="6972475" y="579700"/>
              <a:ext cx="24975" cy="14025"/>
            </a:xfrm>
            <a:custGeom>
              <a:pathLst>
                <a:path extrusionOk="0" fill="none" h="561" w="999">
                  <a:moveTo>
                    <a:pt x="999" y="56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8" name="Shape 1368"/>
            <p:cNvSpPr/>
            <p:nvPr/>
          </p:nvSpPr>
          <p:spPr>
            <a:xfrm>
              <a:off x="6997425" y="593700"/>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9" name="Shape 1369"/>
            <p:cNvSpPr/>
            <p:nvPr/>
          </p:nvSpPr>
          <p:spPr>
            <a:xfrm>
              <a:off x="6991350" y="507225"/>
              <a:ext cx="29250" cy="25"/>
            </a:xfrm>
            <a:custGeom>
              <a:pathLst>
                <a:path extrusionOk="0" fill="none" h="1" w="1170">
                  <a:moveTo>
                    <a:pt x="1169" y="1"/>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0" name="Shape 1370"/>
            <p:cNvSpPr/>
            <p:nvPr/>
          </p:nvSpPr>
          <p:spPr>
            <a:xfrm>
              <a:off x="6972475" y="420775"/>
              <a:ext cx="24975" cy="14025"/>
            </a:xfrm>
            <a:custGeom>
              <a:pathLst>
                <a:path extrusionOk="0" fill="none" h="561" w="999">
                  <a:moveTo>
                    <a:pt x="0" y="561"/>
                  </a:moveTo>
                  <a:lnTo>
                    <a:pt x="999"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1" name="Shape 1371"/>
            <p:cNvSpPr/>
            <p:nvPr/>
          </p:nvSpPr>
          <p:spPr>
            <a:xfrm>
              <a:off x="6997425" y="420775"/>
              <a:ext cx="25" cy="25"/>
            </a:xfrm>
            <a:custGeom>
              <a:pathLst>
                <a:path extrusionOk="0" fill="none" h="1" w="1">
                  <a:moveTo>
                    <a:pt x="1" y="0"/>
                  </a:moveTo>
                  <a:lnTo>
                    <a:pt x="1"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2" name="Shape 1372"/>
            <p:cNvSpPr/>
            <p:nvPr/>
          </p:nvSpPr>
          <p:spPr>
            <a:xfrm>
              <a:off x="6919500" y="356850"/>
              <a:ext cx="14025" cy="24975"/>
            </a:xfrm>
            <a:custGeom>
              <a:pathLst>
                <a:path extrusionOk="0" fill="none" h="999" w="561">
                  <a:moveTo>
                    <a:pt x="560" y="0"/>
                  </a:moveTo>
                  <a:lnTo>
                    <a:pt x="0" y="99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3" name="Shape 1373"/>
            <p:cNvSpPr/>
            <p:nvPr/>
          </p:nvSpPr>
          <p:spPr>
            <a:xfrm>
              <a:off x="6933500" y="356850"/>
              <a:ext cx="25" cy="25"/>
            </a:xfrm>
            <a:custGeom>
              <a:pathLst>
                <a:path extrusionOk="0" fill="none" h="1" w="1">
                  <a:moveTo>
                    <a:pt x="0" y="0"/>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74" name="Shape 1374"/>
          <p:cNvGrpSpPr/>
          <p:nvPr/>
        </p:nvGrpSpPr>
        <p:grpSpPr>
          <a:xfrm>
            <a:off x="4873705" y="395448"/>
            <a:ext cx="337797" cy="319873"/>
            <a:chOff x="5973900" y="318475"/>
            <a:chExt cx="401900" cy="380575"/>
          </a:xfrm>
        </p:grpSpPr>
        <p:sp>
          <p:nvSpPr>
            <p:cNvPr id="1375" name="Shape 1375"/>
            <p:cNvSpPr/>
            <p:nvPr/>
          </p:nvSpPr>
          <p:spPr>
            <a:xfrm>
              <a:off x="5973900" y="337975"/>
              <a:ext cx="401900" cy="67000"/>
            </a:xfrm>
            <a:custGeom>
              <a:pathLst>
                <a:path extrusionOk="0" fill="none" h="2680" w="16076">
                  <a:moveTo>
                    <a:pt x="16075" y="2679"/>
                  </a:moveTo>
                  <a:lnTo>
                    <a:pt x="16075" y="0"/>
                  </a:lnTo>
                  <a:lnTo>
                    <a:pt x="1" y="0"/>
                  </a:lnTo>
                  <a:lnTo>
                    <a:pt x="1" y="2679"/>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6" name="Shape 1376"/>
            <p:cNvSpPr/>
            <p:nvPr/>
          </p:nvSpPr>
          <p:spPr>
            <a:xfrm>
              <a:off x="6024450" y="348325"/>
              <a:ext cx="45075" cy="45075"/>
            </a:xfrm>
            <a:custGeom>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7" name="Shape 1377"/>
            <p:cNvSpPr/>
            <p:nvPr/>
          </p:nvSpPr>
          <p:spPr>
            <a:xfrm>
              <a:off x="6280175" y="348325"/>
              <a:ext cx="45075" cy="45075"/>
            </a:xfrm>
            <a:custGeom>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8" name="Shape 1378"/>
            <p:cNvSpPr/>
            <p:nvPr/>
          </p:nvSpPr>
          <p:spPr>
            <a:xfrm>
              <a:off x="5973900" y="667375"/>
              <a:ext cx="401900" cy="31675"/>
            </a:xfrm>
            <a:custGeom>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9" name="Shape 1379"/>
            <p:cNvSpPr/>
            <p:nvPr/>
          </p:nvSpPr>
          <p:spPr>
            <a:xfrm>
              <a:off x="6302700" y="318475"/>
              <a:ext cx="28650" cy="63350"/>
            </a:xfrm>
            <a:custGeom>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0" name="Shape 1380"/>
            <p:cNvSpPr/>
            <p:nvPr/>
          </p:nvSpPr>
          <p:spPr>
            <a:xfrm>
              <a:off x="6046975" y="318475"/>
              <a:ext cx="28650" cy="63350"/>
            </a:xfrm>
            <a:custGeom>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1" name="Shape 1381"/>
            <p:cNvSpPr/>
            <p:nvPr/>
          </p:nvSpPr>
          <p:spPr>
            <a:xfrm>
              <a:off x="5973900" y="407375"/>
              <a:ext cx="401900" cy="272200"/>
            </a:xfrm>
            <a:custGeom>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2" name="Shape 1382"/>
            <p:cNvSpPr/>
            <p:nvPr/>
          </p:nvSpPr>
          <p:spPr>
            <a:xfrm>
              <a:off x="6024450" y="456100"/>
              <a:ext cx="300800" cy="175375"/>
            </a:xfrm>
            <a:custGeom>
              <a:pathLst>
                <a:path extrusionOk="0" fill="none" h="7015" w="12032">
                  <a:moveTo>
                    <a:pt x="0" y="0"/>
                  </a:moveTo>
                  <a:lnTo>
                    <a:pt x="12032" y="0"/>
                  </a:lnTo>
                  <a:lnTo>
                    <a:pt x="12032" y="7014"/>
                  </a:lnTo>
                  <a:lnTo>
                    <a:pt x="0" y="7014"/>
                  </a:lnTo>
                  <a:lnTo>
                    <a:pt x="0" y="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3" name="Shape 1383"/>
            <p:cNvSpPr/>
            <p:nvPr/>
          </p:nvSpPr>
          <p:spPr>
            <a:xfrm>
              <a:off x="6024450" y="573000"/>
              <a:ext cx="300800" cy="25"/>
            </a:xfrm>
            <a:custGeom>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4" name="Shape 1384"/>
            <p:cNvSpPr/>
            <p:nvPr/>
          </p:nvSpPr>
          <p:spPr>
            <a:xfrm>
              <a:off x="6024450" y="514550"/>
              <a:ext cx="300800" cy="25"/>
            </a:xfrm>
            <a:custGeom>
              <a:pathLst>
                <a:path extrusionOk="0" fill="none" h="1" w="12032">
                  <a:moveTo>
                    <a:pt x="0" y="0"/>
                  </a:moveTo>
                  <a:lnTo>
                    <a:pt x="12032"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5" name="Shape 1385"/>
            <p:cNvSpPr/>
            <p:nvPr/>
          </p:nvSpPr>
          <p:spPr>
            <a:xfrm>
              <a:off x="6264950" y="456100"/>
              <a:ext cx="25" cy="175375"/>
            </a:xfrm>
            <a:custGeom>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6" name="Shape 1386"/>
            <p:cNvSpPr/>
            <p:nvPr/>
          </p:nvSpPr>
          <p:spPr>
            <a:xfrm>
              <a:off x="6204675" y="456100"/>
              <a:ext cx="25" cy="175375"/>
            </a:xfrm>
            <a:custGeom>
              <a:pathLst>
                <a:path extrusionOk="0" fill="none" h="7015" w="1">
                  <a:moveTo>
                    <a:pt x="0" y="0"/>
                  </a:moveTo>
                  <a:lnTo>
                    <a:pt x="0"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7" name="Shape 1387"/>
            <p:cNvSpPr/>
            <p:nvPr/>
          </p:nvSpPr>
          <p:spPr>
            <a:xfrm>
              <a:off x="6145000" y="456100"/>
              <a:ext cx="25" cy="175375"/>
            </a:xfrm>
            <a:custGeom>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8" name="Shape 1388"/>
            <p:cNvSpPr/>
            <p:nvPr/>
          </p:nvSpPr>
          <p:spPr>
            <a:xfrm>
              <a:off x="6084725" y="456100"/>
              <a:ext cx="25" cy="175375"/>
            </a:xfrm>
            <a:custGeom>
              <a:pathLst>
                <a:path extrusionOk="0" fill="none" h="7015" w="1">
                  <a:moveTo>
                    <a:pt x="1" y="0"/>
                  </a:moveTo>
                  <a:lnTo>
                    <a:pt x="1" y="701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89" name="Shape 1389"/>
          <p:cNvGrpSpPr/>
          <p:nvPr/>
        </p:nvGrpSpPr>
        <p:grpSpPr>
          <a:xfrm>
            <a:off x="918858" y="908741"/>
            <a:ext cx="342882" cy="418128"/>
            <a:chOff x="1268550" y="929175"/>
            <a:chExt cx="407950" cy="497475"/>
          </a:xfrm>
        </p:grpSpPr>
        <p:sp>
          <p:nvSpPr>
            <p:cNvPr id="1390" name="Shape 1390"/>
            <p:cNvSpPr/>
            <p:nvPr/>
          </p:nvSpPr>
          <p:spPr>
            <a:xfrm>
              <a:off x="1268550" y="953550"/>
              <a:ext cx="387250" cy="473100"/>
            </a:xfrm>
            <a:custGeom>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1" name="Shape 1391"/>
            <p:cNvSpPr/>
            <p:nvPr/>
          </p:nvSpPr>
          <p:spPr>
            <a:xfrm>
              <a:off x="1298975" y="929175"/>
              <a:ext cx="377525" cy="462775"/>
            </a:xfrm>
            <a:custGeom>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2" name="Shape 1392"/>
            <p:cNvSpPr/>
            <p:nvPr/>
          </p:nvSpPr>
          <p:spPr>
            <a:xfrm>
              <a:off x="15924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393" name="Shape 1393"/>
          <p:cNvGrpSpPr/>
          <p:nvPr/>
        </p:nvGrpSpPr>
        <p:grpSpPr>
          <a:xfrm>
            <a:off x="5404922" y="924605"/>
            <a:ext cx="405331" cy="388962"/>
            <a:chOff x="6605925" y="948050"/>
            <a:chExt cx="482250" cy="462775"/>
          </a:xfrm>
        </p:grpSpPr>
        <p:sp>
          <p:nvSpPr>
            <p:cNvPr id="1394" name="Shape 1394"/>
            <p:cNvSpPr/>
            <p:nvPr/>
          </p:nvSpPr>
          <p:spPr>
            <a:xfrm>
              <a:off x="6847025" y="1209875"/>
              <a:ext cx="60325" cy="200950"/>
            </a:xfrm>
            <a:custGeom>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5" name="Shape 1395"/>
            <p:cNvSpPr/>
            <p:nvPr/>
          </p:nvSpPr>
          <p:spPr>
            <a:xfrm>
              <a:off x="6605925" y="971800"/>
              <a:ext cx="482250" cy="228350"/>
            </a:xfrm>
            <a:custGeom>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6" name="Shape 1396"/>
            <p:cNvSpPr/>
            <p:nvPr/>
          </p:nvSpPr>
          <p:spPr>
            <a:xfrm>
              <a:off x="6847025" y="948050"/>
              <a:ext cx="25" cy="23775"/>
            </a:xfrm>
            <a:custGeom>
              <a:pathLst>
                <a:path extrusionOk="0" fill="none" h="951" w="1">
                  <a:moveTo>
                    <a:pt x="1" y="951"/>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7" name="Shape 1397"/>
            <p:cNvSpPr/>
            <p:nvPr/>
          </p:nvSpPr>
          <p:spPr>
            <a:xfrm>
              <a:off x="6847025" y="1001025"/>
              <a:ext cx="25" cy="183900"/>
            </a:xfrm>
            <a:custGeom>
              <a:pathLst>
                <a:path extrusionOk="0" fill="none" h="7356" w="1">
                  <a:moveTo>
                    <a:pt x="1" y="1"/>
                  </a:moveTo>
                  <a:lnTo>
                    <a:pt x="1" y="735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8" name="Shape 1398"/>
            <p:cNvSpPr/>
            <p:nvPr/>
          </p:nvSpPr>
          <p:spPr>
            <a:xfrm>
              <a:off x="6872000" y="994325"/>
              <a:ext cx="85275" cy="190600"/>
            </a:xfrm>
            <a:custGeom>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9" name="Shape 1399"/>
            <p:cNvSpPr/>
            <p:nvPr/>
          </p:nvSpPr>
          <p:spPr>
            <a:xfrm>
              <a:off x="6736825" y="994325"/>
              <a:ext cx="85275" cy="190600"/>
            </a:xfrm>
            <a:custGeom>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00" name="Shape 1400"/>
          <p:cNvGrpSpPr/>
          <p:nvPr/>
        </p:nvGrpSpPr>
        <p:grpSpPr>
          <a:xfrm>
            <a:off x="5499604" y="2076574"/>
            <a:ext cx="215966" cy="342399"/>
            <a:chOff x="6718575" y="2318625"/>
            <a:chExt cx="256950" cy="407375"/>
          </a:xfrm>
        </p:grpSpPr>
        <p:sp>
          <p:nvSpPr>
            <p:cNvPr id="1401" name="Shape 1401"/>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2" name="Shape 1402"/>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3" name="Shape 1403"/>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4" name="Shape 1404"/>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5" name="Shape 1405"/>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6" name="Shape 1406"/>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7" name="Shape 1407"/>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8" name="Shape 1408"/>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09" name="Shape 1409"/>
          <p:cNvGrpSpPr/>
          <p:nvPr/>
        </p:nvGrpSpPr>
        <p:grpSpPr>
          <a:xfrm>
            <a:off x="2600993" y="2703482"/>
            <a:ext cx="363369" cy="221115"/>
            <a:chOff x="3269900" y="3064500"/>
            <a:chExt cx="432325" cy="263075"/>
          </a:xfrm>
        </p:grpSpPr>
        <p:sp>
          <p:nvSpPr>
            <p:cNvPr id="1410" name="Shape 1410"/>
            <p:cNvSpPr/>
            <p:nvPr/>
          </p:nvSpPr>
          <p:spPr>
            <a:xfrm>
              <a:off x="3269900" y="3064500"/>
              <a:ext cx="432325" cy="263075"/>
            </a:xfrm>
            <a:custGeom>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1" name="Shape 1411"/>
            <p:cNvSpPr/>
            <p:nvPr/>
          </p:nvSpPr>
          <p:spPr>
            <a:xfrm>
              <a:off x="3445875" y="3155825"/>
              <a:ext cx="80400" cy="80400"/>
            </a:xfrm>
            <a:custGeom>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2" name="Shape 1412"/>
            <p:cNvSpPr/>
            <p:nvPr/>
          </p:nvSpPr>
          <p:spPr>
            <a:xfrm>
              <a:off x="3381925" y="3091900"/>
              <a:ext cx="208275" cy="208275"/>
            </a:xfrm>
            <a:custGeom>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13" name="Shape 1413"/>
          <p:cNvGrpSpPr/>
          <p:nvPr/>
        </p:nvGrpSpPr>
        <p:grpSpPr>
          <a:xfrm>
            <a:off x="5475019" y="2635926"/>
            <a:ext cx="265115" cy="372594"/>
            <a:chOff x="6689325" y="2984125"/>
            <a:chExt cx="315425" cy="443300"/>
          </a:xfrm>
        </p:grpSpPr>
        <p:sp>
          <p:nvSpPr>
            <p:cNvPr id="1414" name="Shape 1414"/>
            <p:cNvSpPr/>
            <p:nvPr/>
          </p:nvSpPr>
          <p:spPr>
            <a:xfrm>
              <a:off x="6689325" y="2984125"/>
              <a:ext cx="315425" cy="77975"/>
            </a:xfrm>
            <a:custGeom>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5" name="Shape 1415"/>
            <p:cNvSpPr/>
            <p:nvPr/>
          </p:nvSpPr>
          <p:spPr>
            <a:xfrm>
              <a:off x="6702125" y="3069375"/>
              <a:ext cx="289850" cy="358050"/>
            </a:xfrm>
            <a:custGeom>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6" name="Shape 1416"/>
            <p:cNvSpPr/>
            <p:nvPr/>
          </p:nvSpPr>
          <p:spPr>
            <a:xfrm>
              <a:off x="6761175" y="3117475"/>
              <a:ext cx="25" cy="261850"/>
            </a:xfrm>
            <a:custGeom>
              <a:pathLst>
                <a:path extrusionOk="0" fill="none" h="10474" w="1">
                  <a:moveTo>
                    <a:pt x="1" y="10473"/>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7" name="Shape 1417"/>
            <p:cNvSpPr/>
            <p:nvPr/>
          </p:nvSpPr>
          <p:spPr>
            <a:xfrm>
              <a:off x="6847025" y="3117475"/>
              <a:ext cx="25" cy="261850"/>
            </a:xfrm>
            <a:custGeom>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8" name="Shape 1418"/>
            <p:cNvSpPr/>
            <p:nvPr/>
          </p:nvSpPr>
          <p:spPr>
            <a:xfrm>
              <a:off x="6932875" y="3117475"/>
              <a:ext cx="25" cy="261850"/>
            </a:xfrm>
            <a:custGeom>
              <a:pathLst>
                <a:path extrusionOk="0" fill="none" h="10474" w="1">
                  <a:moveTo>
                    <a:pt x="1" y="1"/>
                  </a:moveTo>
                  <a:lnTo>
                    <a:pt x="1"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19" name="Shape 1419"/>
          <p:cNvGrpSpPr/>
          <p:nvPr/>
        </p:nvGrpSpPr>
        <p:grpSpPr>
          <a:xfrm>
            <a:off x="1523745" y="3730594"/>
            <a:ext cx="256416" cy="414535"/>
            <a:chOff x="1988225" y="4286525"/>
            <a:chExt cx="305075" cy="493200"/>
          </a:xfrm>
        </p:grpSpPr>
        <p:sp>
          <p:nvSpPr>
            <p:cNvPr id="1420" name="Shape 1420"/>
            <p:cNvSpPr/>
            <p:nvPr/>
          </p:nvSpPr>
          <p:spPr>
            <a:xfrm>
              <a:off x="2178800" y="4519725"/>
              <a:ext cx="114500" cy="114475"/>
            </a:xfrm>
            <a:custGeom>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1" name="Shape 1421"/>
            <p:cNvSpPr/>
            <p:nvPr/>
          </p:nvSpPr>
          <p:spPr>
            <a:xfrm>
              <a:off x="1988225" y="4539200"/>
              <a:ext cx="156500" cy="156500"/>
            </a:xfrm>
            <a:custGeom>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2" name="Shape 1422"/>
            <p:cNvSpPr/>
            <p:nvPr/>
          </p:nvSpPr>
          <p:spPr>
            <a:xfrm>
              <a:off x="2042425" y="4286525"/>
              <a:ext cx="239300" cy="236250"/>
            </a:xfrm>
            <a:custGeom>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3" name="Shape 1423"/>
            <p:cNvSpPr/>
            <p:nvPr/>
          </p:nvSpPr>
          <p:spPr>
            <a:xfrm>
              <a:off x="2161750" y="4522750"/>
              <a:ext cx="25" cy="256975"/>
            </a:xfrm>
            <a:custGeom>
              <a:pathLst>
                <a:path extrusionOk="0" fill="none" h="10279" w="1">
                  <a:moveTo>
                    <a:pt x="1" y="10279"/>
                  </a:move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4" name="Shape 1424"/>
            <p:cNvSpPr/>
            <p:nvPr/>
          </p:nvSpPr>
          <p:spPr>
            <a:xfrm>
              <a:off x="2133750" y="4377850"/>
              <a:ext cx="56050" cy="56025"/>
            </a:xfrm>
            <a:custGeom>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5" name="Shape 1425"/>
            <p:cNvSpPr/>
            <p:nvPr/>
          </p:nvSpPr>
          <p:spPr>
            <a:xfrm>
              <a:off x="2038150" y="4589125"/>
              <a:ext cx="87100" cy="87100"/>
            </a:xfrm>
            <a:custGeom>
              <a:pathLst>
                <a:path extrusionOk="0" fill="none" h="3484" w="3484">
                  <a:moveTo>
                    <a:pt x="1" y="0"/>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6" name="Shape 1426"/>
            <p:cNvSpPr/>
            <p:nvPr/>
          </p:nvSpPr>
          <p:spPr>
            <a:xfrm>
              <a:off x="2194025" y="4564150"/>
              <a:ext cx="54825" cy="54825"/>
            </a:xfrm>
            <a:custGeom>
              <a:pathLst>
                <a:path extrusionOk="0" fill="none" h="2193" w="2193">
                  <a:moveTo>
                    <a:pt x="2192" y="1"/>
                  </a:move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27" name="Shape 1427"/>
          <p:cNvGrpSpPr/>
          <p:nvPr/>
        </p:nvGrpSpPr>
        <p:grpSpPr>
          <a:xfrm>
            <a:off x="2067737" y="3759759"/>
            <a:ext cx="309640" cy="392030"/>
            <a:chOff x="2635450" y="4321225"/>
            <a:chExt cx="368400" cy="466425"/>
          </a:xfrm>
        </p:grpSpPr>
        <p:sp>
          <p:nvSpPr>
            <p:cNvPr id="1428" name="Shape 1428"/>
            <p:cNvSpPr/>
            <p:nvPr/>
          </p:nvSpPr>
          <p:spPr>
            <a:xfrm>
              <a:off x="2635450" y="4653050"/>
              <a:ext cx="368400" cy="134600"/>
            </a:xfrm>
            <a:custGeom>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9" name="Shape 1429"/>
            <p:cNvSpPr/>
            <p:nvPr/>
          </p:nvSpPr>
          <p:spPr>
            <a:xfrm>
              <a:off x="2819350" y="4321225"/>
              <a:ext cx="25" cy="347075"/>
            </a:xfrm>
            <a:custGeom>
              <a:pathLst>
                <a:path extrusionOk="0" fill="none" h="13883" w="1">
                  <a:moveTo>
                    <a:pt x="0" y="13883"/>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0" name="Shape 1430"/>
            <p:cNvSpPr/>
            <p:nvPr/>
          </p:nvSpPr>
          <p:spPr>
            <a:xfrm>
              <a:off x="2835175" y="4328525"/>
              <a:ext cx="114475" cy="114500"/>
            </a:xfrm>
            <a:custGeom>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1" name="Shape 1431"/>
            <p:cNvSpPr/>
            <p:nvPr/>
          </p:nvSpPr>
          <p:spPr>
            <a:xfrm>
              <a:off x="2850400" y="4372975"/>
              <a:ext cx="54825" cy="54825"/>
            </a:xfrm>
            <a:custGeom>
              <a:pathLst>
                <a:path extrusionOk="0" fill="none" h="2193" w="2193">
                  <a:moveTo>
                    <a:pt x="2192" y="0"/>
                  </a:moveTo>
                  <a:lnTo>
                    <a:pt x="0" y="219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2" name="Shape 1432"/>
            <p:cNvSpPr/>
            <p:nvPr/>
          </p:nvSpPr>
          <p:spPr>
            <a:xfrm>
              <a:off x="2646425" y="4429600"/>
              <a:ext cx="156500" cy="156500"/>
            </a:xfrm>
            <a:custGeom>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3" name="Shape 1433"/>
            <p:cNvSpPr/>
            <p:nvPr/>
          </p:nvSpPr>
          <p:spPr>
            <a:xfrm>
              <a:off x="2696350" y="4479525"/>
              <a:ext cx="87100" cy="87100"/>
            </a:xfrm>
            <a:custGeom>
              <a:pathLst>
                <a:path extrusionOk="0" fill="none" h="3484" w="3484">
                  <a:moveTo>
                    <a:pt x="0" y="1"/>
                  </a:moveTo>
                  <a:lnTo>
                    <a:pt x="3483" y="348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34" name="Shape 1434"/>
          <p:cNvGrpSpPr/>
          <p:nvPr/>
        </p:nvGrpSpPr>
        <p:grpSpPr>
          <a:xfrm>
            <a:off x="5436146" y="3750030"/>
            <a:ext cx="342882" cy="383835"/>
            <a:chOff x="6643075" y="4309650"/>
            <a:chExt cx="407950" cy="456675"/>
          </a:xfrm>
        </p:grpSpPr>
        <p:sp>
          <p:nvSpPr>
            <p:cNvPr id="1435" name="Shape 1435"/>
            <p:cNvSpPr/>
            <p:nvPr/>
          </p:nvSpPr>
          <p:spPr>
            <a:xfrm>
              <a:off x="6643075" y="4698125"/>
              <a:ext cx="407950" cy="14625"/>
            </a:xfrm>
            <a:custGeom>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6" name="Shape 1436"/>
            <p:cNvSpPr/>
            <p:nvPr/>
          </p:nvSpPr>
          <p:spPr>
            <a:xfrm>
              <a:off x="6643075" y="4727350"/>
              <a:ext cx="407950" cy="14625"/>
            </a:xfrm>
            <a:custGeom>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7" name="Shape 1437"/>
            <p:cNvSpPr/>
            <p:nvPr/>
          </p:nvSpPr>
          <p:spPr>
            <a:xfrm>
              <a:off x="6643075" y="4751700"/>
              <a:ext cx="407950" cy="14625"/>
            </a:xfrm>
            <a:custGeom>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8" name="Shape 1438"/>
            <p:cNvSpPr/>
            <p:nvPr/>
          </p:nvSpPr>
          <p:spPr>
            <a:xfrm>
              <a:off x="6672900" y="4309650"/>
              <a:ext cx="348900" cy="376300"/>
            </a:xfrm>
            <a:custGeom>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9" name="Shape 1439"/>
            <p:cNvSpPr/>
            <p:nvPr/>
          </p:nvSpPr>
          <p:spPr>
            <a:xfrm>
              <a:off x="6805625" y="4452725"/>
              <a:ext cx="15850" cy="28050"/>
            </a:xfrm>
            <a:custGeom>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0" name="Shape 1440"/>
            <p:cNvSpPr/>
            <p:nvPr/>
          </p:nvSpPr>
          <p:spPr>
            <a:xfrm>
              <a:off x="6872600" y="4452725"/>
              <a:ext cx="15875" cy="28050"/>
            </a:xfrm>
            <a:custGeom>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1" name="Shape 1441"/>
            <p:cNvSpPr/>
            <p:nvPr/>
          </p:nvSpPr>
          <p:spPr>
            <a:xfrm>
              <a:off x="6709425" y="4414975"/>
              <a:ext cx="275250" cy="54825"/>
            </a:xfrm>
            <a:custGeom>
              <a:pathLst>
                <a:path extrusionOk="0" fill="none" h="2193" w="11010">
                  <a:moveTo>
                    <a:pt x="11009" y="2193"/>
                  </a:moveTo>
                  <a:lnTo>
                    <a:pt x="5505" y="1"/>
                  </a:lnTo>
                  <a:lnTo>
                    <a:pt x="1" y="21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2" name="Shape 1442"/>
            <p:cNvSpPr/>
            <p:nvPr/>
          </p:nvSpPr>
          <p:spPr>
            <a:xfrm>
              <a:off x="6733175" y="4382725"/>
              <a:ext cx="227750" cy="37150"/>
            </a:xfrm>
            <a:custGeom>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3" name="Shape 1443"/>
            <p:cNvSpPr/>
            <p:nvPr/>
          </p:nvSpPr>
          <p:spPr>
            <a:xfrm>
              <a:off x="6847025" y="4414975"/>
              <a:ext cx="25" cy="145550"/>
            </a:xfrm>
            <a:custGeom>
              <a:pathLst>
                <a:path extrusionOk="0" fill="none" h="5822" w="1">
                  <a:moveTo>
                    <a:pt x="1" y="1"/>
                  </a:moveTo>
                  <a:lnTo>
                    <a:pt x="1" y="582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44" name="Shape 1444"/>
          <p:cNvGrpSpPr/>
          <p:nvPr/>
        </p:nvGrpSpPr>
        <p:grpSpPr>
          <a:xfrm>
            <a:off x="4251419" y="4291984"/>
            <a:ext cx="452420" cy="433992"/>
            <a:chOff x="5233525" y="4954450"/>
            <a:chExt cx="538275" cy="516350"/>
          </a:xfrm>
        </p:grpSpPr>
        <p:sp>
          <p:nvSpPr>
            <p:cNvPr id="1445" name="Shape 1445"/>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6" name="Shape 1446"/>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7" name="Shape 1447"/>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8" name="Shape 1448"/>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9" name="Shape 1449"/>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0" name="Shape 1450"/>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1" name="Shape 1451"/>
            <p:cNvSpPr/>
            <p:nvPr/>
          </p:nvSpPr>
          <p:spPr>
            <a:xfrm>
              <a:off x="5367475" y="5025075"/>
              <a:ext cx="81600" cy="105975"/>
            </a:xfrm>
            <a:custGeom>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2" name="Shape 1452"/>
            <p:cNvSpPr/>
            <p:nvPr/>
          </p:nvSpPr>
          <p:spPr>
            <a:xfrm>
              <a:off x="5567800" y="4999500"/>
              <a:ext cx="115100" cy="133975"/>
            </a:xfrm>
            <a:custGeom>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3" name="Shape 1453"/>
            <p:cNvSpPr/>
            <p:nvPr/>
          </p:nvSpPr>
          <p:spPr>
            <a:xfrm>
              <a:off x="5600075" y="5217475"/>
              <a:ext cx="127275" cy="16475"/>
            </a:xfrm>
            <a:custGeom>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4" name="Shape 1454"/>
            <p:cNvSpPr/>
            <p:nvPr/>
          </p:nvSpPr>
          <p:spPr>
            <a:xfrm>
              <a:off x="5497775" y="5299675"/>
              <a:ext cx="4900" cy="126675"/>
            </a:xfrm>
            <a:custGeom>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5" name="Shape 1455"/>
            <p:cNvSpPr/>
            <p:nvPr/>
          </p:nvSpPr>
          <p:spPr>
            <a:xfrm>
              <a:off x="5277975" y="5241825"/>
              <a:ext cx="141275" cy="58500"/>
            </a:xfrm>
            <a:custGeom>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56" name="Shape 1456"/>
          <p:cNvGrpSpPr/>
          <p:nvPr/>
        </p:nvGrpSpPr>
        <p:grpSpPr>
          <a:xfrm>
            <a:off x="3682338" y="4299654"/>
            <a:ext cx="460615" cy="418653"/>
            <a:chOff x="4556450" y="4963575"/>
            <a:chExt cx="548025" cy="498100"/>
          </a:xfrm>
        </p:grpSpPr>
        <p:sp>
          <p:nvSpPr>
            <p:cNvPr id="1457" name="Shape 1457"/>
            <p:cNvSpPr/>
            <p:nvPr/>
          </p:nvSpPr>
          <p:spPr>
            <a:xfrm>
              <a:off x="4611850" y="5222350"/>
              <a:ext cx="436600" cy="239325"/>
            </a:xfrm>
            <a:custGeom>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8" name="Shape 1458"/>
            <p:cNvSpPr/>
            <p:nvPr/>
          </p:nvSpPr>
          <p:spPr>
            <a:xfrm>
              <a:off x="4612475" y="4963575"/>
              <a:ext cx="435975" cy="125450"/>
            </a:xfrm>
            <a:custGeom>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9" name="Shape 1459"/>
            <p:cNvSpPr/>
            <p:nvPr/>
          </p:nvSpPr>
          <p:spPr>
            <a:xfrm>
              <a:off x="4556450" y="5089000"/>
              <a:ext cx="274025" cy="225925"/>
            </a:xfrm>
            <a:custGeom>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0" name="Shape 1460"/>
            <p:cNvSpPr/>
            <p:nvPr/>
          </p:nvSpPr>
          <p:spPr>
            <a:xfrm>
              <a:off x="4830450" y="5089000"/>
              <a:ext cx="274025" cy="225925"/>
            </a:xfrm>
            <a:custGeom>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1" name="Shape 1461"/>
            <p:cNvSpPr/>
            <p:nvPr/>
          </p:nvSpPr>
          <p:spPr>
            <a:xfrm>
              <a:off x="4830450" y="5213225"/>
              <a:ext cx="25" cy="248450"/>
            </a:xfrm>
            <a:custGeom>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62" name="Shape 1462"/>
          <p:cNvGrpSpPr/>
          <p:nvPr/>
        </p:nvGrpSpPr>
        <p:grpSpPr>
          <a:xfrm>
            <a:off x="299620" y="4390239"/>
            <a:ext cx="445255" cy="246182"/>
            <a:chOff x="531800" y="5071350"/>
            <a:chExt cx="529750" cy="292900"/>
          </a:xfrm>
        </p:grpSpPr>
        <p:sp>
          <p:nvSpPr>
            <p:cNvPr id="1463" name="Shape 1463"/>
            <p:cNvSpPr/>
            <p:nvPr/>
          </p:nvSpPr>
          <p:spPr>
            <a:xfrm>
              <a:off x="632875" y="5077450"/>
              <a:ext cx="272200" cy="185725"/>
            </a:xfrm>
            <a:custGeom>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4" name="Shape 1464"/>
            <p:cNvSpPr/>
            <p:nvPr/>
          </p:nvSpPr>
          <p:spPr>
            <a:xfrm>
              <a:off x="886175" y="5071350"/>
              <a:ext cx="74300" cy="191825"/>
            </a:xfrm>
            <a:custGeom>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5" name="Shape 1465"/>
            <p:cNvSpPr/>
            <p:nvPr/>
          </p:nvSpPr>
          <p:spPr>
            <a:xfrm>
              <a:off x="531800" y="5162075"/>
              <a:ext cx="202175" cy="202175"/>
            </a:xfrm>
            <a:custGeom>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6" name="Shape 1466"/>
            <p:cNvSpPr/>
            <p:nvPr/>
          </p:nvSpPr>
          <p:spPr>
            <a:xfrm>
              <a:off x="859375" y="5162075"/>
              <a:ext cx="202175" cy="202175"/>
            </a:xfrm>
            <a:custGeom>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7" name="Shape 1467"/>
            <p:cNvSpPr/>
            <p:nvPr/>
          </p:nvSpPr>
          <p:spPr>
            <a:xfrm>
              <a:off x="676100" y="5071350"/>
              <a:ext cx="86500" cy="7325"/>
            </a:xfrm>
            <a:custGeom>
              <a:pathLst>
                <a:path extrusionOk="0" fill="none" h="293" w="3460">
                  <a:moveTo>
                    <a:pt x="1" y="1"/>
                  </a:moveTo>
                  <a:lnTo>
                    <a:pt x="3459" y="29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8" name="Shape 1468"/>
            <p:cNvSpPr/>
            <p:nvPr/>
          </p:nvSpPr>
          <p:spPr>
            <a:xfrm>
              <a:off x="941575" y="5244275"/>
              <a:ext cx="37175" cy="37175"/>
            </a:xfrm>
            <a:custGeom>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9" name="Shape 1469"/>
            <p:cNvSpPr/>
            <p:nvPr/>
          </p:nvSpPr>
          <p:spPr>
            <a:xfrm>
              <a:off x="614600" y="5244275"/>
              <a:ext cx="37175" cy="37175"/>
            </a:xfrm>
            <a:custGeom>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70" name="Shape 1470"/>
          <p:cNvGrpSpPr/>
          <p:nvPr/>
        </p:nvGrpSpPr>
        <p:grpSpPr>
          <a:xfrm>
            <a:off x="7243894" y="1955800"/>
            <a:ext cx="433992" cy="422729"/>
            <a:chOff x="5916675" y="927975"/>
            <a:chExt cx="516350" cy="502950"/>
          </a:xfrm>
        </p:grpSpPr>
        <p:sp>
          <p:nvSpPr>
            <p:cNvPr id="1471" name="Shape 1471"/>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2" name="Shape 1472"/>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73" name="Shape 1473"/>
          <p:cNvGrpSpPr/>
          <p:nvPr/>
        </p:nvGrpSpPr>
        <p:grpSpPr>
          <a:xfrm>
            <a:off x="6359914" y="2661702"/>
            <a:ext cx="1079481" cy="1051467"/>
            <a:chOff x="5916675" y="927975"/>
            <a:chExt cx="516350" cy="502950"/>
          </a:xfrm>
        </p:grpSpPr>
        <p:sp>
          <p:nvSpPr>
            <p:cNvPr id="1474" name="Shape 1474"/>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5" name="Shape 1475"/>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76" name="Shape 1476"/>
          <p:cNvGrpSpPr/>
          <p:nvPr/>
        </p:nvGrpSpPr>
        <p:grpSpPr>
          <a:xfrm>
            <a:off x="6360057" y="1955800"/>
            <a:ext cx="433992" cy="422729"/>
            <a:chOff x="5916675" y="927975"/>
            <a:chExt cx="516350" cy="502950"/>
          </a:xfrm>
        </p:grpSpPr>
        <p:sp>
          <p:nvSpPr>
            <p:cNvPr id="1477" name="Shape 1477"/>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8" name="Shape 1478"/>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79" name="Shape 1479"/>
          <p:cNvSpPr/>
          <p:nvPr/>
        </p:nvSpPr>
        <p:spPr>
          <a:xfrm>
            <a:off x="7436055" y="2192178"/>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0" name="Shape 1480"/>
          <p:cNvSpPr/>
          <p:nvPr/>
        </p:nvSpPr>
        <p:spPr>
          <a:xfrm>
            <a:off x="6552218" y="2192178"/>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1" name="Shape 1481"/>
          <p:cNvSpPr/>
          <p:nvPr/>
        </p:nvSpPr>
        <p:spPr>
          <a:xfrm>
            <a:off x="6837753" y="3249715"/>
            <a:ext cx="1000561" cy="565194"/>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00FFFF"/>
            </a:solidFill>
            <a:prstDash val="dash"/>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2" name="Shape 148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E86B6"/>
        </a:solidFill>
      </p:bgPr>
    </p:bg>
    <p:spTree>
      <p:nvGrpSpPr>
        <p:cNvPr id="1486" name="Shape 1486"/>
        <p:cNvGrpSpPr/>
        <p:nvPr/>
      </p:nvGrpSpPr>
      <p:grpSpPr>
        <a:xfrm>
          <a:off x="0" y="0"/>
          <a:ext cx="0" cy="0"/>
          <a:chOff x="0" y="0"/>
          <a:chExt cx="0" cy="0"/>
        </a:xfrm>
      </p:grpSpPr>
      <p:sp>
        <p:nvSpPr>
          <p:cNvPr id="1487" name="Shape 1487"/>
          <p:cNvSpPr txBox="1"/>
          <p:nvPr/>
        </p:nvSpPr>
        <p:spPr>
          <a:xfrm>
            <a:off x="2087650" y="914275"/>
            <a:ext cx="6676800" cy="138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Now you can use any emoji as an icon!</a:t>
            </a:r>
            <a:endParaRPr>
              <a:solidFill>
                <a:srgbClr val="FFFFFF"/>
              </a:solidFill>
              <a:latin typeface="Titillium Web"/>
              <a:ea typeface="Titillium Web"/>
              <a:cs typeface="Titillium Web"/>
              <a:sym typeface="Titillium Web"/>
            </a:endParaRPr>
          </a:p>
          <a:p>
            <a:pPr indent="0" lvl="0" marL="0"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And of course it resizes without losing quality and you can change the color.</a:t>
            </a:r>
            <a:endParaRPr>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a:spcBef>
                <a:spcPts val="0"/>
              </a:spcBef>
              <a:spcAft>
                <a:spcPts val="0"/>
              </a:spcAft>
              <a:buNone/>
            </a:pPr>
            <a:r>
              <a:rPr lang="en">
                <a:solidFill>
                  <a:srgbClr val="FFFFFF"/>
                </a:solidFill>
                <a:latin typeface="Titillium Web"/>
                <a:ea typeface="Titillium Web"/>
                <a:cs typeface="Titillium Web"/>
                <a:sym typeface="Titillium Web"/>
              </a:rPr>
              <a:t>How? Follow Google instructions </a:t>
            </a:r>
            <a:r>
              <a:rPr lang="en" u="sng">
                <a:solidFill>
                  <a:srgbClr val="FFFFFF"/>
                </a:solidFill>
                <a:latin typeface="Titillium Web"/>
                <a:ea typeface="Titillium Web"/>
                <a:cs typeface="Titillium Web"/>
                <a:sym typeface="Titillium Web"/>
                <a:hlinkClick r:id="rId3"/>
              </a:rPr>
              <a:t>https://twitter.com/googledocs/status/730087240156643328</a:t>
            </a:r>
            <a:endParaRPr>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spcBef>
                <a:spcPts val="0"/>
              </a:spcBef>
              <a:spcAft>
                <a:spcPts val="0"/>
              </a:spcAft>
              <a:buClr>
                <a:schemeClr val="dk1"/>
              </a:buClr>
              <a:buSzPts val="1100"/>
              <a:buFont typeface="Arial"/>
              <a:buNone/>
            </a:pPr>
            <a:r>
              <a:t/>
            </a:r>
            <a:endParaRPr>
              <a:solidFill>
                <a:srgbClr val="FFFFFF"/>
              </a:solidFill>
              <a:latin typeface="Titillium Web"/>
              <a:ea typeface="Titillium Web"/>
              <a:cs typeface="Titillium Web"/>
              <a:sym typeface="Titillium Web"/>
            </a:endParaRPr>
          </a:p>
          <a:p>
            <a:pPr indent="0" lvl="0" marL="0" rtl="0">
              <a:spcBef>
                <a:spcPts val="0"/>
              </a:spcBef>
              <a:spcAft>
                <a:spcPts val="0"/>
              </a:spcAft>
              <a:buNone/>
            </a:pPr>
            <a:r>
              <a:t/>
            </a:r>
            <a:endParaRPr>
              <a:solidFill>
                <a:srgbClr val="FFFFFF"/>
              </a:solidFill>
              <a:latin typeface="Titillium Web"/>
              <a:ea typeface="Titillium Web"/>
              <a:cs typeface="Titillium Web"/>
              <a:sym typeface="Titillium Web"/>
            </a:endParaRPr>
          </a:p>
        </p:txBody>
      </p:sp>
      <p:sp>
        <p:nvSpPr>
          <p:cNvPr id="1488" name="Shape 1488"/>
          <p:cNvSpPr txBox="1"/>
          <p:nvPr/>
        </p:nvSpPr>
        <p:spPr>
          <a:xfrm>
            <a:off x="731900" y="2374250"/>
            <a:ext cx="7327500" cy="25707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3600">
                <a:solidFill>
                  <a:srgbClr val="FFFFFF"/>
                </a:solidFill>
                <a:latin typeface="Titillium Web"/>
                <a:ea typeface="Titillium Web"/>
                <a:cs typeface="Titillium Web"/>
                <a:sym typeface="Titillium Web"/>
              </a:rPr>
              <a:t>✋👆👉👍👤👦👧👨👩👪💃🏃💑❤😂😉😋😒😭👶😸🐟🍒🍔💣📌📖🔨🎃🎈🎨🏈🏰🌏🔌🔑</a:t>
            </a:r>
            <a:r>
              <a:rPr lang="en" sz="2400">
                <a:solidFill>
                  <a:srgbClr val="FFFFFF"/>
                </a:solidFill>
                <a:highlight>
                  <a:srgbClr val="465573"/>
                </a:highlight>
                <a:latin typeface="Titillium Web"/>
                <a:ea typeface="Titillium Web"/>
                <a:cs typeface="Titillium Web"/>
                <a:sym typeface="Titillium Web"/>
              </a:rPr>
              <a:t> and many more...</a:t>
            </a:r>
            <a:endParaRPr sz="2400">
              <a:solidFill>
                <a:srgbClr val="FFFFFF"/>
              </a:solidFill>
              <a:highlight>
                <a:srgbClr val="465573"/>
              </a:highlight>
              <a:latin typeface="Titillium Web"/>
              <a:ea typeface="Titillium Web"/>
              <a:cs typeface="Titillium Web"/>
              <a:sym typeface="Titillium Web"/>
            </a:endParaRPr>
          </a:p>
        </p:txBody>
      </p:sp>
      <p:sp>
        <p:nvSpPr>
          <p:cNvPr id="1489" name="Shape 1489"/>
          <p:cNvSpPr txBox="1"/>
          <p:nvPr/>
        </p:nvSpPr>
        <p:spPr>
          <a:xfrm>
            <a:off x="572775" y="856414"/>
            <a:ext cx="1440600" cy="12960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1490" name="Shape 149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Shape 793"/>
          <p:cNvSpPr txBox="1"/>
          <p:nvPr>
            <p:ph type="title"/>
          </p:nvPr>
        </p:nvSpPr>
        <p:spPr>
          <a:xfrm>
            <a:off x="368660" y="683838"/>
            <a:ext cx="3985200" cy="85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9200"/>
              <a:t>HELLO!</a:t>
            </a:r>
            <a:endParaRPr sz="9200"/>
          </a:p>
        </p:txBody>
      </p:sp>
      <p:sp>
        <p:nvSpPr>
          <p:cNvPr id="794" name="Shape 794"/>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I am Jayden Smith</a:t>
            </a:r>
            <a:endParaRPr b="1"/>
          </a:p>
          <a:p>
            <a:pPr indent="0" lvl="0" marL="0" rtl="0">
              <a:spcBef>
                <a:spcPts val="600"/>
              </a:spcBef>
              <a:spcAft>
                <a:spcPts val="0"/>
              </a:spcAft>
              <a:buClr>
                <a:schemeClr val="dk1"/>
              </a:buClr>
              <a:buSzPts val="1100"/>
              <a:buFont typeface="Arial"/>
              <a:buNone/>
            </a:pPr>
            <a:r>
              <a:rPr lang="en"/>
              <a:t>I am here because I love to give presentations. </a:t>
            </a:r>
            <a:endParaRPr/>
          </a:p>
          <a:p>
            <a:pPr indent="0" lvl="0" marL="0">
              <a:spcBef>
                <a:spcPts val="600"/>
              </a:spcBef>
              <a:spcAft>
                <a:spcPts val="0"/>
              </a:spcAft>
              <a:buClr>
                <a:schemeClr val="dk1"/>
              </a:buClr>
              <a:buSzPts val="1100"/>
              <a:buFont typeface="Arial"/>
              <a:buNone/>
            </a:pPr>
            <a:r>
              <a:rPr lang="en"/>
              <a:t>You can find me at @username</a:t>
            </a:r>
            <a:endParaRPr b="1"/>
          </a:p>
        </p:txBody>
      </p:sp>
      <p:pic>
        <p:nvPicPr>
          <p:cNvPr descr="photo-1434030216411-0b793f4b4173.jpg" id="795" name="Shape 795"/>
          <p:cNvPicPr preferRelativeResize="0"/>
          <p:nvPr/>
        </p:nvPicPr>
        <p:blipFill rotWithShape="1">
          <a:blip r:embed="rId3">
            <a:alphaModFix/>
          </a:blip>
          <a:srcRect b="0" l="16447" r="8482" t="0"/>
          <a:stretch/>
        </p:blipFill>
        <p:spPr>
          <a:xfrm>
            <a:off x="5546725" y="544875"/>
            <a:ext cx="3039850" cy="4049375"/>
          </a:xfrm>
          <a:prstGeom prst="rect">
            <a:avLst/>
          </a:prstGeom>
          <a:noFill/>
          <a:ln>
            <a:noFill/>
          </a:ln>
        </p:spPr>
      </p:pic>
      <p:sp>
        <p:nvSpPr>
          <p:cNvPr id="796" name="Shape 79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Shape 801"/>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“Quotations are commonly printed as a means of inspiration and to invoke philosophical thoughts from the reader.</a:t>
            </a:r>
            <a:r>
              <a:rPr lang="en">
                <a:solidFill>
                  <a:schemeClr val="lt1"/>
                </a:solidFill>
              </a:rPr>
              <a:t>”</a:t>
            </a:r>
            <a:endParaRPr/>
          </a:p>
        </p:txBody>
      </p:sp>
      <p:sp>
        <p:nvSpPr>
          <p:cNvPr id="802" name="Shape 80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Shape 807"/>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TRANSITION HEADLINE</a:t>
            </a:r>
            <a:endParaRPr/>
          </a:p>
        </p:txBody>
      </p:sp>
      <p:sp>
        <p:nvSpPr>
          <p:cNvPr id="808" name="Shape 808"/>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start with the first set of slides</a:t>
            </a:r>
            <a:endParaRPr/>
          </a:p>
        </p:txBody>
      </p:sp>
      <p:sp>
        <p:nvSpPr>
          <p:cNvPr id="809" name="Shape 809"/>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Shape 81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THIS IS A SLIDE TITLE</a:t>
            </a:r>
            <a:endParaRPr/>
          </a:p>
        </p:txBody>
      </p:sp>
      <p:sp>
        <p:nvSpPr>
          <p:cNvPr id="815" name="Shape 81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a:t>Here you have a list of items</a:t>
            </a:r>
            <a:endParaRPr/>
          </a:p>
          <a:p>
            <a:pPr indent="-381000" lvl="0" marL="457200" rtl="0">
              <a:spcBef>
                <a:spcPts val="0"/>
              </a:spcBef>
              <a:spcAft>
                <a:spcPts val="0"/>
              </a:spcAft>
              <a:buSzPts val="2400"/>
              <a:buChar char="▫"/>
            </a:pPr>
            <a:r>
              <a:rPr lang="en"/>
              <a:t>And some text</a:t>
            </a:r>
            <a:endParaRPr/>
          </a:p>
          <a:p>
            <a:pPr indent="-381000" lvl="0" marL="457200" rtl="0">
              <a:spcBef>
                <a:spcPts val="0"/>
              </a:spcBef>
              <a:spcAft>
                <a:spcPts val="0"/>
              </a:spcAft>
              <a:buSzPts val="2400"/>
              <a:buChar char="▫"/>
            </a:pPr>
            <a:r>
              <a:rPr lang="en"/>
              <a:t>But remember not to overload your slides with content</a:t>
            </a:r>
            <a:endParaRPr/>
          </a:p>
          <a:p>
            <a:pPr indent="0" lvl="0" marL="0" rtl="0">
              <a:spcBef>
                <a:spcPts val="600"/>
              </a:spcBef>
              <a:spcAft>
                <a:spcPts val="0"/>
              </a:spcAft>
              <a:buNone/>
            </a:pPr>
            <a:r>
              <a:t/>
            </a:r>
            <a:endParaRPr/>
          </a:p>
          <a:p>
            <a:pPr indent="0" lvl="0" marL="0">
              <a:spcBef>
                <a:spcPts val="600"/>
              </a:spcBef>
              <a:spcAft>
                <a:spcPts val="0"/>
              </a:spcAft>
              <a:buNone/>
            </a:pPr>
            <a:r>
              <a:rPr lang="en"/>
              <a:t>Your audience will listen to you or read the content, but won’t do both. </a:t>
            </a:r>
            <a:endParaRPr/>
          </a:p>
        </p:txBody>
      </p:sp>
      <p:sp>
        <p:nvSpPr>
          <p:cNvPr id="816" name="Shape 8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Shape 821"/>
          <p:cNvSpPr txBox="1"/>
          <p:nvPr>
            <p:ph idx="4294967295" type="ctrTitle"/>
          </p:nvPr>
        </p:nvSpPr>
        <p:spPr>
          <a:xfrm>
            <a:off x="641049" y="2240138"/>
            <a:ext cx="51789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9200"/>
              <a:t>BIG CONCEPT</a:t>
            </a:r>
            <a:endParaRPr sz="9200"/>
          </a:p>
        </p:txBody>
      </p:sp>
      <p:sp>
        <p:nvSpPr>
          <p:cNvPr id="822" name="Shape 822"/>
          <p:cNvSpPr txBox="1"/>
          <p:nvPr>
            <p:ph idx="4294967295" type="subTitle"/>
          </p:nvPr>
        </p:nvSpPr>
        <p:spPr>
          <a:xfrm>
            <a:off x="641049" y="3411552"/>
            <a:ext cx="5178900" cy="78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Bring the attention of your audience over a key concept using icons or illustrations</a:t>
            </a:r>
            <a:endParaRPr sz="1800"/>
          </a:p>
        </p:txBody>
      </p:sp>
      <p:grpSp>
        <p:nvGrpSpPr>
          <p:cNvPr id="823" name="Shape 823"/>
          <p:cNvGrpSpPr/>
          <p:nvPr/>
        </p:nvGrpSpPr>
        <p:grpSpPr>
          <a:xfrm>
            <a:off x="6386449" y="535979"/>
            <a:ext cx="2049541" cy="2049503"/>
            <a:chOff x="6643075" y="3664250"/>
            <a:chExt cx="407950" cy="407975"/>
          </a:xfrm>
        </p:grpSpPr>
        <p:sp>
          <p:nvSpPr>
            <p:cNvPr id="824" name="Shape 824"/>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5" name="Shape 825"/>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26" name="Shape 826"/>
          <p:cNvGrpSpPr/>
          <p:nvPr/>
        </p:nvGrpSpPr>
        <p:grpSpPr>
          <a:xfrm rot="-587398">
            <a:off x="6265771" y="2852329"/>
            <a:ext cx="842620" cy="842572"/>
            <a:chOff x="576250" y="4319400"/>
            <a:chExt cx="442075" cy="442050"/>
          </a:xfrm>
        </p:grpSpPr>
        <p:sp>
          <p:nvSpPr>
            <p:cNvPr id="827" name="Shape 827"/>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8" name="Shape 828"/>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9" name="Shape 829"/>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0" name="Shape 830"/>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31" name="Shape 831"/>
          <p:cNvSpPr/>
          <p:nvPr/>
        </p:nvSpPr>
        <p:spPr>
          <a:xfrm>
            <a:off x="5895981" y="1009302"/>
            <a:ext cx="320368" cy="30589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2" name="Shape 832"/>
          <p:cNvSpPr/>
          <p:nvPr/>
        </p:nvSpPr>
        <p:spPr>
          <a:xfrm rot="2697547">
            <a:off x="8007055" y="2575333"/>
            <a:ext cx="486304" cy="464341"/>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3" name="Shape 833"/>
          <p:cNvSpPr/>
          <p:nvPr/>
        </p:nvSpPr>
        <p:spPr>
          <a:xfrm>
            <a:off x="8391773" y="2310235"/>
            <a:ext cx="194803" cy="186077"/>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4" name="Shape 834"/>
          <p:cNvSpPr/>
          <p:nvPr/>
        </p:nvSpPr>
        <p:spPr>
          <a:xfrm rot="1280241">
            <a:off x="5674028" y="1931959"/>
            <a:ext cx="194750" cy="18604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5" name="Shape 8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Shape 840"/>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White</a:t>
            </a:r>
            <a:endParaRPr b="1"/>
          </a:p>
          <a:p>
            <a:pPr indent="0" lvl="0" marL="0">
              <a:spcBef>
                <a:spcPts val="600"/>
              </a:spcBef>
              <a:spcAft>
                <a:spcPts val="0"/>
              </a:spcAft>
              <a:buNone/>
            </a:pPr>
            <a:r>
              <a:rPr lang="en"/>
              <a:t>Is the color of milk and fresh snow, the color produced by the combination of all the colors of the visible spectrum.</a:t>
            </a:r>
            <a:endParaRPr/>
          </a:p>
        </p:txBody>
      </p:sp>
      <p:sp>
        <p:nvSpPr>
          <p:cNvPr id="841" name="Shape 84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YOU CAN ALSO SPLIT YOUR CONTENT</a:t>
            </a:r>
            <a:endParaRPr/>
          </a:p>
        </p:txBody>
      </p:sp>
      <p:sp>
        <p:nvSpPr>
          <p:cNvPr id="842" name="Shape 842"/>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Black</a:t>
            </a:r>
            <a:endParaRPr b="1"/>
          </a:p>
          <a:p>
            <a:pPr indent="0" lvl="0" marL="0">
              <a:spcBef>
                <a:spcPts val="600"/>
              </a:spcBef>
              <a:spcAft>
                <a:spcPts val="0"/>
              </a:spcAft>
              <a:buNone/>
            </a:pPr>
            <a:r>
              <a:rPr lang="en"/>
              <a:t>Is the color of coal, ebony, and of outer space. It is the darkest color, the result of the absence of or complete absorption of light.</a:t>
            </a:r>
            <a:endParaRPr/>
          </a:p>
        </p:txBody>
      </p:sp>
      <p:sp>
        <p:nvSpPr>
          <p:cNvPr id="843" name="Shape 84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Shape 84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 TWO OR THREE COLUMNS</a:t>
            </a:r>
            <a:endParaRPr/>
          </a:p>
        </p:txBody>
      </p:sp>
      <p:sp>
        <p:nvSpPr>
          <p:cNvPr id="849" name="Shape 849"/>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Yellow</a:t>
            </a:r>
            <a:endParaRPr b="1"/>
          </a:p>
          <a:p>
            <a:pPr indent="0" lvl="0" marL="0">
              <a:spcBef>
                <a:spcPts val="600"/>
              </a:spcBef>
              <a:spcAft>
                <a:spcPts val="0"/>
              </a:spcAft>
              <a:buNone/>
            </a:pPr>
            <a:r>
              <a:rPr lang="en"/>
              <a:t>Is the color of gold, butter and ripe lemons. In the spectrum of visible light, yellow is found between green and orange.</a:t>
            </a:r>
            <a:endParaRPr/>
          </a:p>
        </p:txBody>
      </p:sp>
      <p:sp>
        <p:nvSpPr>
          <p:cNvPr id="850" name="Shape 850"/>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Blue</a:t>
            </a:r>
            <a:endParaRPr b="1"/>
          </a:p>
          <a:p>
            <a:pPr indent="0" lvl="0" marL="0">
              <a:spcBef>
                <a:spcPts val="600"/>
              </a:spcBef>
              <a:spcAft>
                <a:spcPts val="0"/>
              </a:spcAft>
              <a:buNone/>
            </a:pPr>
            <a:r>
              <a:rPr lang="en"/>
              <a:t>Is the colour of the clear sky and the deep sea. It is located between violet and green on the optical spectrum.</a:t>
            </a:r>
            <a:endParaRPr/>
          </a:p>
        </p:txBody>
      </p:sp>
      <p:sp>
        <p:nvSpPr>
          <p:cNvPr id="851" name="Shape 851"/>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Red</a:t>
            </a:r>
            <a:endParaRPr b="1"/>
          </a:p>
          <a:p>
            <a:pPr indent="0" lvl="0" marL="0" rtl="0">
              <a:spcBef>
                <a:spcPts val="600"/>
              </a:spcBef>
              <a:spcAft>
                <a:spcPts val="0"/>
              </a:spcAft>
              <a:buNone/>
            </a:pPr>
            <a:r>
              <a:rPr lang="en"/>
              <a:t>Is the color of blood, and because of this it has historically been associated with sacrifice, danger and courage. </a:t>
            </a:r>
            <a:endParaRPr/>
          </a:p>
          <a:p>
            <a:pPr indent="0" lvl="0" marL="0">
              <a:spcBef>
                <a:spcPts val="600"/>
              </a:spcBef>
              <a:spcAft>
                <a:spcPts val="0"/>
              </a:spcAft>
              <a:buNone/>
            </a:pPr>
            <a:r>
              <a:t/>
            </a:r>
            <a:endParaRPr/>
          </a:p>
        </p:txBody>
      </p:sp>
      <p:sp>
        <p:nvSpPr>
          <p:cNvPr id="852" name="Shape 85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