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54F907-6E49-424C-A1AE-CFBD471643F8}">
  <a:tblStyle styleId="{E254F907-6E49-424C-A1AE-CFBD47164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%7CQuattrocento+Sans:400,400italic,700,700italic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b="1" sz="2000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pigargo.jp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4294967295" type="title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  <a:endParaRPr i="1" sz="1800">
              <a:highlight>
                <a:srgbClr val="FFCD00"/>
              </a:highlight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1434479" y="1543021"/>
            <a:ext cx="5817846" cy="3375716"/>
            <a:chOff x="1641825" y="1470659"/>
            <a:chExt cx="6329938" cy="3672849"/>
          </a:xfrm>
        </p:grpSpPr>
        <p:sp>
          <p:nvSpPr>
            <p:cNvPr id="206" name="Shape 206"/>
            <p:cNvSpPr/>
            <p:nvPr/>
          </p:nvSpPr>
          <p:spPr>
            <a:xfrm>
              <a:off x="5666561" y="1572690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04629" y="3921008"/>
              <a:ext cx="2028900" cy="1222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37463" y="1572694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74969" y="1841674"/>
              <a:ext cx="2785200" cy="2685000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41825" y="1470659"/>
              <a:ext cx="1894500" cy="21174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7411" y="1881133"/>
              <a:ext cx="2670600" cy="2574300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59214" y="3939376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89009" y="1753768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Shape 217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2832396" y="2843275"/>
              <a:ext cx="1359300" cy="1538700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 flipH="1">
              <a:off x="2806266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08175" y="3078672"/>
              <a:ext cx="1002600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b="0" i="0" sz="10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573436" y="4073250"/>
              <a:ext cx="5931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  <a:endParaRPr b="0" i="0" sz="800" u="none" cap="none" strike="noStrike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5887700" y="3149975"/>
              <a:ext cx="593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b="1" i="0" sz="1200" u="none" cap="none" strike="noStrike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5924575" y="468450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  <a:endParaRPr sz="120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{E254F907-6E49-424C-A1AE-CFBD471643F8}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b="1" sz="11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60452" y="382625"/>
            <a:ext cx="7623096" cy="363147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4294967295" type="title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469085" y="4390077"/>
            <a:ext cx="205838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67" name="Shape 26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68" name="Shape 26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69" name="Shape 269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4294967295" type="ctrTitle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79" name="Shape 279"/>
          <p:cNvSpPr txBox="1"/>
          <p:nvPr>
            <p:ph idx="4294967295" type="subTitle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80" name="Shape 280"/>
          <p:cNvSpPr txBox="1"/>
          <p:nvPr>
            <p:ph idx="4294967295" type="ctrTitle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81" name="Shape 281"/>
          <p:cNvSpPr txBox="1"/>
          <p:nvPr>
            <p:ph idx="4294967295" type="subTitle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82" name="Shape 282"/>
          <p:cNvSpPr txBox="1"/>
          <p:nvPr>
            <p:ph idx="4294967295" type="ctrTitle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83" name="Shape 283"/>
          <p:cNvSpPr txBox="1"/>
          <p:nvPr>
            <p:ph idx="4294967295" type="subTitle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84" name="Shape 284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85" name="Shape 285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" name="Shape 304"/>
          <p:cNvCxnSpPr>
            <a:endCxn id="301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sm" w="sm" type="none"/>
            <a:tailEnd len="sm" w="sm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1" name="Shape 311"/>
          <p:cNvSpPr txBox="1"/>
          <p:nvPr>
            <p:ph idx="2" type="body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2" name="Shape 312"/>
          <p:cNvSpPr txBox="1"/>
          <p:nvPr>
            <p:ph idx="3" type="body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5" name="Shape 315"/>
          <p:cNvSpPr txBox="1"/>
          <p:nvPr>
            <p:ph idx="3" type="body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  <a:endParaRPr b="1" sz="1200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action="ppaction://hlinksldjump"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b="1"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35" name="Shape 3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5340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Shape 344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449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7" name="Shape 357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8" name="Shape 35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78025" y="938708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8" name="Shape 368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  <a:endParaRPr b="1" i="1" sz="3600"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90" name="Shape 39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  <a:endParaRPr b="1" sz="1400">
              <a:solidFill>
                <a:srgbClr val="CCCCCC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4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01" name="Shape 40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Shape 406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b="1" sz="9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4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9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5" name="Shape 435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Shape 440"/>
          <p:cNvSpPr/>
          <p:nvPr/>
        </p:nvSpPr>
        <p:spPr>
          <a:xfrm>
            <a:off x="2071920" y="386254"/>
            <a:ext cx="291717" cy="335738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656888" y="387284"/>
            <a:ext cx="251793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3" name="Shape 443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284851" y="385750"/>
            <a:ext cx="385895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9" name="Shape 449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7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2042249" y="944598"/>
            <a:ext cx="351077" cy="349039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607759" y="961997"/>
            <a:ext cx="350068" cy="314242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177871" y="964561"/>
            <a:ext cx="339835" cy="309115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754139" y="967629"/>
            <a:ext cx="317310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6" name="Shape 466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9" name="Shape 46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2" name="Shape 472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6" name="Shape 476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4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1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2614399" y="1515740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7" name="Shape 497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0" name="Shape 500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6" name="Shape 506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9" name="Shape 509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7" name="Shape 517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3" name="Shape 523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2" name="Shape 532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7" name="Shape 537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7" name="Shape 547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0" name="Shape 550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3" name="Shape 553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317611" y="2080241"/>
            <a:ext cx="320378" cy="337776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7" name="Shape 557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0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1484913" y="2598660"/>
            <a:ext cx="335738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63405" y="2598660"/>
            <a:ext cx="248746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1" name="Shape 571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734681" y="2636022"/>
            <a:ext cx="356204" cy="356204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5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8" name="Shape 57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3" name="Shape 583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907686" y="2619652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8" name="Shape 588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5" name="Shape 595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5" name="Shape 605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9" name="Shape 609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3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9" name="Shape 619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0" name="Shape 630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7" name="Shape 63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0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886643" y="383052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3177366" y="3773703"/>
            <a:ext cx="340844" cy="340865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612361" y="3795199"/>
            <a:ext cx="340844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740838" y="3772169"/>
            <a:ext cx="343912" cy="343933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9" name="Shape 649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8" name="Shape 658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1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8" name="Shape 668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6" name="Shape 676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0" name="Shape 680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7" name="Shape 687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1" name="Shape 691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5" name="Shape 695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1" name="Shape 701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9" name="Shape 729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3" name="Shape 753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8" name="Shape 768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2" name="Shape 772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9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8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2" name="Shape 792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8" name="Shape 798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6" name="Shape 806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3" name="Shape 813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3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5" name="Shape 835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1" name="Shape 841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9" name="Shape 849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2" name="Shape 85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5" name="Shape 85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7436055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552218" y="2039778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37753" y="3097315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4294967295" type="subTitle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b="1" i="1" sz="360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4294967295" type="ctrTitle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22" name="Shape 122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800" y="1094079"/>
            <a:ext cx="161807" cy="15450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1"/>
            <a:ext cx="98383" cy="9397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7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2" name="Shape 142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2" y="1754062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