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ol Varela Fernández" initials="OVF" lastIdx="1" clrIdx="0">
    <p:extLst>
      <p:ext uri="{19B8F6BF-5375-455C-9EA6-DF929625EA0E}">
        <p15:presenceInfo xmlns:p15="http://schemas.microsoft.com/office/powerpoint/2012/main" userId="S-1-5-21-2959357660-1483404747-3318550003-22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6T17:36:58.574" idx="1">
    <p:pos x="3262" y="3513"/>
    <p:text>Example, semi supervised: photo archive where only some of the images are labeled, (e.g. dog, cat, person) and the majority are unlabeled.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D30F-DDA4-4CF6-BC05-7318AADCAB85}" type="datetimeFigureOut">
              <a:rPr lang="en-US" smtClean="0"/>
              <a:t>26-Sep-16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DF7EF-208D-4B25-AF7F-F6372C49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 kid, you see different types of animals, your father tells you that this particular animal is a dog…after him giving you tips few times, you see a new type of dog that you never saw before - you identify it as a dog and not as a cat or a monkey or a potato.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go bag-packing to a new country, you did know much about it - their food, culture, language etc. However from day 1, you start making sense there, learning to eat new cuisines including what not to eat, find a way to that beach etc.</a:t>
            </a:r>
            <a:endParaRPr lang="en-US" dirty="0"/>
          </a:p>
          <a:p>
            <a:pPr fontAlgn="base"/>
            <a:r>
              <a:rPr lang="en-US" dirty="0"/>
              <a:t>Example, semi supervised: photo archive where only some of the images are labeled, (e.g. dog, cat, person) and the majority are unlabeled.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real world machine learning problems fall into this area. This is because it can be expensive or time-consuming to label data as it may require access to domain experts. Whereas unlabeled data is cheap and easy to collect and store.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unsupervised learning techniques to discover and learn the structure in the input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https://flowingdata.com/2012/03/21/redefining-nba-basketball-positions/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562" y="2818875"/>
            <a:ext cx="2919774" cy="104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87355" y="3020673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68436" y="355775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8993" y="2836007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8" y="3338552"/>
            <a:ext cx="11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41336" y="327397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83648" y="3089306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788" y="1980149"/>
            <a:ext cx="651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01333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562" y="2818875"/>
            <a:ext cx="2919774" cy="104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7355" y="3020673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68436" y="355775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8993" y="2836007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788" y="3338552"/>
            <a:ext cx="11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1336" y="327397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83647" y="3089306"/>
            <a:ext cx="116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88" y="1980149"/>
            <a:ext cx="651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830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techniques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92" y="1967537"/>
            <a:ext cx="11483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We can separate learning problems into: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learning: Data is labeled and the algorithms learn to predict the output from the input data.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Classification: samples belong to two or more classes (discrete values) and we want to learn from already labeled data how to predict the class of unlabeled data.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Regression: Desired output consists of one or more continuous variables. We want to predict a specific continuous value.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learning: All data is unlabeled and the algorithms learn to inherent structure from the input data.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Clustering: A clustering problem is where you want to discover the inherent groupings in the data, such as grouping customers by purchasing behavior.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Association:  An association rule learning problem is where you want to discover rules that describe large portions of your data, such as people that buy X also tend to buy 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Semi-supervised: Some data is labeled but most of it is unlabeled and a mixture of supervised and unsupervised techniques can be used.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03" y="796233"/>
            <a:ext cx="10073390" cy="6217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1646" y="149902"/>
            <a:ext cx="28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Captionbot.ai</a:t>
            </a:r>
          </a:p>
        </p:txBody>
      </p:sp>
    </p:spTree>
    <p:extLst>
      <p:ext uri="{BB962C8B-B14F-4D97-AF65-F5344CB8AC3E}">
        <p14:creationId xmlns:p14="http://schemas.microsoft.com/office/powerpoint/2010/main" val="339012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6793" y="172387"/>
            <a:ext cx="28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Howold.net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33" y="1073550"/>
            <a:ext cx="7660934" cy="57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66"/>
            <a:ext cx="12191999" cy="686436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1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</TotalTime>
  <Words>385</Words>
  <Application>Microsoft Office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PowerPoint Presentation</vt:lpstr>
      <vt:lpstr>What is machine learning ?</vt:lpstr>
      <vt:lpstr>What is machine learning ?</vt:lpstr>
      <vt:lpstr>Machine learning techniques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Oriol Varela Fernández</dc:creator>
  <cp:lastModifiedBy>Oriol Varela Fernández</cp:lastModifiedBy>
  <cp:revision>8</cp:revision>
  <dcterms:created xsi:type="dcterms:W3CDTF">2016-09-26T15:04:49Z</dcterms:created>
  <dcterms:modified xsi:type="dcterms:W3CDTF">2016-09-26T16:20:42Z</dcterms:modified>
</cp:coreProperties>
</file>