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18C36-5A69-4A41-B5A7-1525EA6C8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B58B77-9F91-4230-A7F9-10FD8B8AC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5F392C-3C75-488F-9123-BE7AA87D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57FD-4C4E-45A2-AC52-AFA2BF4671BB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4C0148-F617-4EFA-B1B4-3C8CEF04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B8AB20-C4CD-42FB-9115-C4539F18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90B4-3760-45C9-A12D-4852CBF1F8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27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6A902-1330-41C9-8247-45E6CC6A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27824B-38CE-4CCF-A273-8182E76B5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99AE6B-4608-4023-A66F-02A05261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57FD-4C4E-45A2-AC52-AFA2BF4671BB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AB8D3-6986-4C9C-86F1-C235FF28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87E78A-600C-44CD-962A-86DB2F36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90B4-3760-45C9-A12D-4852CBF1F8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13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4E7CCF3-93F2-47B6-9505-6D0E67359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A7E09B-77A7-4E1A-8673-C8BE50EC5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169FB7-2F1C-4D45-8B94-79103BE2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57FD-4C4E-45A2-AC52-AFA2BF4671BB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52015D-CBA4-44A4-8132-7976B4CCB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858C3A-FBCF-4EBE-9271-05C456B2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90B4-3760-45C9-A12D-4852CBF1F8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38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152C02-F1C8-427C-AD14-18E64284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3AAEF2-9A0B-44AB-8744-B983B4FDD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C4B57C-941A-4911-AFA7-99040E8BE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57FD-4C4E-45A2-AC52-AFA2BF4671BB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AEA2FA-AB17-4668-A3EA-E894B821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7F4B66-F2EF-4043-95C9-26F9793A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90B4-3760-45C9-A12D-4852CBF1F8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76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F9C62A-0929-471B-9CE9-6CDF004D2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B2EC11-7D42-4C9C-A746-AA5051EFD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91BAB4-091E-4C6E-B5C9-BB76007B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57FD-4C4E-45A2-AC52-AFA2BF4671BB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44DC27-3FE0-4FE6-BC88-DE4616AC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3B3B17-C2D2-41A7-937C-BEFAADAF3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90B4-3760-45C9-A12D-4852CBF1F8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95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7DE930-060D-42E1-BDA5-012A6A01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94C14C-F6AD-42F7-B27F-A375EE158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130BCC-294F-4848-B986-27BD2259B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504AB0-AA42-49D9-94D6-5326F15F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57FD-4C4E-45A2-AC52-AFA2BF4671BB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135316-16F5-4613-907F-C7FDEA90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686377-437C-4B7E-A937-060F26C0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90B4-3760-45C9-A12D-4852CBF1F8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16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EF24BF-9620-4327-9958-686D27709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EC5FB9-59D1-45B6-86C6-1A1930003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63C332-C59E-41F9-A96D-028E2449E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33EDFB0-4E20-4F3F-81DA-9601AE393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B80524E-CAC1-4193-B827-6B0EEA70F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9057EE0-AAD0-4710-8FDF-A3919540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57FD-4C4E-45A2-AC52-AFA2BF4671BB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6B53CD1-C7FA-45D8-9F3F-6EFF3143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CB520-AB7F-4BE9-8AA5-3F6532F17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90B4-3760-45C9-A12D-4852CBF1F8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90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C15186-7798-4F0D-8B2A-90EE4B53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F7B710-B0F5-40A9-9EB0-F8D74D59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57FD-4C4E-45A2-AC52-AFA2BF4671BB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2D3922-211A-46C2-94C4-15DB6ABF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0338EE-2AE9-4859-B2A8-19969DB4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90B4-3760-45C9-A12D-4852CBF1F8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8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D2F96D4-F6E8-43ED-AA0F-D0D770126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57FD-4C4E-45A2-AC52-AFA2BF4671BB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AC01ABF-797F-426D-ABD6-22FFED64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E2D4F1-4F14-4D1B-A24B-0DFFE56D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90B4-3760-45C9-A12D-4852CBF1F8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26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AB26CF-71A2-4877-A1F8-512A44B1B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F386D2-E442-4ABE-8EC1-30D7A0781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BB72F2-59B9-40A2-BD5C-2C457DBE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6E6868-6E12-420F-9C36-58E9AA774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57FD-4C4E-45A2-AC52-AFA2BF4671BB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937447-C67B-4534-82EA-09313E0E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C2F5E3-EF7D-4279-A9DC-DC691208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90B4-3760-45C9-A12D-4852CBF1F8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20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C3FCD9-DD4E-45F3-A571-CA77892F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0F59A96-1DE0-44C2-911E-316BB5173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6BDDEC-7C24-40D1-8C12-34F972EF5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17BB9B-1D47-4D4C-8BA6-373E7D11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57FD-4C4E-45A2-AC52-AFA2BF4671BB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883567-6D8B-4DD2-B9D1-9B18B8AB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EE1747-8D59-4CB6-AEF1-56DD0667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90B4-3760-45C9-A12D-4852CBF1F8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01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571475-2577-4620-8381-B8D61BBBA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968E29-F9C0-4238-8CE4-BF6BCEC44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499817-FD46-4C17-8C54-16BC67239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E57FD-4C4E-45A2-AC52-AFA2BF4671BB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26F2F2-F685-4860-B7AF-9690AEC88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C82EF3-5903-40F8-AE8B-54084DBAA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390B4-3760-45C9-A12D-4852CBF1F8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99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A09C32-C4CE-43A8-AFF8-AF6EE048D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225" y="-46018"/>
            <a:ext cx="9144000" cy="885042"/>
          </a:xfrm>
        </p:spPr>
        <p:txBody>
          <a:bodyPr>
            <a:normAutofit fontScale="90000"/>
          </a:bodyPr>
          <a:lstStyle/>
          <a:p>
            <a:r>
              <a:rPr lang="fr-FR" dirty="0"/>
              <a:t>Arborescence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F617C9-24C7-46BB-B30E-DC8DB909A1A0}"/>
              </a:ext>
            </a:extLst>
          </p:cNvPr>
          <p:cNvSpPr/>
          <p:nvPr/>
        </p:nvSpPr>
        <p:spPr>
          <a:xfrm>
            <a:off x="4360220" y="1045028"/>
            <a:ext cx="2173185" cy="73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Landing page</a:t>
            </a:r>
          </a:p>
          <a:p>
            <a:pPr algn="ctr"/>
            <a:r>
              <a:rPr lang="fr-FR" dirty="0"/>
              <a:t>Front-</a:t>
            </a:r>
            <a:r>
              <a:rPr lang="fr-FR" dirty="0" err="1"/>
              <a:t>page.php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26FDCC-C49B-4236-AFE4-1A57123A72D7}"/>
              </a:ext>
            </a:extLst>
          </p:cNvPr>
          <p:cNvSpPr/>
          <p:nvPr/>
        </p:nvSpPr>
        <p:spPr>
          <a:xfrm>
            <a:off x="2173187" y="2731325"/>
            <a:ext cx="2173185" cy="73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Nos compétences</a:t>
            </a:r>
          </a:p>
          <a:p>
            <a:pPr algn="ctr"/>
            <a:r>
              <a:rPr lang="fr-FR" dirty="0" err="1"/>
              <a:t>Single.php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5EA957-DFD7-475F-82B5-CAFE37262690}"/>
              </a:ext>
            </a:extLst>
          </p:cNvPr>
          <p:cNvSpPr/>
          <p:nvPr/>
        </p:nvSpPr>
        <p:spPr>
          <a:xfrm>
            <a:off x="5009407" y="2731325"/>
            <a:ext cx="2173185" cy="73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Nos réalisations</a:t>
            </a:r>
          </a:p>
          <a:p>
            <a:pPr algn="ctr"/>
            <a:r>
              <a:rPr lang="fr-FR" dirty="0" err="1"/>
              <a:t>Home.php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3CFE2-E91F-421E-B0AC-54A3365A315D}"/>
              </a:ext>
            </a:extLst>
          </p:cNvPr>
          <p:cNvSpPr/>
          <p:nvPr/>
        </p:nvSpPr>
        <p:spPr>
          <a:xfrm>
            <a:off x="7845627" y="2731325"/>
            <a:ext cx="2173185" cy="73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Contact</a:t>
            </a:r>
          </a:p>
          <a:p>
            <a:pPr algn="ctr"/>
            <a:r>
              <a:rPr lang="fr-FR" dirty="0" err="1"/>
              <a:t>Page.php</a:t>
            </a:r>
            <a:endParaRPr lang="fr-FR" dirty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6BA03174-4E35-45D9-8D75-8C9BBE31CC2B}"/>
              </a:ext>
            </a:extLst>
          </p:cNvPr>
          <p:cNvCxnSpPr>
            <a:stCxn id="4" idx="2"/>
          </p:cNvCxnSpPr>
          <p:nvPr/>
        </p:nvCxnSpPr>
        <p:spPr>
          <a:xfrm flipH="1">
            <a:off x="5446812" y="1781298"/>
            <a:ext cx="1" cy="581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C04A250-B634-4474-B5A0-D113B28A4AD7}"/>
              </a:ext>
            </a:extLst>
          </p:cNvPr>
          <p:cNvCxnSpPr>
            <a:cxnSpLocks/>
          </p:cNvCxnSpPr>
          <p:nvPr/>
        </p:nvCxnSpPr>
        <p:spPr>
          <a:xfrm flipH="1">
            <a:off x="3144982" y="2363190"/>
            <a:ext cx="2951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D79517A-3425-411B-9295-CF9DB2798B7C}"/>
              </a:ext>
            </a:extLst>
          </p:cNvPr>
          <p:cNvCxnSpPr>
            <a:cxnSpLocks/>
          </p:cNvCxnSpPr>
          <p:nvPr/>
        </p:nvCxnSpPr>
        <p:spPr>
          <a:xfrm flipH="1">
            <a:off x="5910944" y="2363190"/>
            <a:ext cx="2951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F7078A7-C0F3-4971-8A3A-CAD8200BB975}"/>
              </a:ext>
            </a:extLst>
          </p:cNvPr>
          <p:cNvCxnSpPr/>
          <p:nvPr/>
        </p:nvCxnSpPr>
        <p:spPr>
          <a:xfrm>
            <a:off x="3144982" y="2363190"/>
            <a:ext cx="0" cy="36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44AA89A-6292-4B70-901B-3FDA603C0E15}"/>
              </a:ext>
            </a:extLst>
          </p:cNvPr>
          <p:cNvCxnSpPr/>
          <p:nvPr/>
        </p:nvCxnSpPr>
        <p:spPr>
          <a:xfrm>
            <a:off x="6095999" y="2363189"/>
            <a:ext cx="0" cy="36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BE974B9-1DB5-485A-82B5-41A87AB4F5ED}"/>
              </a:ext>
            </a:extLst>
          </p:cNvPr>
          <p:cNvCxnSpPr/>
          <p:nvPr/>
        </p:nvCxnSpPr>
        <p:spPr>
          <a:xfrm>
            <a:off x="8866901" y="2363189"/>
            <a:ext cx="0" cy="36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9A6A7B14-7F23-4E57-A286-0ED6C7FFE8CF}"/>
              </a:ext>
            </a:extLst>
          </p:cNvPr>
          <p:cNvCxnSpPr>
            <a:cxnSpLocks/>
          </p:cNvCxnSpPr>
          <p:nvPr/>
        </p:nvCxnSpPr>
        <p:spPr>
          <a:xfrm>
            <a:off x="6090053" y="3429000"/>
            <a:ext cx="0" cy="50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6265311-6D76-476F-B08B-4C95FC137CB0}"/>
              </a:ext>
            </a:extLst>
          </p:cNvPr>
          <p:cNvSpPr/>
          <p:nvPr/>
        </p:nvSpPr>
        <p:spPr>
          <a:xfrm>
            <a:off x="5291437" y="3930736"/>
            <a:ext cx="1597232" cy="887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Page projets</a:t>
            </a:r>
          </a:p>
          <a:p>
            <a:pPr algn="ctr"/>
            <a:r>
              <a:rPr lang="fr-FR" dirty="0" err="1"/>
              <a:t>Single.php</a:t>
            </a:r>
            <a:endParaRPr lang="fr-FR" dirty="0"/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F53E23D0-332E-42F4-A643-A608E5E74A6D}"/>
              </a:ext>
            </a:extLst>
          </p:cNvPr>
          <p:cNvCxnSpPr>
            <a:cxnSpLocks/>
          </p:cNvCxnSpPr>
          <p:nvPr/>
        </p:nvCxnSpPr>
        <p:spPr>
          <a:xfrm flipH="1">
            <a:off x="6533406" y="1363683"/>
            <a:ext cx="41543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4A3E2962-A74F-4B7F-9619-E859D58E2369}"/>
              </a:ext>
            </a:extLst>
          </p:cNvPr>
          <p:cNvCxnSpPr>
            <a:cxnSpLocks/>
          </p:cNvCxnSpPr>
          <p:nvPr/>
        </p:nvCxnSpPr>
        <p:spPr>
          <a:xfrm>
            <a:off x="10687792" y="1363683"/>
            <a:ext cx="0" cy="365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EF8C90C-4284-4796-AD1E-0F2B809C9F32}"/>
              </a:ext>
            </a:extLst>
          </p:cNvPr>
          <p:cNvSpPr/>
          <p:nvPr/>
        </p:nvSpPr>
        <p:spPr>
          <a:xfrm>
            <a:off x="9601199" y="5023262"/>
            <a:ext cx="2173185" cy="73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</a:t>
            </a:r>
          </a:p>
          <a:p>
            <a:pPr algn="ctr"/>
            <a:r>
              <a:rPr lang="fr-FR" dirty="0" err="1"/>
              <a:t>Page.php</a:t>
            </a:r>
            <a:endParaRPr lang="fr-FR" dirty="0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8A14D86A-560E-443B-BDA8-ABA8614D519E}"/>
              </a:ext>
            </a:extLst>
          </p:cNvPr>
          <p:cNvCxnSpPr>
            <a:cxnSpLocks/>
          </p:cNvCxnSpPr>
          <p:nvPr/>
        </p:nvCxnSpPr>
        <p:spPr>
          <a:xfrm flipH="1">
            <a:off x="961901" y="2363189"/>
            <a:ext cx="21830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12F425C7-118A-47B5-A79B-F213628EB766}"/>
              </a:ext>
            </a:extLst>
          </p:cNvPr>
          <p:cNvCxnSpPr/>
          <p:nvPr/>
        </p:nvCxnSpPr>
        <p:spPr>
          <a:xfrm>
            <a:off x="961901" y="2363189"/>
            <a:ext cx="0" cy="36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B76B7EA-3962-49FB-AA42-4709599F1E6B}"/>
              </a:ext>
            </a:extLst>
          </p:cNvPr>
          <p:cNvSpPr/>
          <p:nvPr/>
        </p:nvSpPr>
        <p:spPr>
          <a:xfrm>
            <a:off x="144483" y="2731325"/>
            <a:ext cx="1634835" cy="73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L’agence</a:t>
            </a:r>
          </a:p>
          <a:p>
            <a:pPr algn="ctr"/>
            <a:r>
              <a:rPr lang="fr-FR" dirty="0" err="1"/>
              <a:t>Page.php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50570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34</Words>
  <Application>Microsoft Office PowerPoint</Application>
  <PresentationFormat>Grand écran</PresentationFormat>
  <Paragraphs>15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Arborescence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Arborescence</dc:title>
  <dc:creator>acs</dc:creator>
  <cp:lastModifiedBy>acs</cp:lastModifiedBy>
  <cp:revision>7</cp:revision>
  <dcterms:created xsi:type="dcterms:W3CDTF">2021-07-06T13:34:09Z</dcterms:created>
  <dcterms:modified xsi:type="dcterms:W3CDTF">2021-07-08T14:38:59Z</dcterms:modified>
</cp:coreProperties>
</file>