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03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4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6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0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llvm.org/download.html" TargetMode="External"/><Relationship Id="rId2" Type="http://schemas.openxmlformats.org/officeDocument/2006/relationships/hyperlink" Target="http://mingw-w64.org/doku.php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microsoft.com/es/v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vcpk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v3.18/" TargetMode="External"/><Relationship Id="rId2" Type="http://schemas.openxmlformats.org/officeDocument/2006/relationships/hyperlink" Target="https://github.com/microsoft/vcpk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684452-4A81-4F7A-88E2-9813C7519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7" b="22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C1446-AD5F-4FCA-82A1-638265B17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372" y="415936"/>
            <a:ext cx="11497540" cy="4135102"/>
          </a:xfrm>
        </p:spPr>
        <p:txBody>
          <a:bodyPr anchor="t">
            <a:normAutofit/>
          </a:bodyPr>
          <a:lstStyle/>
          <a:p>
            <a:r>
              <a:rPr lang="es-CO" sz="11500">
                <a:solidFill>
                  <a:schemeClr val="bg1"/>
                </a:solidFill>
              </a:rPr>
              <a:t>Setup</a:t>
            </a:r>
            <a:endParaRPr lang="en-US" sz="115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492DD-4DB3-4CCF-BF5F-5FC89B989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71" y="4718033"/>
            <a:ext cx="10585099" cy="1175039"/>
          </a:xfrm>
        </p:spPr>
        <p:txBody>
          <a:bodyPr anchor="b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62AA-D877-4AC5-9F64-FF24D280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Link del repositorio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8F48-63F2-4979-90A3-EBC4D482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https://github.com/Orion160x/Computacion_grafica_y_OpenGL</a:t>
            </a:r>
          </a:p>
        </p:txBody>
      </p:sp>
    </p:spTree>
    <p:extLst>
      <p:ext uri="{BB962C8B-B14F-4D97-AF65-F5344CB8AC3E}">
        <p14:creationId xmlns:p14="http://schemas.microsoft.com/office/powerpoint/2010/main" val="422638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4CA0-CFE1-421A-84F5-0EACBC03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4149-CF77-4900-9075-2C99FB07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Compilador de C++</a:t>
            </a:r>
          </a:p>
          <a:p>
            <a:r>
              <a:rPr lang="es-CO" dirty="0" err="1"/>
              <a:t>Cmake</a:t>
            </a:r>
            <a:endParaRPr lang="es-CO" dirty="0"/>
          </a:p>
          <a:p>
            <a:r>
              <a:rPr lang="es-CO" dirty="0"/>
              <a:t>VCPKG o en caso contrario conseguir las librerías por cuenta propia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0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F900-52D7-42F6-98F8-DB91258B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Compilador de 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27B0-D195-42D2-8933-5D47A6FB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Opciones </a:t>
            </a:r>
          </a:p>
          <a:p>
            <a:r>
              <a:rPr lang="es-CO" dirty="0"/>
              <a:t>Mingw-w64(</a:t>
            </a:r>
            <a:r>
              <a:rPr lang="es-CO" dirty="0">
                <a:hlinkClick r:id="rId2"/>
              </a:rPr>
              <a:t>http://mingw-w64.org/doku.php/download</a:t>
            </a:r>
            <a:r>
              <a:rPr lang="es-CO" dirty="0"/>
              <a:t>)</a:t>
            </a:r>
          </a:p>
          <a:p>
            <a:r>
              <a:rPr lang="es-CO" dirty="0" err="1"/>
              <a:t>Clang</a:t>
            </a:r>
            <a:r>
              <a:rPr lang="es-CO" dirty="0"/>
              <a:t>(</a:t>
            </a:r>
            <a:r>
              <a:rPr lang="es-CO" dirty="0">
                <a:hlinkClick r:id="rId3"/>
              </a:rPr>
              <a:t>https://releases.llvm.org/download.html</a:t>
            </a:r>
            <a:r>
              <a:rPr lang="es-CO" dirty="0"/>
              <a:t>)</a:t>
            </a:r>
          </a:p>
          <a:p>
            <a:r>
              <a:rPr lang="es-CO" dirty="0"/>
              <a:t>MSVC(</a:t>
            </a:r>
            <a:r>
              <a:rPr lang="es-CO" dirty="0">
                <a:hlinkClick r:id="rId4"/>
              </a:rPr>
              <a:t>https://visualstudio.microsoft.com/es/vs/</a:t>
            </a:r>
            <a:r>
              <a:rPr lang="es-CO" dirty="0"/>
              <a:t>)</a:t>
            </a:r>
            <a:r>
              <a:rPr lang="en-US" dirty="0"/>
              <a:t> -&gt;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 con visual studio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925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EEBB-36F1-48BC-8094-3A3B04A8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E4A6-5830-4CB5-BDB4-72012806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https://cmake.org/download/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2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9AB2-3359-4AF7-8CEA-B88D907D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VCPKG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789A-C2F9-4080-9B3D-201F18D1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Necesita MSVC</a:t>
            </a:r>
          </a:p>
          <a:p>
            <a:r>
              <a:rPr lang="en-US" dirty="0">
                <a:hlinkClick r:id="rId2"/>
              </a:rPr>
              <a:t>https://github.com/microsoft/vcpkg</a:t>
            </a:r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3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CBB1-029E-4DAE-A78B-56A9E9F2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Detalles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8B41-725B-4487-88D3-EDC3F47B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repositorio esta hecho para cubrir las dependencias con VCPKG que es un gestor de librerías de C++ multiplataforma</a:t>
            </a:r>
          </a:p>
          <a:p>
            <a:r>
              <a:rPr lang="es-CO" dirty="0"/>
              <a:t>Para compilar se utiliza </a:t>
            </a:r>
            <a:r>
              <a:rPr lang="es-CO" dirty="0" err="1"/>
              <a:t>CMake</a:t>
            </a:r>
            <a:r>
              <a:rPr lang="es-CO" dirty="0"/>
              <a:t>, de esta manera se garantiza que la compilación sea multiplataforma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EBEF-5CB2-4611-9BA4-F3F8A644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Como Compilarlo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F1CB-8045-4A53-A8E4-CA7813B9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necesario un uso básico de </a:t>
            </a:r>
            <a:r>
              <a:rPr lang="es-CO" dirty="0" err="1"/>
              <a:t>CMake</a:t>
            </a:r>
            <a:r>
              <a:rPr lang="es-CO" dirty="0"/>
              <a:t> y VCPKG</a:t>
            </a:r>
          </a:p>
          <a:p>
            <a:r>
              <a:rPr lang="en-US" dirty="0" err="1"/>
              <a:t>Referencias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https://github.com/microsoft/vcpkg</a:t>
            </a:r>
            <a:endParaRPr lang="en-US" dirty="0"/>
          </a:p>
          <a:p>
            <a:r>
              <a:rPr lang="en-US" dirty="0">
                <a:hlinkClick r:id="rId3"/>
              </a:rPr>
              <a:t>https://cmake.org/cmake/help/v3.18/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91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F201B"/>
      </a:dk2>
      <a:lt2>
        <a:srgbClr val="F1F0F3"/>
      </a:lt2>
      <a:accent1>
        <a:srgbClr val="9BA842"/>
      </a:accent1>
      <a:accent2>
        <a:srgbClr val="B18E3B"/>
      </a:accent2>
      <a:accent3>
        <a:srgbClr val="C36F4D"/>
      </a:accent3>
      <a:accent4>
        <a:srgbClr val="B13B4A"/>
      </a:accent4>
      <a:accent5>
        <a:srgbClr val="C34D8D"/>
      </a:accent5>
      <a:accent6>
        <a:srgbClr val="B13BAD"/>
      </a:accent6>
      <a:hlink>
        <a:srgbClr val="C0427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Setup</vt:lpstr>
      <vt:lpstr>Link del repositorio </vt:lpstr>
      <vt:lpstr>Requerimientos </vt:lpstr>
      <vt:lpstr>Compilador de C++</vt:lpstr>
      <vt:lpstr>CMake</vt:lpstr>
      <vt:lpstr>VCPKG</vt:lpstr>
      <vt:lpstr>Detalles</vt:lpstr>
      <vt:lpstr>Como Compilarlo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Isaac</dc:creator>
  <cp:lastModifiedBy>Isaac</cp:lastModifiedBy>
  <cp:revision>4</cp:revision>
  <dcterms:created xsi:type="dcterms:W3CDTF">2020-10-12T16:57:01Z</dcterms:created>
  <dcterms:modified xsi:type="dcterms:W3CDTF">2020-10-12T18:10:29Z</dcterms:modified>
</cp:coreProperties>
</file>