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DCF3D-8AB7-418C-AFCF-1BC4A66B3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Aplicaciones de las derivadas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EA8CE3-AED7-4181-996D-11F3624AA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Máximos y </a:t>
            </a:r>
            <a:r>
              <a:rPr lang="es-CL" dirty="0" err="1"/>
              <a:t>minimos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9227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69267-1BE0-4594-AF95-A42D9911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Conceptos básicos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B54F733-C2EC-426B-A203-F6E2D8C52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9475" y="2055019"/>
            <a:ext cx="5667375" cy="3371850"/>
          </a:xfrm>
        </p:spPr>
      </p:pic>
    </p:spTree>
    <p:extLst>
      <p:ext uri="{BB962C8B-B14F-4D97-AF65-F5344CB8AC3E}">
        <p14:creationId xmlns:p14="http://schemas.microsoft.com/office/powerpoint/2010/main" val="160628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19F1E-643E-4D25-9C60-14427A63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Representación grafica de un máximo y un </a:t>
            </a:r>
            <a:r>
              <a:rPr lang="es-CL" dirty="0" err="1"/>
              <a:t>minimo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7DEA0CC-1311-4BB0-A1B1-87AE9E783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6637" y="2478881"/>
            <a:ext cx="5353050" cy="2524125"/>
          </a:xfrm>
        </p:spPr>
      </p:pic>
    </p:spTree>
    <p:extLst>
      <p:ext uri="{BB962C8B-B14F-4D97-AF65-F5344CB8AC3E}">
        <p14:creationId xmlns:p14="http://schemas.microsoft.com/office/powerpoint/2010/main" val="123230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B1A61-09DA-414A-B41C-76A8463A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¿Cómo se calculan los máximos y mínimos?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CE69C51-35A7-4D06-AFEE-766DC0261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016125"/>
            <a:ext cx="8119141" cy="3449638"/>
          </a:xfrm>
        </p:spPr>
      </p:pic>
    </p:spTree>
    <p:extLst>
      <p:ext uri="{BB962C8B-B14F-4D97-AF65-F5344CB8AC3E}">
        <p14:creationId xmlns:p14="http://schemas.microsoft.com/office/powerpoint/2010/main" val="82909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32593-A3C7-4D5A-8574-AFC127C8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Interpretación del máximo y del </a:t>
            </a:r>
            <a:r>
              <a:rPr lang="es-CL" dirty="0" err="1"/>
              <a:t>minimo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8A43FA3-881D-41E1-8C6D-83091FDE0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840" y="2202656"/>
            <a:ext cx="8676640" cy="3076575"/>
          </a:xfrm>
        </p:spPr>
      </p:pic>
    </p:spTree>
    <p:extLst>
      <p:ext uri="{BB962C8B-B14F-4D97-AF65-F5344CB8AC3E}">
        <p14:creationId xmlns:p14="http://schemas.microsoft.com/office/powerpoint/2010/main" val="164472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CE349-2395-46BA-8102-3E4EE848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RELACIÓN ENTRE EL SIGNO DE LA DERIVADA Y LA CURVATURA DE LA FUNCIÓN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F148FB3-B776-4A4E-B9E9-459AA1359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8415" y="2016125"/>
            <a:ext cx="4609494" cy="3449638"/>
          </a:xfrm>
        </p:spPr>
      </p:pic>
    </p:spTree>
    <p:extLst>
      <p:ext uri="{BB962C8B-B14F-4D97-AF65-F5344CB8AC3E}">
        <p14:creationId xmlns:p14="http://schemas.microsoft.com/office/powerpoint/2010/main" val="285788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37DD9-2D61-4798-9AE3-AFE73B0A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aNALISIS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9FAE29B-3E56-4BCA-B5DD-2BB97B496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3963" y="2016125"/>
            <a:ext cx="4758399" cy="3449638"/>
          </a:xfrm>
        </p:spPr>
      </p:pic>
    </p:spTree>
    <p:extLst>
      <p:ext uri="{BB962C8B-B14F-4D97-AF65-F5344CB8AC3E}">
        <p14:creationId xmlns:p14="http://schemas.microsoft.com/office/powerpoint/2010/main" val="1013335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D2FEE-640E-40B7-B142-1794BA88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Segundas derivadas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E8BD6A8-F124-4C6D-BB96-958859DE2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7034" y="2016125"/>
            <a:ext cx="4572257" cy="3449638"/>
          </a:xfrm>
        </p:spPr>
      </p:pic>
    </p:spTree>
    <p:extLst>
      <p:ext uri="{BB962C8B-B14F-4D97-AF65-F5344CB8AC3E}">
        <p14:creationId xmlns:p14="http://schemas.microsoft.com/office/powerpoint/2010/main" val="146569145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5D43BD11503EF4C8E571836C607F8DC" ma:contentTypeVersion="4" ma:contentTypeDescription="Crear nuevo documento." ma:contentTypeScope="" ma:versionID="2b1d12ef54ae1173e9086a64c97b2709">
  <xsd:schema xmlns:xsd="http://www.w3.org/2001/XMLSchema" xmlns:xs="http://www.w3.org/2001/XMLSchema" xmlns:p="http://schemas.microsoft.com/office/2006/metadata/properties" xmlns:ns2="42238d6b-2892-406f-8682-0dabe760b81d" targetNamespace="http://schemas.microsoft.com/office/2006/metadata/properties" ma:root="true" ma:fieldsID="d64c0de9aed2a71490e920a5b71c9ad3" ns2:_="">
    <xsd:import namespace="42238d6b-2892-406f-8682-0dabe760b8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238d6b-2892-406f-8682-0dabe760b8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B9A4CF-1BBE-4E25-817A-C5D66D28AC03}"/>
</file>

<file path=customXml/itemProps2.xml><?xml version="1.0" encoding="utf-8"?>
<ds:datastoreItem xmlns:ds="http://schemas.openxmlformats.org/officeDocument/2006/customXml" ds:itemID="{3195A8B9-E068-43D9-99B2-86A3728389F7}"/>
</file>

<file path=customXml/itemProps3.xml><?xml version="1.0" encoding="utf-8"?>
<ds:datastoreItem xmlns:ds="http://schemas.openxmlformats.org/officeDocument/2006/customXml" ds:itemID="{67E0EA97-EE33-486D-B908-F080D9FE0E44}"/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9</TotalTime>
  <Words>48</Words>
  <Application>Microsoft Office PowerPoint</Application>
  <PresentationFormat>Panorámica</PresentationFormat>
  <Paragraphs>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Galería</vt:lpstr>
      <vt:lpstr>Aplicaciones de las derivadas</vt:lpstr>
      <vt:lpstr>Conceptos básicos</vt:lpstr>
      <vt:lpstr>Representación grafica de un máximo y un minimo</vt:lpstr>
      <vt:lpstr>¿Cómo se calculan los máximos y mínimos?</vt:lpstr>
      <vt:lpstr>Interpretación del máximo y del minimo</vt:lpstr>
      <vt:lpstr>RELACIÓN ENTRE EL SIGNO DE LA DERIVADA Y LA CURVATURA DE LA FUNCIÓN</vt:lpstr>
      <vt:lpstr>aNALISIS</vt:lpstr>
      <vt:lpstr>Segundas derivadas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de las derivadas</dc:title>
  <dc:creator>Matilde Montenegro Aguilera</dc:creator>
  <cp:lastModifiedBy>Matilde Montenegro Aguilera</cp:lastModifiedBy>
  <cp:revision>2</cp:revision>
  <dcterms:created xsi:type="dcterms:W3CDTF">2021-10-19T05:41:27Z</dcterms:created>
  <dcterms:modified xsi:type="dcterms:W3CDTF">2021-10-19T05:51:23Z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0x010100E5D43BD11503EF4C8E571836C607F8DC</vt:lpwstr>
  </property>
</Properties>
</file>