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7" r:id="rId13"/>
    <p:sldId id="265" r:id="rId14"/>
    <p:sldId id="268" r:id="rId15"/>
    <p:sldId id="266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89E3D-7F50-4986-8371-9650FA9DD11B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9783-E5AE-4475-9F38-50875EAC7B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827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</a:t>
            </a:r>
            <a:r>
              <a:rPr lang="es-CL" baseline="0" dirty="0"/>
              <a:t> acerca a ese valor especifico pero no llega a </a:t>
            </a:r>
            <a:r>
              <a:rPr lang="es-CL" baseline="0" dirty="0" err="1"/>
              <a:t>el.L</a:t>
            </a:r>
            <a:r>
              <a:rPr lang="es-CL" baseline="0" dirty="0"/>
              <a:t> es el valor que adopta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B9783-E5AE-4475-9F38-50875EAC7B8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07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</a:t>
            </a:r>
            <a:r>
              <a:rPr lang="es-CL" baseline="0" dirty="0"/>
              <a:t> tabla  de valores como procedimiento requiere que alcance el valor de L ,ya sea </a:t>
            </a:r>
            <a:r>
              <a:rPr lang="es-CL" baseline="0" dirty="0" err="1"/>
              <a:t>aproximandose</a:t>
            </a:r>
            <a:r>
              <a:rPr lang="es-CL" baseline="0" dirty="0"/>
              <a:t> de la derecha o la izquierda .</a:t>
            </a:r>
          </a:p>
          <a:p>
            <a:r>
              <a:rPr lang="es-CL" baseline="0" dirty="0"/>
              <a:t>Sustituir no sirve para aquellos casos en la cual al reemplazar </a:t>
            </a:r>
            <a:r>
              <a:rPr lang="es-CL" baseline="0" dirty="0" err="1"/>
              <a:t>porel</a:t>
            </a:r>
            <a:r>
              <a:rPr lang="es-CL" baseline="0" dirty="0"/>
              <a:t> valor la función se indefine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B9783-E5AE-4475-9F38-50875EAC7B8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1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</a:t>
            </a:r>
            <a:r>
              <a:rPr lang="es-CL" baseline="0" dirty="0"/>
              <a:t> </a:t>
            </a:r>
            <a:r>
              <a:rPr lang="es-CL" baseline="0" dirty="0" err="1"/>
              <a:t>metodo</a:t>
            </a:r>
            <a:r>
              <a:rPr lang="es-CL" baseline="0" dirty="0"/>
              <a:t> nos sirve para probar la existencia de un limite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B9783-E5AE-4475-9F38-50875EAC7B8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819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Por eso nos interesa la sustitución</a:t>
            </a:r>
            <a:r>
              <a:rPr lang="es-CL" baseline="0" dirty="0"/>
              <a:t> de valores porque nos prueba la existencia de un limite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B9783-E5AE-4475-9F38-50875EAC7B84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12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Por eso nos interesa la sustitución</a:t>
            </a:r>
            <a:r>
              <a:rPr lang="es-CL" baseline="0" dirty="0"/>
              <a:t> de valores porque nos prueba la existencia de un limite.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B9783-E5AE-4475-9F38-50875EAC7B84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12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807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644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59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402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130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544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822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2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370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662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3B30-39F8-4949-8AEF-BA5F26C7CDEE}" type="datetimeFigureOut">
              <a:rPr lang="es-CL" smtClean="0"/>
              <a:t>17-08-2021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E61A-AFE9-4C19-A12D-3767A0A9EC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28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IDEAS BASICAS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LIMITE</a:t>
            </a:r>
          </a:p>
        </p:txBody>
      </p:sp>
    </p:spTree>
    <p:extLst>
      <p:ext uri="{BB962C8B-B14F-4D97-AF65-F5344CB8AC3E}">
        <p14:creationId xmlns:p14="http://schemas.microsoft.com/office/powerpoint/2010/main" val="336588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es-MX" dirty="0"/>
              <a:t>E</a:t>
            </a:r>
            <a:r>
              <a:rPr lang="es-CL" dirty="0" err="1"/>
              <a:t>jemplo</a:t>
            </a:r>
            <a:r>
              <a:rPr lang="es-CL" dirty="0"/>
              <a:t>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27C85FE-8DCA-438E-9DFC-09FAC9B01E5F}"/>
                  </a:ext>
                </a:extLst>
              </p:cNvPr>
              <p:cNvSpPr/>
              <p:nvPr/>
            </p:nvSpPr>
            <p:spPr>
              <a:xfrm>
                <a:off x="2286000" y="2936173"/>
                <a:ext cx="4572000" cy="10118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Ejemplo 1</a:t>
                </a:r>
                <a:endParaRPr lang="es-CL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i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s-CL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27C85FE-8DCA-438E-9DFC-09FAC9B01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936173"/>
                <a:ext cx="4572000" cy="1011815"/>
              </a:xfrm>
              <a:prstGeom prst="rect">
                <a:avLst/>
              </a:prstGeom>
              <a:blipFill>
                <a:blip r:embed="rId2"/>
                <a:stretch>
                  <a:fillRect l="-1067" t="-30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38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es-CL" dirty="0"/>
              <a:t>PROPIEDADES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43154"/>
            <a:ext cx="8280920" cy="445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06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PROPIEDADES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700808"/>
            <a:ext cx="813943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07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limite es preguntarse a que valor llega la función que se esta analizando cuando la variable x se acerca a un valor especifico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3300413"/>
            <a:ext cx="2733451" cy="120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88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PROCEDIMIENTOS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Existen varios procedimientos para determinar los limites de una función</a:t>
            </a:r>
          </a:p>
          <a:p>
            <a:r>
              <a:rPr lang="es-CL" dirty="0"/>
              <a:t>A)Sustituir el valor al que se esta haciendo converger y saber ,el valor de la </a:t>
            </a:r>
            <a:r>
              <a:rPr lang="es-CL" dirty="0" err="1"/>
              <a:t>función.Esto</a:t>
            </a:r>
            <a:r>
              <a:rPr lang="es-CL" dirty="0"/>
              <a:t> no es valido para todas las funciones.</a:t>
            </a:r>
          </a:p>
          <a:p>
            <a:r>
              <a:rPr lang="es-CL" dirty="0"/>
              <a:t>B)Tabla de valores </a:t>
            </a:r>
          </a:p>
          <a:p>
            <a:r>
              <a:rPr lang="es-CL" dirty="0"/>
              <a:t>C)Propiedades</a:t>
            </a:r>
          </a:p>
        </p:txBody>
      </p:sp>
    </p:spTree>
    <p:extLst>
      <p:ext uri="{BB962C8B-B14F-4D97-AF65-F5344CB8AC3E}">
        <p14:creationId xmlns:p14="http://schemas.microsoft.com/office/powerpoint/2010/main" val="364309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Calculo del limite con tabla de valores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i="1" dirty="0"/>
              <a:t>Si el valor de la función se aproxima al mismo número L conforme x se acerca hacia</a:t>
            </a:r>
          </a:p>
          <a:p>
            <a:r>
              <a:rPr lang="es-CL" b="1" i="1" dirty="0"/>
              <a:t>a desde ambas direcciones, entonces el límite es igual a L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75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Prueba de existencia de un limite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0" y="1521634"/>
            <a:ext cx="8496944" cy="460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6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Prueba de existencia de un limite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los valores a los que converge la función son distintos cuando se acerca desde la derecha o de la izquierda no tiene limite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867645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7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¿Qué ocurre cuando los valores difieren?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Cuando los limites sean distintos la función no se acerca al limite cuando tiende  a 4</a:t>
            </a:r>
          </a:p>
        </p:txBody>
      </p:sp>
    </p:spTree>
    <p:extLst>
      <p:ext uri="{BB962C8B-B14F-4D97-AF65-F5344CB8AC3E}">
        <p14:creationId xmlns:p14="http://schemas.microsoft.com/office/powerpoint/2010/main" val="86837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ESPECIAL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el caso de aquellas funciones en que </a:t>
            </a:r>
            <a:r>
              <a:rPr lang="es-CL" dirty="0" err="1"/>
              <a:t>estan</a:t>
            </a:r>
            <a:r>
              <a:rPr lang="es-CL" dirty="0"/>
              <a:t> definidas solo para valores positivos como la </a:t>
            </a:r>
            <a:r>
              <a:rPr lang="es-CL" dirty="0" err="1"/>
              <a:t>raiz</a:t>
            </a:r>
            <a:r>
              <a:rPr lang="es-CL" dirty="0"/>
              <a:t> .La </a:t>
            </a:r>
            <a:r>
              <a:rPr lang="es-CL" dirty="0" err="1"/>
              <a:t>evaluacion</a:t>
            </a:r>
            <a:r>
              <a:rPr lang="es-CL" dirty="0"/>
              <a:t> del limite solo se hace para los valores a la derecha .</a:t>
            </a:r>
          </a:p>
          <a:p>
            <a:r>
              <a:rPr lang="es-CL" dirty="0"/>
              <a:t>El supuesto  es que nos interesa el limite en el dominio de la función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293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85CC6-C536-4CB8-AF1F-26F48A2A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IDEA BÁSICA</a:t>
            </a:r>
            <a:endParaRPr lang="es-C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09621D4-18B4-4687-84EF-196A99C0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12" y="1600200"/>
            <a:ext cx="814837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01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63465A885A1643A7C79FDE9253E0B9" ma:contentTypeVersion="5" ma:contentTypeDescription="Crear nuevo documento." ma:contentTypeScope="" ma:versionID="e5ff075942e9ef945afded50d51b3714">
  <xsd:schema xmlns:xsd="http://www.w3.org/2001/XMLSchema" xmlns:xs="http://www.w3.org/2001/XMLSchema" xmlns:p="http://schemas.microsoft.com/office/2006/metadata/properties" xmlns:ns2="2c49ba90-7494-4442-aca6-73d78f1c8698" targetNamespace="http://schemas.microsoft.com/office/2006/metadata/properties" ma:root="true" ma:fieldsID="0862148eb670a970eb0521419824a76a" ns2:_="">
    <xsd:import namespace="2c49ba90-7494-4442-aca6-73d78f1c86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9ba90-7494-4442-aca6-73d78f1c8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404F3C-C976-4F7C-A700-CF2CAD6F0E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A64C05-2AE0-4821-8059-76D2D56B4D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F24BFA-54D9-491F-8DBF-C3170B00F2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49ba90-7494-4442-aca6-73d78f1c86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339</Words>
  <Application>Microsoft Office PowerPoint</Application>
  <PresentationFormat>Presentación en pantalla (4:3)</PresentationFormat>
  <Paragraphs>37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Tema de Office</vt:lpstr>
      <vt:lpstr>IDEAS BASICAS</vt:lpstr>
      <vt:lpstr>CONCEPTO</vt:lpstr>
      <vt:lpstr>PROCEDIMIENTOS</vt:lpstr>
      <vt:lpstr>Calculo del limite con tabla de valores</vt:lpstr>
      <vt:lpstr>Prueba de existencia de un limite</vt:lpstr>
      <vt:lpstr>Prueba de existencia de un limite</vt:lpstr>
      <vt:lpstr>¿Qué ocurre cuando los valores difieren?</vt:lpstr>
      <vt:lpstr>CASO ESPECIAL</vt:lpstr>
      <vt:lpstr>IDEA BÁSICA</vt:lpstr>
      <vt:lpstr>Ejemplo 2</vt:lpstr>
      <vt:lpstr>PROPIEDADES</vt:lpstr>
      <vt:lpstr>PROPIEDADES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BASICAS</dc:title>
  <dc:creator>Matilde</dc:creator>
  <cp:lastModifiedBy>Matilde Montenegro Aguilera</cp:lastModifiedBy>
  <cp:revision>9</cp:revision>
  <dcterms:created xsi:type="dcterms:W3CDTF">2020-08-26T12:38:11Z</dcterms:created>
  <dcterms:modified xsi:type="dcterms:W3CDTF">2021-08-17T11:31:08Z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0x0101001D63465A885A1643A7C79FDE9253E0B9</vt:lpwstr>
  </property>
</Properties>
</file>