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58" r:id="rId8"/>
    <p:sldId id="259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MATEMATICAS PARA LA GESTION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7790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¿Quién hace clases?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Somos un equipo de trabajo </a:t>
            </a:r>
          </a:p>
          <a:p>
            <a:pPr marL="0" indent="0">
              <a:buNone/>
            </a:pPr>
            <a:r>
              <a:rPr lang="es-CL" dirty="0"/>
              <a:t>MATILDE MONTENEGRO </a:t>
            </a:r>
          </a:p>
          <a:p>
            <a:pPr marL="0" indent="0">
              <a:buNone/>
            </a:pPr>
            <a:r>
              <a:rPr lang="es-CL" dirty="0"/>
              <a:t>ADMINISTRADORA PUBLICA ,MAGISTER EN ADMINISTRACION DE EMPRESAS Y MAGISTER EN EDUCACION</a:t>
            </a:r>
          </a:p>
          <a:p>
            <a:pPr marL="0" indent="0">
              <a:buNone/>
            </a:pPr>
            <a:r>
              <a:rPr lang="es-CL"/>
              <a:t>THOMAS SEPULVEDA ESTUDIANTE DE ING COMERCIAL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578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¿DE QUE SE TRATA EL CURSO?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el curso va a tratar los siguientes temas</a:t>
            </a:r>
          </a:p>
          <a:p>
            <a:r>
              <a:rPr lang="es-CL" dirty="0"/>
              <a:t>Limites</a:t>
            </a:r>
          </a:p>
          <a:p>
            <a:r>
              <a:rPr lang="es-CL" dirty="0"/>
              <a:t>Derivas </a:t>
            </a:r>
          </a:p>
          <a:p>
            <a:r>
              <a:rPr lang="es-CL" dirty="0"/>
              <a:t>Integrales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585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¿Cuál es el objetivo?  Y ¿Dónde se aplica?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objetivo del curso es entregar herramientas matemáticas para la gestión y la toma de decisiones</a:t>
            </a:r>
          </a:p>
          <a:p>
            <a:r>
              <a:rPr lang="es-CL" dirty="0"/>
              <a:t>Las herramientas matemáticas se aplican en la estadística ;la economía ,las finanzas  y en la evaluación de proyectos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8146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curso se encuentra dividido en tres unidades</a:t>
            </a:r>
          </a:p>
          <a:p>
            <a:r>
              <a:rPr lang="es-CL" dirty="0"/>
              <a:t>Limites</a:t>
            </a:r>
          </a:p>
          <a:p>
            <a:r>
              <a:rPr lang="es-CL" dirty="0"/>
              <a:t>Derivadas</a:t>
            </a:r>
          </a:p>
          <a:p>
            <a:r>
              <a:rPr lang="es-CL" dirty="0"/>
              <a:t>Integrales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195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Sistema de evaluación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3 pruebas</a:t>
            </a:r>
          </a:p>
          <a:p>
            <a:r>
              <a:rPr lang="es-CL" dirty="0"/>
              <a:t>3 controles</a:t>
            </a:r>
          </a:p>
        </p:txBody>
      </p:sp>
    </p:spTree>
    <p:extLst>
      <p:ext uri="{BB962C8B-B14F-4D97-AF65-F5344CB8AC3E}">
        <p14:creationId xmlns:p14="http://schemas.microsoft.com/office/powerpoint/2010/main" val="35100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E6FB4-22D0-4722-B48E-E8E29CAD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Fechas relevantes son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1D41A-AAE6-484F-B5CD-17EA34C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23/9 control 1</a:t>
            </a:r>
          </a:p>
          <a:p>
            <a:r>
              <a:rPr lang="es-MX" dirty="0"/>
              <a:t>30/9 prueba 1</a:t>
            </a:r>
          </a:p>
          <a:p>
            <a:r>
              <a:rPr lang="es-MX" dirty="0"/>
              <a:t>4/11 control 2</a:t>
            </a:r>
          </a:p>
          <a:p>
            <a:r>
              <a:rPr lang="es-MX" dirty="0"/>
              <a:t>11/11 prueba 2</a:t>
            </a:r>
          </a:p>
          <a:p>
            <a:r>
              <a:rPr lang="es-MX"/>
              <a:t>9/12 control 3</a:t>
            </a:r>
          </a:p>
          <a:p>
            <a:r>
              <a:rPr lang="es-MX" dirty="0"/>
              <a:t>16/12 prueba 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9164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63465A885A1643A7C79FDE9253E0B9" ma:contentTypeVersion="5" ma:contentTypeDescription="Crear nuevo documento." ma:contentTypeScope="" ma:versionID="e5ff075942e9ef945afded50d51b3714">
  <xsd:schema xmlns:xsd="http://www.w3.org/2001/XMLSchema" xmlns:xs="http://www.w3.org/2001/XMLSchema" xmlns:p="http://schemas.microsoft.com/office/2006/metadata/properties" xmlns:ns2="2c49ba90-7494-4442-aca6-73d78f1c8698" targetNamespace="http://schemas.microsoft.com/office/2006/metadata/properties" ma:root="true" ma:fieldsID="0862148eb670a970eb0521419824a76a" ns2:_="">
    <xsd:import namespace="2c49ba90-7494-4442-aca6-73d78f1c86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9ba90-7494-4442-aca6-73d78f1c8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29483-3B19-4B41-B5D2-AE9BE064D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49ba90-7494-4442-aca6-73d78f1c86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A15B8E-A24F-445D-85EA-9E7AE7DEE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A9CDC-9AE9-4048-9501-C5B988416B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146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MATEMATICAS PARA LA GESTION 2</vt:lpstr>
      <vt:lpstr>¿Quién hace clases?</vt:lpstr>
      <vt:lpstr>¿DE QUE SE TRATA EL CURSO?</vt:lpstr>
      <vt:lpstr>¿Cuál es el objetivo?  Y ¿Dónde se aplica?</vt:lpstr>
      <vt:lpstr>Estructura del curso</vt:lpstr>
      <vt:lpstr>Sistema de evaluación</vt:lpstr>
      <vt:lpstr>Fechas relevantes 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Irribarren</dc:creator>
  <cp:lastModifiedBy>Matilde Montenegro Aguilera</cp:lastModifiedBy>
  <cp:revision>9</cp:revision>
  <dcterms:created xsi:type="dcterms:W3CDTF">2020-03-31T17:00:08Z</dcterms:created>
  <dcterms:modified xsi:type="dcterms:W3CDTF">2021-08-17T12:21:10Z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0x0101001D63465A885A1643A7C79FDE9253E0B9</vt:lpwstr>
  </property>
</Properties>
</file>