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6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9" r:id="rId1"/>
    <p:sldMasterId id="2147483911" r:id="rId2"/>
    <p:sldMasterId id="2147483948" r:id="rId3"/>
    <p:sldMasterId id="2147483980" r:id="rId4"/>
    <p:sldMasterId id="2147483993" r:id="rId5"/>
    <p:sldMasterId id="2147484025" r:id="rId6"/>
    <p:sldMasterId id="2147484063" r:id="rId7"/>
  </p:sldMasterIdLst>
  <p:notesMasterIdLst>
    <p:notesMasterId r:id="rId15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33218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6920377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1439452"/>
      </p:ext>
    </p:extLst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6186175"/>
      </p:ext>
    </p:extLst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0464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7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4746892"/>
      </p:ext>
    </p:extLst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3752061"/>
      </p:ext>
    </p:extLst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069363"/>
      </p:ext>
    </p:extLst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1548761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087035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7769977"/>
      </p:ext>
    </p:extLst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76561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5138218"/>
      </p:ext>
    </p:extLst>
  </p:cSld>
  <p:clrMapOvr>
    <a:masterClrMapping/>
  </p:clrMapOvr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85717"/>
      </p:ext>
    </p:extLst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111311"/>
      </p:ext>
    </p:extLst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0604760"/>
      </p:ext>
    </p:extLst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15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758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8318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91364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0207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88647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04571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788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1848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20387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886010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460327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670952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831106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119936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8943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93279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228198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01311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76695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077986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30832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797039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25243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370920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0025992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309914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14496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853339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1590050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44344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0615179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7534666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393117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75106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2188164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14666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862609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9800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9303075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853381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8906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7614050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3162916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631972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3271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17151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6521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3240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803680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2063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8364396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781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199568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023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4447750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6671681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8387469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848135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1451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5CD6-1A18-708F-0020-76C79B13B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58739-35DF-9AA1-8099-6DE3EABEC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6D66-94C9-9940-0773-BA9AB01B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0A24-5625-1A92-EFB8-1AF8B50E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DB61-A449-199A-9886-215358C4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348628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F6AE-2D16-FBF8-ADA0-E27D6BD2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5F41C-ABEA-3E94-125A-23C29079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3583-D0EF-712D-C977-915A120E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EE5B-32E4-9C76-4264-9B990496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A3E81-BBEC-8374-3A63-841B69ED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852852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C7DF-A516-0062-C4CA-29254EC6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35850-9661-C781-E214-8940190A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4CFA-95B7-0395-3528-D40C4EC7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4B44-AB8B-1D18-D804-CCA58B54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97BCE-4DDF-48C3-0875-55587F61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178794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FC9-C213-1FE6-0FAF-709038F7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80ED-1BFB-1A1E-C391-037E7A75D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DD16B-BA02-6D52-A3FB-E67AB9B4A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7188E-F3E1-1928-F952-8DF4589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2C4C3-E5A0-66EE-DC2B-E94BEB1F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2ED43-366A-9FFB-A52E-B65BA05B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203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1791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0C09-6A7B-532B-053C-FA8745F1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11560-FABA-982B-518F-0097D825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B4DD9-984B-48B7-EAAC-02F94EBB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28E77-05C2-9A3A-9D8C-F91F7EC0D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75061-BA1D-2B8F-659F-B16F3F86E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A4EC0-1572-7919-4A2A-23BD32A8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0EA3B-7AB5-CE36-560D-A0DE58B4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BCBAE-D209-B238-ADD9-641BB4B4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2667548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E2BC-3859-6A2D-6CE3-3CCAD28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012CB-1C19-D96A-2545-AA85CEB1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738B4-EECD-D685-BF2B-9ADB2D9D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47AA-A14A-9CB5-3F77-6993D017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1961162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6BD5B-91BF-B838-77FE-B06ACB20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B7C11-6CF5-EF17-6A49-17102C46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731B2-8FAB-FF31-9142-3B9319F9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50896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48D-211E-8B89-1763-C193A8A8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4A81-F07E-447E-E1DD-6B6E2D94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5CB89-D505-444A-5ADF-955701EC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CA969-89B5-2DBA-EB8F-6BB6F515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0DF26-F3BB-79CD-0B0F-56B67C2B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9AFA8-0F67-8789-7FB3-CC070912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737279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CA44-B3B4-8C65-7CB7-6F129A5A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F307C-B360-7797-A854-E3B4D2989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AFACF-B7A8-4AC7-9655-A32879E1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2046-94B9-38C8-6852-EB7F8620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AABD-3FD5-1A0F-E729-3DA27F97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5ED7-FC5B-AC8F-9C27-330B2E7E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0150017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257C-E4D5-7887-97ED-03C1F9BD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2E6F2-0A95-9CDD-A532-0A17D904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5276-8226-7FD0-601E-574ECF3D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A2BA-517C-2450-A1A8-8ACC989E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9ECD-33FC-C97A-A859-15BB6AFA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266243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C36A9-8921-9DDA-2896-6F9B588BD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28FC7-92BE-F973-7972-CC3694DC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CCC9-85B1-456D-30A7-FFC5C2DA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40AE-A301-ADCB-9751-8318C555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73C7-A11E-8950-0CE5-C1A02AFD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0677870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35184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1907" y="0"/>
            <a:ext cx="8762858" cy="4941094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3211693"/>
            <a:ext cx="8496943" cy="152163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0"/>
            <a:ext cx="6539684" cy="34265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21350" y="219988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68401" y="496992"/>
            <a:ext cx="7316390" cy="2074896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737297" y="2628907"/>
            <a:ext cx="7316390" cy="412750"/>
          </a:xfrm>
        </p:spPr>
        <p:txBody>
          <a:bodyPr anchor="t">
            <a:noAutofit/>
          </a:bodyPr>
          <a:lstStyle>
            <a:lvl1pPr marL="0" indent="0" algn="r"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711406" y="3433847"/>
            <a:ext cx="4607740" cy="872334"/>
          </a:xfrm>
        </p:spPr>
        <p:txBody>
          <a:bodyPr/>
          <a:lstStyle>
            <a:lvl1pPr algn="ctr">
              <a:defRPr sz="4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6858" y="3753580"/>
            <a:ext cx="3038094" cy="715581"/>
          </a:xfrm>
          <a:noFill/>
        </p:spPr>
        <p:txBody>
          <a:bodyPr wrap="square" rtlCol="0">
            <a:spAutoFit/>
          </a:bodyPr>
          <a:lstStyle>
            <a:lvl1pPr>
              <a:defRPr lang="en-US" sz="405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388818" y="2874486"/>
            <a:ext cx="680390" cy="37385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5" name="5-Point Star 24"/>
          <p:cNvSpPr/>
          <p:nvPr/>
        </p:nvSpPr>
        <p:spPr>
          <a:xfrm rot="21420000">
            <a:off x="3166039" y="3833517"/>
            <a:ext cx="386540" cy="386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4257785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547547"/>
            <a:ext cx="7796030" cy="248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4849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8766886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6030" cy="23951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806700"/>
            <a:ext cx="7796030" cy="122971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2095715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1547547"/>
            <a:ext cx="3816536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1547547"/>
            <a:ext cx="3814904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227447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767" y="1547547"/>
            <a:ext cx="3642119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146300"/>
            <a:ext cx="3816534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644" y="1547547"/>
            <a:ext cx="3648368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146300"/>
            <a:ext cx="3816535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4585874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9562933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31657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514350"/>
            <a:ext cx="3095145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514350"/>
            <a:ext cx="4525781" cy="3516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031789"/>
            <a:ext cx="3095146" cy="199915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505882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4350"/>
            <a:ext cx="4758977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771" y="0"/>
            <a:ext cx="2698610" cy="380365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031789"/>
            <a:ext cx="4758976" cy="1771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1973110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079749"/>
            <a:ext cx="7796031" cy="4416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514350"/>
            <a:ext cx="7794385" cy="2396177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527192"/>
            <a:ext cx="7796046" cy="511854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8801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7677" cy="239617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079750"/>
            <a:ext cx="7796047" cy="9552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1129035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514350"/>
            <a:ext cx="7143765" cy="2187528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2707524"/>
            <a:ext cx="6500967" cy="2833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079751"/>
            <a:ext cx="7797662" cy="951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514351" y="6694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812" y="219212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4343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0719699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92891"/>
            <a:ext cx="7796030" cy="18838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185601"/>
            <a:ext cx="7796030" cy="8554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0407501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2684430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1547547"/>
            <a:ext cx="2482596" cy="11525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3291966"/>
            <a:ext cx="2482596" cy="73897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1547547"/>
            <a:ext cx="2482596" cy="115142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9" y="3291965"/>
            <a:ext cx="2482596" cy="7389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1547546"/>
            <a:ext cx="2482596" cy="115289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3291963"/>
            <a:ext cx="2482596" cy="738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22660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1547547"/>
            <a:ext cx="7796030" cy="24833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0515060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514350"/>
            <a:ext cx="1698485" cy="35165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514350"/>
            <a:ext cx="5928323" cy="351658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5626086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0199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1050680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599283"/>
      </p:ext>
    </p:extLst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727726"/>
      </p:ext>
    </p:extLst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2561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8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image" Target="../media/image13.png"/><Relationship Id="rId10" Type="http://schemas.openxmlformats.org/officeDocument/2006/relationships/slideLayout" Target="../slideLayouts/slideLayout105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906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6469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586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01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387C0-9554-AD7F-6D75-6F60649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90E29-374B-7702-E545-3DBD130C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9DCE-1D9B-92D7-A54B-B0F8B65BD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947E-82E5-CD4C-F298-610EF4FAA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FC631-2394-41D6-6D19-A4338BE5C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749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0"/>
            <a:ext cx="9004013" cy="498306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547547"/>
            <a:ext cx="7797662" cy="24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4318000"/>
            <a:ext cx="283845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318000"/>
            <a:ext cx="4124789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4318000"/>
            <a:ext cx="68039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792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  <p:sldLayoutId id="2147484043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4"/>
            <a:ext cx="3026752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7138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  <p:sldLayoutId id="214748408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ionC11/Group2Project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1856" y="270948"/>
            <a:ext cx="6000750" cy="2228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&amp; F</a:t>
            </a:r>
            <a:r>
              <a:rPr lang="en-US" dirty="0"/>
              <a:t>l</a:t>
            </a:r>
            <a:r>
              <a:rPr lang="en" dirty="0"/>
              <a:t>ush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3158" y="2882900"/>
            <a:ext cx="5578455" cy="139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Streamline your travels, flush away the hassle!</a:t>
            </a:r>
          </a:p>
          <a:p>
            <a:b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</a:br>
            <a:endParaRPr dirty="0">
              <a:ln>
                <a:solidFill>
                  <a:schemeClr val="accent1"/>
                </a:solidFill>
              </a:ln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89950"/>
            <a:ext cx="8520600" cy="8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/>
              <a:t>Have you, like so many others, stressed over finding quality bathrooms on your flights of fancy to the hottest vacation spots?</a:t>
            </a:r>
            <a:br>
              <a:rPr lang="en-US" cap="none" dirty="0"/>
            </a:br>
            <a:r>
              <a:rPr lang="en-US" cap="none" dirty="0"/>
              <a:t>Fret no more! Flight &amp; Flush can find you a flight </a:t>
            </a:r>
            <a:r>
              <a:rPr lang="en-US" i="1" cap="none" dirty="0"/>
              <a:t>and</a:t>
            </a:r>
            <a:r>
              <a:rPr lang="en-US" cap="none" dirty="0"/>
              <a:t> restrooms where ever you are!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UI dedicated to ease of use;</a:t>
            </a:r>
            <a:r>
              <a:rPr lang="en" dirty="0"/>
              <a:t> enter your date of departure, departure city, arrival city, and hit submit!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restrooms in new exciting places that fit all your needs, free or paid, family services, proximity, trans friendly, and more!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story: “it works!”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Our 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Technologies used: BULMA, a css framework, amadeaus development, and Tom T</a:t>
            </a:r>
            <a:r>
              <a:rPr lang="en-US" dirty="0"/>
              <a:t>o</a:t>
            </a:r>
            <a:r>
              <a:rPr lang="en" dirty="0"/>
              <a:t>m api’s, (yes, T</a:t>
            </a:r>
            <a:r>
              <a:rPr lang="en-US" dirty="0"/>
              <a:t>o</a:t>
            </a:r>
            <a:r>
              <a:rPr lang="en" dirty="0"/>
              <a:t>m Tom still exists!) AJAX, and JQUERY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P</a:t>
            </a:r>
            <a:r>
              <a:rPr lang="en-US" dirty="0"/>
              <a:t>r</a:t>
            </a:r>
            <a:r>
              <a:rPr lang="en" dirty="0"/>
              <a:t>oject manager: L</a:t>
            </a:r>
            <a:r>
              <a:rPr lang="en-US" dirty="0"/>
              <a:t>e</a:t>
            </a:r>
            <a:r>
              <a:rPr lang="en" dirty="0"/>
              <a:t>ah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G</a:t>
            </a:r>
            <a:r>
              <a:rPr lang="en-US" dirty="0" err="1"/>
              <a:t>i</a:t>
            </a:r>
            <a:r>
              <a:rPr lang="en" dirty="0"/>
              <a:t>t hub host: Orion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Challenges: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</a:t>
            </a:r>
            <a:r>
              <a:rPr lang="en" dirty="0"/>
              <a:t>pi codes expiring or changing access criteria, &gt; required curl request to request a new code every query.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</a:t>
            </a:r>
            <a:r>
              <a:rPr lang="en-US" dirty="0"/>
              <a:t>p</a:t>
            </a:r>
            <a:r>
              <a:rPr lang="en" dirty="0"/>
              <a:t>i request limits daly limits, &gt; required precise and 0 mistake coding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Successes: Call back functions save the day to up date permisions on request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>
                <a:solidFill>
                  <a:schemeClr val="bg1"/>
                </a:solidFill>
              </a:rPr>
              <a:t>Don’t take our word for it,</a:t>
            </a:r>
            <a:br>
              <a:rPr lang="en-US" cap="none" dirty="0">
                <a:solidFill>
                  <a:schemeClr val="bg1"/>
                </a:solidFill>
              </a:rPr>
            </a:br>
            <a:r>
              <a:rPr lang="en-US" cap="none" dirty="0">
                <a:solidFill>
                  <a:schemeClr val="bg1"/>
                </a:solidFill>
              </a:rPr>
              <a:t>check out this demo! Insert video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Count down to use the bathroom before a flight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Bathroom reviews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More global implementation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Tip your favorite bathrooms!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 </a:t>
            </a:r>
            <a:r>
              <a:rPr lang="en"/>
              <a:t>site: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repository link: </a:t>
            </a:r>
            <a:r>
              <a:rPr lang="en-US" dirty="0">
                <a:hlinkClick r:id="rId3"/>
              </a:rPr>
              <a:t>https://github.com/OrionC11/Group2Project1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7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175</TotalTime>
  <Words>276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Century Gothic</vt:lpstr>
      <vt:lpstr>Impact</vt:lpstr>
      <vt:lpstr>MS Shell Dlg 2</vt:lpstr>
      <vt:lpstr>Trebuchet MS</vt:lpstr>
      <vt:lpstr>Tw Cen MT</vt:lpstr>
      <vt:lpstr>Verdana</vt:lpstr>
      <vt:lpstr>Wingdings</vt:lpstr>
      <vt:lpstr>Wingdings 3</vt:lpstr>
      <vt:lpstr>Circuit</vt:lpstr>
      <vt:lpstr>Slice</vt:lpstr>
      <vt:lpstr>Facet</vt:lpstr>
      <vt:lpstr>Madison</vt:lpstr>
      <vt:lpstr>Office Theme</vt:lpstr>
      <vt:lpstr>Main Event</vt:lpstr>
      <vt:lpstr>Ion</vt:lpstr>
      <vt:lpstr>Flight &amp; Flush</vt:lpstr>
      <vt:lpstr>Have you, like so many others, stressed over finding quality bathrooms on your flights of fancy to the hottest vacation spots? Fret no more! Flight &amp; Flush can find you a flight and restrooms where ever you are! </vt:lpstr>
      <vt:lpstr> Concept</vt:lpstr>
      <vt:lpstr> Our Process</vt:lpstr>
      <vt:lpstr>Don’t take our word for it, check out this demo! Insert video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&amp; Flush</dc:title>
  <dc:creator>Alexander Lutterbein</dc:creator>
  <cp:lastModifiedBy>Alexander Lutterbein</cp:lastModifiedBy>
  <cp:revision>19</cp:revision>
  <dcterms:modified xsi:type="dcterms:W3CDTF">2024-02-13T05:18:10Z</dcterms:modified>
</cp:coreProperties>
</file>