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5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8" r:id="rId11"/>
    <p:sldId id="319" r:id="rId12"/>
    <p:sldId id="320" r:id="rId13"/>
    <p:sldId id="322" r:id="rId14"/>
    <p:sldId id="321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4629" autoAdjust="0"/>
  </p:normalViewPr>
  <p:slideViewPr>
    <p:cSldViewPr showGuides="1">
      <p:cViewPr varScale="1">
        <p:scale>
          <a:sx n="90" d="100"/>
          <a:sy n="90" d="100"/>
        </p:scale>
        <p:origin x="90" y="450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6-27T13:31:27.18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6/27/2016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6/27/2016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Transition rideau -&gt; possible blague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la-dessus</a:t>
            </a:r>
            <a:r>
              <a:rPr lang="fr-CH" baseline="0" dirty="0" smtClean="0"/>
              <a:t> du genre : Ouvrons le rideau sur le sommaire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7483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Présentation du projet</a:t>
            </a:r>
          </a:p>
          <a:p>
            <a:r>
              <a:rPr lang="fr-CH" dirty="0" smtClean="0"/>
              <a:t>Structure</a:t>
            </a:r>
            <a:r>
              <a:rPr lang="fr-CH" baseline="0" dirty="0" smtClean="0"/>
              <a:t> DB</a:t>
            </a:r>
          </a:p>
          <a:p>
            <a:r>
              <a:rPr lang="fr-CH" baseline="0" dirty="0" smtClean="0"/>
              <a:t>Accréditation</a:t>
            </a:r>
          </a:p>
          <a:p>
            <a:r>
              <a:rPr lang="fr-CH" baseline="0" dirty="0" smtClean="0"/>
              <a:t>Sujets</a:t>
            </a:r>
          </a:p>
          <a:p>
            <a:r>
              <a:rPr lang="fr-CH" baseline="0" dirty="0" smtClean="0"/>
              <a:t>Membres</a:t>
            </a:r>
          </a:p>
          <a:p>
            <a:r>
              <a:rPr lang="fr-CH" baseline="0" dirty="0" smtClean="0"/>
              <a:t>Conclusions</a:t>
            </a:r>
          </a:p>
          <a:p>
            <a:r>
              <a:rPr lang="fr-CH" baseline="0" dirty="0" smtClean="0"/>
              <a:t>FAQ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02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Gestion des droits;</a:t>
            </a:r>
          </a:p>
          <a:p>
            <a:pPr lvl="1"/>
            <a:r>
              <a:rPr lang="fr-CH" dirty="0" smtClean="0"/>
              <a:t>Administration</a:t>
            </a:r>
          </a:p>
          <a:p>
            <a:pPr lvl="1"/>
            <a:r>
              <a:rPr lang="fr-CH" dirty="0" smtClean="0"/>
              <a:t>Rang</a:t>
            </a:r>
          </a:p>
          <a:p>
            <a:pPr lvl="1"/>
            <a:r>
              <a:rPr lang="fr-CH" dirty="0" smtClean="0"/>
              <a:t>Fonction</a:t>
            </a:r>
          </a:p>
          <a:p>
            <a:r>
              <a:rPr lang="fr-CH" dirty="0" smtClean="0"/>
              <a:t>Gestion des membres;</a:t>
            </a:r>
          </a:p>
          <a:p>
            <a:pPr lvl="1"/>
            <a:r>
              <a:rPr lang="fr-CH" dirty="0" smtClean="0"/>
              <a:t>Inscription</a:t>
            </a:r>
          </a:p>
          <a:p>
            <a:pPr lvl="1"/>
            <a:r>
              <a:rPr lang="fr-CH" dirty="0" smtClean="0"/>
              <a:t>Accréditation</a:t>
            </a:r>
          </a:p>
          <a:p>
            <a:r>
              <a:rPr lang="fr-CH" dirty="0" smtClean="0"/>
              <a:t>Gestion des sujets et des </a:t>
            </a:r>
            <a:r>
              <a:rPr lang="fr-CH" dirty="0" err="1" smtClean="0"/>
              <a:t>Posts</a:t>
            </a:r>
            <a:r>
              <a:rPr lang="fr-CH" dirty="0" smtClean="0"/>
              <a:t>;</a:t>
            </a:r>
          </a:p>
          <a:p>
            <a:pPr lvl="1"/>
            <a:r>
              <a:rPr lang="fr-CH" dirty="0" smtClean="0"/>
              <a:t>Modération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0068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Parlez</a:t>
            </a:r>
            <a:r>
              <a:rPr lang="fr-CH" baseline="0" dirty="0" smtClean="0"/>
              <a:t> des cardinalités, </a:t>
            </a:r>
            <a:r>
              <a:rPr lang="fr-CH" baseline="0" dirty="0" err="1" smtClean="0"/>
              <a:t>memPFunction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graColor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64810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/>
              <a:t>Les grades ET les fonctions peuvent en donner</a:t>
            </a:r>
          </a:p>
          <a:p>
            <a:r>
              <a:rPr lang="fr-CH" dirty="0" smtClean="0"/>
              <a:t>Donne si c’est un Amiral 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698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6/27/2016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DEMOMOT 2016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 </a:t>
            </a:r>
            <a:r>
              <a:rPr lang="fr-FR" dirty="0" err="1" smtClean="0"/>
              <a:t>daniel</a:t>
            </a:r>
            <a:r>
              <a:rPr lang="fr-FR" dirty="0" smtClean="0"/>
              <a:t> </a:t>
            </a:r>
            <a:r>
              <a:rPr lang="fr-FR" dirty="0" err="1" smtClean="0"/>
              <a:t>baltensperger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3516" y="-459432"/>
            <a:ext cx="9144001" cy="1371600"/>
          </a:xfrm>
        </p:spPr>
        <p:txBody>
          <a:bodyPr/>
          <a:lstStyle/>
          <a:p>
            <a:r>
              <a:rPr lang="fr-CH" dirty="0" smtClean="0"/>
              <a:t>Sujets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48" y="116632"/>
            <a:ext cx="5832648" cy="6633209"/>
          </a:xfrm>
        </p:spPr>
      </p:pic>
    </p:spTree>
    <p:extLst>
      <p:ext uri="{BB962C8B-B14F-4D97-AF65-F5344CB8AC3E}">
        <p14:creationId xmlns:p14="http://schemas.microsoft.com/office/powerpoint/2010/main" val="393606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Membres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454098"/>
            <a:ext cx="6159694" cy="3100587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2276872"/>
            <a:ext cx="5401454" cy="3402021"/>
          </a:xfrm>
        </p:spPr>
      </p:pic>
    </p:spTree>
    <p:extLst>
      <p:ext uri="{BB962C8B-B14F-4D97-AF65-F5344CB8AC3E}">
        <p14:creationId xmlns:p14="http://schemas.microsoft.com/office/powerpoint/2010/main" val="327067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Conclusions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Positif</a:t>
            </a:r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2341983"/>
          </a:xfrm>
        </p:spPr>
        <p:txBody>
          <a:bodyPr/>
          <a:lstStyle/>
          <a:p>
            <a:r>
              <a:rPr lang="fr-CH" dirty="0" smtClean="0"/>
              <a:t>Forum fonctionnel</a:t>
            </a:r>
          </a:p>
          <a:p>
            <a:r>
              <a:rPr lang="fr-CH" dirty="0" smtClean="0"/>
              <a:t>Formatage alternatif</a:t>
            </a:r>
          </a:p>
          <a:p>
            <a:r>
              <a:rPr lang="fr-CH" dirty="0" smtClean="0"/>
              <a:t>Gestion des droits</a:t>
            </a:r>
            <a:endParaRPr lang="fr-CH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H" dirty="0" smtClean="0"/>
              <a:t>A Améliorer</a:t>
            </a:r>
            <a:endParaRPr lang="fr-CH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2053951"/>
          </a:xfrm>
        </p:spPr>
        <p:txBody>
          <a:bodyPr/>
          <a:lstStyle/>
          <a:p>
            <a:r>
              <a:rPr lang="fr-CH" dirty="0" smtClean="0"/>
              <a:t>Gestion des droit</a:t>
            </a:r>
          </a:p>
          <a:p>
            <a:r>
              <a:rPr lang="fr-CH" dirty="0" smtClean="0"/>
              <a:t>Problème avec les pseudos avec ‘</a:t>
            </a:r>
          </a:p>
          <a:p>
            <a:r>
              <a:rPr lang="fr-CH" dirty="0" smtClean="0"/>
              <a:t>Problème de performance</a:t>
            </a:r>
            <a:endParaRPr lang="fr-CH" dirty="0"/>
          </a:p>
        </p:txBody>
      </p:sp>
      <p:sp>
        <p:nvSpPr>
          <p:cNvPr id="8" name="ZoneTexte 7"/>
          <p:cNvSpPr txBox="1"/>
          <p:nvPr/>
        </p:nvSpPr>
        <p:spPr>
          <a:xfrm>
            <a:off x="2782044" y="5085184"/>
            <a:ext cx="7155036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2400" dirty="0" smtClean="0"/>
              <a:t>Globalement, le projet fut très intéressant et instructif, </a:t>
            </a:r>
          </a:p>
          <a:p>
            <a:pPr>
              <a:lnSpc>
                <a:spcPct val="90000"/>
              </a:lnSpc>
            </a:pPr>
            <a:r>
              <a:rPr lang="fr-CH" sz="2400" dirty="0" smtClean="0"/>
              <a:t>même si pas mal de point sont encore à améliorer.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68438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Des Questions ?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1768625"/>
            <a:ext cx="8928992" cy="44644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2">
                <a:lumMod val="90000"/>
                <a:lumOff val="1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331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du projet;</a:t>
            </a:r>
          </a:p>
          <a:p>
            <a:r>
              <a:rPr lang="fr-FR" dirty="0" smtClean="0"/>
              <a:t>Structure de la DB;</a:t>
            </a:r>
          </a:p>
          <a:p>
            <a:r>
              <a:rPr lang="fr-FR" dirty="0" smtClean="0"/>
              <a:t>Accréditation;</a:t>
            </a:r>
          </a:p>
          <a:p>
            <a:r>
              <a:rPr lang="fr-FR" dirty="0" smtClean="0"/>
              <a:t>Sujets;</a:t>
            </a:r>
          </a:p>
          <a:p>
            <a:r>
              <a:rPr lang="fr-FR" dirty="0" smtClean="0"/>
              <a:t>Membres</a:t>
            </a:r>
            <a:r>
              <a:rPr lang="fr-FR" dirty="0" smtClean="0"/>
              <a:t>;</a:t>
            </a:r>
          </a:p>
          <a:p>
            <a:r>
              <a:rPr lang="fr-FR" dirty="0" smtClean="0"/>
              <a:t>Conclusions;</a:t>
            </a:r>
          </a:p>
          <a:p>
            <a:r>
              <a:rPr lang="fr-FR" dirty="0" smtClean="0"/>
              <a:t>Questions.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Présentation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smtClean="0"/>
              <a:t>Créer un Forum;</a:t>
            </a:r>
          </a:p>
          <a:p>
            <a:r>
              <a:rPr lang="fr-CH" dirty="0" smtClean="0"/>
              <a:t>Gestion des droits;</a:t>
            </a:r>
          </a:p>
          <a:p>
            <a:pPr lvl="1"/>
            <a:r>
              <a:rPr lang="fr-CH" dirty="0" smtClean="0"/>
              <a:t>Administration</a:t>
            </a:r>
          </a:p>
          <a:p>
            <a:pPr lvl="1"/>
            <a:r>
              <a:rPr lang="fr-CH" dirty="0" smtClean="0"/>
              <a:t>Rang</a:t>
            </a:r>
          </a:p>
          <a:p>
            <a:pPr lvl="1"/>
            <a:r>
              <a:rPr lang="fr-CH" dirty="0" smtClean="0"/>
              <a:t>Fonction</a:t>
            </a:r>
            <a:endParaRPr lang="fr-CH" dirty="0"/>
          </a:p>
          <a:p>
            <a:r>
              <a:rPr lang="fr-CH" dirty="0" smtClean="0"/>
              <a:t>Gestion des membres;</a:t>
            </a:r>
          </a:p>
          <a:p>
            <a:pPr lvl="1"/>
            <a:r>
              <a:rPr lang="fr-CH" dirty="0" smtClean="0"/>
              <a:t>Inscription</a:t>
            </a:r>
          </a:p>
          <a:p>
            <a:pPr lvl="1"/>
            <a:r>
              <a:rPr lang="fr-CH" dirty="0" smtClean="0"/>
              <a:t>Accréditation</a:t>
            </a:r>
          </a:p>
          <a:p>
            <a:r>
              <a:rPr lang="fr-CH" dirty="0" smtClean="0"/>
              <a:t>Gestion des sujets et des </a:t>
            </a:r>
            <a:r>
              <a:rPr lang="fr-CH" dirty="0" err="1" smtClean="0"/>
              <a:t>Posts</a:t>
            </a:r>
            <a:r>
              <a:rPr lang="fr-CH" dirty="0" smtClean="0"/>
              <a:t>;</a:t>
            </a:r>
          </a:p>
          <a:p>
            <a:pPr lvl="1"/>
            <a:r>
              <a:rPr lang="fr-CH" dirty="0" smtClean="0"/>
              <a:t>Modération</a:t>
            </a:r>
          </a:p>
        </p:txBody>
      </p:sp>
    </p:spTree>
    <p:extLst>
      <p:ext uri="{BB962C8B-B14F-4D97-AF65-F5344CB8AC3E}">
        <p14:creationId xmlns:p14="http://schemas.microsoft.com/office/powerpoint/2010/main" val="419595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3664" y="332656"/>
            <a:ext cx="9144001" cy="627856"/>
          </a:xfrm>
        </p:spPr>
        <p:txBody>
          <a:bodyPr/>
          <a:lstStyle/>
          <a:p>
            <a:r>
              <a:rPr lang="fr-CH" dirty="0" smtClean="0"/>
              <a:t>Structure de la DB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" r="46952" b="30001"/>
          <a:stretch/>
        </p:blipFill>
        <p:spPr>
          <a:xfrm>
            <a:off x="981844" y="960512"/>
            <a:ext cx="7704856" cy="5708848"/>
          </a:xfrm>
        </p:spPr>
      </p:pic>
    </p:spTree>
    <p:extLst>
      <p:ext uri="{BB962C8B-B14F-4D97-AF65-F5344CB8AC3E}">
        <p14:creationId xmlns:p14="http://schemas.microsoft.com/office/powerpoint/2010/main" val="416160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Accréditation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Il s’agit des droits d’accès et de gestion</a:t>
            </a:r>
          </a:p>
          <a:p>
            <a:r>
              <a:rPr lang="fr-CH" dirty="0" smtClean="0"/>
              <a:t>Les grades ET les fonctions peuvent en donner</a:t>
            </a:r>
          </a:p>
          <a:p>
            <a:r>
              <a:rPr lang="fr-CH" dirty="0" smtClean="0"/>
              <a:t>S</a:t>
            </a:r>
          </a:p>
          <a:p>
            <a:endParaRPr lang="fr-CH" dirty="0"/>
          </a:p>
          <a:p>
            <a:endParaRPr lang="fr-CH" dirty="0" smtClean="0"/>
          </a:p>
          <a:p>
            <a:r>
              <a:rPr lang="fr-CH" dirty="0" smtClean="0"/>
              <a:t>Donne si c’est un Amiral : </a:t>
            </a:r>
            <a:r>
              <a:rPr lang="fr-CH" dirty="0" err="1" smtClean="0"/>
              <a:t>graAccreditation</a:t>
            </a:r>
            <a:r>
              <a:rPr lang="fr-CH" dirty="0" smtClean="0"/>
              <a:t> = 14 -&gt; </a:t>
            </a:r>
          </a:p>
          <a:p>
            <a:r>
              <a:rPr lang="fr-CH" dirty="0" smtClean="0"/>
              <a:t>14,13,12,11,10,9,8,7,6,5,4,3,2,1,0</a:t>
            </a:r>
          </a:p>
          <a:p>
            <a:endParaRPr lang="fr-CH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3068960"/>
            <a:ext cx="6120680" cy="128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0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Accréditation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</a:t>
            </a:r>
          </a:p>
          <a:p>
            <a:endParaRPr lang="fr-CH" dirty="0"/>
          </a:p>
          <a:p>
            <a:r>
              <a:rPr lang="fr-CH" dirty="0" smtClean="0"/>
              <a:t>Va nous sortir tous les niveaux d’Accréditation des Fonctions</a:t>
            </a:r>
          </a:p>
          <a:p>
            <a:r>
              <a:rPr lang="fr-CH" dirty="0" smtClean="0"/>
              <a:t>Grade : 0-20</a:t>
            </a:r>
          </a:p>
          <a:p>
            <a:r>
              <a:rPr lang="fr-CH" dirty="0" smtClean="0"/>
              <a:t>Fonction : &gt;30</a:t>
            </a:r>
          </a:p>
          <a:p>
            <a:r>
              <a:rPr lang="fr-CH" dirty="0" smtClean="0"/>
              <a:t>Par exemple : Sécurité = 33, Cour Martiale = 30</a:t>
            </a:r>
            <a:endParaRPr lang="fr-CH" dirty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1904999"/>
            <a:ext cx="997801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9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79" y="0"/>
            <a:ext cx="7623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7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3516" y="-459432"/>
            <a:ext cx="9144001" cy="1371600"/>
          </a:xfrm>
        </p:spPr>
        <p:txBody>
          <a:bodyPr/>
          <a:lstStyle/>
          <a:p>
            <a:r>
              <a:rPr lang="fr-CH" dirty="0" smtClean="0"/>
              <a:t>Sujets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924992"/>
            <a:ext cx="10225136" cy="5555534"/>
          </a:xfrm>
        </p:spPr>
      </p:pic>
    </p:spTree>
    <p:extLst>
      <p:ext uri="{BB962C8B-B14F-4D97-AF65-F5344CB8AC3E}">
        <p14:creationId xmlns:p14="http://schemas.microsoft.com/office/powerpoint/2010/main" val="177838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3516" y="-459432"/>
            <a:ext cx="9144001" cy="1371600"/>
          </a:xfrm>
        </p:spPr>
        <p:txBody>
          <a:bodyPr/>
          <a:lstStyle/>
          <a:p>
            <a:r>
              <a:rPr lang="fr-CH" dirty="0" smtClean="0"/>
              <a:t>Sujets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0" y="1340768"/>
            <a:ext cx="11268231" cy="3668960"/>
          </a:xfrm>
        </p:spPr>
      </p:pic>
    </p:spTree>
    <p:extLst>
      <p:ext uri="{BB962C8B-B14F-4D97-AF65-F5344CB8AC3E}">
        <p14:creationId xmlns:p14="http://schemas.microsoft.com/office/powerpoint/2010/main" val="351988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(grand écran)</Template>
  <TotalTime>0</TotalTime>
  <Words>237</Words>
  <Application>Microsoft Office PowerPoint</Application>
  <PresentationFormat>Personnalisé</PresentationFormat>
  <Paragraphs>79</Paragraphs>
  <Slides>13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Corbel</vt:lpstr>
      <vt:lpstr>Digital Blue Tunnel 16x9</vt:lpstr>
      <vt:lpstr>DEMOMOT 2016</vt:lpstr>
      <vt:lpstr>Sommaire</vt:lpstr>
      <vt:lpstr>Présentation du Projet</vt:lpstr>
      <vt:lpstr>Structure de la DB</vt:lpstr>
      <vt:lpstr>Accréditation</vt:lpstr>
      <vt:lpstr>Accréditation</vt:lpstr>
      <vt:lpstr>Présentation PowerPoint</vt:lpstr>
      <vt:lpstr>Sujets</vt:lpstr>
      <vt:lpstr>Sujets</vt:lpstr>
      <vt:lpstr>Sujets</vt:lpstr>
      <vt:lpstr>Membres</vt:lpstr>
      <vt:lpstr>Conclusions</vt:lpstr>
      <vt:lpstr>Des Questions ?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2016-06-27T06:05:08Z</dcterms:created>
  <dcterms:modified xsi:type="dcterms:W3CDTF">2016-06-27T11:59:03Z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