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EDFCF-8EE6-4A80-A654-1B2D62F5D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E80CEAD-8684-45DD-B3BB-B97C0A23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B2C03DD-FC74-4665-9F29-BDB128CF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2020-07-28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670A4F-ACFF-4149-8D2E-4BBF1B1D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333EC9-BD89-4A06-B30C-DDD49575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678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7964A8-54B4-468E-9693-A462479A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484818A-B8A3-4440-A6CA-147511A6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E98724A-4D86-4C54-9DAD-D26E8371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2020-07-28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2F20EC-EBB2-4427-A8E5-9107AB44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DC492A-5787-48FC-AEC6-DAF3C915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82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97E17DC-5F07-4D90-AA46-53D4F9F7F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0090BA4-C483-414F-8210-FD916405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C4221D-6857-4ACB-AA8E-99BD849A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2020-07-28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8CC1E3-8ACF-46A2-A0BC-6E8389C6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A05AE7-C806-4D67-AF63-B91524F7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31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C632DA-657F-4208-8654-56B975F7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62C3F4-DDFF-42D5-82BA-50F74BF3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2E1303-170B-4229-8B03-F798A68B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2020-07-28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957D6F-AA85-4DC6-A651-6234C432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3D7E8F-8840-4914-A992-8713DFAB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80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2B77AC-29EF-4CFE-B5AF-9C8F092E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28DB501-78EE-4B75-8EF0-BDDD89B0F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1136D7-B87C-4323-82A6-FB41431F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2020-07-28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F224D7-49BB-49D6-B9C0-461D3133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D4A47B-73C0-4EEF-83CF-F58A6629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901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27433D-EB7C-4A9A-BC77-7AE10BB6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C367D3-426D-4AA6-9E1E-9F9C614E8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04F65A4-CF83-41B1-AC7B-9A1D4DFF2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1A4B570-51E0-4CEE-ABAB-99AF3B48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2020-07-28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D85E30-81F6-4572-A9CC-98FADDFB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44154D4-4C01-4AC7-9243-84437C67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979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3C4556-2EDD-4242-B418-AC8297DC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87483C-2046-4520-BA78-BC64AF6A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CAD6655-F98F-437C-ABB8-7A782CCAE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F9DCA3D-1CAE-4825-B0D2-25AA95A8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E00B730-2567-49FF-8EAD-BFA8E6A0A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82B8063-7E5E-4ECC-9164-B18C3BA8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2020-07-28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C55B0FC-D3B1-426E-BBEF-12FFBDF2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EDAE659-E3EA-4B0E-B1C3-70B1D4BB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70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271E60-FBE4-40C7-B046-3D7CF2EF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0CB785E-0024-43E1-B17D-A2DB620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2020-07-28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430EED2-C788-44A6-99E1-CDB70C03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72827A0-A9B8-4A07-A58E-BEC43B8B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179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2067510-7DC7-4E23-9430-F4C601CB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2020-07-28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515FABF-94D5-4509-9E77-DBB11E8B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00A12E-92EF-4DEF-8834-2DB6507E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16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429224-2BF7-4FE2-8F74-8AA66583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9AE988-1D6C-4094-A50B-E6CDF56FD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6B0D9D-4B3E-4910-8035-AE761CF62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DB556F9-8343-43AB-966A-6BD71572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2020-07-28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C9D00B-0C3B-40B6-9A9F-7C53D324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D937AE-ABBD-44B9-9F15-400C41EC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892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ACDD9F-BDCA-4F1D-A6ED-D6FAF011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9E3237B-F3EA-4BBD-A972-3CA6A22ED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B0496FE-D402-40F1-8D7D-87E984B3F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4C53169-019B-44C6-8DA7-A61177EE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2020-07-28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7914FB-0D5A-4223-A234-7E9F5E6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087F240-0FC2-4616-821E-30B2B525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398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FA1AFC1-81C6-4D1E-8F98-0A367C76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08FABE6-A81E-402C-B99C-4DD35F869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291FD7-15BC-4F4A-998F-ABF208FDE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404D1-5F19-478C-80D6-07287D7F4AD9}" type="datetimeFigureOut">
              <a:rPr lang="pl-PL" smtClean="0"/>
              <a:t>2020-07-28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304DBD-CAF0-4D29-AA4A-55FD946E0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C0D2B6-A824-4BE9-8AB3-3A18759F5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55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A2AD468A-B218-4EC2-86EC-538F28F34C89}"/>
              </a:ext>
            </a:extLst>
          </p:cNvPr>
          <p:cNvSpPr/>
          <p:nvPr/>
        </p:nvSpPr>
        <p:spPr>
          <a:xfrm>
            <a:off x="2408903" y="1953225"/>
            <a:ext cx="6006479" cy="2785924"/>
          </a:xfrm>
          <a:prstGeom prst="round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Grafika 4" descr="Baza danych">
            <a:extLst>
              <a:ext uri="{FF2B5EF4-FFF2-40B4-BE49-F238E27FC236}">
                <a16:creationId xmlns:a16="http://schemas.microsoft.com/office/drawing/2014/main" id="{4941DD18-EEDB-45B3-97BF-6DE80EF57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1776633"/>
            <a:ext cx="914400" cy="914400"/>
          </a:xfrm>
          <a:prstGeom prst="rect">
            <a:avLst/>
          </a:prstGeom>
        </p:spPr>
      </p:pic>
      <p:pic>
        <p:nvPicPr>
          <p:cNvPr id="7" name="Grafika 6" descr="Baza danych">
            <a:extLst>
              <a:ext uri="{FF2B5EF4-FFF2-40B4-BE49-F238E27FC236}">
                <a16:creationId xmlns:a16="http://schemas.microsoft.com/office/drawing/2014/main" id="{91E94051-46E2-4542-9C32-BF318AF3A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2899416"/>
            <a:ext cx="914400" cy="914400"/>
          </a:xfrm>
          <a:prstGeom prst="rect">
            <a:avLst/>
          </a:prstGeom>
        </p:spPr>
      </p:pic>
      <p:pic>
        <p:nvPicPr>
          <p:cNvPr id="9" name="Grafika 8" descr="Baza danych">
            <a:extLst>
              <a:ext uri="{FF2B5EF4-FFF2-40B4-BE49-F238E27FC236}">
                <a16:creationId xmlns:a16="http://schemas.microsoft.com/office/drawing/2014/main" id="{A7FE91B6-85B0-4BFC-B7D0-961453281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4022199"/>
            <a:ext cx="914400" cy="914400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343931B-E783-452A-BFD0-17C7FBCF83C5}"/>
              </a:ext>
            </a:extLst>
          </p:cNvPr>
          <p:cNvSpPr txBox="1"/>
          <p:nvPr/>
        </p:nvSpPr>
        <p:spPr>
          <a:xfrm>
            <a:off x="3424012" y="3969706"/>
            <a:ext cx="139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Staging Area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359CABA5-E464-4640-BE60-301F4F8D5B5B}"/>
              </a:ext>
            </a:extLst>
          </p:cNvPr>
          <p:cNvSpPr txBox="1"/>
          <p:nvPr/>
        </p:nvSpPr>
        <p:spPr>
          <a:xfrm>
            <a:off x="2452017" y="2116754"/>
            <a:ext cx="116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Extraction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D1B6D292-EA2D-44E9-9F46-F51951C3598B}"/>
              </a:ext>
            </a:extLst>
          </p:cNvPr>
          <p:cNvSpPr txBox="1"/>
          <p:nvPr/>
        </p:nvSpPr>
        <p:spPr>
          <a:xfrm>
            <a:off x="4555486" y="2116754"/>
            <a:ext cx="1167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    &amp; Load </a:t>
            </a:r>
          </a:p>
        </p:txBody>
      </p:sp>
      <p:pic>
        <p:nvPicPr>
          <p:cNvPr id="30" name="Grafika 29" descr="Baza danych">
            <a:extLst>
              <a:ext uri="{FF2B5EF4-FFF2-40B4-BE49-F238E27FC236}">
                <a16:creationId xmlns:a16="http://schemas.microsoft.com/office/drawing/2014/main" id="{05F10FEE-B011-4DA2-88E1-F82BB8C8B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9421" y="2057285"/>
            <a:ext cx="2068512" cy="2068512"/>
          </a:xfrm>
          <a:prstGeom prst="rect">
            <a:avLst/>
          </a:prstGeom>
        </p:spPr>
      </p:pic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4C314B2-45DA-472B-9F54-5E882E43B664}"/>
              </a:ext>
            </a:extLst>
          </p:cNvPr>
          <p:cNvSpPr txBox="1"/>
          <p:nvPr/>
        </p:nvSpPr>
        <p:spPr>
          <a:xfrm>
            <a:off x="5790732" y="3969707"/>
            <a:ext cx="176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Warehouse</a:t>
            </a:r>
          </a:p>
        </p:txBody>
      </p:sp>
      <p:pic>
        <p:nvPicPr>
          <p:cNvPr id="36" name="Grafika 35" descr="Wykres Gantta">
            <a:extLst>
              <a:ext uri="{FF2B5EF4-FFF2-40B4-BE49-F238E27FC236}">
                <a16:creationId xmlns:a16="http://schemas.microsoft.com/office/drawing/2014/main" id="{012E4929-93FE-4B8F-9323-F4E33FE57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3284" y="2199466"/>
            <a:ext cx="914400" cy="914400"/>
          </a:xfrm>
          <a:prstGeom prst="rect">
            <a:avLst/>
          </a:prstGeom>
        </p:spPr>
      </p:pic>
      <p:pic>
        <p:nvPicPr>
          <p:cNvPr id="38" name="Grafika 37" descr="Wykres w kształcie kija hokejowego">
            <a:extLst>
              <a:ext uri="{FF2B5EF4-FFF2-40B4-BE49-F238E27FC236}">
                <a16:creationId xmlns:a16="http://schemas.microsoft.com/office/drawing/2014/main" id="{BD6DEC03-0742-4040-9C1E-E65FB8BF5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8411" y="2199466"/>
            <a:ext cx="914400" cy="914400"/>
          </a:xfrm>
          <a:prstGeom prst="rect">
            <a:avLst/>
          </a:prstGeom>
        </p:spPr>
      </p:pic>
      <p:pic>
        <p:nvPicPr>
          <p:cNvPr id="40" name="Grafika 39" descr="Prezentacja z wykresem słupkowym">
            <a:extLst>
              <a:ext uri="{FF2B5EF4-FFF2-40B4-BE49-F238E27FC236}">
                <a16:creationId xmlns:a16="http://schemas.microsoft.com/office/drawing/2014/main" id="{3A875863-7952-4284-A242-11FE7F0807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8411" y="3429970"/>
            <a:ext cx="914400" cy="914400"/>
          </a:xfrm>
          <a:prstGeom prst="rect">
            <a:avLst/>
          </a:prstGeom>
        </p:spPr>
      </p:pic>
      <p:pic>
        <p:nvPicPr>
          <p:cNvPr id="42" name="Grafika 41" descr="Prędkościomierz — niskie wskazanie">
            <a:extLst>
              <a:ext uri="{FF2B5EF4-FFF2-40B4-BE49-F238E27FC236}">
                <a16:creationId xmlns:a16="http://schemas.microsoft.com/office/drawing/2014/main" id="{0F709598-BC50-43CB-8EB9-8CD23263DE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3284" y="3516080"/>
            <a:ext cx="914400" cy="914400"/>
          </a:xfrm>
          <a:prstGeom prst="rect">
            <a:avLst/>
          </a:prstGeom>
        </p:spPr>
      </p:pic>
      <p:pic>
        <p:nvPicPr>
          <p:cNvPr id="44" name="Grafika 43" descr="Odtwórz">
            <a:extLst>
              <a:ext uri="{FF2B5EF4-FFF2-40B4-BE49-F238E27FC236}">
                <a16:creationId xmlns:a16="http://schemas.microsoft.com/office/drawing/2014/main" id="{95DB5B12-9FBC-4AFC-923F-B84CF84E54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94982" y="2624245"/>
            <a:ext cx="914400" cy="914400"/>
          </a:xfrm>
          <a:prstGeom prst="rect">
            <a:avLst/>
          </a:prstGeom>
        </p:spPr>
      </p:pic>
      <p:pic>
        <p:nvPicPr>
          <p:cNvPr id="46" name="Grafika 45" descr="Odtwórz">
            <a:extLst>
              <a:ext uri="{FF2B5EF4-FFF2-40B4-BE49-F238E27FC236}">
                <a16:creationId xmlns:a16="http://schemas.microsoft.com/office/drawing/2014/main" id="{AAA3A77F-686A-49D8-AB76-BEDFD6B0AF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19382" y="2628151"/>
            <a:ext cx="914400" cy="914400"/>
          </a:xfrm>
          <a:prstGeom prst="rect">
            <a:avLst/>
          </a:prstGeom>
        </p:spPr>
      </p:pic>
      <p:pic>
        <p:nvPicPr>
          <p:cNvPr id="48" name="Grafika 47" descr="Odtwórz">
            <a:extLst>
              <a:ext uri="{FF2B5EF4-FFF2-40B4-BE49-F238E27FC236}">
                <a16:creationId xmlns:a16="http://schemas.microsoft.com/office/drawing/2014/main" id="{C5017E1F-9F08-429C-AC2F-3E15DE2D7A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00982" y="2628151"/>
            <a:ext cx="914400" cy="914400"/>
          </a:xfrm>
          <a:prstGeom prst="rect">
            <a:avLst/>
          </a:prstGeom>
        </p:spPr>
      </p:pic>
      <p:sp>
        <p:nvSpPr>
          <p:cNvPr id="49" name="pole tekstowe 48">
            <a:extLst>
              <a:ext uri="{FF2B5EF4-FFF2-40B4-BE49-F238E27FC236}">
                <a16:creationId xmlns:a16="http://schemas.microsoft.com/office/drawing/2014/main" id="{94A97287-FF7C-46D4-82ED-C7EC4CA75D2A}"/>
              </a:ext>
            </a:extLst>
          </p:cNvPr>
          <p:cNvSpPr txBox="1"/>
          <p:nvPr/>
        </p:nvSpPr>
        <p:spPr>
          <a:xfrm>
            <a:off x="9107332" y="4649292"/>
            <a:ext cx="129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/>
              <a:t>Analytics</a:t>
            </a:r>
            <a:endParaRPr lang="pl-PL" b="1" dirty="0"/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9519C0DA-ACD4-497A-ACE0-ACB4938C0159}"/>
              </a:ext>
            </a:extLst>
          </p:cNvPr>
          <p:cNvSpPr txBox="1"/>
          <p:nvPr/>
        </p:nvSpPr>
        <p:spPr>
          <a:xfrm>
            <a:off x="2452017" y="4325511"/>
            <a:ext cx="596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accent5">
                    <a:lumMod val="75000"/>
                  </a:schemeClr>
                </a:solidFill>
              </a:rPr>
              <a:t>DCPAM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" name="Grafika 60" descr="Baza danych">
            <a:extLst>
              <a:ext uri="{FF2B5EF4-FFF2-40B4-BE49-F238E27FC236}">
                <a16:creationId xmlns:a16="http://schemas.microsoft.com/office/drawing/2014/main" id="{1C74A17F-1765-453B-BCBC-99A3C58852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33651" y="2403591"/>
            <a:ext cx="1375899" cy="13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4307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</Words>
  <Application>Microsoft Office PowerPoint</Application>
  <PresentationFormat>Panoramiczny</PresentationFormat>
  <Paragraphs>6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Kelar</dc:creator>
  <cp:lastModifiedBy>Marcin Kelar</cp:lastModifiedBy>
  <cp:revision>6</cp:revision>
  <dcterms:created xsi:type="dcterms:W3CDTF">2020-07-28T09:27:38Z</dcterms:created>
  <dcterms:modified xsi:type="dcterms:W3CDTF">2020-07-28T10:13:54Z</dcterms:modified>
</cp:coreProperties>
</file>