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CC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8AEDFCF-8EE6-4A80-A654-1B2D62F5DD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7E80CEAD-8684-45DD-B3BB-B97C0A23D5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B2C03DD-FC74-4665-9F29-BDB128CF4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404D1-5F19-478C-80D6-07287D7F4AD9}" type="datetimeFigureOut">
              <a:rPr lang="pl-PL" smtClean="0"/>
              <a:t>2020-08-12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0670A4F-ACFF-4149-8D2E-4BBF1B1D3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96333EC9-BD89-4A06-B30C-DDD49575C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CE150-7BE2-408B-AC4E-D01DBB82F74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76785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77964A8-54B4-468E-9693-A462479AE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9484818A-B8A3-4440-A6CA-147511A6F1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E98724A-4D86-4C54-9DAD-D26E8371D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404D1-5F19-478C-80D6-07287D7F4AD9}" type="datetimeFigureOut">
              <a:rPr lang="pl-PL" smtClean="0"/>
              <a:t>2020-08-12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792F20EC-EBB2-4427-A8E5-9107AB448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9DC492A-5787-48FC-AEC6-DAF3C9159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CE150-7BE2-408B-AC4E-D01DBB82F74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10822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C97E17DC-5F07-4D90-AA46-53D4F9F7F1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90090BA4-C483-414F-8210-FD91640517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0C4221D-6857-4ACB-AA8E-99BD849AD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404D1-5F19-478C-80D6-07287D7F4AD9}" type="datetimeFigureOut">
              <a:rPr lang="pl-PL" smtClean="0"/>
              <a:t>2020-08-12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78CC1E3-8ACF-46A2-A0BC-6E8389C65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CA05AE7-C806-4D67-AF63-B91524F78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CE150-7BE2-408B-AC4E-D01DBB82F74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45313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7C632DA-657F-4208-8654-56B975F75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E62C3F4-DDFF-42D5-82BA-50F74BF35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12E1303-170B-4229-8B03-F798A68B1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404D1-5F19-478C-80D6-07287D7F4AD9}" type="datetimeFigureOut">
              <a:rPr lang="pl-PL" smtClean="0"/>
              <a:t>2020-08-12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7957D6F-AA85-4DC6-A651-6234C4328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A3D7E8F-8840-4914-A992-8713DFAB4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CE150-7BE2-408B-AC4E-D01DBB82F74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28806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42B77AC-29EF-4CFE-B5AF-9C8F092E0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028DB501-78EE-4B75-8EF0-BDDD89B0F9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01136D7-B87C-4323-82A6-FB41431F7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404D1-5F19-478C-80D6-07287D7F4AD9}" type="datetimeFigureOut">
              <a:rPr lang="pl-PL" smtClean="0"/>
              <a:t>2020-08-12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FF224D7-49BB-49D6-B9C0-461D3133E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3D4A47B-73C0-4EEF-83CF-F58A66290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CE150-7BE2-408B-AC4E-D01DBB82F74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09014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827433D-EB7C-4A9A-BC77-7AE10BB64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BC367D3-426D-4AA6-9E1E-9F9C614E83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E04F65A4-CF83-41B1-AC7B-9A1D4DFF2C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21A4B570-51E0-4CEE-ABAB-99AF3B483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404D1-5F19-478C-80D6-07287D7F4AD9}" type="datetimeFigureOut">
              <a:rPr lang="pl-PL" smtClean="0"/>
              <a:t>2020-08-12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3DD85E30-81F6-4572-A9CC-98FADDFBB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844154D4-4C01-4AC7-9243-84437C675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CE150-7BE2-408B-AC4E-D01DBB82F74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59794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53C4556-2EDD-4242-B418-AC8297DCE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2A87483C-2046-4520-BA78-BC64AF6AF2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DCAD6655-F98F-437C-ABB8-7A782CCAE2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4F9DCA3D-1CAE-4825-B0D2-25AA95A8C0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1E00B730-2567-49FF-8EAD-BFA8E6A0A9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082B8063-7E5E-4ECC-9164-B18C3BA81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404D1-5F19-478C-80D6-07287D7F4AD9}" type="datetimeFigureOut">
              <a:rPr lang="pl-PL" smtClean="0"/>
              <a:t>2020-08-12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1C55B0FC-D3B1-426E-BBEF-12FFBDF2C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8EDAE659-E3EA-4B0E-B1C3-70B1D4BB1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CE150-7BE2-408B-AC4E-D01DBB82F74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21708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4271E60-FBE4-40C7-B046-3D7CF2EFE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C0CB785E-0024-43E1-B17D-A2DB620DB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404D1-5F19-478C-80D6-07287D7F4AD9}" type="datetimeFigureOut">
              <a:rPr lang="pl-PL" smtClean="0"/>
              <a:t>2020-08-12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9430EED2-C788-44A6-99E1-CDB70C035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072827A0-A9B8-4A07-A58E-BEC43B8B0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CE150-7BE2-408B-AC4E-D01DBB82F74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31799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22067510-7DC7-4E23-9430-F4C601CB8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404D1-5F19-478C-80D6-07287D7F4AD9}" type="datetimeFigureOut">
              <a:rPr lang="pl-PL" smtClean="0"/>
              <a:t>2020-08-12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D515FABF-94D5-4509-9E77-DBB11E8B7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B400A12E-92EF-4DEF-8834-2DB6507EC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CE150-7BE2-408B-AC4E-D01DBB82F74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21660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4429224-2BF7-4FE2-8F74-8AA66583C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19AE988-1D6C-4094-A50B-E6CDF56FD2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5B6B0D9D-4B3E-4910-8035-AE761CF62E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FDB556F9-8343-43AB-966A-6BD715724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404D1-5F19-478C-80D6-07287D7F4AD9}" type="datetimeFigureOut">
              <a:rPr lang="pl-PL" smtClean="0"/>
              <a:t>2020-08-12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28C9D00B-0C3B-40B6-9A9F-7C53D3249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75D937AE-ABBD-44B9-9F15-400C41EC3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CE150-7BE2-408B-AC4E-D01DBB82F74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18921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6ACDD9F-BDCA-4F1D-A6ED-D6FAF0111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B9E3237B-F3EA-4BBD-A972-3CA6A22ED2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2B0496FE-D402-40F1-8D7D-87E984B3FB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84C53169-019B-44C6-8DA7-A61177EE0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404D1-5F19-478C-80D6-07287D7F4AD9}" type="datetimeFigureOut">
              <a:rPr lang="pl-PL" smtClean="0"/>
              <a:t>2020-08-12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DF7914FB-0D5A-4223-A234-7E9F5E6F1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D087F240-0FC2-4616-821E-30B2B5250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CE150-7BE2-408B-AC4E-D01DBB82F74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03986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2FA1AFC1-81C6-4D1E-8F98-0A367C76B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608FABE6-A81E-402C-B99C-4DD35F869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8291FD7-15BC-4F4A-998F-ABF208FDEC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D404D1-5F19-478C-80D6-07287D7F4AD9}" type="datetimeFigureOut">
              <a:rPr lang="pl-PL" smtClean="0"/>
              <a:t>2020-08-12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7F304DBD-CAF0-4D29-AA4A-55FD946E06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1C0D2B6-A824-4BE9-8AB3-3A18759F52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CE150-7BE2-408B-AC4E-D01DBB82F74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79552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13" Type="http://schemas.openxmlformats.org/officeDocument/2006/relationships/image" Target="../media/image26.svg"/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12" Type="http://schemas.openxmlformats.org/officeDocument/2006/relationships/image" Target="../media/image2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24.svg"/><Relationship Id="rId5" Type="http://schemas.openxmlformats.org/officeDocument/2006/relationships/image" Target="../media/image18.svg"/><Relationship Id="rId15" Type="http://schemas.openxmlformats.org/officeDocument/2006/relationships/image" Target="../media/image28.sv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svg"/><Relationship Id="rId14" Type="http://schemas.openxmlformats.org/officeDocument/2006/relationships/image" Target="../media/image27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33.svg"/><Relationship Id="rId3" Type="http://schemas.openxmlformats.org/officeDocument/2006/relationships/image" Target="../media/image29.svg"/><Relationship Id="rId7" Type="http://schemas.openxmlformats.org/officeDocument/2006/relationships/image" Target="../media/image31.svg"/><Relationship Id="rId12" Type="http://schemas.openxmlformats.org/officeDocument/2006/relationships/image" Target="../media/image19.png"/><Relationship Id="rId17" Type="http://schemas.openxmlformats.org/officeDocument/2006/relationships/image" Target="../media/image36.svg"/><Relationship Id="rId2" Type="http://schemas.openxmlformats.org/officeDocument/2006/relationships/image" Target="../media/image3.png"/><Relationship Id="rId16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21.svg"/><Relationship Id="rId5" Type="http://schemas.openxmlformats.org/officeDocument/2006/relationships/image" Target="../media/image30.svg"/><Relationship Id="rId15" Type="http://schemas.openxmlformats.org/officeDocument/2006/relationships/image" Target="../media/image34.svg"/><Relationship Id="rId10" Type="http://schemas.openxmlformats.org/officeDocument/2006/relationships/image" Target="../media/image15.png"/><Relationship Id="rId4" Type="http://schemas.openxmlformats.org/officeDocument/2006/relationships/image" Target="../media/image5.png"/><Relationship Id="rId9" Type="http://schemas.openxmlformats.org/officeDocument/2006/relationships/image" Target="../media/image32.svg"/><Relationship Id="rId14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33.svg"/><Relationship Id="rId3" Type="http://schemas.openxmlformats.org/officeDocument/2006/relationships/image" Target="../media/image29.svg"/><Relationship Id="rId7" Type="http://schemas.openxmlformats.org/officeDocument/2006/relationships/image" Target="../media/image31.svg"/><Relationship Id="rId12" Type="http://schemas.openxmlformats.org/officeDocument/2006/relationships/image" Target="../media/image19.png"/><Relationship Id="rId17" Type="http://schemas.openxmlformats.org/officeDocument/2006/relationships/image" Target="../media/image36.svg"/><Relationship Id="rId2" Type="http://schemas.openxmlformats.org/officeDocument/2006/relationships/image" Target="../media/image3.png"/><Relationship Id="rId16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21.svg"/><Relationship Id="rId5" Type="http://schemas.openxmlformats.org/officeDocument/2006/relationships/image" Target="../media/image30.svg"/><Relationship Id="rId15" Type="http://schemas.openxmlformats.org/officeDocument/2006/relationships/image" Target="../media/image34.svg"/><Relationship Id="rId10" Type="http://schemas.openxmlformats.org/officeDocument/2006/relationships/image" Target="../media/image15.png"/><Relationship Id="rId4" Type="http://schemas.openxmlformats.org/officeDocument/2006/relationships/image" Target="../media/image5.png"/><Relationship Id="rId9" Type="http://schemas.openxmlformats.org/officeDocument/2006/relationships/image" Target="../media/image32.svg"/><Relationship Id="rId1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rostokąt: zaokrąglone rogi 49">
            <a:extLst>
              <a:ext uri="{FF2B5EF4-FFF2-40B4-BE49-F238E27FC236}">
                <a16:creationId xmlns:a16="http://schemas.microsoft.com/office/drawing/2014/main" id="{A2AD468A-B218-4EC2-86EC-538F28F34C89}"/>
              </a:ext>
            </a:extLst>
          </p:cNvPr>
          <p:cNvSpPr/>
          <p:nvPr/>
        </p:nvSpPr>
        <p:spPr>
          <a:xfrm>
            <a:off x="2408903" y="1953225"/>
            <a:ext cx="6006479" cy="2785924"/>
          </a:xfrm>
          <a:prstGeom prst="roundRect">
            <a:avLst/>
          </a:prstGeom>
          <a:solidFill>
            <a:schemeClr val="accent5">
              <a:alpha val="21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5" name="Grafika 4" descr="Baza danych">
            <a:extLst>
              <a:ext uri="{FF2B5EF4-FFF2-40B4-BE49-F238E27FC236}">
                <a16:creationId xmlns:a16="http://schemas.microsoft.com/office/drawing/2014/main" id="{4941DD18-EEDB-45B3-97BF-6DE80EF578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68082" y="1776633"/>
            <a:ext cx="914400" cy="914400"/>
          </a:xfrm>
          <a:prstGeom prst="rect">
            <a:avLst/>
          </a:prstGeom>
        </p:spPr>
      </p:pic>
      <p:pic>
        <p:nvPicPr>
          <p:cNvPr id="7" name="Grafika 6" descr="Baza danych">
            <a:extLst>
              <a:ext uri="{FF2B5EF4-FFF2-40B4-BE49-F238E27FC236}">
                <a16:creationId xmlns:a16="http://schemas.microsoft.com/office/drawing/2014/main" id="{91E94051-46E2-4542-9C32-BF318AF3A1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68082" y="2899416"/>
            <a:ext cx="914400" cy="914400"/>
          </a:xfrm>
          <a:prstGeom prst="rect">
            <a:avLst/>
          </a:prstGeom>
        </p:spPr>
      </p:pic>
      <p:pic>
        <p:nvPicPr>
          <p:cNvPr id="9" name="Grafika 8" descr="Baza danych">
            <a:extLst>
              <a:ext uri="{FF2B5EF4-FFF2-40B4-BE49-F238E27FC236}">
                <a16:creationId xmlns:a16="http://schemas.microsoft.com/office/drawing/2014/main" id="{A7FE91B6-85B0-4BFC-B7D0-961453281A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68082" y="4022199"/>
            <a:ext cx="914400" cy="914400"/>
          </a:xfrm>
          <a:prstGeom prst="rect">
            <a:avLst/>
          </a:prstGeom>
        </p:spPr>
      </p:pic>
      <p:sp>
        <p:nvSpPr>
          <p:cNvPr id="20" name="pole tekstowe 19">
            <a:extLst>
              <a:ext uri="{FF2B5EF4-FFF2-40B4-BE49-F238E27FC236}">
                <a16:creationId xmlns:a16="http://schemas.microsoft.com/office/drawing/2014/main" id="{0343931B-E783-452A-BFD0-17C7FBCF83C5}"/>
              </a:ext>
            </a:extLst>
          </p:cNvPr>
          <p:cNvSpPr txBox="1"/>
          <p:nvPr/>
        </p:nvSpPr>
        <p:spPr>
          <a:xfrm>
            <a:off x="3424012" y="3969706"/>
            <a:ext cx="13953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Staging Area</a:t>
            </a:r>
          </a:p>
        </p:txBody>
      </p:sp>
      <p:sp>
        <p:nvSpPr>
          <p:cNvPr id="26" name="pole tekstowe 25">
            <a:extLst>
              <a:ext uri="{FF2B5EF4-FFF2-40B4-BE49-F238E27FC236}">
                <a16:creationId xmlns:a16="http://schemas.microsoft.com/office/drawing/2014/main" id="{359CABA5-E464-4640-BE60-301F4F8D5B5B}"/>
              </a:ext>
            </a:extLst>
          </p:cNvPr>
          <p:cNvSpPr txBox="1"/>
          <p:nvPr/>
        </p:nvSpPr>
        <p:spPr>
          <a:xfrm>
            <a:off x="2452017" y="2116754"/>
            <a:ext cx="11672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Extraction</a:t>
            </a:r>
          </a:p>
        </p:txBody>
      </p:sp>
      <p:sp>
        <p:nvSpPr>
          <p:cNvPr id="28" name="pole tekstowe 27">
            <a:extLst>
              <a:ext uri="{FF2B5EF4-FFF2-40B4-BE49-F238E27FC236}">
                <a16:creationId xmlns:a16="http://schemas.microsoft.com/office/drawing/2014/main" id="{D1B6D292-EA2D-44E9-9F46-F51951C3598B}"/>
              </a:ext>
            </a:extLst>
          </p:cNvPr>
          <p:cNvSpPr txBox="1"/>
          <p:nvPr/>
        </p:nvSpPr>
        <p:spPr>
          <a:xfrm>
            <a:off x="4555486" y="2116754"/>
            <a:ext cx="1167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Transform    &amp; Load </a:t>
            </a:r>
          </a:p>
        </p:txBody>
      </p:sp>
      <p:pic>
        <p:nvPicPr>
          <p:cNvPr id="30" name="Grafika 29" descr="Baza danych">
            <a:extLst>
              <a:ext uri="{FF2B5EF4-FFF2-40B4-BE49-F238E27FC236}">
                <a16:creationId xmlns:a16="http://schemas.microsoft.com/office/drawing/2014/main" id="{05F10FEE-B011-4DA2-88E1-F82BB8C8BB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9421" y="2057285"/>
            <a:ext cx="2068512" cy="2068512"/>
          </a:xfrm>
          <a:prstGeom prst="rect">
            <a:avLst/>
          </a:prstGeom>
        </p:spPr>
      </p:pic>
      <p:sp>
        <p:nvSpPr>
          <p:cNvPr id="32" name="pole tekstowe 31">
            <a:extLst>
              <a:ext uri="{FF2B5EF4-FFF2-40B4-BE49-F238E27FC236}">
                <a16:creationId xmlns:a16="http://schemas.microsoft.com/office/drawing/2014/main" id="{54C314B2-45DA-472B-9F54-5E882E43B664}"/>
              </a:ext>
            </a:extLst>
          </p:cNvPr>
          <p:cNvSpPr txBox="1"/>
          <p:nvPr/>
        </p:nvSpPr>
        <p:spPr>
          <a:xfrm>
            <a:off x="5790732" y="3969707"/>
            <a:ext cx="17658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Warehouse</a:t>
            </a:r>
          </a:p>
        </p:txBody>
      </p:sp>
      <p:pic>
        <p:nvPicPr>
          <p:cNvPr id="36" name="Grafika 35" descr="Wykres Gantta">
            <a:extLst>
              <a:ext uri="{FF2B5EF4-FFF2-40B4-BE49-F238E27FC236}">
                <a16:creationId xmlns:a16="http://schemas.microsoft.com/office/drawing/2014/main" id="{012E4929-93FE-4B8F-9323-F4E33FE572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53284" y="2199466"/>
            <a:ext cx="914400" cy="914400"/>
          </a:xfrm>
          <a:prstGeom prst="rect">
            <a:avLst/>
          </a:prstGeom>
        </p:spPr>
      </p:pic>
      <p:pic>
        <p:nvPicPr>
          <p:cNvPr id="38" name="Grafika 37" descr="Wykres w kształcie kija hokejowego">
            <a:extLst>
              <a:ext uri="{FF2B5EF4-FFF2-40B4-BE49-F238E27FC236}">
                <a16:creationId xmlns:a16="http://schemas.microsoft.com/office/drawing/2014/main" id="{BD6DEC03-0742-4040-9C1E-E65FB8BF52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58411" y="2199466"/>
            <a:ext cx="914400" cy="914400"/>
          </a:xfrm>
          <a:prstGeom prst="rect">
            <a:avLst/>
          </a:prstGeom>
        </p:spPr>
      </p:pic>
      <p:pic>
        <p:nvPicPr>
          <p:cNvPr id="40" name="Grafika 39" descr="Prezentacja z wykresem słupkowym">
            <a:extLst>
              <a:ext uri="{FF2B5EF4-FFF2-40B4-BE49-F238E27FC236}">
                <a16:creationId xmlns:a16="http://schemas.microsoft.com/office/drawing/2014/main" id="{3A875863-7952-4284-A242-11FE7F0807C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658411" y="3429970"/>
            <a:ext cx="914400" cy="914400"/>
          </a:xfrm>
          <a:prstGeom prst="rect">
            <a:avLst/>
          </a:prstGeom>
        </p:spPr>
      </p:pic>
      <p:pic>
        <p:nvPicPr>
          <p:cNvPr id="42" name="Grafika 41" descr="Prędkościomierz — niskie wskazanie">
            <a:extLst>
              <a:ext uri="{FF2B5EF4-FFF2-40B4-BE49-F238E27FC236}">
                <a16:creationId xmlns:a16="http://schemas.microsoft.com/office/drawing/2014/main" id="{0F709598-BC50-43CB-8EB9-8CD23263DE7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753284" y="3516080"/>
            <a:ext cx="914400" cy="914400"/>
          </a:xfrm>
          <a:prstGeom prst="rect">
            <a:avLst/>
          </a:prstGeom>
        </p:spPr>
      </p:pic>
      <p:pic>
        <p:nvPicPr>
          <p:cNvPr id="44" name="Grafika 43" descr="Odtwórz">
            <a:extLst>
              <a:ext uri="{FF2B5EF4-FFF2-40B4-BE49-F238E27FC236}">
                <a16:creationId xmlns:a16="http://schemas.microsoft.com/office/drawing/2014/main" id="{95DB5B12-9FBC-4AFC-923F-B84CF84E54F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594982" y="2624245"/>
            <a:ext cx="914400" cy="914400"/>
          </a:xfrm>
          <a:prstGeom prst="rect">
            <a:avLst/>
          </a:prstGeom>
        </p:spPr>
      </p:pic>
      <p:pic>
        <p:nvPicPr>
          <p:cNvPr id="46" name="Grafika 45" descr="Odtwórz">
            <a:extLst>
              <a:ext uri="{FF2B5EF4-FFF2-40B4-BE49-F238E27FC236}">
                <a16:creationId xmlns:a16="http://schemas.microsoft.com/office/drawing/2014/main" id="{AAA3A77F-686A-49D8-AB76-BEDFD6B0AFA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819382" y="2628151"/>
            <a:ext cx="914400" cy="914400"/>
          </a:xfrm>
          <a:prstGeom prst="rect">
            <a:avLst/>
          </a:prstGeom>
        </p:spPr>
      </p:pic>
      <p:pic>
        <p:nvPicPr>
          <p:cNvPr id="48" name="Grafika 47" descr="Odtwórz">
            <a:extLst>
              <a:ext uri="{FF2B5EF4-FFF2-40B4-BE49-F238E27FC236}">
                <a16:creationId xmlns:a16="http://schemas.microsoft.com/office/drawing/2014/main" id="{C5017E1F-9F08-429C-AC2F-3E15DE2D7A0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500982" y="2628151"/>
            <a:ext cx="914400" cy="914400"/>
          </a:xfrm>
          <a:prstGeom prst="rect">
            <a:avLst/>
          </a:prstGeom>
        </p:spPr>
      </p:pic>
      <p:sp>
        <p:nvSpPr>
          <p:cNvPr id="49" name="pole tekstowe 48">
            <a:extLst>
              <a:ext uri="{FF2B5EF4-FFF2-40B4-BE49-F238E27FC236}">
                <a16:creationId xmlns:a16="http://schemas.microsoft.com/office/drawing/2014/main" id="{94A97287-FF7C-46D4-82ED-C7EC4CA75D2A}"/>
              </a:ext>
            </a:extLst>
          </p:cNvPr>
          <p:cNvSpPr txBox="1"/>
          <p:nvPr/>
        </p:nvSpPr>
        <p:spPr>
          <a:xfrm>
            <a:off x="9107332" y="4649292"/>
            <a:ext cx="129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400" b="1" dirty="0"/>
              <a:t>Analytics</a:t>
            </a:r>
            <a:endParaRPr lang="pl-PL" b="1" dirty="0"/>
          </a:p>
        </p:txBody>
      </p:sp>
      <p:sp>
        <p:nvSpPr>
          <p:cNvPr id="51" name="pole tekstowe 50">
            <a:extLst>
              <a:ext uri="{FF2B5EF4-FFF2-40B4-BE49-F238E27FC236}">
                <a16:creationId xmlns:a16="http://schemas.microsoft.com/office/drawing/2014/main" id="{9519C0DA-ACD4-497A-ACE0-ACB4938C0159}"/>
              </a:ext>
            </a:extLst>
          </p:cNvPr>
          <p:cNvSpPr txBox="1"/>
          <p:nvPr/>
        </p:nvSpPr>
        <p:spPr>
          <a:xfrm>
            <a:off x="2452017" y="4325511"/>
            <a:ext cx="5963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b="1" dirty="0">
                <a:solidFill>
                  <a:schemeClr val="accent5">
                    <a:lumMod val="75000"/>
                  </a:schemeClr>
                </a:solidFill>
              </a:rPr>
              <a:t>DCPAM</a:t>
            </a:r>
            <a:endParaRPr lang="pl-PL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61" name="Grafika 60" descr="Baza danych">
            <a:extLst>
              <a:ext uri="{FF2B5EF4-FFF2-40B4-BE49-F238E27FC236}">
                <a16:creationId xmlns:a16="http://schemas.microsoft.com/office/drawing/2014/main" id="{1C74A17F-1765-453B-BCBC-99A3C58852F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433651" y="2403591"/>
            <a:ext cx="1375899" cy="1375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343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rupa 122">
            <a:extLst>
              <a:ext uri="{FF2B5EF4-FFF2-40B4-BE49-F238E27FC236}">
                <a16:creationId xmlns:a16="http://schemas.microsoft.com/office/drawing/2014/main" id="{913BA849-AFB8-4D8F-A28F-A2A5F3007D27}"/>
              </a:ext>
            </a:extLst>
          </p:cNvPr>
          <p:cNvGrpSpPr/>
          <p:nvPr/>
        </p:nvGrpSpPr>
        <p:grpSpPr>
          <a:xfrm>
            <a:off x="5429786" y="510519"/>
            <a:ext cx="2909717" cy="2556718"/>
            <a:chOff x="6903376" y="975047"/>
            <a:chExt cx="2909717" cy="2556718"/>
          </a:xfrm>
        </p:grpSpPr>
        <p:sp>
          <p:nvSpPr>
            <p:cNvPr id="13" name="Prostokąt: zaokrąglone rogi 12">
              <a:extLst>
                <a:ext uri="{FF2B5EF4-FFF2-40B4-BE49-F238E27FC236}">
                  <a16:creationId xmlns:a16="http://schemas.microsoft.com/office/drawing/2014/main" id="{8C12477C-6E81-4541-893F-A09CE085051E}"/>
                </a:ext>
              </a:extLst>
            </p:cNvPr>
            <p:cNvSpPr/>
            <p:nvPr/>
          </p:nvSpPr>
          <p:spPr>
            <a:xfrm>
              <a:off x="6903376" y="975047"/>
              <a:ext cx="2909717" cy="2556718"/>
            </a:xfrm>
            <a:prstGeom prst="roundRect">
              <a:avLst/>
            </a:prstGeom>
            <a:solidFill>
              <a:schemeClr val="accent5">
                <a:alpha val="21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2" name="Prostokąt 71">
              <a:extLst>
                <a:ext uri="{FF2B5EF4-FFF2-40B4-BE49-F238E27FC236}">
                  <a16:creationId xmlns:a16="http://schemas.microsoft.com/office/drawing/2014/main" id="{ECD09F5B-AE6C-4192-9B8A-5B323C055F63}"/>
                </a:ext>
              </a:extLst>
            </p:cNvPr>
            <p:cNvSpPr/>
            <p:nvPr/>
          </p:nvSpPr>
          <p:spPr>
            <a:xfrm>
              <a:off x="7124374" y="2416027"/>
              <a:ext cx="2453058" cy="966119"/>
            </a:xfrm>
            <a:prstGeom prst="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4" name="Prostokąt 73">
              <a:extLst>
                <a:ext uri="{FF2B5EF4-FFF2-40B4-BE49-F238E27FC236}">
                  <a16:creationId xmlns:a16="http://schemas.microsoft.com/office/drawing/2014/main" id="{70F572F0-CD10-4BC9-85F2-E0AD8B857AF7}"/>
                </a:ext>
              </a:extLst>
            </p:cNvPr>
            <p:cNvSpPr/>
            <p:nvPr/>
          </p:nvSpPr>
          <p:spPr>
            <a:xfrm>
              <a:off x="7572644" y="1084277"/>
              <a:ext cx="1520782" cy="1331751"/>
            </a:xfrm>
            <a:prstGeom prst="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pic>
          <p:nvPicPr>
            <p:cNvPr id="11" name="Grafika 10" descr="Serwer">
              <a:extLst>
                <a:ext uri="{FF2B5EF4-FFF2-40B4-BE49-F238E27FC236}">
                  <a16:creationId xmlns:a16="http://schemas.microsoft.com/office/drawing/2014/main" id="{DE8C10B5-984F-4591-8895-DAA4E6470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903011" y="1073206"/>
              <a:ext cx="914400" cy="914400"/>
            </a:xfrm>
            <a:prstGeom prst="rect">
              <a:avLst/>
            </a:prstGeom>
          </p:spPr>
        </p:pic>
        <p:sp>
          <p:nvSpPr>
            <p:cNvPr id="12" name="pole tekstowe 11">
              <a:extLst>
                <a:ext uri="{FF2B5EF4-FFF2-40B4-BE49-F238E27FC236}">
                  <a16:creationId xmlns:a16="http://schemas.microsoft.com/office/drawing/2014/main" id="{09A6A15B-3A6E-49D8-9720-0AA58C1EFADD}"/>
                </a:ext>
              </a:extLst>
            </p:cNvPr>
            <p:cNvSpPr txBox="1"/>
            <p:nvPr/>
          </p:nvSpPr>
          <p:spPr>
            <a:xfrm flipH="1">
              <a:off x="7614587" y="1998676"/>
              <a:ext cx="14788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sz="14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DCPAM RDP</a:t>
              </a:r>
              <a:endParaRPr lang="pl-PL" sz="105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pic>
          <p:nvPicPr>
            <p:cNvPr id="16" name="Grafika 15" descr="Priorytety">
              <a:extLst>
                <a:ext uri="{FF2B5EF4-FFF2-40B4-BE49-F238E27FC236}">
                  <a16:creationId xmlns:a16="http://schemas.microsoft.com/office/drawing/2014/main" id="{95BD1765-8642-4FEC-9237-4C065C07C8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234552" y="2551121"/>
              <a:ext cx="448270" cy="448270"/>
            </a:xfrm>
            <a:prstGeom prst="rect">
              <a:avLst/>
            </a:prstGeom>
          </p:spPr>
        </p:pic>
        <p:pic>
          <p:nvPicPr>
            <p:cNvPr id="17" name="Grafika 16" descr="Priorytety">
              <a:extLst>
                <a:ext uri="{FF2B5EF4-FFF2-40B4-BE49-F238E27FC236}">
                  <a16:creationId xmlns:a16="http://schemas.microsoft.com/office/drawing/2014/main" id="{0083060B-5492-47FF-A444-EC49EC39C0D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82822" y="2551121"/>
              <a:ext cx="448270" cy="448270"/>
            </a:xfrm>
            <a:prstGeom prst="rect">
              <a:avLst/>
            </a:prstGeom>
          </p:spPr>
        </p:pic>
        <p:pic>
          <p:nvPicPr>
            <p:cNvPr id="18" name="Grafika 17" descr="Priorytety">
              <a:extLst>
                <a:ext uri="{FF2B5EF4-FFF2-40B4-BE49-F238E27FC236}">
                  <a16:creationId xmlns:a16="http://schemas.microsoft.com/office/drawing/2014/main" id="{9E3DD022-DD40-46F5-9D8E-A8BFCF358F0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131092" y="2540050"/>
              <a:ext cx="448270" cy="448270"/>
            </a:xfrm>
            <a:prstGeom prst="rect">
              <a:avLst/>
            </a:prstGeom>
          </p:spPr>
        </p:pic>
        <p:pic>
          <p:nvPicPr>
            <p:cNvPr id="19" name="Grafika 18" descr="Priorytety">
              <a:extLst>
                <a:ext uri="{FF2B5EF4-FFF2-40B4-BE49-F238E27FC236}">
                  <a16:creationId xmlns:a16="http://schemas.microsoft.com/office/drawing/2014/main" id="{3934FFC2-1DE8-424C-9D05-6F8D4EEB8F6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579362" y="2551121"/>
              <a:ext cx="448270" cy="448270"/>
            </a:xfrm>
            <a:prstGeom prst="rect">
              <a:avLst/>
            </a:prstGeom>
          </p:spPr>
        </p:pic>
        <p:pic>
          <p:nvPicPr>
            <p:cNvPr id="21" name="Grafika 20" descr="Priorytety">
              <a:extLst>
                <a:ext uri="{FF2B5EF4-FFF2-40B4-BE49-F238E27FC236}">
                  <a16:creationId xmlns:a16="http://schemas.microsoft.com/office/drawing/2014/main" id="{FEA4F20D-702C-4B14-A68C-AD0D89E7446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027632" y="2540050"/>
              <a:ext cx="448270" cy="448270"/>
            </a:xfrm>
            <a:prstGeom prst="rect">
              <a:avLst/>
            </a:prstGeom>
          </p:spPr>
        </p:pic>
        <p:sp>
          <p:nvSpPr>
            <p:cNvPr id="63" name="pole tekstowe 62">
              <a:extLst>
                <a:ext uri="{FF2B5EF4-FFF2-40B4-BE49-F238E27FC236}">
                  <a16:creationId xmlns:a16="http://schemas.microsoft.com/office/drawing/2014/main" id="{CD67C160-7520-4F7D-983B-9FA2534CEB0D}"/>
                </a:ext>
              </a:extLst>
            </p:cNvPr>
            <p:cNvSpPr txBox="1"/>
            <p:nvPr/>
          </p:nvSpPr>
          <p:spPr>
            <a:xfrm>
              <a:off x="6903376" y="2990108"/>
              <a:ext cx="29097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sz="7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REMOTE</a:t>
              </a:r>
            </a:p>
            <a:p>
              <a:pPr algn="ctr"/>
              <a:r>
                <a:rPr lang="pl-PL" sz="7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TRANSFORM SCRIPTS/APPLICATIONS</a:t>
              </a:r>
            </a:p>
          </p:txBody>
        </p:sp>
      </p:grpSp>
      <p:grpSp>
        <p:nvGrpSpPr>
          <p:cNvPr id="101" name="Grupa 100">
            <a:extLst>
              <a:ext uri="{FF2B5EF4-FFF2-40B4-BE49-F238E27FC236}">
                <a16:creationId xmlns:a16="http://schemas.microsoft.com/office/drawing/2014/main" id="{B5055BC6-7553-4342-B7C8-096A113FEF1C}"/>
              </a:ext>
            </a:extLst>
          </p:cNvPr>
          <p:cNvGrpSpPr/>
          <p:nvPr/>
        </p:nvGrpSpPr>
        <p:grpSpPr>
          <a:xfrm>
            <a:off x="5429785" y="3491699"/>
            <a:ext cx="2909719" cy="2556718"/>
            <a:chOff x="6552657" y="975047"/>
            <a:chExt cx="2909719" cy="2556718"/>
          </a:xfrm>
        </p:grpSpPr>
        <p:sp>
          <p:nvSpPr>
            <p:cNvPr id="96" name="Prostokąt: zaokrąglone rogi 95">
              <a:extLst>
                <a:ext uri="{FF2B5EF4-FFF2-40B4-BE49-F238E27FC236}">
                  <a16:creationId xmlns:a16="http://schemas.microsoft.com/office/drawing/2014/main" id="{2A5227B6-5D61-4D75-A205-DA13BB905CAB}"/>
                </a:ext>
              </a:extLst>
            </p:cNvPr>
            <p:cNvSpPr/>
            <p:nvPr/>
          </p:nvSpPr>
          <p:spPr>
            <a:xfrm>
              <a:off x="6552659" y="975047"/>
              <a:ext cx="2909717" cy="2556718"/>
            </a:xfrm>
            <a:prstGeom prst="roundRect">
              <a:avLst/>
            </a:prstGeom>
            <a:solidFill>
              <a:schemeClr val="accent5">
                <a:alpha val="21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pic>
          <p:nvPicPr>
            <p:cNvPr id="98" name="Grafika 97" descr="Baza danych">
              <a:extLst>
                <a:ext uri="{FF2B5EF4-FFF2-40B4-BE49-F238E27FC236}">
                  <a16:creationId xmlns:a16="http://schemas.microsoft.com/office/drawing/2014/main" id="{3B846E8B-1B5B-4EDE-AE5B-F62766AFE8C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124983" y="1105073"/>
              <a:ext cx="1765065" cy="1765065"/>
            </a:xfrm>
            <a:prstGeom prst="rect">
              <a:avLst/>
            </a:prstGeom>
          </p:spPr>
        </p:pic>
        <p:sp>
          <p:nvSpPr>
            <p:cNvPr id="100" name="pole tekstowe 99">
              <a:extLst>
                <a:ext uri="{FF2B5EF4-FFF2-40B4-BE49-F238E27FC236}">
                  <a16:creationId xmlns:a16="http://schemas.microsoft.com/office/drawing/2014/main" id="{A511CBDB-917D-484C-BA3E-CD6E707F0C67}"/>
                </a:ext>
              </a:extLst>
            </p:cNvPr>
            <p:cNvSpPr txBox="1"/>
            <p:nvPr/>
          </p:nvSpPr>
          <p:spPr>
            <a:xfrm flipH="1">
              <a:off x="6552657" y="2733877"/>
              <a:ext cx="29097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sz="14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DCPAM DATABASE</a:t>
              </a:r>
              <a:endParaRPr lang="pl-PL" sz="105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126" name="Grupa 125">
            <a:extLst>
              <a:ext uri="{FF2B5EF4-FFF2-40B4-BE49-F238E27FC236}">
                <a16:creationId xmlns:a16="http://schemas.microsoft.com/office/drawing/2014/main" id="{23B52747-8E70-4224-ACFC-725EAA1BAEFE}"/>
              </a:ext>
            </a:extLst>
          </p:cNvPr>
          <p:cNvGrpSpPr/>
          <p:nvPr/>
        </p:nvGrpSpPr>
        <p:grpSpPr>
          <a:xfrm>
            <a:off x="387453" y="3583241"/>
            <a:ext cx="2909717" cy="2556718"/>
            <a:chOff x="6903376" y="975047"/>
            <a:chExt cx="2909717" cy="2556718"/>
          </a:xfrm>
        </p:grpSpPr>
        <p:sp>
          <p:nvSpPr>
            <p:cNvPr id="127" name="Prostokąt: zaokrąglone rogi 126">
              <a:extLst>
                <a:ext uri="{FF2B5EF4-FFF2-40B4-BE49-F238E27FC236}">
                  <a16:creationId xmlns:a16="http://schemas.microsoft.com/office/drawing/2014/main" id="{35780E79-62D5-44BD-8242-E86C18ED3C4A}"/>
                </a:ext>
              </a:extLst>
            </p:cNvPr>
            <p:cNvSpPr/>
            <p:nvPr/>
          </p:nvSpPr>
          <p:spPr>
            <a:xfrm>
              <a:off x="6903376" y="975047"/>
              <a:ext cx="2909717" cy="2556718"/>
            </a:xfrm>
            <a:prstGeom prst="roundRect">
              <a:avLst/>
            </a:prstGeom>
            <a:solidFill>
              <a:schemeClr val="accent5">
                <a:alpha val="21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28" name="Prostokąt 127">
              <a:extLst>
                <a:ext uri="{FF2B5EF4-FFF2-40B4-BE49-F238E27FC236}">
                  <a16:creationId xmlns:a16="http://schemas.microsoft.com/office/drawing/2014/main" id="{A9A9AA0F-3040-4BC6-995C-9ADE35544A05}"/>
                </a:ext>
              </a:extLst>
            </p:cNvPr>
            <p:cNvSpPr/>
            <p:nvPr/>
          </p:nvSpPr>
          <p:spPr>
            <a:xfrm>
              <a:off x="7124374" y="2416027"/>
              <a:ext cx="2453058" cy="966119"/>
            </a:xfrm>
            <a:prstGeom prst="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29" name="Prostokąt 128">
              <a:extLst>
                <a:ext uri="{FF2B5EF4-FFF2-40B4-BE49-F238E27FC236}">
                  <a16:creationId xmlns:a16="http://schemas.microsoft.com/office/drawing/2014/main" id="{6429D2E6-3169-4E04-930F-2507A6AF40BD}"/>
                </a:ext>
              </a:extLst>
            </p:cNvPr>
            <p:cNvSpPr/>
            <p:nvPr/>
          </p:nvSpPr>
          <p:spPr>
            <a:xfrm>
              <a:off x="7572644" y="1084277"/>
              <a:ext cx="1520782" cy="1331751"/>
            </a:xfrm>
            <a:prstGeom prst="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pic>
          <p:nvPicPr>
            <p:cNvPr id="130" name="Grafika 129" descr="Serwer">
              <a:extLst>
                <a:ext uri="{FF2B5EF4-FFF2-40B4-BE49-F238E27FC236}">
                  <a16:creationId xmlns:a16="http://schemas.microsoft.com/office/drawing/2014/main" id="{48B8AF7A-D230-43B5-B61A-CAC5E7BEE1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903011" y="1073206"/>
              <a:ext cx="914400" cy="914400"/>
            </a:xfrm>
            <a:prstGeom prst="rect">
              <a:avLst/>
            </a:prstGeom>
          </p:spPr>
        </p:pic>
        <p:sp>
          <p:nvSpPr>
            <p:cNvPr id="131" name="pole tekstowe 130">
              <a:extLst>
                <a:ext uri="{FF2B5EF4-FFF2-40B4-BE49-F238E27FC236}">
                  <a16:creationId xmlns:a16="http://schemas.microsoft.com/office/drawing/2014/main" id="{3289EE11-DC72-47CB-891B-2BBE3163BCB0}"/>
                </a:ext>
              </a:extLst>
            </p:cNvPr>
            <p:cNvSpPr txBox="1"/>
            <p:nvPr/>
          </p:nvSpPr>
          <p:spPr>
            <a:xfrm flipH="1">
              <a:off x="7614587" y="1998676"/>
              <a:ext cx="14788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sz="14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DCPAM RDP</a:t>
              </a:r>
              <a:endParaRPr lang="pl-PL" sz="105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pic>
          <p:nvPicPr>
            <p:cNvPr id="132" name="Grafika 131" descr="Priorytety">
              <a:extLst>
                <a:ext uri="{FF2B5EF4-FFF2-40B4-BE49-F238E27FC236}">
                  <a16:creationId xmlns:a16="http://schemas.microsoft.com/office/drawing/2014/main" id="{1BBEA98C-9446-43C3-A25A-5B01E6AC20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234552" y="2551121"/>
              <a:ext cx="448270" cy="448270"/>
            </a:xfrm>
            <a:prstGeom prst="rect">
              <a:avLst/>
            </a:prstGeom>
          </p:spPr>
        </p:pic>
        <p:pic>
          <p:nvPicPr>
            <p:cNvPr id="133" name="Grafika 132" descr="Priorytety">
              <a:extLst>
                <a:ext uri="{FF2B5EF4-FFF2-40B4-BE49-F238E27FC236}">
                  <a16:creationId xmlns:a16="http://schemas.microsoft.com/office/drawing/2014/main" id="{493A1242-ECAB-41B6-8B64-31DDE31F62C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682822" y="2551121"/>
              <a:ext cx="448270" cy="448270"/>
            </a:xfrm>
            <a:prstGeom prst="rect">
              <a:avLst/>
            </a:prstGeom>
          </p:spPr>
        </p:pic>
        <p:pic>
          <p:nvPicPr>
            <p:cNvPr id="134" name="Grafika 133" descr="Priorytety">
              <a:extLst>
                <a:ext uri="{FF2B5EF4-FFF2-40B4-BE49-F238E27FC236}">
                  <a16:creationId xmlns:a16="http://schemas.microsoft.com/office/drawing/2014/main" id="{1F0800DB-7086-4D76-87B7-D88F25A8C0D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131092" y="2540050"/>
              <a:ext cx="448270" cy="448270"/>
            </a:xfrm>
            <a:prstGeom prst="rect">
              <a:avLst/>
            </a:prstGeom>
          </p:spPr>
        </p:pic>
        <p:pic>
          <p:nvPicPr>
            <p:cNvPr id="135" name="Grafika 134" descr="Priorytety">
              <a:extLst>
                <a:ext uri="{FF2B5EF4-FFF2-40B4-BE49-F238E27FC236}">
                  <a16:creationId xmlns:a16="http://schemas.microsoft.com/office/drawing/2014/main" id="{2A5E7F00-D1AF-40ED-9435-8753116C570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579362" y="2551121"/>
              <a:ext cx="448270" cy="448270"/>
            </a:xfrm>
            <a:prstGeom prst="rect">
              <a:avLst/>
            </a:prstGeom>
          </p:spPr>
        </p:pic>
        <p:pic>
          <p:nvPicPr>
            <p:cNvPr id="136" name="Grafika 135" descr="Priorytety">
              <a:extLst>
                <a:ext uri="{FF2B5EF4-FFF2-40B4-BE49-F238E27FC236}">
                  <a16:creationId xmlns:a16="http://schemas.microsoft.com/office/drawing/2014/main" id="{B7EA24AA-001F-49CD-8358-7503984B336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027632" y="2540050"/>
              <a:ext cx="448270" cy="448270"/>
            </a:xfrm>
            <a:prstGeom prst="rect">
              <a:avLst/>
            </a:prstGeom>
          </p:spPr>
        </p:pic>
        <p:sp>
          <p:nvSpPr>
            <p:cNvPr id="137" name="pole tekstowe 136">
              <a:extLst>
                <a:ext uri="{FF2B5EF4-FFF2-40B4-BE49-F238E27FC236}">
                  <a16:creationId xmlns:a16="http://schemas.microsoft.com/office/drawing/2014/main" id="{2AD69936-B9DA-4C4C-B944-8731AE0BC21B}"/>
                </a:ext>
              </a:extLst>
            </p:cNvPr>
            <p:cNvSpPr txBox="1"/>
            <p:nvPr/>
          </p:nvSpPr>
          <p:spPr>
            <a:xfrm>
              <a:off x="6903376" y="2990108"/>
              <a:ext cx="29097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sz="7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REMOTE</a:t>
              </a:r>
            </a:p>
            <a:p>
              <a:pPr algn="ctr"/>
              <a:r>
                <a:rPr lang="pl-PL" sz="7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TRANSFORM SCRIPTS/APPLICATIONS</a:t>
              </a:r>
            </a:p>
          </p:txBody>
        </p:sp>
      </p:grpSp>
      <p:cxnSp>
        <p:nvCxnSpPr>
          <p:cNvPr id="139" name="Łącznik: łamany 138">
            <a:extLst>
              <a:ext uri="{FF2B5EF4-FFF2-40B4-BE49-F238E27FC236}">
                <a16:creationId xmlns:a16="http://schemas.microsoft.com/office/drawing/2014/main" id="{F4B7BA2E-46E0-4B16-BB49-46A9C623BC63}"/>
              </a:ext>
            </a:extLst>
          </p:cNvPr>
          <p:cNvCxnSpPr>
            <a:cxnSpLocks/>
            <a:stCxn id="3" idx="3"/>
            <a:endCxn id="74" idx="1"/>
          </p:cNvCxnSpPr>
          <p:nvPr/>
        </p:nvCxnSpPr>
        <p:spPr>
          <a:xfrm>
            <a:off x="3859799" y="1067711"/>
            <a:ext cx="2239255" cy="21791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7" name="Łącznik: łamany 146">
            <a:extLst>
              <a:ext uri="{FF2B5EF4-FFF2-40B4-BE49-F238E27FC236}">
                <a16:creationId xmlns:a16="http://schemas.microsoft.com/office/drawing/2014/main" id="{185B5641-193A-40B7-A459-ED963C75A46A}"/>
              </a:ext>
            </a:extLst>
          </p:cNvPr>
          <p:cNvCxnSpPr>
            <a:stCxn id="72" idx="3"/>
            <a:endCxn id="96" idx="3"/>
          </p:cNvCxnSpPr>
          <p:nvPr/>
        </p:nvCxnSpPr>
        <p:spPr>
          <a:xfrm>
            <a:off x="8103842" y="2434559"/>
            <a:ext cx="235662" cy="2335499"/>
          </a:xfrm>
          <a:prstGeom prst="bentConnector3">
            <a:avLst>
              <a:gd name="adj1" fmla="val 197003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49" name="Łącznik: łamany 148">
            <a:extLst>
              <a:ext uri="{FF2B5EF4-FFF2-40B4-BE49-F238E27FC236}">
                <a16:creationId xmlns:a16="http://schemas.microsoft.com/office/drawing/2014/main" id="{059802CC-7C5F-420F-B94D-C940BE11A3D2}"/>
              </a:ext>
            </a:extLst>
          </p:cNvPr>
          <p:cNvCxnSpPr>
            <a:cxnSpLocks/>
            <a:stCxn id="128" idx="3"/>
            <a:endCxn id="96" idx="1"/>
          </p:cNvCxnSpPr>
          <p:nvPr/>
        </p:nvCxnSpPr>
        <p:spPr>
          <a:xfrm flipV="1">
            <a:off x="3061509" y="4770058"/>
            <a:ext cx="2368278" cy="73722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57" name="Łącznik: łamany 156">
            <a:extLst>
              <a:ext uri="{FF2B5EF4-FFF2-40B4-BE49-F238E27FC236}">
                <a16:creationId xmlns:a16="http://schemas.microsoft.com/office/drawing/2014/main" id="{7B16BF67-E74A-4977-A39E-E799BEF93506}"/>
              </a:ext>
            </a:extLst>
          </p:cNvPr>
          <p:cNvCxnSpPr>
            <a:cxnSpLocks/>
            <a:stCxn id="155" idx="2"/>
            <a:endCxn id="96" idx="1"/>
          </p:cNvCxnSpPr>
          <p:nvPr/>
        </p:nvCxnSpPr>
        <p:spPr>
          <a:xfrm rot="16200000" flipH="1">
            <a:off x="3501138" y="2841409"/>
            <a:ext cx="1869302" cy="198799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167" name="Grupa 166">
            <a:extLst>
              <a:ext uri="{FF2B5EF4-FFF2-40B4-BE49-F238E27FC236}">
                <a16:creationId xmlns:a16="http://schemas.microsoft.com/office/drawing/2014/main" id="{E66CBD36-F82E-4C69-A540-3B254EE13641}"/>
              </a:ext>
            </a:extLst>
          </p:cNvPr>
          <p:cNvGrpSpPr/>
          <p:nvPr/>
        </p:nvGrpSpPr>
        <p:grpSpPr>
          <a:xfrm>
            <a:off x="9695020" y="3499882"/>
            <a:ext cx="1870996" cy="1639097"/>
            <a:chOff x="4971729" y="1536169"/>
            <a:chExt cx="1870996" cy="1639097"/>
          </a:xfrm>
        </p:grpSpPr>
        <p:sp>
          <p:nvSpPr>
            <p:cNvPr id="163" name="Prostokąt: zaokrąglone rogi 162">
              <a:extLst>
                <a:ext uri="{FF2B5EF4-FFF2-40B4-BE49-F238E27FC236}">
                  <a16:creationId xmlns:a16="http://schemas.microsoft.com/office/drawing/2014/main" id="{2AA89DC7-2B63-4954-AC3B-29AF26D83612}"/>
                </a:ext>
              </a:extLst>
            </p:cNvPr>
            <p:cNvSpPr/>
            <p:nvPr/>
          </p:nvSpPr>
          <p:spPr>
            <a:xfrm>
              <a:off x="4971730" y="1536169"/>
              <a:ext cx="1870995" cy="1639097"/>
            </a:xfrm>
            <a:prstGeom prst="roundRect">
              <a:avLst/>
            </a:prstGeom>
            <a:solidFill>
              <a:schemeClr val="accent5">
                <a:alpha val="21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grpSp>
          <p:nvGrpSpPr>
            <p:cNvPr id="166" name="Grupa 165">
              <a:extLst>
                <a:ext uri="{FF2B5EF4-FFF2-40B4-BE49-F238E27FC236}">
                  <a16:creationId xmlns:a16="http://schemas.microsoft.com/office/drawing/2014/main" id="{47E97F05-902D-4239-9CD9-118E55B8FEF4}"/>
                </a:ext>
              </a:extLst>
            </p:cNvPr>
            <p:cNvGrpSpPr/>
            <p:nvPr/>
          </p:nvGrpSpPr>
          <p:grpSpPr>
            <a:xfrm>
              <a:off x="4971729" y="1619528"/>
              <a:ext cx="1870995" cy="1351994"/>
              <a:chOff x="4971729" y="1619528"/>
              <a:chExt cx="1870995" cy="1351994"/>
            </a:xfrm>
          </p:grpSpPr>
          <p:pic>
            <p:nvPicPr>
              <p:cNvPr id="164" name="Grafika 163" descr="Baza danych">
                <a:extLst>
                  <a:ext uri="{FF2B5EF4-FFF2-40B4-BE49-F238E27FC236}">
                    <a16:creationId xmlns:a16="http://schemas.microsoft.com/office/drawing/2014/main" id="{9EAF04B2-2452-46E3-9689-FCCAB3C248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5339744" y="1619528"/>
                <a:ext cx="1134965" cy="1131573"/>
              </a:xfrm>
              <a:prstGeom prst="rect">
                <a:avLst/>
              </a:prstGeom>
            </p:spPr>
          </p:pic>
          <p:sp>
            <p:nvSpPr>
              <p:cNvPr id="165" name="pole tekstowe 164">
                <a:extLst>
                  <a:ext uri="{FF2B5EF4-FFF2-40B4-BE49-F238E27FC236}">
                    <a16:creationId xmlns:a16="http://schemas.microsoft.com/office/drawing/2014/main" id="{C9B0EC43-A30F-4057-A8B3-AE849A9BF867}"/>
                  </a:ext>
                </a:extLst>
              </p:cNvPr>
              <p:cNvSpPr txBox="1"/>
              <p:nvPr/>
            </p:nvSpPr>
            <p:spPr>
              <a:xfrm flipH="1">
                <a:off x="4971729" y="2663745"/>
                <a:ext cx="187099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l-PL" sz="1400" b="1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STAGING AREA</a:t>
                </a:r>
                <a:endParaRPr lang="pl-PL" sz="105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</p:grpSp>
      <p:grpSp>
        <p:nvGrpSpPr>
          <p:cNvPr id="33" name="Grupa 32">
            <a:extLst>
              <a:ext uri="{FF2B5EF4-FFF2-40B4-BE49-F238E27FC236}">
                <a16:creationId xmlns:a16="http://schemas.microsoft.com/office/drawing/2014/main" id="{DDC5F3E4-7E67-4C87-A31E-F83E638F9A01}"/>
              </a:ext>
            </a:extLst>
          </p:cNvPr>
          <p:cNvGrpSpPr/>
          <p:nvPr/>
        </p:nvGrpSpPr>
        <p:grpSpPr>
          <a:xfrm>
            <a:off x="1947739" y="500935"/>
            <a:ext cx="2909719" cy="2556718"/>
            <a:chOff x="1947739" y="500935"/>
            <a:chExt cx="2909719" cy="2556718"/>
          </a:xfrm>
        </p:grpSpPr>
        <p:sp>
          <p:nvSpPr>
            <p:cNvPr id="14" name="Prostokąt: zaokrąglone rogi 13">
              <a:extLst>
                <a:ext uri="{FF2B5EF4-FFF2-40B4-BE49-F238E27FC236}">
                  <a16:creationId xmlns:a16="http://schemas.microsoft.com/office/drawing/2014/main" id="{DB819128-1E3E-4241-8922-CD7D0E26CBD3}"/>
                </a:ext>
              </a:extLst>
            </p:cNvPr>
            <p:cNvSpPr/>
            <p:nvPr/>
          </p:nvSpPr>
          <p:spPr>
            <a:xfrm>
              <a:off x="1947741" y="500935"/>
              <a:ext cx="2909717" cy="2556718"/>
            </a:xfrm>
            <a:prstGeom prst="roundRect">
              <a:avLst/>
            </a:prstGeom>
            <a:solidFill>
              <a:schemeClr val="accent5">
                <a:alpha val="21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55" name="Prostokąt 154">
              <a:extLst>
                <a:ext uri="{FF2B5EF4-FFF2-40B4-BE49-F238E27FC236}">
                  <a16:creationId xmlns:a16="http://schemas.microsoft.com/office/drawing/2014/main" id="{69EC0BFB-B5E0-4E53-984B-8040575228AE}"/>
                </a:ext>
              </a:extLst>
            </p:cNvPr>
            <p:cNvSpPr/>
            <p:nvPr/>
          </p:nvSpPr>
          <p:spPr>
            <a:xfrm>
              <a:off x="2459650" y="1985079"/>
              <a:ext cx="1964284" cy="915677"/>
            </a:xfrm>
            <a:prstGeom prst="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94" name="pole tekstowe 93">
              <a:extLst>
                <a:ext uri="{FF2B5EF4-FFF2-40B4-BE49-F238E27FC236}">
                  <a16:creationId xmlns:a16="http://schemas.microsoft.com/office/drawing/2014/main" id="{9F2D0134-A5F2-4C6C-B59F-F258570A4A53}"/>
                </a:ext>
              </a:extLst>
            </p:cNvPr>
            <p:cNvSpPr txBox="1"/>
            <p:nvPr/>
          </p:nvSpPr>
          <p:spPr>
            <a:xfrm>
              <a:off x="1947741" y="2525684"/>
              <a:ext cx="29097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sz="7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LOCAL</a:t>
              </a:r>
            </a:p>
            <a:p>
              <a:pPr algn="ctr"/>
              <a:r>
                <a:rPr lang="pl-PL" sz="7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TRANSFORM SCRIPTS/APPLICATIONS</a:t>
              </a:r>
            </a:p>
          </p:txBody>
        </p:sp>
        <p:pic>
          <p:nvPicPr>
            <p:cNvPr id="3" name="Grafika 2" descr="Serwer">
              <a:extLst>
                <a:ext uri="{FF2B5EF4-FFF2-40B4-BE49-F238E27FC236}">
                  <a16:creationId xmlns:a16="http://schemas.microsoft.com/office/drawing/2014/main" id="{9A8521AF-C8A2-4D84-A7B8-4E28DF47D73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945399" y="610511"/>
              <a:ext cx="914400" cy="914400"/>
            </a:xfrm>
            <a:prstGeom prst="rect">
              <a:avLst/>
            </a:prstGeom>
          </p:spPr>
        </p:pic>
        <p:sp>
          <p:nvSpPr>
            <p:cNvPr id="4" name="pole tekstowe 3">
              <a:extLst>
                <a:ext uri="{FF2B5EF4-FFF2-40B4-BE49-F238E27FC236}">
                  <a16:creationId xmlns:a16="http://schemas.microsoft.com/office/drawing/2014/main" id="{EE89D9F0-A945-4533-895B-253DC4E73B08}"/>
                </a:ext>
              </a:extLst>
            </p:cNvPr>
            <p:cNvSpPr txBox="1"/>
            <p:nvPr/>
          </p:nvSpPr>
          <p:spPr>
            <a:xfrm flipH="1">
              <a:off x="1947739" y="1524911"/>
              <a:ext cx="29097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sz="20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DCPAM ETL</a:t>
              </a:r>
              <a:endParaRPr lang="pl-PL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pic>
          <p:nvPicPr>
            <p:cNvPr id="92" name="Grafika 91" descr="Priorytety">
              <a:extLst>
                <a:ext uri="{FF2B5EF4-FFF2-40B4-BE49-F238E27FC236}">
                  <a16:creationId xmlns:a16="http://schemas.microsoft.com/office/drawing/2014/main" id="{1EE29D95-A2E1-421D-82CD-ACE69FC69BC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3785737" y="2086593"/>
              <a:ext cx="529022" cy="529022"/>
            </a:xfrm>
            <a:prstGeom prst="rect">
              <a:avLst/>
            </a:prstGeom>
          </p:spPr>
        </p:pic>
        <p:cxnSp>
          <p:nvCxnSpPr>
            <p:cNvPr id="109" name="Łącznik: łamany 108">
              <a:extLst>
                <a:ext uri="{FF2B5EF4-FFF2-40B4-BE49-F238E27FC236}">
                  <a16:creationId xmlns:a16="http://schemas.microsoft.com/office/drawing/2014/main" id="{FB7E8BF3-A62D-422A-B95F-E11F092F7087}"/>
                </a:ext>
              </a:extLst>
            </p:cNvPr>
            <p:cNvCxnSpPr>
              <a:cxnSpLocks/>
              <a:stCxn id="3" idx="3"/>
              <a:endCxn id="155" idx="3"/>
            </p:cNvCxnSpPr>
            <p:nvPr/>
          </p:nvCxnSpPr>
          <p:spPr>
            <a:xfrm>
              <a:off x="3859799" y="1067711"/>
              <a:ext cx="564135" cy="1375207"/>
            </a:xfrm>
            <a:prstGeom prst="bentConnector3">
              <a:avLst>
                <a:gd name="adj1" fmla="val 140522"/>
              </a:avLst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1" name="Łącznik: łamany 110">
              <a:extLst>
                <a:ext uri="{FF2B5EF4-FFF2-40B4-BE49-F238E27FC236}">
                  <a16:creationId xmlns:a16="http://schemas.microsoft.com/office/drawing/2014/main" id="{0C804CC7-F3C5-4D73-9B06-FB953C30B2EA}"/>
                </a:ext>
              </a:extLst>
            </p:cNvPr>
            <p:cNvCxnSpPr>
              <a:cxnSpLocks/>
              <a:stCxn id="3" idx="1"/>
              <a:endCxn id="155" idx="1"/>
            </p:cNvCxnSpPr>
            <p:nvPr/>
          </p:nvCxnSpPr>
          <p:spPr>
            <a:xfrm rot="10800000" flipV="1">
              <a:off x="2459651" y="1067710"/>
              <a:ext cx="485749" cy="1375207"/>
            </a:xfrm>
            <a:prstGeom prst="bentConnector3">
              <a:avLst>
                <a:gd name="adj1" fmla="val 147061"/>
              </a:avLst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pic>
          <p:nvPicPr>
            <p:cNvPr id="192" name="Grafika 191" descr="Priorytety">
              <a:extLst>
                <a:ext uri="{FF2B5EF4-FFF2-40B4-BE49-F238E27FC236}">
                  <a16:creationId xmlns:a16="http://schemas.microsoft.com/office/drawing/2014/main" id="{20310D52-DA04-4D9C-BB06-5979C6F5533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2562907" y="2081451"/>
              <a:ext cx="529022" cy="529022"/>
            </a:xfrm>
            <a:prstGeom prst="rect">
              <a:avLst/>
            </a:prstGeom>
          </p:spPr>
        </p:pic>
        <p:pic>
          <p:nvPicPr>
            <p:cNvPr id="195" name="Grafika 194" descr="Priorytety">
              <a:extLst>
                <a:ext uri="{FF2B5EF4-FFF2-40B4-BE49-F238E27FC236}">
                  <a16:creationId xmlns:a16="http://schemas.microsoft.com/office/drawing/2014/main" id="{29E43417-D22B-460A-A711-FD97DB786DD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3168233" y="2072645"/>
              <a:ext cx="529022" cy="529022"/>
            </a:xfrm>
            <a:prstGeom prst="rect">
              <a:avLst/>
            </a:prstGeom>
          </p:spPr>
        </p:pic>
      </p:grpSp>
      <p:cxnSp>
        <p:nvCxnSpPr>
          <p:cNvPr id="200" name="Łącznik: łamany 199">
            <a:extLst>
              <a:ext uri="{FF2B5EF4-FFF2-40B4-BE49-F238E27FC236}">
                <a16:creationId xmlns:a16="http://schemas.microsoft.com/office/drawing/2014/main" id="{C8ED0ACB-0849-4C38-8A08-D4C03D7E3E4D}"/>
              </a:ext>
            </a:extLst>
          </p:cNvPr>
          <p:cNvCxnSpPr>
            <a:stCxn id="163" idx="0"/>
            <a:endCxn id="13" idx="3"/>
          </p:cNvCxnSpPr>
          <p:nvPr/>
        </p:nvCxnSpPr>
        <p:spPr>
          <a:xfrm rot="16200000" flipV="1">
            <a:off x="8629509" y="1498872"/>
            <a:ext cx="1711004" cy="2291016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2" name="Łącznik: łamany 201">
            <a:extLst>
              <a:ext uri="{FF2B5EF4-FFF2-40B4-BE49-F238E27FC236}">
                <a16:creationId xmlns:a16="http://schemas.microsoft.com/office/drawing/2014/main" id="{F056A029-26D2-41D5-9A77-3FB7DEFB0FD0}"/>
              </a:ext>
            </a:extLst>
          </p:cNvPr>
          <p:cNvCxnSpPr>
            <a:stCxn id="163" idx="0"/>
            <a:endCxn id="14" idx="0"/>
          </p:cNvCxnSpPr>
          <p:nvPr/>
        </p:nvCxnSpPr>
        <p:spPr>
          <a:xfrm rot="16200000" flipV="1">
            <a:off x="5517087" y="-1613551"/>
            <a:ext cx="2998947" cy="7227919"/>
          </a:xfrm>
          <a:prstGeom prst="bentConnector3">
            <a:avLst>
              <a:gd name="adj1" fmla="val 107623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" name="Łącznik: łamany 203">
            <a:extLst>
              <a:ext uri="{FF2B5EF4-FFF2-40B4-BE49-F238E27FC236}">
                <a16:creationId xmlns:a16="http://schemas.microsoft.com/office/drawing/2014/main" id="{F4EE6ADE-DE7B-4097-965F-997382D58BFE}"/>
              </a:ext>
            </a:extLst>
          </p:cNvPr>
          <p:cNvCxnSpPr>
            <a:cxnSpLocks/>
          </p:cNvCxnSpPr>
          <p:nvPr/>
        </p:nvCxnSpPr>
        <p:spPr>
          <a:xfrm rot="5400000">
            <a:off x="5735926" y="1245367"/>
            <a:ext cx="1000980" cy="8788207"/>
          </a:xfrm>
          <a:prstGeom prst="bentConnector3">
            <a:avLst>
              <a:gd name="adj1" fmla="val 122838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1" name="Prostokąt 210">
            <a:extLst>
              <a:ext uri="{FF2B5EF4-FFF2-40B4-BE49-F238E27FC236}">
                <a16:creationId xmlns:a16="http://schemas.microsoft.com/office/drawing/2014/main" id="{C05793F6-DCCC-420A-9258-4C31268997E3}"/>
              </a:ext>
            </a:extLst>
          </p:cNvPr>
          <p:cNvSpPr/>
          <p:nvPr/>
        </p:nvSpPr>
        <p:spPr>
          <a:xfrm>
            <a:off x="3799585" y="435031"/>
            <a:ext cx="1169563" cy="321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1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NODE #1</a:t>
            </a:r>
          </a:p>
        </p:txBody>
      </p:sp>
      <p:sp>
        <p:nvSpPr>
          <p:cNvPr id="213" name="Prostokąt 212">
            <a:extLst>
              <a:ext uri="{FF2B5EF4-FFF2-40B4-BE49-F238E27FC236}">
                <a16:creationId xmlns:a16="http://schemas.microsoft.com/office/drawing/2014/main" id="{5EFA5B70-BE35-43DA-BB2E-3D0D5E1A03C4}"/>
              </a:ext>
            </a:extLst>
          </p:cNvPr>
          <p:cNvSpPr/>
          <p:nvPr/>
        </p:nvSpPr>
        <p:spPr>
          <a:xfrm>
            <a:off x="7281988" y="431568"/>
            <a:ext cx="1169563" cy="321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1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NODE #2</a:t>
            </a:r>
          </a:p>
        </p:txBody>
      </p:sp>
      <p:sp>
        <p:nvSpPr>
          <p:cNvPr id="215" name="Prostokąt 214">
            <a:extLst>
              <a:ext uri="{FF2B5EF4-FFF2-40B4-BE49-F238E27FC236}">
                <a16:creationId xmlns:a16="http://schemas.microsoft.com/office/drawing/2014/main" id="{A469BF04-AB3D-4D15-9BFB-9B9A1062AAF8}"/>
              </a:ext>
            </a:extLst>
          </p:cNvPr>
          <p:cNvSpPr/>
          <p:nvPr/>
        </p:nvSpPr>
        <p:spPr>
          <a:xfrm>
            <a:off x="2226849" y="3519991"/>
            <a:ext cx="1169563" cy="321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1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NODE #3</a:t>
            </a:r>
          </a:p>
        </p:txBody>
      </p:sp>
      <p:sp>
        <p:nvSpPr>
          <p:cNvPr id="217" name="Prostokąt 216">
            <a:extLst>
              <a:ext uri="{FF2B5EF4-FFF2-40B4-BE49-F238E27FC236}">
                <a16:creationId xmlns:a16="http://schemas.microsoft.com/office/drawing/2014/main" id="{49DC1CBF-1B78-43D6-A19F-5BF2C6E5B21F}"/>
              </a:ext>
            </a:extLst>
          </p:cNvPr>
          <p:cNvSpPr/>
          <p:nvPr/>
        </p:nvSpPr>
        <p:spPr>
          <a:xfrm>
            <a:off x="7253280" y="3417699"/>
            <a:ext cx="1169563" cy="321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1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NODE #4</a:t>
            </a:r>
          </a:p>
        </p:txBody>
      </p:sp>
      <p:sp>
        <p:nvSpPr>
          <p:cNvPr id="219" name="Prostokąt 218">
            <a:extLst>
              <a:ext uri="{FF2B5EF4-FFF2-40B4-BE49-F238E27FC236}">
                <a16:creationId xmlns:a16="http://schemas.microsoft.com/office/drawing/2014/main" id="{58D49A96-4C30-4B68-898A-A113583AB24C}"/>
              </a:ext>
            </a:extLst>
          </p:cNvPr>
          <p:cNvSpPr/>
          <p:nvPr/>
        </p:nvSpPr>
        <p:spPr>
          <a:xfrm>
            <a:off x="10515704" y="3387655"/>
            <a:ext cx="1169563" cy="321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1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NODE #5</a:t>
            </a:r>
          </a:p>
        </p:txBody>
      </p:sp>
      <p:cxnSp>
        <p:nvCxnSpPr>
          <p:cNvPr id="125" name="Łącznik: łamany 124">
            <a:extLst>
              <a:ext uri="{FF2B5EF4-FFF2-40B4-BE49-F238E27FC236}">
                <a16:creationId xmlns:a16="http://schemas.microsoft.com/office/drawing/2014/main" id="{56D3A92C-BB62-4661-BEFC-6646342DB4FA}"/>
              </a:ext>
            </a:extLst>
          </p:cNvPr>
          <p:cNvCxnSpPr>
            <a:cxnSpLocks/>
            <a:stCxn id="3" idx="0"/>
            <a:endCxn id="129" idx="1"/>
          </p:cNvCxnSpPr>
          <p:nvPr/>
        </p:nvCxnSpPr>
        <p:spPr>
          <a:xfrm rot="16200000" flipH="1" flipV="1">
            <a:off x="355742" y="1311490"/>
            <a:ext cx="3747836" cy="2345878"/>
          </a:xfrm>
          <a:prstGeom prst="bentConnector4">
            <a:avLst>
              <a:gd name="adj1" fmla="val -6100"/>
              <a:gd name="adj2" fmla="val 109745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8432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rostokąt: zaokrąglone rogi 137">
            <a:extLst>
              <a:ext uri="{FF2B5EF4-FFF2-40B4-BE49-F238E27FC236}">
                <a16:creationId xmlns:a16="http://schemas.microsoft.com/office/drawing/2014/main" id="{AC330ED0-C246-416B-8F28-D14CC98D3E4B}"/>
              </a:ext>
            </a:extLst>
          </p:cNvPr>
          <p:cNvSpPr/>
          <p:nvPr/>
        </p:nvSpPr>
        <p:spPr>
          <a:xfrm>
            <a:off x="344129" y="335142"/>
            <a:ext cx="11517754" cy="632986"/>
          </a:xfrm>
          <a:prstGeom prst="roundRect">
            <a:avLst/>
          </a:prstGeom>
          <a:solidFill>
            <a:schemeClr val="accent1">
              <a:alpha val="22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pic>
        <p:nvPicPr>
          <p:cNvPr id="5" name="Grafika 4" descr="Wykres Gantta">
            <a:extLst>
              <a:ext uri="{FF2B5EF4-FFF2-40B4-BE49-F238E27FC236}">
                <a16:creationId xmlns:a16="http://schemas.microsoft.com/office/drawing/2014/main" id="{76316CF5-6620-49BD-89C6-F6A449E7AE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95983" y="375985"/>
            <a:ext cx="554400" cy="554400"/>
          </a:xfrm>
          <a:prstGeom prst="rect">
            <a:avLst/>
          </a:prstGeom>
        </p:spPr>
      </p:pic>
      <p:pic>
        <p:nvPicPr>
          <p:cNvPr id="7" name="Grafika 6" descr="Wykres w kształcie kija hokejowego">
            <a:extLst>
              <a:ext uri="{FF2B5EF4-FFF2-40B4-BE49-F238E27FC236}">
                <a16:creationId xmlns:a16="http://schemas.microsoft.com/office/drawing/2014/main" id="{EEE58F82-8CF3-4757-A074-091923927A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42173" y="375985"/>
            <a:ext cx="554400" cy="554400"/>
          </a:xfrm>
          <a:prstGeom prst="rect">
            <a:avLst/>
          </a:prstGeom>
        </p:spPr>
      </p:pic>
      <p:pic>
        <p:nvPicPr>
          <p:cNvPr id="9" name="Grafika 8" descr="Prezentacja z wykresem słupkowym">
            <a:extLst>
              <a:ext uri="{FF2B5EF4-FFF2-40B4-BE49-F238E27FC236}">
                <a16:creationId xmlns:a16="http://schemas.microsoft.com/office/drawing/2014/main" id="{8761E330-1B63-4AAE-BFD9-F256CF99AFE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449793" y="375985"/>
            <a:ext cx="554400" cy="554400"/>
          </a:xfrm>
          <a:prstGeom prst="rect">
            <a:avLst/>
          </a:prstGeom>
        </p:spPr>
      </p:pic>
      <p:pic>
        <p:nvPicPr>
          <p:cNvPr id="11" name="Grafika 10" descr="Prędkościomierz — niskie wskazanie">
            <a:extLst>
              <a:ext uri="{FF2B5EF4-FFF2-40B4-BE49-F238E27FC236}">
                <a16:creationId xmlns:a16="http://schemas.microsoft.com/office/drawing/2014/main" id="{B21B5E02-2238-4848-99A5-38185252408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695429" y="375985"/>
            <a:ext cx="554400" cy="554400"/>
          </a:xfrm>
          <a:prstGeom prst="rect">
            <a:avLst/>
          </a:prstGeom>
        </p:spPr>
      </p:pic>
      <p:sp>
        <p:nvSpPr>
          <p:cNvPr id="13" name="Prostokąt: zaokrąglone rogi 12">
            <a:extLst>
              <a:ext uri="{FF2B5EF4-FFF2-40B4-BE49-F238E27FC236}">
                <a16:creationId xmlns:a16="http://schemas.microsoft.com/office/drawing/2014/main" id="{6AE63931-9B96-46A3-8BAE-A07C8B133250}"/>
              </a:ext>
            </a:extLst>
          </p:cNvPr>
          <p:cNvSpPr/>
          <p:nvPr/>
        </p:nvSpPr>
        <p:spPr>
          <a:xfrm>
            <a:off x="4626457" y="1239225"/>
            <a:ext cx="2801092" cy="1548836"/>
          </a:xfrm>
          <a:prstGeom prst="roundRect">
            <a:avLst/>
          </a:prstGeom>
          <a:solidFill>
            <a:schemeClr val="accent5">
              <a:alpha val="21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6" name="Grafika 15" descr="Serwer">
            <a:extLst>
              <a:ext uri="{FF2B5EF4-FFF2-40B4-BE49-F238E27FC236}">
                <a16:creationId xmlns:a16="http://schemas.microsoft.com/office/drawing/2014/main" id="{6B377908-3735-4F70-8313-1D6423448AB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637856" y="1372625"/>
            <a:ext cx="880264" cy="880264"/>
          </a:xfrm>
          <a:prstGeom prst="rect">
            <a:avLst/>
          </a:prstGeom>
        </p:spPr>
      </p:pic>
      <p:sp>
        <p:nvSpPr>
          <p:cNvPr id="17" name="pole tekstowe 16">
            <a:extLst>
              <a:ext uri="{FF2B5EF4-FFF2-40B4-BE49-F238E27FC236}">
                <a16:creationId xmlns:a16="http://schemas.microsoft.com/office/drawing/2014/main" id="{D057CB63-84A6-402A-B160-BDFC8E78426B}"/>
              </a:ext>
            </a:extLst>
          </p:cNvPr>
          <p:cNvSpPr txBox="1"/>
          <p:nvPr/>
        </p:nvSpPr>
        <p:spPr>
          <a:xfrm flipH="1">
            <a:off x="5353593" y="2238144"/>
            <a:ext cx="1423631" cy="296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DCPAM WDS</a:t>
            </a:r>
            <a:endParaRPr lang="pl-PL" sz="105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25" name="Grupa 24">
            <a:extLst>
              <a:ext uri="{FF2B5EF4-FFF2-40B4-BE49-F238E27FC236}">
                <a16:creationId xmlns:a16="http://schemas.microsoft.com/office/drawing/2014/main" id="{E98CDEC0-7716-46E8-A502-E534FD3C8BAF}"/>
              </a:ext>
            </a:extLst>
          </p:cNvPr>
          <p:cNvGrpSpPr/>
          <p:nvPr/>
        </p:nvGrpSpPr>
        <p:grpSpPr>
          <a:xfrm>
            <a:off x="5254794" y="3060220"/>
            <a:ext cx="1544421" cy="1323582"/>
            <a:chOff x="6552657" y="975047"/>
            <a:chExt cx="2909719" cy="2556718"/>
          </a:xfrm>
        </p:grpSpPr>
        <p:sp>
          <p:nvSpPr>
            <p:cNvPr id="26" name="Prostokąt: zaokrąglone rogi 25">
              <a:extLst>
                <a:ext uri="{FF2B5EF4-FFF2-40B4-BE49-F238E27FC236}">
                  <a16:creationId xmlns:a16="http://schemas.microsoft.com/office/drawing/2014/main" id="{BC730417-717E-47AB-9EE6-FB75A4D34D5A}"/>
                </a:ext>
              </a:extLst>
            </p:cNvPr>
            <p:cNvSpPr/>
            <p:nvPr/>
          </p:nvSpPr>
          <p:spPr>
            <a:xfrm>
              <a:off x="6552659" y="975047"/>
              <a:ext cx="2909717" cy="2556718"/>
            </a:xfrm>
            <a:prstGeom prst="roundRect">
              <a:avLst/>
            </a:prstGeom>
            <a:solidFill>
              <a:schemeClr val="accent5">
                <a:alpha val="21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pic>
          <p:nvPicPr>
            <p:cNvPr id="27" name="Grafika 26" descr="Baza danych">
              <a:extLst>
                <a:ext uri="{FF2B5EF4-FFF2-40B4-BE49-F238E27FC236}">
                  <a16:creationId xmlns:a16="http://schemas.microsoft.com/office/drawing/2014/main" id="{79CC92CE-FEDF-4938-90FF-9FACC6F166D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124983" y="1105073"/>
              <a:ext cx="1765065" cy="1765065"/>
            </a:xfrm>
            <a:prstGeom prst="rect">
              <a:avLst/>
            </a:prstGeom>
          </p:spPr>
        </p:pic>
        <p:sp>
          <p:nvSpPr>
            <p:cNvPr id="28" name="pole tekstowe 27">
              <a:extLst>
                <a:ext uri="{FF2B5EF4-FFF2-40B4-BE49-F238E27FC236}">
                  <a16:creationId xmlns:a16="http://schemas.microsoft.com/office/drawing/2014/main" id="{CC59948F-2A60-47FD-A7D1-82EB6ADC7C2A}"/>
                </a:ext>
              </a:extLst>
            </p:cNvPr>
            <p:cNvSpPr txBox="1"/>
            <p:nvPr/>
          </p:nvSpPr>
          <p:spPr>
            <a:xfrm flipH="1">
              <a:off x="6552657" y="2733877"/>
              <a:ext cx="2909717" cy="5053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sz="11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DCPAM DATABASE</a:t>
              </a:r>
              <a:endParaRPr lang="pl-PL" sz="9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33" name="Grupa 32">
            <a:extLst>
              <a:ext uri="{FF2B5EF4-FFF2-40B4-BE49-F238E27FC236}">
                <a16:creationId xmlns:a16="http://schemas.microsoft.com/office/drawing/2014/main" id="{3C61B0D3-6074-474A-81CE-133BC658FB75}"/>
              </a:ext>
            </a:extLst>
          </p:cNvPr>
          <p:cNvGrpSpPr/>
          <p:nvPr/>
        </p:nvGrpSpPr>
        <p:grpSpPr>
          <a:xfrm>
            <a:off x="3406592" y="3060220"/>
            <a:ext cx="1544421" cy="1323582"/>
            <a:chOff x="6552657" y="975047"/>
            <a:chExt cx="2909719" cy="2556718"/>
          </a:xfrm>
        </p:grpSpPr>
        <p:sp>
          <p:nvSpPr>
            <p:cNvPr id="34" name="Prostokąt: zaokrąglone rogi 33">
              <a:extLst>
                <a:ext uri="{FF2B5EF4-FFF2-40B4-BE49-F238E27FC236}">
                  <a16:creationId xmlns:a16="http://schemas.microsoft.com/office/drawing/2014/main" id="{E79D5C75-3498-4BCF-A6EE-6FAAD66BE4B6}"/>
                </a:ext>
              </a:extLst>
            </p:cNvPr>
            <p:cNvSpPr/>
            <p:nvPr/>
          </p:nvSpPr>
          <p:spPr>
            <a:xfrm>
              <a:off x="6552659" y="975047"/>
              <a:ext cx="2909717" cy="2556718"/>
            </a:xfrm>
            <a:prstGeom prst="roundRect">
              <a:avLst/>
            </a:prstGeom>
            <a:solidFill>
              <a:schemeClr val="accent5">
                <a:alpha val="21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pic>
          <p:nvPicPr>
            <p:cNvPr id="35" name="Grafika 34" descr="Baza danych">
              <a:extLst>
                <a:ext uri="{FF2B5EF4-FFF2-40B4-BE49-F238E27FC236}">
                  <a16:creationId xmlns:a16="http://schemas.microsoft.com/office/drawing/2014/main" id="{A92D8D08-0E43-4C84-AF48-7A4E000F5AD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124983" y="1105073"/>
              <a:ext cx="1765065" cy="1765065"/>
            </a:xfrm>
            <a:prstGeom prst="rect">
              <a:avLst/>
            </a:prstGeom>
          </p:spPr>
        </p:pic>
        <p:sp>
          <p:nvSpPr>
            <p:cNvPr id="36" name="pole tekstowe 35">
              <a:extLst>
                <a:ext uri="{FF2B5EF4-FFF2-40B4-BE49-F238E27FC236}">
                  <a16:creationId xmlns:a16="http://schemas.microsoft.com/office/drawing/2014/main" id="{3C75DBAC-F0A4-4FC4-B25E-12ADA74E5F88}"/>
                </a:ext>
              </a:extLst>
            </p:cNvPr>
            <p:cNvSpPr txBox="1"/>
            <p:nvPr/>
          </p:nvSpPr>
          <p:spPr>
            <a:xfrm flipH="1">
              <a:off x="6552657" y="2733877"/>
              <a:ext cx="2909717" cy="5053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sz="11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DCPAM DATABASE</a:t>
              </a:r>
              <a:endParaRPr lang="pl-PL" sz="9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37" name="Grupa 36">
            <a:extLst>
              <a:ext uri="{FF2B5EF4-FFF2-40B4-BE49-F238E27FC236}">
                <a16:creationId xmlns:a16="http://schemas.microsoft.com/office/drawing/2014/main" id="{828B38E4-E9D1-4F87-8321-F059FBA28FDC}"/>
              </a:ext>
            </a:extLst>
          </p:cNvPr>
          <p:cNvGrpSpPr/>
          <p:nvPr/>
        </p:nvGrpSpPr>
        <p:grpSpPr>
          <a:xfrm>
            <a:off x="7102992" y="3060220"/>
            <a:ext cx="1544421" cy="1323582"/>
            <a:chOff x="6552657" y="975047"/>
            <a:chExt cx="2909719" cy="2556718"/>
          </a:xfrm>
        </p:grpSpPr>
        <p:sp>
          <p:nvSpPr>
            <p:cNvPr id="38" name="Prostokąt: zaokrąglone rogi 37">
              <a:extLst>
                <a:ext uri="{FF2B5EF4-FFF2-40B4-BE49-F238E27FC236}">
                  <a16:creationId xmlns:a16="http://schemas.microsoft.com/office/drawing/2014/main" id="{B615E90D-68D8-469E-8BA8-B571ADC45E39}"/>
                </a:ext>
              </a:extLst>
            </p:cNvPr>
            <p:cNvSpPr/>
            <p:nvPr/>
          </p:nvSpPr>
          <p:spPr>
            <a:xfrm>
              <a:off x="6552659" y="975047"/>
              <a:ext cx="2909717" cy="2556718"/>
            </a:xfrm>
            <a:prstGeom prst="roundRect">
              <a:avLst/>
            </a:prstGeom>
            <a:solidFill>
              <a:schemeClr val="accent5">
                <a:alpha val="21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pic>
          <p:nvPicPr>
            <p:cNvPr id="39" name="Grafika 38" descr="Baza danych">
              <a:extLst>
                <a:ext uri="{FF2B5EF4-FFF2-40B4-BE49-F238E27FC236}">
                  <a16:creationId xmlns:a16="http://schemas.microsoft.com/office/drawing/2014/main" id="{AA92B100-8818-47AC-B16E-FDBE9D0AA99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124983" y="1105073"/>
              <a:ext cx="1765065" cy="1765065"/>
            </a:xfrm>
            <a:prstGeom prst="rect">
              <a:avLst/>
            </a:prstGeom>
          </p:spPr>
        </p:pic>
        <p:sp>
          <p:nvSpPr>
            <p:cNvPr id="40" name="pole tekstowe 39">
              <a:extLst>
                <a:ext uri="{FF2B5EF4-FFF2-40B4-BE49-F238E27FC236}">
                  <a16:creationId xmlns:a16="http://schemas.microsoft.com/office/drawing/2014/main" id="{226BAD45-D7E6-4AB0-83E3-D126C703946A}"/>
                </a:ext>
              </a:extLst>
            </p:cNvPr>
            <p:cNvSpPr txBox="1"/>
            <p:nvPr/>
          </p:nvSpPr>
          <p:spPr>
            <a:xfrm flipH="1">
              <a:off x="6552657" y="2733877"/>
              <a:ext cx="2909717" cy="5053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sz="11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DCPAM DATABASE</a:t>
              </a:r>
              <a:endParaRPr lang="pl-PL" sz="9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cxnSp>
        <p:nvCxnSpPr>
          <p:cNvPr id="42" name="Łącznik: łamany 41">
            <a:extLst>
              <a:ext uri="{FF2B5EF4-FFF2-40B4-BE49-F238E27FC236}">
                <a16:creationId xmlns:a16="http://schemas.microsoft.com/office/drawing/2014/main" id="{983B4502-12D9-4A02-A4EA-39EDB5FA1DDF}"/>
              </a:ext>
            </a:extLst>
          </p:cNvPr>
          <p:cNvCxnSpPr>
            <a:stCxn id="34" idx="0"/>
            <a:endCxn id="13" idx="1"/>
          </p:cNvCxnSpPr>
          <p:nvPr/>
        </p:nvCxnSpPr>
        <p:spPr>
          <a:xfrm rot="5400000" flipH="1" flipV="1">
            <a:off x="3879342" y="2313105"/>
            <a:ext cx="1046577" cy="44765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Łącznik: łamany 43">
            <a:extLst>
              <a:ext uri="{FF2B5EF4-FFF2-40B4-BE49-F238E27FC236}">
                <a16:creationId xmlns:a16="http://schemas.microsoft.com/office/drawing/2014/main" id="{7F87AF3F-1D30-4AD3-B78D-C42E7BEFD1D9}"/>
              </a:ext>
            </a:extLst>
          </p:cNvPr>
          <p:cNvCxnSpPr>
            <a:stCxn id="38" idx="0"/>
            <a:endCxn id="13" idx="3"/>
          </p:cNvCxnSpPr>
          <p:nvPr/>
        </p:nvCxnSpPr>
        <p:spPr>
          <a:xfrm rot="16200000" flipV="1">
            <a:off x="7128088" y="2313105"/>
            <a:ext cx="1046577" cy="44765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Łącznik: łamany 45">
            <a:extLst>
              <a:ext uri="{FF2B5EF4-FFF2-40B4-BE49-F238E27FC236}">
                <a16:creationId xmlns:a16="http://schemas.microsoft.com/office/drawing/2014/main" id="{FCE69E34-3BBD-48B8-B8C7-D9732B718BDA}"/>
              </a:ext>
            </a:extLst>
          </p:cNvPr>
          <p:cNvCxnSpPr>
            <a:stCxn id="26" idx="0"/>
            <a:endCxn id="13" idx="2"/>
          </p:cNvCxnSpPr>
          <p:nvPr/>
        </p:nvCxnSpPr>
        <p:spPr>
          <a:xfrm rot="16200000" flipV="1">
            <a:off x="5890925" y="2924140"/>
            <a:ext cx="272159" cy="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upa 78">
            <a:extLst>
              <a:ext uri="{FF2B5EF4-FFF2-40B4-BE49-F238E27FC236}">
                <a16:creationId xmlns:a16="http://schemas.microsoft.com/office/drawing/2014/main" id="{3594B478-7E80-4BCA-90BE-A0A8EE34C3FE}"/>
              </a:ext>
            </a:extLst>
          </p:cNvPr>
          <p:cNvGrpSpPr/>
          <p:nvPr/>
        </p:nvGrpSpPr>
        <p:grpSpPr>
          <a:xfrm>
            <a:off x="3990709" y="4839064"/>
            <a:ext cx="1357032" cy="910526"/>
            <a:chOff x="5254792" y="4655961"/>
            <a:chExt cx="1357032" cy="910526"/>
          </a:xfrm>
        </p:grpSpPr>
        <p:sp>
          <p:nvSpPr>
            <p:cNvPr id="50" name="Prostokąt: zaokrąglone rogi 49">
              <a:extLst>
                <a:ext uri="{FF2B5EF4-FFF2-40B4-BE49-F238E27FC236}">
                  <a16:creationId xmlns:a16="http://schemas.microsoft.com/office/drawing/2014/main" id="{04C52617-21B1-4A34-989E-86E4672FDEA0}"/>
                </a:ext>
              </a:extLst>
            </p:cNvPr>
            <p:cNvSpPr/>
            <p:nvPr/>
          </p:nvSpPr>
          <p:spPr>
            <a:xfrm>
              <a:off x="5254794" y="4655961"/>
              <a:ext cx="1357030" cy="910526"/>
            </a:xfrm>
            <a:prstGeom prst="roundRect">
              <a:avLst/>
            </a:prstGeom>
            <a:solidFill>
              <a:schemeClr val="accent5">
                <a:alpha val="21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pic>
          <p:nvPicPr>
            <p:cNvPr id="53" name="Grafika 52" descr="Serwer">
              <a:extLst>
                <a:ext uri="{FF2B5EF4-FFF2-40B4-BE49-F238E27FC236}">
                  <a16:creationId xmlns:a16="http://schemas.microsoft.com/office/drawing/2014/main" id="{1B211EF5-23E9-40EF-B655-C6AD770E8B7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5624334" y="4655961"/>
              <a:ext cx="628031" cy="630503"/>
            </a:xfrm>
            <a:prstGeom prst="rect">
              <a:avLst/>
            </a:prstGeom>
          </p:spPr>
        </p:pic>
        <p:sp>
          <p:nvSpPr>
            <p:cNvPr id="54" name="pole tekstowe 53">
              <a:extLst>
                <a:ext uri="{FF2B5EF4-FFF2-40B4-BE49-F238E27FC236}">
                  <a16:creationId xmlns:a16="http://schemas.microsoft.com/office/drawing/2014/main" id="{5719B0AF-C3A4-47C0-8F31-40715F1BCA22}"/>
                </a:ext>
              </a:extLst>
            </p:cNvPr>
            <p:cNvSpPr txBox="1"/>
            <p:nvPr/>
          </p:nvSpPr>
          <p:spPr>
            <a:xfrm flipH="1">
              <a:off x="5254792" y="5286464"/>
              <a:ext cx="135703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sz="11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DCPAM ETL</a:t>
              </a:r>
              <a:endParaRPr lang="pl-PL" sz="9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80" name="Grupa 79">
            <a:extLst>
              <a:ext uri="{FF2B5EF4-FFF2-40B4-BE49-F238E27FC236}">
                <a16:creationId xmlns:a16="http://schemas.microsoft.com/office/drawing/2014/main" id="{5D2FA3DB-C0B0-4B64-900A-5157D97A0940}"/>
              </a:ext>
            </a:extLst>
          </p:cNvPr>
          <p:cNvGrpSpPr/>
          <p:nvPr/>
        </p:nvGrpSpPr>
        <p:grpSpPr>
          <a:xfrm>
            <a:off x="7258937" y="4833550"/>
            <a:ext cx="1357032" cy="910526"/>
            <a:chOff x="5254792" y="4655961"/>
            <a:chExt cx="1357032" cy="910526"/>
          </a:xfrm>
        </p:grpSpPr>
        <p:sp>
          <p:nvSpPr>
            <p:cNvPr id="81" name="Prostokąt: zaokrąglone rogi 80">
              <a:extLst>
                <a:ext uri="{FF2B5EF4-FFF2-40B4-BE49-F238E27FC236}">
                  <a16:creationId xmlns:a16="http://schemas.microsoft.com/office/drawing/2014/main" id="{E92833BF-C4A4-4972-8743-53D724582780}"/>
                </a:ext>
              </a:extLst>
            </p:cNvPr>
            <p:cNvSpPr/>
            <p:nvPr/>
          </p:nvSpPr>
          <p:spPr>
            <a:xfrm>
              <a:off x="5254794" y="4655961"/>
              <a:ext cx="1357030" cy="910526"/>
            </a:xfrm>
            <a:prstGeom prst="roundRect">
              <a:avLst/>
            </a:prstGeom>
            <a:solidFill>
              <a:schemeClr val="accent5">
                <a:alpha val="21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pic>
          <p:nvPicPr>
            <p:cNvPr id="82" name="Grafika 81" descr="Serwer">
              <a:extLst>
                <a:ext uri="{FF2B5EF4-FFF2-40B4-BE49-F238E27FC236}">
                  <a16:creationId xmlns:a16="http://schemas.microsoft.com/office/drawing/2014/main" id="{1F273ADE-78E2-425C-81C0-C410F3802C5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5624334" y="4655961"/>
              <a:ext cx="628031" cy="630503"/>
            </a:xfrm>
            <a:prstGeom prst="rect">
              <a:avLst/>
            </a:prstGeom>
          </p:spPr>
        </p:pic>
        <p:sp>
          <p:nvSpPr>
            <p:cNvPr id="83" name="pole tekstowe 82">
              <a:extLst>
                <a:ext uri="{FF2B5EF4-FFF2-40B4-BE49-F238E27FC236}">
                  <a16:creationId xmlns:a16="http://schemas.microsoft.com/office/drawing/2014/main" id="{4B8CABCC-3A26-41A1-A2DD-2968D151F6B7}"/>
                </a:ext>
              </a:extLst>
            </p:cNvPr>
            <p:cNvSpPr txBox="1"/>
            <p:nvPr/>
          </p:nvSpPr>
          <p:spPr>
            <a:xfrm flipH="1">
              <a:off x="5254792" y="5286464"/>
              <a:ext cx="135703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sz="11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DCPAM ETL</a:t>
              </a:r>
              <a:endParaRPr lang="pl-PL" sz="9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84" name="Grupa 83">
            <a:extLst>
              <a:ext uri="{FF2B5EF4-FFF2-40B4-BE49-F238E27FC236}">
                <a16:creationId xmlns:a16="http://schemas.microsoft.com/office/drawing/2014/main" id="{CEBC0165-3A49-49D3-8590-B0553BEB9935}"/>
              </a:ext>
            </a:extLst>
          </p:cNvPr>
          <p:cNvGrpSpPr/>
          <p:nvPr/>
        </p:nvGrpSpPr>
        <p:grpSpPr>
          <a:xfrm>
            <a:off x="2313546" y="4839064"/>
            <a:ext cx="1357032" cy="910526"/>
            <a:chOff x="5254792" y="4655961"/>
            <a:chExt cx="1357032" cy="910526"/>
          </a:xfrm>
        </p:grpSpPr>
        <p:sp>
          <p:nvSpPr>
            <p:cNvPr id="85" name="Prostokąt: zaokrąglone rogi 84">
              <a:extLst>
                <a:ext uri="{FF2B5EF4-FFF2-40B4-BE49-F238E27FC236}">
                  <a16:creationId xmlns:a16="http://schemas.microsoft.com/office/drawing/2014/main" id="{E82CDAAD-97DD-401F-AB0C-4E3A0B13F199}"/>
                </a:ext>
              </a:extLst>
            </p:cNvPr>
            <p:cNvSpPr/>
            <p:nvPr/>
          </p:nvSpPr>
          <p:spPr>
            <a:xfrm>
              <a:off x="5254794" y="4655961"/>
              <a:ext cx="1357030" cy="910526"/>
            </a:xfrm>
            <a:prstGeom prst="roundRect">
              <a:avLst/>
            </a:prstGeom>
            <a:solidFill>
              <a:schemeClr val="accent5">
                <a:alpha val="21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pic>
          <p:nvPicPr>
            <p:cNvPr id="86" name="Grafika 85" descr="Serwer">
              <a:extLst>
                <a:ext uri="{FF2B5EF4-FFF2-40B4-BE49-F238E27FC236}">
                  <a16:creationId xmlns:a16="http://schemas.microsoft.com/office/drawing/2014/main" id="{1976A1DB-52BD-4B52-89C6-0C3874F81C6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5624334" y="4655961"/>
              <a:ext cx="628031" cy="630503"/>
            </a:xfrm>
            <a:prstGeom prst="rect">
              <a:avLst/>
            </a:prstGeom>
          </p:spPr>
        </p:pic>
        <p:sp>
          <p:nvSpPr>
            <p:cNvPr id="87" name="pole tekstowe 86">
              <a:extLst>
                <a:ext uri="{FF2B5EF4-FFF2-40B4-BE49-F238E27FC236}">
                  <a16:creationId xmlns:a16="http://schemas.microsoft.com/office/drawing/2014/main" id="{5E8F5F3B-5415-42CE-8FBC-C7A5F939EE72}"/>
                </a:ext>
              </a:extLst>
            </p:cNvPr>
            <p:cNvSpPr txBox="1"/>
            <p:nvPr/>
          </p:nvSpPr>
          <p:spPr>
            <a:xfrm flipH="1">
              <a:off x="5254792" y="5286464"/>
              <a:ext cx="135703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sz="11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DCPAM ETL</a:t>
              </a:r>
              <a:endParaRPr lang="pl-PL" sz="9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cxnSp>
        <p:nvCxnSpPr>
          <p:cNvPr id="89" name="Łącznik: łamany 88">
            <a:extLst>
              <a:ext uri="{FF2B5EF4-FFF2-40B4-BE49-F238E27FC236}">
                <a16:creationId xmlns:a16="http://schemas.microsoft.com/office/drawing/2014/main" id="{92FDA903-B71B-4AAA-BC44-22810DD37461}"/>
              </a:ext>
            </a:extLst>
          </p:cNvPr>
          <p:cNvCxnSpPr>
            <a:stCxn id="85" idx="1"/>
            <a:endCxn id="34" idx="1"/>
          </p:cNvCxnSpPr>
          <p:nvPr/>
        </p:nvCxnSpPr>
        <p:spPr>
          <a:xfrm rot="10800000" flipH="1">
            <a:off x="2313547" y="3722011"/>
            <a:ext cx="1093045" cy="1572316"/>
          </a:xfrm>
          <a:prstGeom prst="bentConnector3">
            <a:avLst>
              <a:gd name="adj1" fmla="val -2091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Łącznik: łamany 90">
            <a:extLst>
              <a:ext uri="{FF2B5EF4-FFF2-40B4-BE49-F238E27FC236}">
                <a16:creationId xmlns:a16="http://schemas.microsoft.com/office/drawing/2014/main" id="{1B240483-23B2-4007-B776-4C8C3149BF48}"/>
              </a:ext>
            </a:extLst>
          </p:cNvPr>
          <p:cNvCxnSpPr>
            <a:stCxn id="86" idx="0"/>
            <a:endCxn id="26" idx="2"/>
          </p:cNvCxnSpPr>
          <p:nvPr/>
        </p:nvCxnSpPr>
        <p:spPr>
          <a:xfrm rot="5400000" flipH="1" flipV="1">
            <a:off x="4284423" y="3096483"/>
            <a:ext cx="455262" cy="302990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Łącznik: łamany 92">
            <a:extLst>
              <a:ext uri="{FF2B5EF4-FFF2-40B4-BE49-F238E27FC236}">
                <a16:creationId xmlns:a16="http://schemas.microsoft.com/office/drawing/2014/main" id="{4343BC93-B51B-4DFA-8C40-5B0E211449A6}"/>
              </a:ext>
            </a:extLst>
          </p:cNvPr>
          <p:cNvCxnSpPr>
            <a:stCxn id="53" idx="0"/>
            <a:endCxn id="26" idx="2"/>
          </p:cNvCxnSpPr>
          <p:nvPr/>
        </p:nvCxnSpPr>
        <p:spPr>
          <a:xfrm rot="5400000" flipH="1" flipV="1">
            <a:off x="5123005" y="3935064"/>
            <a:ext cx="455262" cy="135273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Łącznik: łamany 94">
            <a:extLst>
              <a:ext uri="{FF2B5EF4-FFF2-40B4-BE49-F238E27FC236}">
                <a16:creationId xmlns:a16="http://schemas.microsoft.com/office/drawing/2014/main" id="{957027DA-5C2A-4EEB-A9DE-72FC50B42FD0}"/>
              </a:ext>
            </a:extLst>
          </p:cNvPr>
          <p:cNvCxnSpPr>
            <a:cxnSpLocks/>
            <a:stCxn id="81" idx="3"/>
            <a:endCxn id="113" idx="1"/>
          </p:cNvCxnSpPr>
          <p:nvPr/>
        </p:nvCxnSpPr>
        <p:spPr>
          <a:xfrm flipV="1">
            <a:off x="8615969" y="5286997"/>
            <a:ext cx="245585" cy="181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6" name="Grupa 115">
            <a:extLst>
              <a:ext uri="{FF2B5EF4-FFF2-40B4-BE49-F238E27FC236}">
                <a16:creationId xmlns:a16="http://schemas.microsoft.com/office/drawing/2014/main" id="{099FD916-E3A4-4872-88FC-5D7CCA681F53}"/>
              </a:ext>
            </a:extLst>
          </p:cNvPr>
          <p:cNvGrpSpPr/>
          <p:nvPr/>
        </p:nvGrpSpPr>
        <p:grpSpPr>
          <a:xfrm>
            <a:off x="8861552" y="4831734"/>
            <a:ext cx="1357032" cy="910526"/>
            <a:chOff x="9336398" y="4481713"/>
            <a:chExt cx="1357032" cy="910526"/>
          </a:xfrm>
        </p:grpSpPr>
        <p:sp>
          <p:nvSpPr>
            <p:cNvPr id="113" name="Prostokąt: zaokrąglone rogi 112">
              <a:extLst>
                <a:ext uri="{FF2B5EF4-FFF2-40B4-BE49-F238E27FC236}">
                  <a16:creationId xmlns:a16="http://schemas.microsoft.com/office/drawing/2014/main" id="{2274DE16-01CF-44C8-8BBD-0E030EA40651}"/>
                </a:ext>
              </a:extLst>
            </p:cNvPr>
            <p:cNvSpPr/>
            <p:nvPr/>
          </p:nvSpPr>
          <p:spPr>
            <a:xfrm>
              <a:off x="9336400" y="4481713"/>
              <a:ext cx="1357030" cy="910526"/>
            </a:xfrm>
            <a:prstGeom prst="roundRect">
              <a:avLst/>
            </a:prstGeom>
            <a:solidFill>
              <a:schemeClr val="accent5">
                <a:alpha val="21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pic>
          <p:nvPicPr>
            <p:cNvPr id="114" name="Grafika 113" descr="Serwer">
              <a:extLst>
                <a:ext uri="{FF2B5EF4-FFF2-40B4-BE49-F238E27FC236}">
                  <a16:creationId xmlns:a16="http://schemas.microsoft.com/office/drawing/2014/main" id="{1F0EBC34-B06C-41FA-BFA0-00A258CF9F3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9705940" y="4481713"/>
              <a:ext cx="628031" cy="630503"/>
            </a:xfrm>
            <a:prstGeom prst="rect">
              <a:avLst/>
            </a:prstGeom>
          </p:spPr>
        </p:pic>
        <p:sp>
          <p:nvSpPr>
            <p:cNvPr id="115" name="pole tekstowe 114">
              <a:extLst>
                <a:ext uri="{FF2B5EF4-FFF2-40B4-BE49-F238E27FC236}">
                  <a16:creationId xmlns:a16="http://schemas.microsoft.com/office/drawing/2014/main" id="{710B3E36-FE64-46AB-80D3-D6ABB7F1966A}"/>
                </a:ext>
              </a:extLst>
            </p:cNvPr>
            <p:cNvSpPr txBox="1"/>
            <p:nvPr/>
          </p:nvSpPr>
          <p:spPr>
            <a:xfrm flipH="1">
              <a:off x="9336398" y="5112216"/>
              <a:ext cx="135703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sz="11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DCPAM RDP</a:t>
              </a:r>
              <a:endParaRPr lang="pl-PL" sz="9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cxnSp>
        <p:nvCxnSpPr>
          <p:cNvPr id="120" name="Łącznik: łamany 119">
            <a:extLst>
              <a:ext uri="{FF2B5EF4-FFF2-40B4-BE49-F238E27FC236}">
                <a16:creationId xmlns:a16="http://schemas.microsoft.com/office/drawing/2014/main" id="{F8B6B1EF-AE0A-4E8E-8E9D-326BBD87A04F}"/>
              </a:ext>
            </a:extLst>
          </p:cNvPr>
          <p:cNvCxnSpPr>
            <a:stCxn id="113" idx="3"/>
            <a:endCxn id="38" idx="3"/>
          </p:cNvCxnSpPr>
          <p:nvPr/>
        </p:nvCxnSpPr>
        <p:spPr>
          <a:xfrm flipH="1" flipV="1">
            <a:off x="8647413" y="3722011"/>
            <a:ext cx="1571171" cy="1564986"/>
          </a:xfrm>
          <a:prstGeom prst="bentConnector3">
            <a:avLst>
              <a:gd name="adj1" fmla="val -145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1" name="Grupa 120">
            <a:extLst>
              <a:ext uri="{FF2B5EF4-FFF2-40B4-BE49-F238E27FC236}">
                <a16:creationId xmlns:a16="http://schemas.microsoft.com/office/drawing/2014/main" id="{571C6067-239E-4CDF-86FE-5D51C1B7AE35}"/>
              </a:ext>
            </a:extLst>
          </p:cNvPr>
          <p:cNvGrpSpPr/>
          <p:nvPr/>
        </p:nvGrpSpPr>
        <p:grpSpPr>
          <a:xfrm>
            <a:off x="5608350" y="4836307"/>
            <a:ext cx="1357032" cy="910526"/>
            <a:chOff x="9336398" y="4481713"/>
            <a:chExt cx="1357032" cy="910526"/>
          </a:xfrm>
        </p:grpSpPr>
        <p:sp>
          <p:nvSpPr>
            <p:cNvPr id="122" name="Prostokąt: zaokrąglone rogi 121">
              <a:extLst>
                <a:ext uri="{FF2B5EF4-FFF2-40B4-BE49-F238E27FC236}">
                  <a16:creationId xmlns:a16="http://schemas.microsoft.com/office/drawing/2014/main" id="{06DBF46F-CB5B-4484-ADA5-ED9D0A432F35}"/>
                </a:ext>
              </a:extLst>
            </p:cNvPr>
            <p:cNvSpPr/>
            <p:nvPr/>
          </p:nvSpPr>
          <p:spPr>
            <a:xfrm>
              <a:off x="9336400" y="4481713"/>
              <a:ext cx="1357030" cy="910526"/>
            </a:xfrm>
            <a:prstGeom prst="roundRect">
              <a:avLst/>
            </a:prstGeom>
            <a:solidFill>
              <a:schemeClr val="accent5">
                <a:alpha val="21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pic>
          <p:nvPicPr>
            <p:cNvPr id="123" name="Grafika 122" descr="Serwer">
              <a:extLst>
                <a:ext uri="{FF2B5EF4-FFF2-40B4-BE49-F238E27FC236}">
                  <a16:creationId xmlns:a16="http://schemas.microsoft.com/office/drawing/2014/main" id="{1B0A0C59-C154-4D7B-ACF4-1E3386D1AF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9705940" y="4481713"/>
              <a:ext cx="628031" cy="630503"/>
            </a:xfrm>
            <a:prstGeom prst="rect">
              <a:avLst/>
            </a:prstGeom>
          </p:spPr>
        </p:pic>
        <p:sp>
          <p:nvSpPr>
            <p:cNvPr id="124" name="pole tekstowe 123">
              <a:extLst>
                <a:ext uri="{FF2B5EF4-FFF2-40B4-BE49-F238E27FC236}">
                  <a16:creationId xmlns:a16="http://schemas.microsoft.com/office/drawing/2014/main" id="{26D969E7-4D10-47FA-B60C-6C0B529F38CE}"/>
                </a:ext>
              </a:extLst>
            </p:cNvPr>
            <p:cNvSpPr txBox="1"/>
            <p:nvPr/>
          </p:nvSpPr>
          <p:spPr>
            <a:xfrm flipH="1">
              <a:off x="9336398" y="5112216"/>
              <a:ext cx="135703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sz="11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DCPAM RDP</a:t>
              </a:r>
              <a:endParaRPr lang="pl-PL" sz="9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cxnSp>
        <p:nvCxnSpPr>
          <p:cNvPr id="127" name="Łącznik: łamany 126">
            <a:extLst>
              <a:ext uri="{FF2B5EF4-FFF2-40B4-BE49-F238E27FC236}">
                <a16:creationId xmlns:a16="http://schemas.microsoft.com/office/drawing/2014/main" id="{BB78BC3E-0CC9-4D53-9BC9-1A37A0F5D383}"/>
              </a:ext>
            </a:extLst>
          </p:cNvPr>
          <p:cNvCxnSpPr>
            <a:stCxn id="81" idx="1"/>
            <a:endCxn id="122" idx="3"/>
          </p:cNvCxnSpPr>
          <p:nvPr/>
        </p:nvCxnSpPr>
        <p:spPr>
          <a:xfrm rot="10800000" flipV="1">
            <a:off x="6965383" y="5288812"/>
            <a:ext cx="293557" cy="275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Łącznik: łamany 128">
            <a:extLst>
              <a:ext uri="{FF2B5EF4-FFF2-40B4-BE49-F238E27FC236}">
                <a16:creationId xmlns:a16="http://schemas.microsoft.com/office/drawing/2014/main" id="{57159A0A-06A8-44FB-8E83-D046CD8C0089}"/>
              </a:ext>
            </a:extLst>
          </p:cNvPr>
          <p:cNvCxnSpPr>
            <a:stCxn id="123" idx="0"/>
            <a:endCxn id="26" idx="2"/>
          </p:cNvCxnSpPr>
          <p:nvPr/>
        </p:nvCxnSpPr>
        <p:spPr>
          <a:xfrm rot="16200000" flipV="1">
            <a:off x="5933205" y="4477603"/>
            <a:ext cx="452505" cy="2649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Prostokąt: zaokrąglone rogi 129">
            <a:extLst>
              <a:ext uri="{FF2B5EF4-FFF2-40B4-BE49-F238E27FC236}">
                <a16:creationId xmlns:a16="http://schemas.microsoft.com/office/drawing/2014/main" id="{37292A7A-9FB4-430D-8587-ECD6C3D764E3}"/>
              </a:ext>
            </a:extLst>
          </p:cNvPr>
          <p:cNvSpPr/>
          <p:nvPr/>
        </p:nvSpPr>
        <p:spPr>
          <a:xfrm>
            <a:off x="344129" y="6074538"/>
            <a:ext cx="11517754" cy="632986"/>
          </a:xfrm>
          <a:prstGeom prst="roundRect">
            <a:avLst/>
          </a:prstGeom>
          <a:solidFill>
            <a:schemeClr val="accent1">
              <a:alpha val="34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COMPANY DATA SOURCES</a:t>
            </a:r>
          </a:p>
        </p:txBody>
      </p:sp>
      <p:cxnSp>
        <p:nvCxnSpPr>
          <p:cNvPr id="132" name="Łącznik: łamany 131">
            <a:extLst>
              <a:ext uri="{FF2B5EF4-FFF2-40B4-BE49-F238E27FC236}">
                <a16:creationId xmlns:a16="http://schemas.microsoft.com/office/drawing/2014/main" id="{533FEB12-C7AA-4477-8F3B-FE3A71E68C9B}"/>
              </a:ext>
            </a:extLst>
          </p:cNvPr>
          <p:cNvCxnSpPr>
            <a:stCxn id="130" idx="0"/>
            <a:endCxn id="87" idx="2"/>
          </p:cNvCxnSpPr>
          <p:nvPr/>
        </p:nvCxnSpPr>
        <p:spPr>
          <a:xfrm rot="16200000" flipV="1">
            <a:off x="4375854" y="4347385"/>
            <a:ext cx="343361" cy="311094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Łącznik: łamany 133">
            <a:extLst>
              <a:ext uri="{FF2B5EF4-FFF2-40B4-BE49-F238E27FC236}">
                <a16:creationId xmlns:a16="http://schemas.microsoft.com/office/drawing/2014/main" id="{5308E16D-E83C-4E52-8B49-73CCA06E2544}"/>
              </a:ext>
            </a:extLst>
          </p:cNvPr>
          <p:cNvCxnSpPr>
            <a:stCxn id="130" idx="0"/>
            <a:endCxn id="54" idx="2"/>
          </p:cNvCxnSpPr>
          <p:nvPr/>
        </p:nvCxnSpPr>
        <p:spPr>
          <a:xfrm rot="16200000" flipV="1">
            <a:off x="5214435" y="5185967"/>
            <a:ext cx="343361" cy="14337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Łącznik: łamany 135">
            <a:extLst>
              <a:ext uri="{FF2B5EF4-FFF2-40B4-BE49-F238E27FC236}">
                <a16:creationId xmlns:a16="http://schemas.microsoft.com/office/drawing/2014/main" id="{C44619A8-09D3-4139-BFB1-F295B303B223}"/>
              </a:ext>
            </a:extLst>
          </p:cNvPr>
          <p:cNvCxnSpPr>
            <a:stCxn id="130" idx="0"/>
            <a:endCxn id="83" idx="2"/>
          </p:cNvCxnSpPr>
          <p:nvPr/>
        </p:nvCxnSpPr>
        <p:spPr>
          <a:xfrm rot="5400000" flipH="1" flipV="1">
            <a:off x="6845792" y="4982878"/>
            <a:ext cx="348875" cy="183444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Strzałka: w górę 138">
            <a:extLst>
              <a:ext uri="{FF2B5EF4-FFF2-40B4-BE49-F238E27FC236}">
                <a16:creationId xmlns:a16="http://schemas.microsoft.com/office/drawing/2014/main" id="{F4469F9D-D200-4388-82A5-89256F47B275}"/>
              </a:ext>
            </a:extLst>
          </p:cNvPr>
          <p:cNvSpPr/>
          <p:nvPr/>
        </p:nvSpPr>
        <p:spPr>
          <a:xfrm>
            <a:off x="5929261" y="955912"/>
            <a:ext cx="300845" cy="419334"/>
          </a:xfrm>
          <a:prstGeom prst="upArrow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0" name="pole tekstowe 139">
            <a:extLst>
              <a:ext uri="{FF2B5EF4-FFF2-40B4-BE49-F238E27FC236}">
                <a16:creationId xmlns:a16="http://schemas.microsoft.com/office/drawing/2014/main" id="{53EB2069-6C0E-4810-A457-61C9781E0C98}"/>
              </a:ext>
            </a:extLst>
          </p:cNvPr>
          <p:cNvSpPr txBox="1"/>
          <p:nvPr/>
        </p:nvSpPr>
        <p:spPr>
          <a:xfrm>
            <a:off x="577867" y="466969"/>
            <a:ext cx="2672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BUSINESS INTELLIGENCE</a:t>
            </a:r>
          </a:p>
        </p:txBody>
      </p:sp>
    </p:spTree>
    <p:extLst>
      <p:ext uri="{BB962C8B-B14F-4D97-AF65-F5344CB8AC3E}">
        <p14:creationId xmlns:p14="http://schemas.microsoft.com/office/powerpoint/2010/main" val="2974656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rostokąt: zaokrąglone rogi 137">
            <a:extLst>
              <a:ext uri="{FF2B5EF4-FFF2-40B4-BE49-F238E27FC236}">
                <a16:creationId xmlns:a16="http://schemas.microsoft.com/office/drawing/2014/main" id="{AC330ED0-C246-416B-8F28-D14CC98D3E4B}"/>
              </a:ext>
            </a:extLst>
          </p:cNvPr>
          <p:cNvSpPr/>
          <p:nvPr/>
        </p:nvSpPr>
        <p:spPr>
          <a:xfrm>
            <a:off x="344129" y="335142"/>
            <a:ext cx="11517754" cy="632986"/>
          </a:xfrm>
          <a:prstGeom prst="roundRect">
            <a:avLst/>
          </a:prstGeom>
          <a:solidFill>
            <a:schemeClr val="accent1">
              <a:alpha val="22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pic>
        <p:nvPicPr>
          <p:cNvPr id="5" name="Grafika 4" descr="Wykres Gantta">
            <a:extLst>
              <a:ext uri="{FF2B5EF4-FFF2-40B4-BE49-F238E27FC236}">
                <a16:creationId xmlns:a16="http://schemas.microsoft.com/office/drawing/2014/main" id="{76316CF5-6620-49BD-89C6-F6A449E7AE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95983" y="375985"/>
            <a:ext cx="554400" cy="554400"/>
          </a:xfrm>
          <a:prstGeom prst="rect">
            <a:avLst/>
          </a:prstGeom>
        </p:spPr>
      </p:pic>
      <p:pic>
        <p:nvPicPr>
          <p:cNvPr id="7" name="Grafika 6" descr="Wykres w kształcie kija hokejowego">
            <a:extLst>
              <a:ext uri="{FF2B5EF4-FFF2-40B4-BE49-F238E27FC236}">
                <a16:creationId xmlns:a16="http://schemas.microsoft.com/office/drawing/2014/main" id="{EEE58F82-8CF3-4757-A074-091923927A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42173" y="375985"/>
            <a:ext cx="554400" cy="554400"/>
          </a:xfrm>
          <a:prstGeom prst="rect">
            <a:avLst/>
          </a:prstGeom>
        </p:spPr>
      </p:pic>
      <p:pic>
        <p:nvPicPr>
          <p:cNvPr id="9" name="Grafika 8" descr="Prezentacja z wykresem słupkowym">
            <a:extLst>
              <a:ext uri="{FF2B5EF4-FFF2-40B4-BE49-F238E27FC236}">
                <a16:creationId xmlns:a16="http://schemas.microsoft.com/office/drawing/2014/main" id="{8761E330-1B63-4AAE-BFD9-F256CF99AFE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449793" y="375985"/>
            <a:ext cx="554400" cy="554400"/>
          </a:xfrm>
          <a:prstGeom prst="rect">
            <a:avLst/>
          </a:prstGeom>
        </p:spPr>
      </p:pic>
      <p:pic>
        <p:nvPicPr>
          <p:cNvPr id="11" name="Grafika 10" descr="Prędkościomierz — niskie wskazanie">
            <a:extLst>
              <a:ext uri="{FF2B5EF4-FFF2-40B4-BE49-F238E27FC236}">
                <a16:creationId xmlns:a16="http://schemas.microsoft.com/office/drawing/2014/main" id="{B21B5E02-2238-4848-99A5-38185252408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695429" y="375985"/>
            <a:ext cx="554400" cy="554400"/>
          </a:xfrm>
          <a:prstGeom prst="rect">
            <a:avLst/>
          </a:prstGeom>
        </p:spPr>
      </p:pic>
      <p:grpSp>
        <p:nvGrpSpPr>
          <p:cNvPr id="19" name="Grupa 18">
            <a:extLst>
              <a:ext uri="{FF2B5EF4-FFF2-40B4-BE49-F238E27FC236}">
                <a16:creationId xmlns:a16="http://schemas.microsoft.com/office/drawing/2014/main" id="{F8AF72FD-1789-44F6-AAAC-4452F97E86F2}"/>
              </a:ext>
            </a:extLst>
          </p:cNvPr>
          <p:cNvGrpSpPr/>
          <p:nvPr/>
        </p:nvGrpSpPr>
        <p:grpSpPr>
          <a:xfrm>
            <a:off x="4626457" y="1239225"/>
            <a:ext cx="2801092" cy="1548836"/>
            <a:chOff x="4626457" y="1239225"/>
            <a:chExt cx="2801092" cy="1548836"/>
          </a:xfrm>
        </p:grpSpPr>
        <p:sp>
          <p:nvSpPr>
            <p:cNvPr id="13" name="Prostokąt: zaokrąglone rogi 12">
              <a:extLst>
                <a:ext uri="{FF2B5EF4-FFF2-40B4-BE49-F238E27FC236}">
                  <a16:creationId xmlns:a16="http://schemas.microsoft.com/office/drawing/2014/main" id="{6AE63931-9B96-46A3-8BAE-A07C8B133250}"/>
                </a:ext>
              </a:extLst>
            </p:cNvPr>
            <p:cNvSpPr/>
            <p:nvPr/>
          </p:nvSpPr>
          <p:spPr>
            <a:xfrm>
              <a:off x="4626457" y="1239225"/>
              <a:ext cx="2801092" cy="1548836"/>
            </a:xfrm>
            <a:prstGeom prst="roundRect">
              <a:avLst/>
            </a:prstGeom>
            <a:solidFill>
              <a:schemeClr val="accent5">
                <a:alpha val="21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pic>
          <p:nvPicPr>
            <p:cNvPr id="16" name="Grafika 15" descr="Serwer">
              <a:extLst>
                <a:ext uri="{FF2B5EF4-FFF2-40B4-BE49-F238E27FC236}">
                  <a16:creationId xmlns:a16="http://schemas.microsoft.com/office/drawing/2014/main" id="{6B377908-3735-4F70-8313-1D6423448AB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637856" y="1372625"/>
              <a:ext cx="880264" cy="880264"/>
            </a:xfrm>
            <a:prstGeom prst="rect">
              <a:avLst/>
            </a:prstGeom>
          </p:spPr>
        </p:pic>
        <p:sp>
          <p:nvSpPr>
            <p:cNvPr id="17" name="pole tekstowe 16">
              <a:extLst>
                <a:ext uri="{FF2B5EF4-FFF2-40B4-BE49-F238E27FC236}">
                  <a16:creationId xmlns:a16="http://schemas.microsoft.com/office/drawing/2014/main" id="{D057CB63-84A6-402A-B160-BDFC8E78426B}"/>
                </a:ext>
              </a:extLst>
            </p:cNvPr>
            <p:cNvSpPr txBox="1"/>
            <p:nvPr/>
          </p:nvSpPr>
          <p:spPr>
            <a:xfrm flipH="1">
              <a:off x="5353593" y="2238144"/>
              <a:ext cx="1423631" cy="2962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sz="14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DCPAM WDS</a:t>
              </a:r>
              <a:endParaRPr lang="pl-PL" sz="105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25" name="Grupa 24">
            <a:extLst>
              <a:ext uri="{FF2B5EF4-FFF2-40B4-BE49-F238E27FC236}">
                <a16:creationId xmlns:a16="http://schemas.microsoft.com/office/drawing/2014/main" id="{E98CDEC0-7716-46E8-A502-E534FD3C8BAF}"/>
              </a:ext>
            </a:extLst>
          </p:cNvPr>
          <p:cNvGrpSpPr/>
          <p:nvPr/>
        </p:nvGrpSpPr>
        <p:grpSpPr>
          <a:xfrm>
            <a:off x="5254794" y="3060220"/>
            <a:ext cx="1544421" cy="1323582"/>
            <a:chOff x="6552657" y="975047"/>
            <a:chExt cx="2909719" cy="2556718"/>
          </a:xfrm>
        </p:grpSpPr>
        <p:sp>
          <p:nvSpPr>
            <p:cNvPr id="26" name="Prostokąt: zaokrąglone rogi 25">
              <a:extLst>
                <a:ext uri="{FF2B5EF4-FFF2-40B4-BE49-F238E27FC236}">
                  <a16:creationId xmlns:a16="http://schemas.microsoft.com/office/drawing/2014/main" id="{BC730417-717E-47AB-9EE6-FB75A4D34D5A}"/>
                </a:ext>
              </a:extLst>
            </p:cNvPr>
            <p:cNvSpPr/>
            <p:nvPr/>
          </p:nvSpPr>
          <p:spPr>
            <a:xfrm>
              <a:off x="6552659" y="975047"/>
              <a:ext cx="2909717" cy="2556718"/>
            </a:xfrm>
            <a:prstGeom prst="roundRect">
              <a:avLst/>
            </a:prstGeom>
            <a:solidFill>
              <a:schemeClr val="accent5">
                <a:alpha val="21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pic>
          <p:nvPicPr>
            <p:cNvPr id="27" name="Grafika 26" descr="Baza danych">
              <a:extLst>
                <a:ext uri="{FF2B5EF4-FFF2-40B4-BE49-F238E27FC236}">
                  <a16:creationId xmlns:a16="http://schemas.microsoft.com/office/drawing/2014/main" id="{79CC92CE-FEDF-4938-90FF-9FACC6F166D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124983" y="1105073"/>
              <a:ext cx="1765065" cy="1765065"/>
            </a:xfrm>
            <a:prstGeom prst="rect">
              <a:avLst/>
            </a:prstGeom>
          </p:spPr>
        </p:pic>
        <p:sp>
          <p:nvSpPr>
            <p:cNvPr id="28" name="pole tekstowe 27">
              <a:extLst>
                <a:ext uri="{FF2B5EF4-FFF2-40B4-BE49-F238E27FC236}">
                  <a16:creationId xmlns:a16="http://schemas.microsoft.com/office/drawing/2014/main" id="{CC59948F-2A60-47FD-A7D1-82EB6ADC7C2A}"/>
                </a:ext>
              </a:extLst>
            </p:cNvPr>
            <p:cNvSpPr txBox="1"/>
            <p:nvPr/>
          </p:nvSpPr>
          <p:spPr>
            <a:xfrm flipH="1">
              <a:off x="6552657" y="2733877"/>
              <a:ext cx="2909717" cy="5053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sz="11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DCPAM DATABASE</a:t>
              </a:r>
              <a:endParaRPr lang="pl-PL" sz="9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33" name="Grupa 32">
            <a:extLst>
              <a:ext uri="{FF2B5EF4-FFF2-40B4-BE49-F238E27FC236}">
                <a16:creationId xmlns:a16="http://schemas.microsoft.com/office/drawing/2014/main" id="{3C61B0D3-6074-474A-81CE-133BC658FB75}"/>
              </a:ext>
            </a:extLst>
          </p:cNvPr>
          <p:cNvGrpSpPr/>
          <p:nvPr/>
        </p:nvGrpSpPr>
        <p:grpSpPr>
          <a:xfrm>
            <a:off x="3406592" y="3060220"/>
            <a:ext cx="1544421" cy="1323582"/>
            <a:chOff x="6552657" y="975047"/>
            <a:chExt cx="2909719" cy="2556718"/>
          </a:xfrm>
        </p:grpSpPr>
        <p:sp>
          <p:nvSpPr>
            <p:cNvPr id="34" name="Prostokąt: zaokrąglone rogi 33">
              <a:extLst>
                <a:ext uri="{FF2B5EF4-FFF2-40B4-BE49-F238E27FC236}">
                  <a16:creationId xmlns:a16="http://schemas.microsoft.com/office/drawing/2014/main" id="{E79D5C75-3498-4BCF-A6EE-6FAAD66BE4B6}"/>
                </a:ext>
              </a:extLst>
            </p:cNvPr>
            <p:cNvSpPr/>
            <p:nvPr/>
          </p:nvSpPr>
          <p:spPr>
            <a:xfrm>
              <a:off x="6552659" y="975047"/>
              <a:ext cx="2909717" cy="2556718"/>
            </a:xfrm>
            <a:prstGeom prst="roundRect">
              <a:avLst/>
            </a:prstGeom>
            <a:solidFill>
              <a:schemeClr val="accent5">
                <a:alpha val="21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pic>
          <p:nvPicPr>
            <p:cNvPr id="35" name="Grafika 34" descr="Baza danych">
              <a:extLst>
                <a:ext uri="{FF2B5EF4-FFF2-40B4-BE49-F238E27FC236}">
                  <a16:creationId xmlns:a16="http://schemas.microsoft.com/office/drawing/2014/main" id="{A92D8D08-0E43-4C84-AF48-7A4E000F5AD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124983" y="1105073"/>
              <a:ext cx="1765065" cy="1765065"/>
            </a:xfrm>
            <a:prstGeom prst="rect">
              <a:avLst/>
            </a:prstGeom>
          </p:spPr>
        </p:pic>
        <p:sp>
          <p:nvSpPr>
            <p:cNvPr id="36" name="pole tekstowe 35">
              <a:extLst>
                <a:ext uri="{FF2B5EF4-FFF2-40B4-BE49-F238E27FC236}">
                  <a16:creationId xmlns:a16="http://schemas.microsoft.com/office/drawing/2014/main" id="{3C75DBAC-F0A4-4FC4-B25E-12ADA74E5F88}"/>
                </a:ext>
              </a:extLst>
            </p:cNvPr>
            <p:cNvSpPr txBox="1"/>
            <p:nvPr/>
          </p:nvSpPr>
          <p:spPr>
            <a:xfrm flipH="1">
              <a:off x="6552657" y="2733877"/>
              <a:ext cx="2909717" cy="5053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sz="11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DCPAM DATABASE</a:t>
              </a:r>
              <a:endParaRPr lang="pl-PL" sz="9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37" name="Grupa 36">
            <a:extLst>
              <a:ext uri="{FF2B5EF4-FFF2-40B4-BE49-F238E27FC236}">
                <a16:creationId xmlns:a16="http://schemas.microsoft.com/office/drawing/2014/main" id="{828B38E4-E9D1-4F87-8321-F059FBA28FDC}"/>
              </a:ext>
            </a:extLst>
          </p:cNvPr>
          <p:cNvGrpSpPr/>
          <p:nvPr/>
        </p:nvGrpSpPr>
        <p:grpSpPr>
          <a:xfrm>
            <a:off x="7102992" y="3060220"/>
            <a:ext cx="1544421" cy="1323582"/>
            <a:chOff x="6552657" y="975047"/>
            <a:chExt cx="2909719" cy="2556718"/>
          </a:xfrm>
        </p:grpSpPr>
        <p:sp>
          <p:nvSpPr>
            <p:cNvPr id="38" name="Prostokąt: zaokrąglone rogi 37">
              <a:extLst>
                <a:ext uri="{FF2B5EF4-FFF2-40B4-BE49-F238E27FC236}">
                  <a16:creationId xmlns:a16="http://schemas.microsoft.com/office/drawing/2014/main" id="{B615E90D-68D8-469E-8BA8-B571ADC45E39}"/>
                </a:ext>
              </a:extLst>
            </p:cNvPr>
            <p:cNvSpPr/>
            <p:nvPr/>
          </p:nvSpPr>
          <p:spPr>
            <a:xfrm>
              <a:off x="6552659" y="975047"/>
              <a:ext cx="2909717" cy="2556718"/>
            </a:xfrm>
            <a:prstGeom prst="roundRect">
              <a:avLst/>
            </a:prstGeom>
            <a:solidFill>
              <a:schemeClr val="accent5">
                <a:alpha val="21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pic>
          <p:nvPicPr>
            <p:cNvPr id="39" name="Grafika 38" descr="Baza danych">
              <a:extLst>
                <a:ext uri="{FF2B5EF4-FFF2-40B4-BE49-F238E27FC236}">
                  <a16:creationId xmlns:a16="http://schemas.microsoft.com/office/drawing/2014/main" id="{AA92B100-8818-47AC-B16E-FDBE9D0AA99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124983" y="1105073"/>
              <a:ext cx="1765065" cy="1765065"/>
            </a:xfrm>
            <a:prstGeom prst="rect">
              <a:avLst/>
            </a:prstGeom>
          </p:spPr>
        </p:pic>
        <p:sp>
          <p:nvSpPr>
            <p:cNvPr id="40" name="pole tekstowe 39">
              <a:extLst>
                <a:ext uri="{FF2B5EF4-FFF2-40B4-BE49-F238E27FC236}">
                  <a16:creationId xmlns:a16="http://schemas.microsoft.com/office/drawing/2014/main" id="{226BAD45-D7E6-4AB0-83E3-D126C703946A}"/>
                </a:ext>
              </a:extLst>
            </p:cNvPr>
            <p:cNvSpPr txBox="1"/>
            <p:nvPr/>
          </p:nvSpPr>
          <p:spPr>
            <a:xfrm flipH="1">
              <a:off x="6552657" y="2733877"/>
              <a:ext cx="2909717" cy="5053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sz="11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DCPAM DATABASE</a:t>
              </a:r>
              <a:endParaRPr lang="pl-PL" sz="9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cxnSp>
        <p:nvCxnSpPr>
          <p:cNvPr id="46" name="Łącznik: łamany 45">
            <a:extLst>
              <a:ext uri="{FF2B5EF4-FFF2-40B4-BE49-F238E27FC236}">
                <a16:creationId xmlns:a16="http://schemas.microsoft.com/office/drawing/2014/main" id="{FCE69E34-3BBD-48B8-B8C7-D9732B718BDA}"/>
              </a:ext>
            </a:extLst>
          </p:cNvPr>
          <p:cNvCxnSpPr>
            <a:stCxn id="26" idx="0"/>
            <a:endCxn id="13" idx="2"/>
          </p:cNvCxnSpPr>
          <p:nvPr/>
        </p:nvCxnSpPr>
        <p:spPr>
          <a:xfrm rot="16200000" flipV="1">
            <a:off x="5890925" y="2924140"/>
            <a:ext cx="272159" cy="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upa 78">
            <a:extLst>
              <a:ext uri="{FF2B5EF4-FFF2-40B4-BE49-F238E27FC236}">
                <a16:creationId xmlns:a16="http://schemas.microsoft.com/office/drawing/2014/main" id="{3594B478-7E80-4BCA-90BE-A0A8EE34C3FE}"/>
              </a:ext>
            </a:extLst>
          </p:cNvPr>
          <p:cNvGrpSpPr/>
          <p:nvPr/>
        </p:nvGrpSpPr>
        <p:grpSpPr>
          <a:xfrm>
            <a:off x="3990709" y="4839064"/>
            <a:ext cx="1357032" cy="910526"/>
            <a:chOff x="5254792" y="4655961"/>
            <a:chExt cx="1357032" cy="910526"/>
          </a:xfrm>
        </p:grpSpPr>
        <p:sp>
          <p:nvSpPr>
            <p:cNvPr id="50" name="Prostokąt: zaokrąglone rogi 49">
              <a:extLst>
                <a:ext uri="{FF2B5EF4-FFF2-40B4-BE49-F238E27FC236}">
                  <a16:creationId xmlns:a16="http://schemas.microsoft.com/office/drawing/2014/main" id="{04C52617-21B1-4A34-989E-86E4672FDEA0}"/>
                </a:ext>
              </a:extLst>
            </p:cNvPr>
            <p:cNvSpPr/>
            <p:nvPr/>
          </p:nvSpPr>
          <p:spPr>
            <a:xfrm>
              <a:off x="5254794" y="4655961"/>
              <a:ext cx="1357030" cy="910526"/>
            </a:xfrm>
            <a:prstGeom prst="roundRect">
              <a:avLst/>
            </a:prstGeom>
            <a:solidFill>
              <a:schemeClr val="accent5">
                <a:alpha val="21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pic>
          <p:nvPicPr>
            <p:cNvPr id="53" name="Grafika 52" descr="Serwer">
              <a:extLst>
                <a:ext uri="{FF2B5EF4-FFF2-40B4-BE49-F238E27FC236}">
                  <a16:creationId xmlns:a16="http://schemas.microsoft.com/office/drawing/2014/main" id="{1B211EF5-23E9-40EF-B655-C6AD770E8B7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5624334" y="4655961"/>
              <a:ext cx="628031" cy="630503"/>
            </a:xfrm>
            <a:prstGeom prst="rect">
              <a:avLst/>
            </a:prstGeom>
          </p:spPr>
        </p:pic>
        <p:sp>
          <p:nvSpPr>
            <p:cNvPr id="54" name="pole tekstowe 53">
              <a:extLst>
                <a:ext uri="{FF2B5EF4-FFF2-40B4-BE49-F238E27FC236}">
                  <a16:creationId xmlns:a16="http://schemas.microsoft.com/office/drawing/2014/main" id="{5719B0AF-C3A4-47C0-8F31-40715F1BCA22}"/>
                </a:ext>
              </a:extLst>
            </p:cNvPr>
            <p:cNvSpPr txBox="1"/>
            <p:nvPr/>
          </p:nvSpPr>
          <p:spPr>
            <a:xfrm flipH="1">
              <a:off x="5254792" y="5286464"/>
              <a:ext cx="135703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sz="11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DCPAM ETL</a:t>
              </a:r>
              <a:endParaRPr lang="pl-PL" sz="9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80" name="Grupa 79">
            <a:extLst>
              <a:ext uri="{FF2B5EF4-FFF2-40B4-BE49-F238E27FC236}">
                <a16:creationId xmlns:a16="http://schemas.microsoft.com/office/drawing/2014/main" id="{5D2FA3DB-C0B0-4B64-900A-5157D97A0940}"/>
              </a:ext>
            </a:extLst>
          </p:cNvPr>
          <p:cNvGrpSpPr/>
          <p:nvPr/>
        </p:nvGrpSpPr>
        <p:grpSpPr>
          <a:xfrm>
            <a:off x="7258937" y="4833550"/>
            <a:ext cx="1357032" cy="910526"/>
            <a:chOff x="5254792" y="4655961"/>
            <a:chExt cx="1357032" cy="910526"/>
          </a:xfrm>
        </p:grpSpPr>
        <p:sp>
          <p:nvSpPr>
            <p:cNvPr id="81" name="Prostokąt: zaokrąglone rogi 80">
              <a:extLst>
                <a:ext uri="{FF2B5EF4-FFF2-40B4-BE49-F238E27FC236}">
                  <a16:creationId xmlns:a16="http://schemas.microsoft.com/office/drawing/2014/main" id="{E92833BF-C4A4-4972-8743-53D724582780}"/>
                </a:ext>
              </a:extLst>
            </p:cNvPr>
            <p:cNvSpPr/>
            <p:nvPr/>
          </p:nvSpPr>
          <p:spPr>
            <a:xfrm>
              <a:off x="5254794" y="4655961"/>
              <a:ext cx="1357030" cy="910526"/>
            </a:xfrm>
            <a:prstGeom prst="roundRect">
              <a:avLst/>
            </a:prstGeom>
            <a:solidFill>
              <a:schemeClr val="accent5">
                <a:alpha val="21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pic>
          <p:nvPicPr>
            <p:cNvPr id="82" name="Grafika 81" descr="Serwer">
              <a:extLst>
                <a:ext uri="{FF2B5EF4-FFF2-40B4-BE49-F238E27FC236}">
                  <a16:creationId xmlns:a16="http://schemas.microsoft.com/office/drawing/2014/main" id="{1F273ADE-78E2-425C-81C0-C410F3802C5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5624334" y="4655961"/>
              <a:ext cx="628031" cy="630503"/>
            </a:xfrm>
            <a:prstGeom prst="rect">
              <a:avLst/>
            </a:prstGeom>
          </p:spPr>
        </p:pic>
        <p:sp>
          <p:nvSpPr>
            <p:cNvPr id="83" name="pole tekstowe 82">
              <a:extLst>
                <a:ext uri="{FF2B5EF4-FFF2-40B4-BE49-F238E27FC236}">
                  <a16:creationId xmlns:a16="http://schemas.microsoft.com/office/drawing/2014/main" id="{4B8CABCC-3A26-41A1-A2DD-2968D151F6B7}"/>
                </a:ext>
              </a:extLst>
            </p:cNvPr>
            <p:cNvSpPr txBox="1"/>
            <p:nvPr/>
          </p:nvSpPr>
          <p:spPr>
            <a:xfrm flipH="1">
              <a:off x="5254792" y="5286464"/>
              <a:ext cx="135703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sz="11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DCPAM ETL</a:t>
              </a:r>
              <a:endParaRPr lang="pl-PL" sz="9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84" name="Grupa 83">
            <a:extLst>
              <a:ext uri="{FF2B5EF4-FFF2-40B4-BE49-F238E27FC236}">
                <a16:creationId xmlns:a16="http://schemas.microsoft.com/office/drawing/2014/main" id="{CEBC0165-3A49-49D3-8590-B0553BEB9935}"/>
              </a:ext>
            </a:extLst>
          </p:cNvPr>
          <p:cNvGrpSpPr/>
          <p:nvPr/>
        </p:nvGrpSpPr>
        <p:grpSpPr>
          <a:xfrm>
            <a:off x="2313546" y="4839064"/>
            <a:ext cx="1357032" cy="910526"/>
            <a:chOff x="5254792" y="4655961"/>
            <a:chExt cx="1357032" cy="910526"/>
          </a:xfrm>
        </p:grpSpPr>
        <p:sp>
          <p:nvSpPr>
            <p:cNvPr id="85" name="Prostokąt: zaokrąglone rogi 84">
              <a:extLst>
                <a:ext uri="{FF2B5EF4-FFF2-40B4-BE49-F238E27FC236}">
                  <a16:creationId xmlns:a16="http://schemas.microsoft.com/office/drawing/2014/main" id="{E82CDAAD-97DD-401F-AB0C-4E3A0B13F199}"/>
                </a:ext>
              </a:extLst>
            </p:cNvPr>
            <p:cNvSpPr/>
            <p:nvPr/>
          </p:nvSpPr>
          <p:spPr>
            <a:xfrm>
              <a:off x="5254794" y="4655961"/>
              <a:ext cx="1357030" cy="910526"/>
            </a:xfrm>
            <a:prstGeom prst="roundRect">
              <a:avLst/>
            </a:prstGeom>
            <a:solidFill>
              <a:schemeClr val="accent5">
                <a:alpha val="21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pic>
          <p:nvPicPr>
            <p:cNvPr id="86" name="Grafika 85" descr="Serwer">
              <a:extLst>
                <a:ext uri="{FF2B5EF4-FFF2-40B4-BE49-F238E27FC236}">
                  <a16:creationId xmlns:a16="http://schemas.microsoft.com/office/drawing/2014/main" id="{1976A1DB-52BD-4B52-89C6-0C3874F81C6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5624334" y="4655961"/>
              <a:ext cx="628031" cy="630503"/>
            </a:xfrm>
            <a:prstGeom prst="rect">
              <a:avLst/>
            </a:prstGeom>
          </p:spPr>
        </p:pic>
        <p:sp>
          <p:nvSpPr>
            <p:cNvPr id="87" name="pole tekstowe 86">
              <a:extLst>
                <a:ext uri="{FF2B5EF4-FFF2-40B4-BE49-F238E27FC236}">
                  <a16:creationId xmlns:a16="http://schemas.microsoft.com/office/drawing/2014/main" id="{5E8F5F3B-5415-42CE-8FBC-C7A5F939EE72}"/>
                </a:ext>
              </a:extLst>
            </p:cNvPr>
            <p:cNvSpPr txBox="1"/>
            <p:nvPr/>
          </p:nvSpPr>
          <p:spPr>
            <a:xfrm flipH="1">
              <a:off x="5254792" y="5286464"/>
              <a:ext cx="135703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sz="11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DCPAM ETL</a:t>
              </a:r>
              <a:endParaRPr lang="pl-PL" sz="9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cxnSp>
        <p:nvCxnSpPr>
          <p:cNvPr id="89" name="Łącznik: łamany 88">
            <a:extLst>
              <a:ext uri="{FF2B5EF4-FFF2-40B4-BE49-F238E27FC236}">
                <a16:creationId xmlns:a16="http://schemas.microsoft.com/office/drawing/2014/main" id="{92FDA903-B71B-4AAA-BC44-22810DD37461}"/>
              </a:ext>
            </a:extLst>
          </p:cNvPr>
          <p:cNvCxnSpPr>
            <a:stCxn id="85" idx="1"/>
            <a:endCxn id="34" idx="1"/>
          </p:cNvCxnSpPr>
          <p:nvPr/>
        </p:nvCxnSpPr>
        <p:spPr>
          <a:xfrm rot="10800000" flipH="1">
            <a:off x="2313547" y="3722011"/>
            <a:ext cx="1093045" cy="1572316"/>
          </a:xfrm>
          <a:prstGeom prst="bentConnector3">
            <a:avLst>
              <a:gd name="adj1" fmla="val -2091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Łącznik: łamany 90">
            <a:extLst>
              <a:ext uri="{FF2B5EF4-FFF2-40B4-BE49-F238E27FC236}">
                <a16:creationId xmlns:a16="http://schemas.microsoft.com/office/drawing/2014/main" id="{1B240483-23B2-4007-B776-4C8C3149BF48}"/>
              </a:ext>
            </a:extLst>
          </p:cNvPr>
          <p:cNvCxnSpPr>
            <a:stCxn id="86" idx="0"/>
            <a:endCxn id="26" idx="2"/>
          </p:cNvCxnSpPr>
          <p:nvPr/>
        </p:nvCxnSpPr>
        <p:spPr>
          <a:xfrm rot="5400000" flipH="1" flipV="1">
            <a:off x="4284423" y="3096483"/>
            <a:ext cx="455262" cy="302990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Łącznik: łamany 92">
            <a:extLst>
              <a:ext uri="{FF2B5EF4-FFF2-40B4-BE49-F238E27FC236}">
                <a16:creationId xmlns:a16="http://schemas.microsoft.com/office/drawing/2014/main" id="{4343BC93-B51B-4DFA-8C40-5B0E211449A6}"/>
              </a:ext>
            </a:extLst>
          </p:cNvPr>
          <p:cNvCxnSpPr>
            <a:stCxn id="53" idx="0"/>
            <a:endCxn id="26" idx="2"/>
          </p:cNvCxnSpPr>
          <p:nvPr/>
        </p:nvCxnSpPr>
        <p:spPr>
          <a:xfrm rot="5400000" flipH="1" flipV="1">
            <a:off x="5123005" y="3935064"/>
            <a:ext cx="455262" cy="135273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Łącznik: łamany 94">
            <a:extLst>
              <a:ext uri="{FF2B5EF4-FFF2-40B4-BE49-F238E27FC236}">
                <a16:creationId xmlns:a16="http://schemas.microsoft.com/office/drawing/2014/main" id="{957027DA-5C2A-4EEB-A9DE-72FC50B42FD0}"/>
              </a:ext>
            </a:extLst>
          </p:cNvPr>
          <p:cNvCxnSpPr>
            <a:cxnSpLocks/>
            <a:stCxn id="81" idx="3"/>
            <a:endCxn id="113" idx="1"/>
          </p:cNvCxnSpPr>
          <p:nvPr/>
        </p:nvCxnSpPr>
        <p:spPr>
          <a:xfrm flipV="1">
            <a:off x="8615969" y="5286997"/>
            <a:ext cx="245585" cy="181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6" name="Grupa 115">
            <a:extLst>
              <a:ext uri="{FF2B5EF4-FFF2-40B4-BE49-F238E27FC236}">
                <a16:creationId xmlns:a16="http://schemas.microsoft.com/office/drawing/2014/main" id="{099FD916-E3A4-4872-88FC-5D7CCA681F53}"/>
              </a:ext>
            </a:extLst>
          </p:cNvPr>
          <p:cNvGrpSpPr/>
          <p:nvPr/>
        </p:nvGrpSpPr>
        <p:grpSpPr>
          <a:xfrm>
            <a:off x="8861552" y="4831734"/>
            <a:ext cx="1357032" cy="910526"/>
            <a:chOff x="9336398" y="4481713"/>
            <a:chExt cx="1357032" cy="910526"/>
          </a:xfrm>
        </p:grpSpPr>
        <p:sp>
          <p:nvSpPr>
            <p:cNvPr id="113" name="Prostokąt: zaokrąglone rogi 112">
              <a:extLst>
                <a:ext uri="{FF2B5EF4-FFF2-40B4-BE49-F238E27FC236}">
                  <a16:creationId xmlns:a16="http://schemas.microsoft.com/office/drawing/2014/main" id="{2274DE16-01CF-44C8-8BBD-0E030EA40651}"/>
                </a:ext>
              </a:extLst>
            </p:cNvPr>
            <p:cNvSpPr/>
            <p:nvPr/>
          </p:nvSpPr>
          <p:spPr>
            <a:xfrm>
              <a:off x="9336400" y="4481713"/>
              <a:ext cx="1357030" cy="910526"/>
            </a:xfrm>
            <a:prstGeom prst="roundRect">
              <a:avLst/>
            </a:prstGeom>
            <a:solidFill>
              <a:schemeClr val="accent5">
                <a:alpha val="21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pic>
          <p:nvPicPr>
            <p:cNvPr id="114" name="Grafika 113" descr="Serwer">
              <a:extLst>
                <a:ext uri="{FF2B5EF4-FFF2-40B4-BE49-F238E27FC236}">
                  <a16:creationId xmlns:a16="http://schemas.microsoft.com/office/drawing/2014/main" id="{1F0EBC34-B06C-41FA-BFA0-00A258CF9F3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9705940" y="4481713"/>
              <a:ext cx="628031" cy="630503"/>
            </a:xfrm>
            <a:prstGeom prst="rect">
              <a:avLst/>
            </a:prstGeom>
          </p:spPr>
        </p:pic>
        <p:sp>
          <p:nvSpPr>
            <p:cNvPr id="115" name="pole tekstowe 114">
              <a:extLst>
                <a:ext uri="{FF2B5EF4-FFF2-40B4-BE49-F238E27FC236}">
                  <a16:creationId xmlns:a16="http://schemas.microsoft.com/office/drawing/2014/main" id="{710B3E36-FE64-46AB-80D3-D6ABB7F1966A}"/>
                </a:ext>
              </a:extLst>
            </p:cNvPr>
            <p:cNvSpPr txBox="1"/>
            <p:nvPr/>
          </p:nvSpPr>
          <p:spPr>
            <a:xfrm flipH="1">
              <a:off x="9336398" y="5112216"/>
              <a:ext cx="135703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sz="11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DCPAM RDP</a:t>
              </a:r>
              <a:endParaRPr lang="pl-PL" sz="9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cxnSp>
        <p:nvCxnSpPr>
          <p:cNvPr id="120" name="Łącznik: łamany 119">
            <a:extLst>
              <a:ext uri="{FF2B5EF4-FFF2-40B4-BE49-F238E27FC236}">
                <a16:creationId xmlns:a16="http://schemas.microsoft.com/office/drawing/2014/main" id="{F8B6B1EF-AE0A-4E8E-8E9D-326BBD87A04F}"/>
              </a:ext>
            </a:extLst>
          </p:cNvPr>
          <p:cNvCxnSpPr>
            <a:stCxn id="113" idx="3"/>
            <a:endCxn id="38" idx="3"/>
          </p:cNvCxnSpPr>
          <p:nvPr/>
        </p:nvCxnSpPr>
        <p:spPr>
          <a:xfrm flipH="1" flipV="1">
            <a:off x="8647413" y="3722011"/>
            <a:ext cx="1571171" cy="1564986"/>
          </a:xfrm>
          <a:prstGeom prst="bentConnector3">
            <a:avLst>
              <a:gd name="adj1" fmla="val -145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1" name="Grupa 120">
            <a:extLst>
              <a:ext uri="{FF2B5EF4-FFF2-40B4-BE49-F238E27FC236}">
                <a16:creationId xmlns:a16="http://schemas.microsoft.com/office/drawing/2014/main" id="{571C6067-239E-4CDF-86FE-5D51C1B7AE35}"/>
              </a:ext>
            </a:extLst>
          </p:cNvPr>
          <p:cNvGrpSpPr/>
          <p:nvPr/>
        </p:nvGrpSpPr>
        <p:grpSpPr>
          <a:xfrm>
            <a:off x="5608350" y="4836307"/>
            <a:ext cx="1357032" cy="910526"/>
            <a:chOff x="9336398" y="4481713"/>
            <a:chExt cx="1357032" cy="910526"/>
          </a:xfrm>
        </p:grpSpPr>
        <p:sp>
          <p:nvSpPr>
            <p:cNvPr id="122" name="Prostokąt: zaokrąglone rogi 121">
              <a:extLst>
                <a:ext uri="{FF2B5EF4-FFF2-40B4-BE49-F238E27FC236}">
                  <a16:creationId xmlns:a16="http://schemas.microsoft.com/office/drawing/2014/main" id="{06DBF46F-CB5B-4484-ADA5-ED9D0A432F35}"/>
                </a:ext>
              </a:extLst>
            </p:cNvPr>
            <p:cNvSpPr/>
            <p:nvPr/>
          </p:nvSpPr>
          <p:spPr>
            <a:xfrm>
              <a:off x="9336400" y="4481713"/>
              <a:ext cx="1357030" cy="910526"/>
            </a:xfrm>
            <a:prstGeom prst="roundRect">
              <a:avLst/>
            </a:prstGeom>
            <a:solidFill>
              <a:schemeClr val="accent5">
                <a:alpha val="21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pic>
          <p:nvPicPr>
            <p:cNvPr id="123" name="Grafika 122" descr="Serwer">
              <a:extLst>
                <a:ext uri="{FF2B5EF4-FFF2-40B4-BE49-F238E27FC236}">
                  <a16:creationId xmlns:a16="http://schemas.microsoft.com/office/drawing/2014/main" id="{1B0A0C59-C154-4D7B-ACF4-1E3386D1AF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9705940" y="4481713"/>
              <a:ext cx="628031" cy="630503"/>
            </a:xfrm>
            <a:prstGeom prst="rect">
              <a:avLst/>
            </a:prstGeom>
          </p:spPr>
        </p:pic>
        <p:sp>
          <p:nvSpPr>
            <p:cNvPr id="124" name="pole tekstowe 123">
              <a:extLst>
                <a:ext uri="{FF2B5EF4-FFF2-40B4-BE49-F238E27FC236}">
                  <a16:creationId xmlns:a16="http://schemas.microsoft.com/office/drawing/2014/main" id="{26D969E7-4D10-47FA-B60C-6C0B529F38CE}"/>
                </a:ext>
              </a:extLst>
            </p:cNvPr>
            <p:cNvSpPr txBox="1"/>
            <p:nvPr/>
          </p:nvSpPr>
          <p:spPr>
            <a:xfrm flipH="1">
              <a:off x="9336398" y="5112216"/>
              <a:ext cx="135703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sz="11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DCPAM RDP</a:t>
              </a:r>
              <a:endParaRPr lang="pl-PL" sz="9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cxnSp>
        <p:nvCxnSpPr>
          <p:cNvPr id="127" name="Łącznik: łamany 126">
            <a:extLst>
              <a:ext uri="{FF2B5EF4-FFF2-40B4-BE49-F238E27FC236}">
                <a16:creationId xmlns:a16="http://schemas.microsoft.com/office/drawing/2014/main" id="{BB78BC3E-0CC9-4D53-9BC9-1A37A0F5D383}"/>
              </a:ext>
            </a:extLst>
          </p:cNvPr>
          <p:cNvCxnSpPr>
            <a:stCxn id="81" idx="1"/>
            <a:endCxn id="122" idx="3"/>
          </p:cNvCxnSpPr>
          <p:nvPr/>
        </p:nvCxnSpPr>
        <p:spPr>
          <a:xfrm rot="10800000" flipV="1">
            <a:off x="6965383" y="5288812"/>
            <a:ext cx="293557" cy="275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Łącznik: łamany 128">
            <a:extLst>
              <a:ext uri="{FF2B5EF4-FFF2-40B4-BE49-F238E27FC236}">
                <a16:creationId xmlns:a16="http://schemas.microsoft.com/office/drawing/2014/main" id="{57159A0A-06A8-44FB-8E83-D046CD8C0089}"/>
              </a:ext>
            </a:extLst>
          </p:cNvPr>
          <p:cNvCxnSpPr>
            <a:stCxn id="123" idx="0"/>
            <a:endCxn id="26" idx="2"/>
          </p:cNvCxnSpPr>
          <p:nvPr/>
        </p:nvCxnSpPr>
        <p:spPr>
          <a:xfrm rot="16200000" flipV="1">
            <a:off x="5933205" y="4477603"/>
            <a:ext cx="452505" cy="2649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Prostokąt: zaokrąglone rogi 129">
            <a:extLst>
              <a:ext uri="{FF2B5EF4-FFF2-40B4-BE49-F238E27FC236}">
                <a16:creationId xmlns:a16="http://schemas.microsoft.com/office/drawing/2014/main" id="{37292A7A-9FB4-430D-8587-ECD6C3D764E3}"/>
              </a:ext>
            </a:extLst>
          </p:cNvPr>
          <p:cNvSpPr/>
          <p:nvPr/>
        </p:nvSpPr>
        <p:spPr>
          <a:xfrm>
            <a:off x="344129" y="6074538"/>
            <a:ext cx="11517754" cy="632986"/>
          </a:xfrm>
          <a:prstGeom prst="roundRect">
            <a:avLst/>
          </a:prstGeom>
          <a:solidFill>
            <a:schemeClr val="accent1">
              <a:alpha val="34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DCPAM DATA WAREHOUSE</a:t>
            </a:r>
          </a:p>
        </p:txBody>
      </p:sp>
      <p:cxnSp>
        <p:nvCxnSpPr>
          <p:cNvPr id="132" name="Łącznik: łamany 131">
            <a:extLst>
              <a:ext uri="{FF2B5EF4-FFF2-40B4-BE49-F238E27FC236}">
                <a16:creationId xmlns:a16="http://schemas.microsoft.com/office/drawing/2014/main" id="{533FEB12-C7AA-4477-8F3B-FE3A71E68C9B}"/>
              </a:ext>
            </a:extLst>
          </p:cNvPr>
          <p:cNvCxnSpPr>
            <a:stCxn id="130" idx="0"/>
            <a:endCxn id="87" idx="2"/>
          </p:cNvCxnSpPr>
          <p:nvPr/>
        </p:nvCxnSpPr>
        <p:spPr>
          <a:xfrm rot="16200000" flipV="1">
            <a:off x="4375854" y="4347385"/>
            <a:ext cx="343361" cy="311094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Łącznik: łamany 133">
            <a:extLst>
              <a:ext uri="{FF2B5EF4-FFF2-40B4-BE49-F238E27FC236}">
                <a16:creationId xmlns:a16="http://schemas.microsoft.com/office/drawing/2014/main" id="{5308E16D-E83C-4E52-8B49-73CCA06E2544}"/>
              </a:ext>
            </a:extLst>
          </p:cNvPr>
          <p:cNvCxnSpPr>
            <a:stCxn id="130" idx="0"/>
            <a:endCxn id="54" idx="2"/>
          </p:cNvCxnSpPr>
          <p:nvPr/>
        </p:nvCxnSpPr>
        <p:spPr>
          <a:xfrm rot="16200000" flipV="1">
            <a:off x="5214435" y="5185967"/>
            <a:ext cx="343361" cy="14337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Łącznik: łamany 135">
            <a:extLst>
              <a:ext uri="{FF2B5EF4-FFF2-40B4-BE49-F238E27FC236}">
                <a16:creationId xmlns:a16="http://schemas.microsoft.com/office/drawing/2014/main" id="{C44619A8-09D3-4139-BFB1-F295B303B223}"/>
              </a:ext>
            </a:extLst>
          </p:cNvPr>
          <p:cNvCxnSpPr>
            <a:stCxn id="130" idx="0"/>
            <a:endCxn id="83" idx="2"/>
          </p:cNvCxnSpPr>
          <p:nvPr/>
        </p:nvCxnSpPr>
        <p:spPr>
          <a:xfrm rot="5400000" flipH="1" flipV="1">
            <a:off x="6845792" y="4982878"/>
            <a:ext cx="348875" cy="183444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Strzałka: w górę 138">
            <a:extLst>
              <a:ext uri="{FF2B5EF4-FFF2-40B4-BE49-F238E27FC236}">
                <a16:creationId xmlns:a16="http://schemas.microsoft.com/office/drawing/2014/main" id="{F4469F9D-D200-4388-82A5-89256F47B275}"/>
              </a:ext>
            </a:extLst>
          </p:cNvPr>
          <p:cNvSpPr/>
          <p:nvPr/>
        </p:nvSpPr>
        <p:spPr>
          <a:xfrm>
            <a:off x="5929261" y="955912"/>
            <a:ext cx="300845" cy="419334"/>
          </a:xfrm>
          <a:prstGeom prst="upArrow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0" name="pole tekstowe 139">
            <a:extLst>
              <a:ext uri="{FF2B5EF4-FFF2-40B4-BE49-F238E27FC236}">
                <a16:creationId xmlns:a16="http://schemas.microsoft.com/office/drawing/2014/main" id="{53EB2069-6C0E-4810-A457-61C9781E0C98}"/>
              </a:ext>
            </a:extLst>
          </p:cNvPr>
          <p:cNvSpPr txBox="1"/>
          <p:nvPr/>
        </p:nvSpPr>
        <p:spPr>
          <a:xfrm>
            <a:off x="577867" y="466969"/>
            <a:ext cx="2672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BUSINESS INTELLIGENCE</a:t>
            </a:r>
          </a:p>
        </p:txBody>
      </p:sp>
      <p:grpSp>
        <p:nvGrpSpPr>
          <p:cNvPr id="70" name="Grupa 69">
            <a:extLst>
              <a:ext uri="{FF2B5EF4-FFF2-40B4-BE49-F238E27FC236}">
                <a16:creationId xmlns:a16="http://schemas.microsoft.com/office/drawing/2014/main" id="{715BF691-E46D-488B-91EC-E3CF6E7D6CF0}"/>
              </a:ext>
            </a:extLst>
          </p:cNvPr>
          <p:cNvGrpSpPr/>
          <p:nvPr/>
        </p:nvGrpSpPr>
        <p:grpSpPr>
          <a:xfrm>
            <a:off x="7695429" y="1246419"/>
            <a:ext cx="2801092" cy="1548836"/>
            <a:chOff x="4626457" y="1239225"/>
            <a:chExt cx="2801092" cy="1548836"/>
          </a:xfrm>
        </p:grpSpPr>
        <p:sp>
          <p:nvSpPr>
            <p:cNvPr id="71" name="Prostokąt: zaokrąglone rogi 70">
              <a:extLst>
                <a:ext uri="{FF2B5EF4-FFF2-40B4-BE49-F238E27FC236}">
                  <a16:creationId xmlns:a16="http://schemas.microsoft.com/office/drawing/2014/main" id="{D5AB1A98-EB3B-4C01-AA10-69B1137B7FD3}"/>
                </a:ext>
              </a:extLst>
            </p:cNvPr>
            <p:cNvSpPr/>
            <p:nvPr/>
          </p:nvSpPr>
          <p:spPr>
            <a:xfrm>
              <a:off x="4626457" y="1239225"/>
              <a:ext cx="2801092" cy="1548836"/>
            </a:xfrm>
            <a:prstGeom prst="roundRect">
              <a:avLst/>
            </a:prstGeom>
            <a:solidFill>
              <a:schemeClr val="accent5">
                <a:alpha val="21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pic>
          <p:nvPicPr>
            <p:cNvPr id="72" name="Grafika 71" descr="Serwer">
              <a:extLst>
                <a:ext uri="{FF2B5EF4-FFF2-40B4-BE49-F238E27FC236}">
                  <a16:creationId xmlns:a16="http://schemas.microsoft.com/office/drawing/2014/main" id="{2965C226-F6DC-47AF-829D-E7C7C3E59B6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637856" y="1372625"/>
              <a:ext cx="880264" cy="880264"/>
            </a:xfrm>
            <a:prstGeom prst="rect">
              <a:avLst/>
            </a:prstGeom>
          </p:spPr>
        </p:pic>
        <p:sp>
          <p:nvSpPr>
            <p:cNvPr id="73" name="pole tekstowe 72">
              <a:extLst>
                <a:ext uri="{FF2B5EF4-FFF2-40B4-BE49-F238E27FC236}">
                  <a16:creationId xmlns:a16="http://schemas.microsoft.com/office/drawing/2014/main" id="{5ED751A2-EE91-4DF6-8B6F-B269F61CAB26}"/>
                </a:ext>
              </a:extLst>
            </p:cNvPr>
            <p:cNvSpPr txBox="1"/>
            <p:nvPr/>
          </p:nvSpPr>
          <p:spPr>
            <a:xfrm flipH="1">
              <a:off x="5353593" y="2238144"/>
              <a:ext cx="1423631" cy="2962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sz="14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DCPAM WDS</a:t>
              </a:r>
              <a:endParaRPr lang="pl-PL" sz="105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74" name="Grupa 73">
            <a:extLst>
              <a:ext uri="{FF2B5EF4-FFF2-40B4-BE49-F238E27FC236}">
                <a16:creationId xmlns:a16="http://schemas.microsoft.com/office/drawing/2014/main" id="{8FBDF79F-118E-41ED-A2E4-C790D1FD1F24}"/>
              </a:ext>
            </a:extLst>
          </p:cNvPr>
          <p:cNvGrpSpPr/>
          <p:nvPr/>
        </p:nvGrpSpPr>
        <p:grpSpPr>
          <a:xfrm>
            <a:off x="1557485" y="1232618"/>
            <a:ext cx="2801092" cy="1548836"/>
            <a:chOff x="4626457" y="1239225"/>
            <a:chExt cx="2801092" cy="1548836"/>
          </a:xfrm>
        </p:grpSpPr>
        <p:sp>
          <p:nvSpPr>
            <p:cNvPr id="75" name="Prostokąt: zaokrąglone rogi 74">
              <a:extLst>
                <a:ext uri="{FF2B5EF4-FFF2-40B4-BE49-F238E27FC236}">
                  <a16:creationId xmlns:a16="http://schemas.microsoft.com/office/drawing/2014/main" id="{4A45BB99-E7EB-4438-854F-D2E64B9B14D7}"/>
                </a:ext>
              </a:extLst>
            </p:cNvPr>
            <p:cNvSpPr/>
            <p:nvPr/>
          </p:nvSpPr>
          <p:spPr>
            <a:xfrm>
              <a:off x="4626457" y="1239225"/>
              <a:ext cx="2801092" cy="1548836"/>
            </a:xfrm>
            <a:prstGeom prst="roundRect">
              <a:avLst/>
            </a:prstGeom>
            <a:solidFill>
              <a:schemeClr val="accent5">
                <a:alpha val="21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pic>
          <p:nvPicPr>
            <p:cNvPr id="76" name="Grafika 75" descr="Serwer">
              <a:extLst>
                <a:ext uri="{FF2B5EF4-FFF2-40B4-BE49-F238E27FC236}">
                  <a16:creationId xmlns:a16="http://schemas.microsoft.com/office/drawing/2014/main" id="{DC776780-9D3C-466D-8FDB-10DA2C90E78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637856" y="1372625"/>
              <a:ext cx="880264" cy="880264"/>
            </a:xfrm>
            <a:prstGeom prst="rect">
              <a:avLst/>
            </a:prstGeom>
          </p:spPr>
        </p:pic>
        <p:sp>
          <p:nvSpPr>
            <p:cNvPr id="77" name="pole tekstowe 76">
              <a:extLst>
                <a:ext uri="{FF2B5EF4-FFF2-40B4-BE49-F238E27FC236}">
                  <a16:creationId xmlns:a16="http://schemas.microsoft.com/office/drawing/2014/main" id="{C0CC6B31-3C17-4FAA-9751-B1F8F8B6862A}"/>
                </a:ext>
              </a:extLst>
            </p:cNvPr>
            <p:cNvSpPr txBox="1"/>
            <p:nvPr/>
          </p:nvSpPr>
          <p:spPr>
            <a:xfrm flipH="1">
              <a:off x="5353593" y="2238144"/>
              <a:ext cx="1423631" cy="2962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sz="14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DCPAM WDS</a:t>
              </a:r>
              <a:endParaRPr lang="pl-PL" sz="105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20" name="Strzałka: w górę 19">
            <a:extLst>
              <a:ext uri="{FF2B5EF4-FFF2-40B4-BE49-F238E27FC236}">
                <a16:creationId xmlns:a16="http://schemas.microsoft.com/office/drawing/2014/main" id="{40FF9167-FE97-43B9-B608-593FDAA4E8CA}"/>
              </a:ext>
            </a:extLst>
          </p:cNvPr>
          <p:cNvSpPr/>
          <p:nvPr/>
        </p:nvSpPr>
        <p:spPr>
          <a:xfrm>
            <a:off x="2883786" y="950968"/>
            <a:ext cx="300845" cy="419334"/>
          </a:xfrm>
          <a:prstGeom prst="upArrow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1" name="Strzałka: w górę 20">
            <a:extLst>
              <a:ext uri="{FF2B5EF4-FFF2-40B4-BE49-F238E27FC236}">
                <a16:creationId xmlns:a16="http://schemas.microsoft.com/office/drawing/2014/main" id="{3F303392-1725-4F33-B551-15943D4C397B}"/>
              </a:ext>
            </a:extLst>
          </p:cNvPr>
          <p:cNvSpPr/>
          <p:nvPr/>
        </p:nvSpPr>
        <p:spPr>
          <a:xfrm>
            <a:off x="9007369" y="956765"/>
            <a:ext cx="300845" cy="419334"/>
          </a:xfrm>
          <a:prstGeom prst="upArrow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3" name="Prostokąt 22">
            <a:extLst>
              <a:ext uri="{FF2B5EF4-FFF2-40B4-BE49-F238E27FC236}">
                <a16:creationId xmlns:a16="http://schemas.microsoft.com/office/drawing/2014/main" id="{90D5395A-9305-4898-B5C8-AD2822F5E4B1}"/>
              </a:ext>
            </a:extLst>
          </p:cNvPr>
          <p:cNvSpPr/>
          <p:nvPr/>
        </p:nvSpPr>
        <p:spPr>
          <a:xfrm>
            <a:off x="3449148" y="1156236"/>
            <a:ext cx="1063239" cy="321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9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MART #1</a:t>
            </a:r>
          </a:p>
        </p:txBody>
      </p:sp>
      <p:sp>
        <p:nvSpPr>
          <p:cNvPr id="24" name="Prostokąt 23">
            <a:extLst>
              <a:ext uri="{FF2B5EF4-FFF2-40B4-BE49-F238E27FC236}">
                <a16:creationId xmlns:a16="http://schemas.microsoft.com/office/drawing/2014/main" id="{F7E14698-C960-40C4-882F-9B4971D8CE29}"/>
              </a:ext>
            </a:extLst>
          </p:cNvPr>
          <p:cNvSpPr/>
          <p:nvPr/>
        </p:nvSpPr>
        <p:spPr>
          <a:xfrm>
            <a:off x="6533445" y="1166497"/>
            <a:ext cx="1063239" cy="321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9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MART #2</a:t>
            </a:r>
          </a:p>
        </p:txBody>
      </p:sp>
      <p:sp>
        <p:nvSpPr>
          <p:cNvPr id="29" name="Prostokąt 28">
            <a:extLst>
              <a:ext uri="{FF2B5EF4-FFF2-40B4-BE49-F238E27FC236}">
                <a16:creationId xmlns:a16="http://schemas.microsoft.com/office/drawing/2014/main" id="{7116DC9D-BBFC-4A99-BD3D-E1035B845911}"/>
              </a:ext>
            </a:extLst>
          </p:cNvPr>
          <p:cNvSpPr/>
          <p:nvPr/>
        </p:nvSpPr>
        <p:spPr>
          <a:xfrm>
            <a:off x="9610246" y="1166497"/>
            <a:ext cx="1063239" cy="321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9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MART #3</a:t>
            </a:r>
          </a:p>
        </p:txBody>
      </p:sp>
    </p:spTree>
    <p:extLst>
      <p:ext uri="{BB962C8B-B14F-4D97-AF65-F5344CB8AC3E}">
        <p14:creationId xmlns:p14="http://schemas.microsoft.com/office/powerpoint/2010/main" val="3570676732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</TotalTime>
  <Words>112</Words>
  <Application>Microsoft Office PowerPoint</Application>
  <PresentationFormat>Panoramiczny</PresentationFormat>
  <Paragraphs>49</Paragraphs>
  <Slides>4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Tahoma</vt:lpstr>
      <vt:lpstr>Motyw pakietu Office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Marcin Kelar</dc:creator>
  <cp:lastModifiedBy>Marcin Kelar</cp:lastModifiedBy>
  <cp:revision>29</cp:revision>
  <dcterms:created xsi:type="dcterms:W3CDTF">2020-07-28T09:27:38Z</dcterms:created>
  <dcterms:modified xsi:type="dcterms:W3CDTF">2020-08-12T12:55:16Z</dcterms:modified>
</cp:coreProperties>
</file>