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EDFCF-8EE6-4A80-A654-1B2D62F5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80CEAD-8684-45DD-B3BB-B97C0A23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2C03DD-FC74-4665-9F29-BDB128CF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670A4F-ACFF-4149-8D2E-4BBF1B1D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333EC9-BD89-4A06-B30C-DDD4957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7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7964A8-54B4-468E-9693-A462479A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484818A-B8A3-4440-A6CA-147511A6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98724A-4D86-4C54-9DAD-D26E8371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2F20EC-EBB2-4427-A8E5-9107AB44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DC492A-5787-48FC-AEC6-DAF3C915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8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97E17DC-5F07-4D90-AA46-53D4F9F7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0090BA4-C483-414F-8210-FD916405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C4221D-6857-4ACB-AA8E-99BD849A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8CC1E3-8ACF-46A2-A0BC-6E8389C6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A05AE7-C806-4D67-AF63-B91524F7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3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C632DA-657F-4208-8654-56B975F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62C3F4-DDFF-42D5-82BA-50F74BF3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2E1303-170B-4229-8B03-F798A68B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957D6F-AA85-4DC6-A651-6234C432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3D7E8F-8840-4914-A992-8713DFAB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8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2B77AC-29EF-4CFE-B5AF-9C8F092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28DB501-78EE-4B75-8EF0-BDDD89B0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1136D7-B87C-4323-82A6-FB41431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F224D7-49BB-49D6-B9C0-461D313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D4A47B-73C0-4EEF-83CF-F58A6629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7433D-EB7C-4A9A-BC77-7AE10BB6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367D3-426D-4AA6-9E1E-9F9C614E8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04F65A4-CF83-41B1-AC7B-9A1D4DFF2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A4B570-51E0-4CEE-ABAB-99AF3B48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D85E30-81F6-4572-A9CC-98FADDFB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44154D4-4C01-4AC7-9243-84437C67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79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3C4556-2EDD-4242-B418-AC8297DC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87483C-2046-4520-BA78-BC64AF6A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AD6655-F98F-437C-ABB8-7A782CCA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F9DCA3D-1CAE-4825-B0D2-25AA95A8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00B730-2567-49FF-8EAD-BFA8E6A0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82B8063-7E5E-4ECC-9164-B18C3BA8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C55B0FC-D3B1-426E-BBEF-12FFBDF2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EDAE659-E3EA-4B0E-B1C3-70B1D4BB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7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271E60-FBE4-40C7-B046-3D7CF2EF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0CB785E-0024-43E1-B17D-A2DB620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30EED2-C788-44A6-99E1-CDB70C03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72827A0-A9B8-4A07-A58E-BEC43B8B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179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2067510-7DC7-4E23-9430-F4C601CB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515FABF-94D5-4509-9E77-DBB11E8B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00A12E-92EF-4DEF-8834-2DB6507E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6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429224-2BF7-4FE2-8F74-8AA66583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9AE988-1D6C-4094-A50B-E6CDF56FD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6B0D9D-4B3E-4910-8035-AE761CF62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B556F9-8343-43AB-966A-6BD71572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C9D00B-0C3B-40B6-9A9F-7C53D324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D937AE-ABBD-44B9-9F15-400C41EC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892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ACDD9F-BDCA-4F1D-A6ED-D6FAF011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9E3237B-F3EA-4BBD-A972-3CA6A22ED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B0496FE-D402-40F1-8D7D-87E984B3F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C53169-019B-44C6-8DA7-A61177EE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7914FB-0D5A-4223-A234-7E9F5E6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87F240-0FC2-4616-821E-30B2B525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98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FA1AFC1-81C6-4D1E-8F98-0A367C76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8FABE6-A81E-402C-B99C-4DD35F86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291FD7-15BC-4F4A-998F-ABF208FD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304DBD-CAF0-4D29-AA4A-55FD946E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C0D2B6-A824-4BE9-8AB3-3A18759F5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55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A2AD468A-B218-4EC2-86EC-538F28F34C89}"/>
              </a:ext>
            </a:extLst>
          </p:cNvPr>
          <p:cNvSpPr/>
          <p:nvPr/>
        </p:nvSpPr>
        <p:spPr>
          <a:xfrm>
            <a:off x="2408903" y="1953225"/>
            <a:ext cx="6006479" cy="2785924"/>
          </a:xfrm>
          <a:prstGeom prst="round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Grafika 4" descr="Baza danych">
            <a:extLst>
              <a:ext uri="{FF2B5EF4-FFF2-40B4-BE49-F238E27FC236}">
                <a16:creationId xmlns:a16="http://schemas.microsoft.com/office/drawing/2014/main" id="{4941DD18-EEDB-45B3-97BF-6DE80EF57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1776633"/>
            <a:ext cx="914400" cy="914400"/>
          </a:xfrm>
          <a:prstGeom prst="rect">
            <a:avLst/>
          </a:prstGeom>
        </p:spPr>
      </p:pic>
      <p:pic>
        <p:nvPicPr>
          <p:cNvPr id="7" name="Grafika 6" descr="Baza danych">
            <a:extLst>
              <a:ext uri="{FF2B5EF4-FFF2-40B4-BE49-F238E27FC236}">
                <a16:creationId xmlns:a16="http://schemas.microsoft.com/office/drawing/2014/main" id="{91E94051-46E2-4542-9C32-BF318AF3A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2899416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id="{A7FE91B6-85B0-4BFC-B7D0-96145328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4022199"/>
            <a:ext cx="914400" cy="914400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343931B-E783-452A-BFD0-17C7FBCF83C5}"/>
              </a:ext>
            </a:extLst>
          </p:cNvPr>
          <p:cNvSpPr txBox="1"/>
          <p:nvPr/>
        </p:nvSpPr>
        <p:spPr>
          <a:xfrm>
            <a:off x="3424012" y="3969706"/>
            <a:ext cx="139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Staging Area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359CABA5-E464-4640-BE60-301F4F8D5B5B}"/>
              </a:ext>
            </a:extLst>
          </p:cNvPr>
          <p:cNvSpPr txBox="1"/>
          <p:nvPr/>
        </p:nvSpPr>
        <p:spPr>
          <a:xfrm>
            <a:off x="2452017" y="2116754"/>
            <a:ext cx="116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1B6D292-EA2D-44E9-9F46-F51951C3598B}"/>
              </a:ext>
            </a:extLst>
          </p:cNvPr>
          <p:cNvSpPr txBox="1"/>
          <p:nvPr/>
        </p:nvSpPr>
        <p:spPr>
          <a:xfrm>
            <a:off x="4555486" y="2116754"/>
            <a:ext cx="116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   &amp; Load </a:t>
            </a:r>
          </a:p>
        </p:txBody>
      </p:sp>
      <p:pic>
        <p:nvPicPr>
          <p:cNvPr id="30" name="Grafika 29" descr="Baza danych">
            <a:extLst>
              <a:ext uri="{FF2B5EF4-FFF2-40B4-BE49-F238E27FC236}">
                <a16:creationId xmlns:a16="http://schemas.microsoft.com/office/drawing/2014/main" id="{05F10FEE-B011-4DA2-88E1-F82BB8C8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421" y="2057285"/>
            <a:ext cx="2068512" cy="2068512"/>
          </a:xfrm>
          <a:prstGeom prst="rect">
            <a:avLst/>
          </a:prstGeom>
        </p:spPr>
      </p:pic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4C314B2-45DA-472B-9F54-5E882E43B664}"/>
              </a:ext>
            </a:extLst>
          </p:cNvPr>
          <p:cNvSpPr txBox="1"/>
          <p:nvPr/>
        </p:nvSpPr>
        <p:spPr>
          <a:xfrm>
            <a:off x="5790732" y="3969707"/>
            <a:ext cx="176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Warehouse</a:t>
            </a:r>
          </a:p>
        </p:txBody>
      </p:sp>
      <p:pic>
        <p:nvPicPr>
          <p:cNvPr id="36" name="Grafika 35" descr="Wykres Gantta">
            <a:extLst>
              <a:ext uri="{FF2B5EF4-FFF2-40B4-BE49-F238E27FC236}">
                <a16:creationId xmlns:a16="http://schemas.microsoft.com/office/drawing/2014/main" id="{012E4929-93FE-4B8F-9323-F4E33FE57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284" y="2199466"/>
            <a:ext cx="914400" cy="914400"/>
          </a:xfrm>
          <a:prstGeom prst="rect">
            <a:avLst/>
          </a:prstGeom>
        </p:spPr>
      </p:pic>
      <p:pic>
        <p:nvPicPr>
          <p:cNvPr id="38" name="Grafika 37" descr="Wykres w kształcie kija hokejowego">
            <a:extLst>
              <a:ext uri="{FF2B5EF4-FFF2-40B4-BE49-F238E27FC236}">
                <a16:creationId xmlns:a16="http://schemas.microsoft.com/office/drawing/2014/main" id="{BD6DEC03-0742-4040-9C1E-E65FB8BF5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8411" y="2199466"/>
            <a:ext cx="914400" cy="914400"/>
          </a:xfrm>
          <a:prstGeom prst="rect">
            <a:avLst/>
          </a:prstGeom>
        </p:spPr>
      </p:pic>
      <p:pic>
        <p:nvPicPr>
          <p:cNvPr id="40" name="Grafika 39" descr="Prezentacja z wykresem słupkowym">
            <a:extLst>
              <a:ext uri="{FF2B5EF4-FFF2-40B4-BE49-F238E27FC236}">
                <a16:creationId xmlns:a16="http://schemas.microsoft.com/office/drawing/2014/main" id="{3A875863-7952-4284-A242-11FE7F0807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8411" y="3429970"/>
            <a:ext cx="914400" cy="914400"/>
          </a:xfrm>
          <a:prstGeom prst="rect">
            <a:avLst/>
          </a:prstGeom>
        </p:spPr>
      </p:pic>
      <p:pic>
        <p:nvPicPr>
          <p:cNvPr id="42" name="Grafika 41" descr="Prędkościomierz — niskie wskazanie">
            <a:extLst>
              <a:ext uri="{FF2B5EF4-FFF2-40B4-BE49-F238E27FC236}">
                <a16:creationId xmlns:a16="http://schemas.microsoft.com/office/drawing/2014/main" id="{0F709598-BC50-43CB-8EB9-8CD23263DE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3284" y="3516080"/>
            <a:ext cx="914400" cy="914400"/>
          </a:xfrm>
          <a:prstGeom prst="rect">
            <a:avLst/>
          </a:prstGeom>
        </p:spPr>
      </p:pic>
      <p:pic>
        <p:nvPicPr>
          <p:cNvPr id="44" name="Grafika 43" descr="Odtwórz">
            <a:extLst>
              <a:ext uri="{FF2B5EF4-FFF2-40B4-BE49-F238E27FC236}">
                <a16:creationId xmlns:a16="http://schemas.microsoft.com/office/drawing/2014/main" id="{95DB5B12-9FBC-4AFC-923F-B84CF84E54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94982" y="2624245"/>
            <a:ext cx="914400" cy="914400"/>
          </a:xfrm>
          <a:prstGeom prst="rect">
            <a:avLst/>
          </a:prstGeom>
        </p:spPr>
      </p:pic>
      <p:pic>
        <p:nvPicPr>
          <p:cNvPr id="46" name="Grafika 45" descr="Odtwórz">
            <a:extLst>
              <a:ext uri="{FF2B5EF4-FFF2-40B4-BE49-F238E27FC236}">
                <a16:creationId xmlns:a16="http://schemas.microsoft.com/office/drawing/2014/main" id="{AAA3A77F-686A-49D8-AB76-BEDFD6B0AF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9382" y="2628151"/>
            <a:ext cx="914400" cy="914400"/>
          </a:xfrm>
          <a:prstGeom prst="rect">
            <a:avLst/>
          </a:prstGeom>
        </p:spPr>
      </p:pic>
      <p:pic>
        <p:nvPicPr>
          <p:cNvPr id="48" name="Grafika 47" descr="Odtwórz">
            <a:extLst>
              <a:ext uri="{FF2B5EF4-FFF2-40B4-BE49-F238E27FC236}">
                <a16:creationId xmlns:a16="http://schemas.microsoft.com/office/drawing/2014/main" id="{C5017E1F-9F08-429C-AC2F-3E15DE2D7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0982" y="2628151"/>
            <a:ext cx="914400" cy="914400"/>
          </a:xfrm>
          <a:prstGeom prst="rect">
            <a:avLst/>
          </a:prstGeom>
        </p:spPr>
      </p:pic>
      <p:sp>
        <p:nvSpPr>
          <p:cNvPr id="49" name="pole tekstowe 48">
            <a:extLst>
              <a:ext uri="{FF2B5EF4-FFF2-40B4-BE49-F238E27FC236}">
                <a16:creationId xmlns:a16="http://schemas.microsoft.com/office/drawing/2014/main" id="{94A97287-FF7C-46D4-82ED-C7EC4CA75D2A}"/>
              </a:ext>
            </a:extLst>
          </p:cNvPr>
          <p:cNvSpPr txBox="1"/>
          <p:nvPr/>
        </p:nvSpPr>
        <p:spPr>
          <a:xfrm>
            <a:off x="9107332" y="4649292"/>
            <a:ext cx="129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/>
              <a:t>Analytics</a:t>
            </a:r>
            <a:endParaRPr lang="pl-PL" b="1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9519C0DA-ACD4-497A-ACE0-ACB4938C0159}"/>
              </a:ext>
            </a:extLst>
          </p:cNvPr>
          <p:cNvSpPr txBox="1"/>
          <p:nvPr/>
        </p:nvSpPr>
        <p:spPr>
          <a:xfrm>
            <a:off x="2452017" y="4325511"/>
            <a:ext cx="596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accent5">
                    <a:lumMod val="75000"/>
                  </a:schemeClr>
                </a:solidFill>
              </a:rPr>
              <a:t>DCPAM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" name="Grafika 60" descr="Baza danych">
            <a:extLst>
              <a:ext uri="{FF2B5EF4-FFF2-40B4-BE49-F238E27FC236}">
                <a16:creationId xmlns:a16="http://schemas.microsoft.com/office/drawing/2014/main" id="{1C74A17F-1765-453B-BCBC-99A3C58852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33651" y="2403591"/>
            <a:ext cx="1375899" cy="13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4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B819128-1E3E-4241-8922-CD7D0E26CBD3}"/>
              </a:ext>
            </a:extLst>
          </p:cNvPr>
          <p:cNvSpPr/>
          <p:nvPr/>
        </p:nvSpPr>
        <p:spPr>
          <a:xfrm>
            <a:off x="1947741" y="500935"/>
            <a:ext cx="2909717" cy="2556718"/>
          </a:xfrm>
          <a:prstGeom prst="round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Prostokąt 154">
            <a:extLst>
              <a:ext uri="{FF2B5EF4-FFF2-40B4-BE49-F238E27FC236}">
                <a16:creationId xmlns:a16="http://schemas.microsoft.com/office/drawing/2014/main" id="{69EC0BFB-B5E0-4E53-984B-8040575228AE}"/>
              </a:ext>
            </a:extLst>
          </p:cNvPr>
          <p:cNvSpPr/>
          <p:nvPr/>
        </p:nvSpPr>
        <p:spPr>
          <a:xfrm>
            <a:off x="2459650" y="1985079"/>
            <a:ext cx="1964284" cy="9156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9F2D0134-A5F2-4C6C-B59F-F258570A4A53}"/>
              </a:ext>
            </a:extLst>
          </p:cNvPr>
          <p:cNvSpPr txBox="1"/>
          <p:nvPr/>
        </p:nvSpPr>
        <p:spPr>
          <a:xfrm>
            <a:off x="1947741" y="2525684"/>
            <a:ext cx="290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</a:t>
            </a:r>
          </a:p>
          <a:p>
            <a:pPr algn="ctr"/>
            <a:r>
              <a:rPr lang="pl-PL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SCRIPTS/APPLICATIONS</a:t>
            </a:r>
          </a:p>
        </p:txBody>
      </p:sp>
      <p:pic>
        <p:nvPicPr>
          <p:cNvPr id="3" name="Grafika 2" descr="Serwer">
            <a:extLst>
              <a:ext uri="{FF2B5EF4-FFF2-40B4-BE49-F238E27FC236}">
                <a16:creationId xmlns:a16="http://schemas.microsoft.com/office/drawing/2014/main" id="{9A8521AF-C8A2-4D84-A7B8-4E28DF47D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5399" y="610511"/>
            <a:ext cx="914400" cy="9144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E89D9F0-A945-4533-895B-253DC4E73B08}"/>
              </a:ext>
            </a:extLst>
          </p:cNvPr>
          <p:cNvSpPr txBox="1"/>
          <p:nvPr/>
        </p:nvSpPr>
        <p:spPr>
          <a:xfrm flipH="1">
            <a:off x="2711337" y="1524911"/>
            <a:ext cx="131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DCPAM ETL</a:t>
            </a:r>
            <a:endParaRPr lang="pl-P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2" name="Grafika 91" descr="Priorytety">
            <a:extLst>
              <a:ext uri="{FF2B5EF4-FFF2-40B4-BE49-F238E27FC236}">
                <a16:creationId xmlns:a16="http://schemas.microsoft.com/office/drawing/2014/main" id="{1EE29D95-A2E1-421D-82CD-ACE69FC69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5737" y="2086593"/>
            <a:ext cx="529022" cy="529022"/>
          </a:xfrm>
          <a:prstGeom prst="rect">
            <a:avLst/>
          </a:prstGeom>
        </p:spPr>
      </p:pic>
      <p:cxnSp>
        <p:nvCxnSpPr>
          <p:cNvPr id="109" name="Łącznik: łamany 108">
            <a:extLst>
              <a:ext uri="{FF2B5EF4-FFF2-40B4-BE49-F238E27FC236}">
                <a16:creationId xmlns:a16="http://schemas.microsoft.com/office/drawing/2014/main" id="{FB7E8BF3-A62D-422A-B95F-E11F092F7087}"/>
              </a:ext>
            </a:extLst>
          </p:cNvPr>
          <p:cNvCxnSpPr>
            <a:cxnSpLocks/>
            <a:stCxn id="3" idx="3"/>
            <a:endCxn id="155" idx="3"/>
          </p:cNvCxnSpPr>
          <p:nvPr/>
        </p:nvCxnSpPr>
        <p:spPr>
          <a:xfrm>
            <a:off x="3859799" y="1067711"/>
            <a:ext cx="564135" cy="1375207"/>
          </a:xfrm>
          <a:prstGeom prst="bentConnector3">
            <a:avLst>
              <a:gd name="adj1" fmla="val 14052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Łącznik: łamany 110">
            <a:extLst>
              <a:ext uri="{FF2B5EF4-FFF2-40B4-BE49-F238E27FC236}">
                <a16:creationId xmlns:a16="http://schemas.microsoft.com/office/drawing/2014/main" id="{0C804CC7-F3C5-4D73-9B06-FB953C30B2EA}"/>
              </a:ext>
            </a:extLst>
          </p:cNvPr>
          <p:cNvCxnSpPr>
            <a:cxnSpLocks/>
            <a:stCxn id="3" idx="1"/>
            <a:endCxn id="155" idx="1"/>
          </p:cNvCxnSpPr>
          <p:nvPr/>
        </p:nvCxnSpPr>
        <p:spPr>
          <a:xfrm rot="10800000" flipV="1">
            <a:off x="2459651" y="1067710"/>
            <a:ext cx="485749" cy="1375207"/>
          </a:xfrm>
          <a:prstGeom prst="bentConnector3">
            <a:avLst>
              <a:gd name="adj1" fmla="val 14706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3" name="Grupa 122">
            <a:extLst>
              <a:ext uri="{FF2B5EF4-FFF2-40B4-BE49-F238E27FC236}">
                <a16:creationId xmlns:a16="http://schemas.microsoft.com/office/drawing/2014/main" id="{913BA849-AFB8-4D8F-A28F-A2A5F3007D27}"/>
              </a:ext>
            </a:extLst>
          </p:cNvPr>
          <p:cNvGrpSpPr/>
          <p:nvPr/>
        </p:nvGrpSpPr>
        <p:grpSpPr>
          <a:xfrm>
            <a:off x="5429786" y="510519"/>
            <a:ext cx="2909717" cy="2556718"/>
            <a:chOff x="6903376" y="975047"/>
            <a:chExt cx="2909717" cy="2556718"/>
          </a:xfrm>
        </p:grpSpPr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8C12477C-6E81-4541-893F-A09CE085051E}"/>
                </a:ext>
              </a:extLst>
            </p:cNvPr>
            <p:cNvSpPr/>
            <p:nvPr/>
          </p:nvSpPr>
          <p:spPr>
            <a:xfrm>
              <a:off x="6903376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Prostokąt 71">
              <a:extLst>
                <a:ext uri="{FF2B5EF4-FFF2-40B4-BE49-F238E27FC236}">
                  <a16:creationId xmlns:a16="http://schemas.microsoft.com/office/drawing/2014/main" id="{ECD09F5B-AE6C-4192-9B8A-5B323C055F63}"/>
                </a:ext>
              </a:extLst>
            </p:cNvPr>
            <p:cNvSpPr/>
            <p:nvPr/>
          </p:nvSpPr>
          <p:spPr>
            <a:xfrm>
              <a:off x="7124374" y="2416027"/>
              <a:ext cx="2453058" cy="96611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Prostokąt 73">
              <a:extLst>
                <a:ext uri="{FF2B5EF4-FFF2-40B4-BE49-F238E27FC236}">
                  <a16:creationId xmlns:a16="http://schemas.microsoft.com/office/drawing/2014/main" id="{70F572F0-CD10-4BC9-85F2-E0AD8B857AF7}"/>
                </a:ext>
              </a:extLst>
            </p:cNvPr>
            <p:cNvSpPr/>
            <p:nvPr/>
          </p:nvSpPr>
          <p:spPr>
            <a:xfrm>
              <a:off x="7572644" y="1084277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" name="Grafika 10" descr="Serwer">
              <a:extLst>
                <a:ext uri="{FF2B5EF4-FFF2-40B4-BE49-F238E27FC236}">
                  <a16:creationId xmlns:a16="http://schemas.microsoft.com/office/drawing/2014/main" id="{DE8C10B5-984F-4591-8895-DAA4E647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3011" y="1073206"/>
              <a:ext cx="914400" cy="914400"/>
            </a:xfrm>
            <a:prstGeom prst="rect">
              <a:avLst/>
            </a:prstGeom>
          </p:spPr>
        </p:pic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09A6A15B-3A6E-49D8-9720-0AA58C1EFADD}"/>
                </a:ext>
              </a:extLst>
            </p:cNvPr>
            <p:cNvSpPr txBox="1"/>
            <p:nvPr/>
          </p:nvSpPr>
          <p:spPr>
            <a:xfrm flipH="1">
              <a:off x="7614587" y="1998676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6" name="Grafika 15" descr="Priorytety">
              <a:extLst>
                <a:ext uri="{FF2B5EF4-FFF2-40B4-BE49-F238E27FC236}">
                  <a16:creationId xmlns:a16="http://schemas.microsoft.com/office/drawing/2014/main" id="{95BD1765-8642-4FEC-9237-4C065C07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34552" y="2551121"/>
              <a:ext cx="448270" cy="448270"/>
            </a:xfrm>
            <a:prstGeom prst="rect">
              <a:avLst/>
            </a:prstGeom>
          </p:spPr>
        </p:pic>
        <p:pic>
          <p:nvPicPr>
            <p:cNvPr id="17" name="Grafika 16" descr="Priorytety">
              <a:extLst>
                <a:ext uri="{FF2B5EF4-FFF2-40B4-BE49-F238E27FC236}">
                  <a16:creationId xmlns:a16="http://schemas.microsoft.com/office/drawing/2014/main" id="{0083060B-5492-47FF-A444-EC49EC39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82822" y="2551121"/>
              <a:ext cx="448270" cy="448270"/>
            </a:xfrm>
            <a:prstGeom prst="rect">
              <a:avLst/>
            </a:prstGeom>
          </p:spPr>
        </p:pic>
        <p:pic>
          <p:nvPicPr>
            <p:cNvPr id="18" name="Grafika 17" descr="Priorytety">
              <a:extLst>
                <a:ext uri="{FF2B5EF4-FFF2-40B4-BE49-F238E27FC236}">
                  <a16:creationId xmlns:a16="http://schemas.microsoft.com/office/drawing/2014/main" id="{9E3DD022-DD40-46F5-9D8E-A8BFCF35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1092" y="2540050"/>
              <a:ext cx="448270" cy="448270"/>
            </a:xfrm>
            <a:prstGeom prst="rect">
              <a:avLst/>
            </a:prstGeom>
          </p:spPr>
        </p:pic>
        <p:pic>
          <p:nvPicPr>
            <p:cNvPr id="19" name="Grafika 18" descr="Priorytety">
              <a:extLst>
                <a:ext uri="{FF2B5EF4-FFF2-40B4-BE49-F238E27FC236}">
                  <a16:creationId xmlns:a16="http://schemas.microsoft.com/office/drawing/2014/main" id="{3934FFC2-1DE8-424C-9D05-6F8D4EEB8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79362" y="2551121"/>
              <a:ext cx="448270" cy="448270"/>
            </a:xfrm>
            <a:prstGeom prst="rect">
              <a:avLst/>
            </a:prstGeom>
          </p:spPr>
        </p:pic>
        <p:pic>
          <p:nvPicPr>
            <p:cNvPr id="21" name="Grafika 20" descr="Priorytety">
              <a:extLst>
                <a:ext uri="{FF2B5EF4-FFF2-40B4-BE49-F238E27FC236}">
                  <a16:creationId xmlns:a16="http://schemas.microsoft.com/office/drawing/2014/main" id="{FEA4F20D-702C-4B14-A68C-AD0D89E74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27632" y="2540050"/>
              <a:ext cx="448270" cy="448270"/>
            </a:xfrm>
            <a:prstGeom prst="rect">
              <a:avLst/>
            </a:prstGeom>
          </p:spPr>
        </p:pic>
        <p:sp>
          <p:nvSpPr>
            <p:cNvPr id="63" name="pole tekstowe 62">
              <a:extLst>
                <a:ext uri="{FF2B5EF4-FFF2-40B4-BE49-F238E27FC236}">
                  <a16:creationId xmlns:a16="http://schemas.microsoft.com/office/drawing/2014/main" id="{CD67C160-7520-4F7D-983B-9FA2534CEB0D}"/>
                </a:ext>
              </a:extLst>
            </p:cNvPr>
            <p:cNvSpPr txBox="1"/>
            <p:nvPr/>
          </p:nvSpPr>
          <p:spPr>
            <a:xfrm>
              <a:off x="6903376" y="2990108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REMOTE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</p:grpSp>
      <p:grpSp>
        <p:nvGrpSpPr>
          <p:cNvPr id="101" name="Grupa 100">
            <a:extLst>
              <a:ext uri="{FF2B5EF4-FFF2-40B4-BE49-F238E27FC236}">
                <a16:creationId xmlns:a16="http://schemas.microsoft.com/office/drawing/2014/main" id="{B5055BC6-7553-4342-B7C8-096A113FEF1C}"/>
              </a:ext>
            </a:extLst>
          </p:cNvPr>
          <p:cNvGrpSpPr/>
          <p:nvPr/>
        </p:nvGrpSpPr>
        <p:grpSpPr>
          <a:xfrm>
            <a:off x="5429785" y="3491699"/>
            <a:ext cx="2909719" cy="2556718"/>
            <a:chOff x="6552657" y="975047"/>
            <a:chExt cx="2909719" cy="2556718"/>
          </a:xfrm>
        </p:grpSpPr>
        <p:sp>
          <p:nvSpPr>
            <p:cNvPr id="96" name="Prostokąt: zaokrąglone rogi 95">
              <a:extLst>
                <a:ext uri="{FF2B5EF4-FFF2-40B4-BE49-F238E27FC236}">
                  <a16:creationId xmlns:a16="http://schemas.microsoft.com/office/drawing/2014/main" id="{2A5227B6-5D61-4D75-A205-DA13BB905CAB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8" name="Grafika 97" descr="Baza danych">
              <a:extLst>
                <a:ext uri="{FF2B5EF4-FFF2-40B4-BE49-F238E27FC236}">
                  <a16:creationId xmlns:a16="http://schemas.microsoft.com/office/drawing/2014/main" id="{3B846E8B-1B5B-4EDE-AE5B-F62766AF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100" name="pole tekstowe 99">
              <a:extLst>
                <a:ext uri="{FF2B5EF4-FFF2-40B4-BE49-F238E27FC236}">
                  <a16:creationId xmlns:a16="http://schemas.microsoft.com/office/drawing/2014/main" id="{A511CBDB-917D-484C-BA3E-CD6E707F0C67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6" name="Grupa 125">
            <a:extLst>
              <a:ext uri="{FF2B5EF4-FFF2-40B4-BE49-F238E27FC236}">
                <a16:creationId xmlns:a16="http://schemas.microsoft.com/office/drawing/2014/main" id="{23B52747-8E70-4224-ACFC-725EAA1BAEFE}"/>
              </a:ext>
            </a:extLst>
          </p:cNvPr>
          <p:cNvGrpSpPr/>
          <p:nvPr/>
        </p:nvGrpSpPr>
        <p:grpSpPr>
          <a:xfrm>
            <a:off x="387453" y="3583241"/>
            <a:ext cx="2909717" cy="2556718"/>
            <a:chOff x="6903376" y="975047"/>
            <a:chExt cx="2909717" cy="2556718"/>
          </a:xfrm>
        </p:grpSpPr>
        <p:sp>
          <p:nvSpPr>
            <p:cNvPr id="127" name="Prostokąt: zaokrąglone rogi 126">
              <a:extLst>
                <a:ext uri="{FF2B5EF4-FFF2-40B4-BE49-F238E27FC236}">
                  <a16:creationId xmlns:a16="http://schemas.microsoft.com/office/drawing/2014/main" id="{35780E79-62D5-44BD-8242-E86C18ED3C4A}"/>
                </a:ext>
              </a:extLst>
            </p:cNvPr>
            <p:cNvSpPr/>
            <p:nvPr/>
          </p:nvSpPr>
          <p:spPr>
            <a:xfrm>
              <a:off x="6903376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Prostokąt 127">
              <a:extLst>
                <a:ext uri="{FF2B5EF4-FFF2-40B4-BE49-F238E27FC236}">
                  <a16:creationId xmlns:a16="http://schemas.microsoft.com/office/drawing/2014/main" id="{A9A9AA0F-3040-4BC6-995C-9ADE35544A05}"/>
                </a:ext>
              </a:extLst>
            </p:cNvPr>
            <p:cNvSpPr/>
            <p:nvPr/>
          </p:nvSpPr>
          <p:spPr>
            <a:xfrm>
              <a:off x="7124374" y="2416027"/>
              <a:ext cx="2453058" cy="96611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Prostokąt 128">
              <a:extLst>
                <a:ext uri="{FF2B5EF4-FFF2-40B4-BE49-F238E27FC236}">
                  <a16:creationId xmlns:a16="http://schemas.microsoft.com/office/drawing/2014/main" id="{6429D2E6-3169-4E04-930F-2507A6AF40BD}"/>
                </a:ext>
              </a:extLst>
            </p:cNvPr>
            <p:cNvSpPr/>
            <p:nvPr/>
          </p:nvSpPr>
          <p:spPr>
            <a:xfrm>
              <a:off x="7572644" y="1084277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0" name="Grafika 129" descr="Serwer">
              <a:extLst>
                <a:ext uri="{FF2B5EF4-FFF2-40B4-BE49-F238E27FC236}">
                  <a16:creationId xmlns:a16="http://schemas.microsoft.com/office/drawing/2014/main" id="{48B8AF7A-D230-43B5-B61A-CAC5E7BEE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03011" y="1073206"/>
              <a:ext cx="914400" cy="914400"/>
            </a:xfrm>
            <a:prstGeom prst="rect">
              <a:avLst/>
            </a:prstGeom>
          </p:spPr>
        </p:pic>
        <p:sp>
          <p:nvSpPr>
            <p:cNvPr id="131" name="pole tekstowe 130">
              <a:extLst>
                <a:ext uri="{FF2B5EF4-FFF2-40B4-BE49-F238E27FC236}">
                  <a16:creationId xmlns:a16="http://schemas.microsoft.com/office/drawing/2014/main" id="{3289EE11-DC72-47CB-891B-2BBE3163BCB0}"/>
                </a:ext>
              </a:extLst>
            </p:cNvPr>
            <p:cNvSpPr txBox="1"/>
            <p:nvPr/>
          </p:nvSpPr>
          <p:spPr>
            <a:xfrm flipH="1">
              <a:off x="7614587" y="1998676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2" name="Grafika 131" descr="Priorytety">
              <a:extLst>
                <a:ext uri="{FF2B5EF4-FFF2-40B4-BE49-F238E27FC236}">
                  <a16:creationId xmlns:a16="http://schemas.microsoft.com/office/drawing/2014/main" id="{1BBEA98C-9446-43C3-A25A-5B01E6AC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34552" y="2551121"/>
              <a:ext cx="448270" cy="448270"/>
            </a:xfrm>
            <a:prstGeom prst="rect">
              <a:avLst/>
            </a:prstGeom>
          </p:spPr>
        </p:pic>
        <p:pic>
          <p:nvPicPr>
            <p:cNvPr id="133" name="Grafika 132" descr="Priorytety">
              <a:extLst>
                <a:ext uri="{FF2B5EF4-FFF2-40B4-BE49-F238E27FC236}">
                  <a16:creationId xmlns:a16="http://schemas.microsoft.com/office/drawing/2014/main" id="{493A1242-ECAB-41B6-8B64-31DDE31F6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2822" y="2551121"/>
              <a:ext cx="448270" cy="448270"/>
            </a:xfrm>
            <a:prstGeom prst="rect">
              <a:avLst/>
            </a:prstGeom>
          </p:spPr>
        </p:pic>
        <p:pic>
          <p:nvPicPr>
            <p:cNvPr id="134" name="Grafika 133" descr="Priorytety">
              <a:extLst>
                <a:ext uri="{FF2B5EF4-FFF2-40B4-BE49-F238E27FC236}">
                  <a16:creationId xmlns:a16="http://schemas.microsoft.com/office/drawing/2014/main" id="{1F0800DB-7086-4D76-87B7-D88F25A8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1092" y="2540050"/>
              <a:ext cx="448270" cy="448270"/>
            </a:xfrm>
            <a:prstGeom prst="rect">
              <a:avLst/>
            </a:prstGeom>
          </p:spPr>
        </p:pic>
        <p:pic>
          <p:nvPicPr>
            <p:cNvPr id="135" name="Grafika 134" descr="Priorytety">
              <a:extLst>
                <a:ext uri="{FF2B5EF4-FFF2-40B4-BE49-F238E27FC236}">
                  <a16:creationId xmlns:a16="http://schemas.microsoft.com/office/drawing/2014/main" id="{2A5E7F00-D1AF-40ED-9435-8753116C5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79362" y="2551121"/>
              <a:ext cx="448270" cy="448270"/>
            </a:xfrm>
            <a:prstGeom prst="rect">
              <a:avLst/>
            </a:prstGeom>
          </p:spPr>
        </p:pic>
        <p:pic>
          <p:nvPicPr>
            <p:cNvPr id="136" name="Grafika 135" descr="Priorytety">
              <a:extLst>
                <a:ext uri="{FF2B5EF4-FFF2-40B4-BE49-F238E27FC236}">
                  <a16:creationId xmlns:a16="http://schemas.microsoft.com/office/drawing/2014/main" id="{B7EA24AA-001F-49CD-8358-7503984B3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27632" y="2540050"/>
              <a:ext cx="448270" cy="448270"/>
            </a:xfrm>
            <a:prstGeom prst="rect">
              <a:avLst/>
            </a:prstGeom>
          </p:spPr>
        </p:pic>
        <p:sp>
          <p:nvSpPr>
            <p:cNvPr id="137" name="pole tekstowe 136">
              <a:extLst>
                <a:ext uri="{FF2B5EF4-FFF2-40B4-BE49-F238E27FC236}">
                  <a16:creationId xmlns:a16="http://schemas.microsoft.com/office/drawing/2014/main" id="{2AD69936-B9DA-4C4C-B944-8731AE0BC21B}"/>
                </a:ext>
              </a:extLst>
            </p:cNvPr>
            <p:cNvSpPr txBox="1"/>
            <p:nvPr/>
          </p:nvSpPr>
          <p:spPr>
            <a:xfrm>
              <a:off x="6903376" y="2990108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REMOTE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</p:grpSp>
      <p:cxnSp>
        <p:nvCxnSpPr>
          <p:cNvPr id="139" name="Łącznik: łamany 138">
            <a:extLst>
              <a:ext uri="{FF2B5EF4-FFF2-40B4-BE49-F238E27FC236}">
                <a16:creationId xmlns:a16="http://schemas.microsoft.com/office/drawing/2014/main" id="{F4B7BA2E-46E0-4B16-BB49-46A9C623BC63}"/>
              </a:ext>
            </a:extLst>
          </p:cNvPr>
          <p:cNvCxnSpPr>
            <a:cxnSpLocks/>
            <a:stCxn id="3" idx="3"/>
            <a:endCxn id="74" idx="1"/>
          </p:cNvCxnSpPr>
          <p:nvPr/>
        </p:nvCxnSpPr>
        <p:spPr>
          <a:xfrm>
            <a:off x="3859799" y="1067711"/>
            <a:ext cx="2239255" cy="2179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Łącznik: łamany 146">
            <a:extLst>
              <a:ext uri="{FF2B5EF4-FFF2-40B4-BE49-F238E27FC236}">
                <a16:creationId xmlns:a16="http://schemas.microsoft.com/office/drawing/2014/main" id="{185B5641-193A-40B7-A459-ED963C75A46A}"/>
              </a:ext>
            </a:extLst>
          </p:cNvPr>
          <p:cNvCxnSpPr>
            <a:stCxn id="72" idx="3"/>
            <a:endCxn id="96" idx="3"/>
          </p:cNvCxnSpPr>
          <p:nvPr/>
        </p:nvCxnSpPr>
        <p:spPr>
          <a:xfrm>
            <a:off x="8103842" y="2434559"/>
            <a:ext cx="235662" cy="2335499"/>
          </a:xfrm>
          <a:prstGeom prst="bentConnector3">
            <a:avLst>
              <a:gd name="adj1" fmla="val 19700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Łącznik: łamany 148">
            <a:extLst>
              <a:ext uri="{FF2B5EF4-FFF2-40B4-BE49-F238E27FC236}">
                <a16:creationId xmlns:a16="http://schemas.microsoft.com/office/drawing/2014/main" id="{059802CC-7C5F-420F-B94D-C940BE11A3D2}"/>
              </a:ext>
            </a:extLst>
          </p:cNvPr>
          <p:cNvCxnSpPr>
            <a:cxnSpLocks/>
            <a:stCxn id="128" idx="3"/>
            <a:endCxn id="96" idx="1"/>
          </p:cNvCxnSpPr>
          <p:nvPr/>
        </p:nvCxnSpPr>
        <p:spPr>
          <a:xfrm flipV="1">
            <a:off x="3061509" y="4770058"/>
            <a:ext cx="2368278" cy="737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7" name="Łącznik: łamany 156">
            <a:extLst>
              <a:ext uri="{FF2B5EF4-FFF2-40B4-BE49-F238E27FC236}">
                <a16:creationId xmlns:a16="http://schemas.microsoft.com/office/drawing/2014/main" id="{7B16BF67-E74A-4977-A39E-E799BEF93506}"/>
              </a:ext>
            </a:extLst>
          </p:cNvPr>
          <p:cNvCxnSpPr>
            <a:cxnSpLocks/>
            <a:stCxn id="155" idx="2"/>
            <a:endCxn id="96" idx="1"/>
          </p:cNvCxnSpPr>
          <p:nvPr/>
        </p:nvCxnSpPr>
        <p:spPr>
          <a:xfrm rot="16200000" flipH="1">
            <a:off x="3501138" y="2841409"/>
            <a:ext cx="1869302" cy="19879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67" name="Grupa 166">
            <a:extLst>
              <a:ext uri="{FF2B5EF4-FFF2-40B4-BE49-F238E27FC236}">
                <a16:creationId xmlns:a16="http://schemas.microsoft.com/office/drawing/2014/main" id="{E66CBD36-F82E-4C69-A540-3B254EE13641}"/>
              </a:ext>
            </a:extLst>
          </p:cNvPr>
          <p:cNvGrpSpPr/>
          <p:nvPr/>
        </p:nvGrpSpPr>
        <p:grpSpPr>
          <a:xfrm>
            <a:off x="9695020" y="3499882"/>
            <a:ext cx="1870996" cy="1639097"/>
            <a:chOff x="4971729" y="1536169"/>
            <a:chExt cx="1870996" cy="1639097"/>
          </a:xfrm>
        </p:grpSpPr>
        <p:sp>
          <p:nvSpPr>
            <p:cNvPr id="163" name="Prostokąt: zaokrąglone rogi 162">
              <a:extLst>
                <a:ext uri="{FF2B5EF4-FFF2-40B4-BE49-F238E27FC236}">
                  <a16:creationId xmlns:a16="http://schemas.microsoft.com/office/drawing/2014/main" id="{2AA89DC7-2B63-4954-AC3B-29AF26D83612}"/>
                </a:ext>
              </a:extLst>
            </p:cNvPr>
            <p:cNvSpPr/>
            <p:nvPr/>
          </p:nvSpPr>
          <p:spPr>
            <a:xfrm>
              <a:off x="4971730" y="1536169"/>
              <a:ext cx="1870995" cy="1639097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6" name="Grupa 165">
              <a:extLst>
                <a:ext uri="{FF2B5EF4-FFF2-40B4-BE49-F238E27FC236}">
                  <a16:creationId xmlns:a16="http://schemas.microsoft.com/office/drawing/2014/main" id="{47E97F05-902D-4239-9CD9-118E55B8FEF4}"/>
                </a:ext>
              </a:extLst>
            </p:cNvPr>
            <p:cNvGrpSpPr/>
            <p:nvPr/>
          </p:nvGrpSpPr>
          <p:grpSpPr>
            <a:xfrm>
              <a:off x="4971729" y="1619528"/>
              <a:ext cx="1870995" cy="1351994"/>
              <a:chOff x="4971729" y="1619528"/>
              <a:chExt cx="1870995" cy="1351994"/>
            </a:xfrm>
          </p:grpSpPr>
          <p:pic>
            <p:nvPicPr>
              <p:cNvPr id="164" name="Grafika 163" descr="Baza danych">
                <a:extLst>
                  <a:ext uri="{FF2B5EF4-FFF2-40B4-BE49-F238E27FC236}">
                    <a16:creationId xmlns:a16="http://schemas.microsoft.com/office/drawing/2014/main" id="{9EAF04B2-2452-46E3-9689-FCCAB3C24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339744" y="1619528"/>
                <a:ext cx="1134965" cy="1131573"/>
              </a:xfrm>
              <a:prstGeom prst="rect">
                <a:avLst/>
              </a:prstGeom>
            </p:spPr>
          </p:pic>
          <p:sp>
            <p:nvSpPr>
              <p:cNvPr id="165" name="pole tekstowe 164">
                <a:extLst>
                  <a:ext uri="{FF2B5EF4-FFF2-40B4-BE49-F238E27FC236}">
                    <a16:creationId xmlns:a16="http://schemas.microsoft.com/office/drawing/2014/main" id="{C9B0EC43-A30F-4057-A8B3-AE849A9BF867}"/>
                  </a:ext>
                </a:extLst>
              </p:cNvPr>
              <p:cNvSpPr txBox="1"/>
              <p:nvPr/>
            </p:nvSpPr>
            <p:spPr>
              <a:xfrm flipH="1">
                <a:off x="4971729" y="2663745"/>
                <a:ext cx="1870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STAGING AREA</a:t>
                </a:r>
                <a:endParaRPr lang="pl-PL" sz="105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192" name="Grafika 191" descr="Priorytety">
            <a:extLst>
              <a:ext uri="{FF2B5EF4-FFF2-40B4-BE49-F238E27FC236}">
                <a16:creationId xmlns:a16="http://schemas.microsoft.com/office/drawing/2014/main" id="{20310D52-DA04-4D9C-BB06-5979C6F55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2907" y="2081451"/>
            <a:ext cx="529022" cy="529022"/>
          </a:xfrm>
          <a:prstGeom prst="rect">
            <a:avLst/>
          </a:prstGeom>
        </p:spPr>
      </p:pic>
      <p:pic>
        <p:nvPicPr>
          <p:cNvPr id="195" name="Grafika 194" descr="Priorytety">
            <a:extLst>
              <a:ext uri="{FF2B5EF4-FFF2-40B4-BE49-F238E27FC236}">
                <a16:creationId xmlns:a16="http://schemas.microsoft.com/office/drawing/2014/main" id="{29E43417-D22B-460A-A711-FD97DB786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68233" y="2072645"/>
            <a:ext cx="529022" cy="529022"/>
          </a:xfrm>
          <a:prstGeom prst="rect">
            <a:avLst/>
          </a:prstGeom>
        </p:spPr>
      </p:pic>
      <p:cxnSp>
        <p:nvCxnSpPr>
          <p:cNvPr id="200" name="Łącznik: łamany 199">
            <a:extLst>
              <a:ext uri="{FF2B5EF4-FFF2-40B4-BE49-F238E27FC236}">
                <a16:creationId xmlns:a16="http://schemas.microsoft.com/office/drawing/2014/main" id="{C8ED0ACB-0849-4C38-8A08-D4C03D7E3E4D}"/>
              </a:ext>
            </a:extLst>
          </p:cNvPr>
          <p:cNvCxnSpPr>
            <a:stCxn id="163" idx="0"/>
            <a:endCxn id="13" idx="3"/>
          </p:cNvCxnSpPr>
          <p:nvPr/>
        </p:nvCxnSpPr>
        <p:spPr>
          <a:xfrm rot="16200000" flipV="1">
            <a:off x="8629509" y="1498872"/>
            <a:ext cx="1711004" cy="22910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: łamany 201">
            <a:extLst>
              <a:ext uri="{FF2B5EF4-FFF2-40B4-BE49-F238E27FC236}">
                <a16:creationId xmlns:a16="http://schemas.microsoft.com/office/drawing/2014/main" id="{F056A029-26D2-41D5-9A77-3FB7DEFB0FD0}"/>
              </a:ext>
            </a:extLst>
          </p:cNvPr>
          <p:cNvCxnSpPr>
            <a:stCxn id="163" idx="0"/>
            <a:endCxn id="14" idx="0"/>
          </p:cNvCxnSpPr>
          <p:nvPr/>
        </p:nvCxnSpPr>
        <p:spPr>
          <a:xfrm rot="16200000" flipV="1">
            <a:off x="5517087" y="-1613551"/>
            <a:ext cx="2998947" cy="7227919"/>
          </a:xfrm>
          <a:prstGeom prst="bentConnector3">
            <a:avLst>
              <a:gd name="adj1" fmla="val 10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: łamany 203">
            <a:extLst>
              <a:ext uri="{FF2B5EF4-FFF2-40B4-BE49-F238E27FC236}">
                <a16:creationId xmlns:a16="http://schemas.microsoft.com/office/drawing/2014/main" id="{F4EE6ADE-DE7B-4097-965F-997382D58BFE}"/>
              </a:ext>
            </a:extLst>
          </p:cNvPr>
          <p:cNvCxnSpPr>
            <a:cxnSpLocks/>
          </p:cNvCxnSpPr>
          <p:nvPr/>
        </p:nvCxnSpPr>
        <p:spPr>
          <a:xfrm rot="5400000">
            <a:off x="5735926" y="1245367"/>
            <a:ext cx="1000980" cy="8788207"/>
          </a:xfrm>
          <a:prstGeom prst="bentConnector3">
            <a:avLst>
              <a:gd name="adj1" fmla="val 1228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Prostokąt 210">
            <a:extLst>
              <a:ext uri="{FF2B5EF4-FFF2-40B4-BE49-F238E27FC236}">
                <a16:creationId xmlns:a16="http://schemas.microsoft.com/office/drawing/2014/main" id="{C05793F6-DCCC-420A-9258-4C31268997E3}"/>
              </a:ext>
            </a:extLst>
          </p:cNvPr>
          <p:cNvSpPr/>
          <p:nvPr/>
        </p:nvSpPr>
        <p:spPr>
          <a:xfrm>
            <a:off x="3933809" y="435031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#1</a:t>
            </a:r>
          </a:p>
        </p:txBody>
      </p:sp>
      <p:sp>
        <p:nvSpPr>
          <p:cNvPr id="213" name="Prostokąt 212">
            <a:extLst>
              <a:ext uri="{FF2B5EF4-FFF2-40B4-BE49-F238E27FC236}">
                <a16:creationId xmlns:a16="http://schemas.microsoft.com/office/drawing/2014/main" id="{5EFA5B70-BE35-43DA-BB2E-3D0D5E1A03C4}"/>
              </a:ext>
            </a:extLst>
          </p:cNvPr>
          <p:cNvSpPr/>
          <p:nvPr/>
        </p:nvSpPr>
        <p:spPr>
          <a:xfrm>
            <a:off x="7399434" y="431568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#2</a:t>
            </a:r>
          </a:p>
        </p:txBody>
      </p:sp>
      <p:sp>
        <p:nvSpPr>
          <p:cNvPr id="215" name="Prostokąt 214">
            <a:extLst>
              <a:ext uri="{FF2B5EF4-FFF2-40B4-BE49-F238E27FC236}">
                <a16:creationId xmlns:a16="http://schemas.microsoft.com/office/drawing/2014/main" id="{A469BF04-AB3D-4D15-9BFB-9B9A1062AAF8}"/>
              </a:ext>
            </a:extLst>
          </p:cNvPr>
          <p:cNvSpPr/>
          <p:nvPr/>
        </p:nvSpPr>
        <p:spPr>
          <a:xfrm>
            <a:off x="2335906" y="3519991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#3</a:t>
            </a:r>
          </a:p>
        </p:txBody>
      </p:sp>
      <p:sp>
        <p:nvSpPr>
          <p:cNvPr id="217" name="Prostokąt 216">
            <a:extLst>
              <a:ext uri="{FF2B5EF4-FFF2-40B4-BE49-F238E27FC236}">
                <a16:creationId xmlns:a16="http://schemas.microsoft.com/office/drawing/2014/main" id="{49DC1CBF-1B78-43D6-A19F-5BF2C6E5B21F}"/>
              </a:ext>
            </a:extLst>
          </p:cNvPr>
          <p:cNvSpPr/>
          <p:nvPr/>
        </p:nvSpPr>
        <p:spPr>
          <a:xfrm>
            <a:off x="7358807" y="3418345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#4</a:t>
            </a:r>
          </a:p>
        </p:txBody>
      </p:sp>
      <p:sp>
        <p:nvSpPr>
          <p:cNvPr id="219" name="Prostokąt 218">
            <a:extLst>
              <a:ext uri="{FF2B5EF4-FFF2-40B4-BE49-F238E27FC236}">
                <a16:creationId xmlns:a16="http://schemas.microsoft.com/office/drawing/2014/main" id="{58D49A96-4C30-4B68-898A-A113583AB24C}"/>
              </a:ext>
            </a:extLst>
          </p:cNvPr>
          <p:cNvSpPr/>
          <p:nvPr/>
        </p:nvSpPr>
        <p:spPr>
          <a:xfrm>
            <a:off x="10515704" y="3387655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#5</a:t>
            </a:r>
          </a:p>
        </p:txBody>
      </p:sp>
      <p:cxnSp>
        <p:nvCxnSpPr>
          <p:cNvPr id="125" name="Łącznik: łamany 124">
            <a:extLst>
              <a:ext uri="{FF2B5EF4-FFF2-40B4-BE49-F238E27FC236}">
                <a16:creationId xmlns:a16="http://schemas.microsoft.com/office/drawing/2014/main" id="{56D3A92C-BB62-4661-BEFC-6646342DB4FA}"/>
              </a:ext>
            </a:extLst>
          </p:cNvPr>
          <p:cNvCxnSpPr>
            <a:cxnSpLocks/>
            <a:stCxn id="3" idx="0"/>
            <a:endCxn id="129" idx="1"/>
          </p:cNvCxnSpPr>
          <p:nvPr/>
        </p:nvCxnSpPr>
        <p:spPr>
          <a:xfrm rot="16200000" flipH="1" flipV="1">
            <a:off x="355742" y="1311490"/>
            <a:ext cx="3747836" cy="2345878"/>
          </a:xfrm>
          <a:prstGeom prst="bentConnector4">
            <a:avLst>
              <a:gd name="adj1" fmla="val -6100"/>
              <a:gd name="adj2" fmla="val 10974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321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</Words>
  <Application>Microsoft Office PowerPoint</Application>
  <PresentationFormat>Panoramiczny</PresentationFormat>
  <Paragraphs>22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Kelar</dc:creator>
  <cp:lastModifiedBy>Marcin Kelar</cp:lastModifiedBy>
  <cp:revision>19</cp:revision>
  <dcterms:created xsi:type="dcterms:W3CDTF">2020-07-28T09:27:38Z</dcterms:created>
  <dcterms:modified xsi:type="dcterms:W3CDTF">2020-08-08T17:00:39Z</dcterms:modified>
</cp:coreProperties>
</file>