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B819128-1E3E-4241-8922-CD7D0E26CBD3}"/>
              </a:ext>
            </a:extLst>
          </p:cNvPr>
          <p:cNvSpPr/>
          <p:nvPr/>
        </p:nvSpPr>
        <p:spPr>
          <a:xfrm>
            <a:off x="1947741" y="500935"/>
            <a:ext cx="2909717" cy="2556718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69EC0BFB-B5E0-4E53-984B-8040575228AE}"/>
              </a:ext>
            </a:extLst>
          </p:cNvPr>
          <p:cNvSpPr/>
          <p:nvPr/>
        </p:nvSpPr>
        <p:spPr>
          <a:xfrm>
            <a:off x="2459650" y="1985079"/>
            <a:ext cx="1964284" cy="9156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9F2D0134-A5F2-4C6C-B59F-F258570A4A53}"/>
              </a:ext>
            </a:extLst>
          </p:cNvPr>
          <p:cNvSpPr txBox="1"/>
          <p:nvPr/>
        </p:nvSpPr>
        <p:spPr>
          <a:xfrm>
            <a:off x="1947741" y="2525684"/>
            <a:ext cx="290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</a:p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SCRIPTS/APPLICATIONS</a:t>
            </a:r>
          </a:p>
        </p:txBody>
      </p:sp>
      <p:pic>
        <p:nvPicPr>
          <p:cNvPr id="3" name="Grafika 2" descr="Serwer">
            <a:extLst>
              <a:ext uri="{FF2B5EF4-FFF2-40B4-BE49-F238E27FC236}">
                <a16:creationId xmlns:a16="http://schemas.microsoft.com/office/drawing/2014/main" id="{9A8521AF-C8A2-4D84-A7B8-4E28DF4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5399" y="610511"/>
            <a:ext cx="914400" cy="914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E89D9F0-A945-4533-895B-253DC4E73B08}"/>
              </a:ext>
            </a:extLst>
          </p:cNvPr>
          <p:cNvSpPr txBox="1"/>
          <p:nvPr/>
        </p:nvSpPr>
        <p:spPr>
          <a:xfrm flipH="1">
            <a:off x="1947739" y="1524911"/>
            <a:ext cx="290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DCPAM ETL</a:t>
            </a:r>
            <a:endParaRPr lang="pl-P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" name="Grafika 91" descr="Priorytety">
            <a:extLst>
              <a:ext uri="{FF2B5EF4-FFF2-40B4-BE49-F238E27FC236}">
                <a16:creationId xmlns:a16="http://schemas.microsoft.com/office/drawing/2014/main" id="{1EE29D95-A2E1-421D-82CD-ACE69FC69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737" y="2086593"/>
            <a:ext cx="529022" cy="529022"/>
          </a:xfrm>
          <a:prstGeom prst="rect">
            <a:avLst/>
          </a:prstGeom>
        </p:spPr>
      </p:pic>
      <p:cxnSp>
        <p:nvCxnSpPr>
          <p:cNvPr id="109" name="Łącznik: łamany 108">
            <a:extLst>
              <a:ext uri="{FF2B5EF4-FFF2-40B4-BE49-F238E27FC236}">
                <a16:creationId xmlns:a16="http://schemas.microsoft.com/office/drawing/2014/main" id="{FB7E8BF3-A62D-422A-B95F-E11F092F7087}"/>
              </a:ext>
            </a:extLst>
          </p:cNvPr>
          <p:cNvCxnSpPr>
            <a:cxnSpLocks/>
            <a:stCxn id="3" idx="3"/>
            <a:endCxn id="155" idx="3"/>
          </p:cNvCxnSpPr>
          <p:nvPr/>
        </p:nvCxnSpPr>
        <p:spPr>
          <a:xfrm>
            <a:off x="3859799" y="1067711"/>
            <a:ext cx="564135" cy="1375207"/>
          </a:xfrm>
          <a:prstGeom prst="bentConnector3">
            <a:avLst>
              <a:gd name="adj1" fmla="val 1405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Łącznik: łamany 110">
            <a:extLst>
              <a:ext uri="{FF2B5EF4-FFF2-40B4-BE49-F238E27FC236}">
                <a16:creationId xmlns:a16="http://schemas.microsoft.com/office/drawing/2014/main" id="{0C804CC7-F3C5-4D73-9B06-FB953C30B2EA}"/>
              </a:ext>
            </a:extLst>
          </p:cNvPr>
          <p:cNvCxnSpPr>
            <a:cxnSpLocks/>
            <a:stCxn id="3" idx="1"/>
            <a:endCxn id="155" idx="1"/>
          </p:cNvCxnSpPr>
          <p:nvPr/>
        </p:nvCxnSpPr>
        <p:spPr>
          <a:xfrm rot="10800000" flipV="1">
            <a:off x="2459651" y="1067710"/>
            <a:ext cx="485749" cy="1375207"/>
          </a:xfrm>
          <a:prstGeom prst="bentConnector3">
            <a:avLst>
              <a:gd name="adj1" fmla="val 14706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3" name="Grupa 122">
            <a:extLst>
              <a:ext uri="{FF2B5EF4-FFF2-40B4-BE49-F238E27FC236}">
                <a16:creationId xmlns:a16="http://schemas.microsoft.com/office/drawing/2014/main" id="{913BA849-AFB8-4D8F-A28F-A2A5F3007D27}"/>
              </a:ext>
            </a:extLst>
          </p:cNvPr>
          <p:cNvGrpSpPr/>
          <p:nvPr/>
        </p:nvGrpSpPr>
        <p:grpSpPr>
          <a:xfrm>
            <a:off x="5429786" y="510519"/>
            <a:ext cx="2909717" cy="2556718"/>
            <a:chOff x="6903376" y="975047"/>
            <a:chExt cx="2909717" cy="2556718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8C12477C-6E81-4541-893F-A09CE085051E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ECD09F5B-AE6C-4192-9B8A-5B323C055F63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70F572F0-CD10-4BC9-85F2-E0AD8B857AF7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Grafika 10" descr="Serwer">
              <a:extLst>
                <a:ext uri="{FF2B5EF4-FFF2-40B4-BE49-F238E27FC236}">
                  <a16:creationId xmlns:a16="http://schemas.microsoft.com/office/drawing/2014/main" id="{DE8C10B5-984F-4591-8895-DAA4E647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9A6A15B-3A6E-49D8-9720-0AA58C1EFADD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Priorytety">
              <a:extLst>
                <a:ext uri="{FF2B5EF4-FFF2-40B4-BE49-F238E27FC236}">
                  <a16:creationId xmlns:a16="http://schemas.microsoft.com/office/drawing/2014/main" id="{95BD1765-8642-4FEC-9237-4C065C07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7" name="Grafika 16" descr="Priorytety">
              <a:extLst>
                <a:ext uri="{FF2B5EF4-FFF2-40B4-BE49-F238E27FC236}">
                  <a16:creationId xmlns:a16="http://schemas.microsoft.com/office/drawing/2014/main" id="{0083060B-5492-47FF-A444-EC49EC39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8" name="Grafika 17" descr="Priorytety">
              <a:extLst>
                <a:ext uri="{FF2B5EF4-FFF2-40B4-BE49-F238E27FC236}">
                  <a16:creationId xmlns:a16="http://schemas.microsoft.com/office/drawing/2014/main" id="{9E3DD022-DD40-46F5-9D8E-A8BFCF3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9" name="Grafika 18" descr="Priorytety">
              <a:extLst>
                <a:ext uri="{FF2B5EF4-FFF2-40B4-BE49-F238E27FC236}">
                  <a16:creationId xmlns:a16="http://schemas.microsoft.com/office/drawing/2014/main" id="{3934FFC2-1DE8-424C-9D05-6F8D4EEB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21" name="Grafika 20" descr="Priorytety">
              <a:extLst>
                <a:ext uri="{FF2B5EF4-FFF2-40B4-BE49-F238E27FC236}">
                  <a16:creationId xmlns:a16="http://schemas.microsoft.com/office/drawing/2014/main" id="{FEA4F20D-702C-4B14-A68C-AD0D89E7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63" name="pole tekstowe 62">
              <a:extLst>
                <a:ext uri="{FF2B5EF4-FFF2-40B4-BE49-F238E27FC236}">
                  <a16:creationId xmlns:a16="http://schemas.microsoft.com/office/drawing/2014/main" id="{CD67C160-7520-4F7D-983B-9FA2534CEB0D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B5055BC6-7553-4342-B7C8-096A113FEF1C}"/>
              </a:ext>
            </a:extLst>
          </p:cNvPr>
          <p:cNvGrpSpPr/>
          <p:nvPr/>
        </p:nvGrpSpPr>
        <p:grpSpPr>
          <a:xfrm>
            <a:off x="5429785" y="3491699"/>
            <a:ext cx="2909719" cy="2556718"/>
            <a:chOff x="6552657" y="975047"/>
            <a:chExt cx="2909719" cy="2556718"/>
          </a:xfrm>
        </p:grpSpPr>
        <p:sp>
          <p:nvSpPr>
            <p:cNvPr id="96" name="Prostokąt: zaokrąglone rogi 95">
              <a:extLst>
                <a:ext uri="{FF2B5EF4-FFF2-40B4-BE49-F238E27FC236}">
                  <a16:creationId xmlns:a16="http://schemas.microsoft.com/office/drawing/2014/main" id="{2A5227B6-5D61-4D75-A205-DA13BB905CAB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8" name="Grafika 97" descr="Baza danych">
              <a:extLst>
                <a:ext uri="{FF2B5EF4-FFF2-40B4-BE49-F238E27FC236}">
                  <a16:creationId xmlns:a16="http://schemas.microsoft.com/office/drawing/2014/main" id="{3B846E8B-1B5B-4EDE-AE5B-F62766AF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100" name="pole tekstowe 99">
              <a:extLst>
                <a:ext uri="{FF2B5EF4-FFF2-40B4-BE49-F238E27FC236}">
                  <a16:creationId xmlns:a16="http://schemas.microsoft.com/office/drawing/2014/main" id="{A511CBDB-917D-484C-BA3E-CD6E707F0C67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6" name="Grupa 125">
            <a:extLst>
              <a:ext uri="{FF2B5EF4-FFF2-40B4-BE49-F238E27FC236}">
                <a16:creationId xmlns:a16="http://schemas.microsoft.com/office/drawing/2014/main" id="{23B52747-8E70-4224-ACFC-725EAA1BAEFE}"/>
              </a:ext>
            </a:extLst>
          </p:cNvPr>
          <p:cNvGrpSpPr/>
          <p:nvPr/>
        </p:nvGrpSpPr>
        <p:grpSpPr>
          <a:xfrm>
            <a:off x="387453" y="3583241"/>
            <a:ext cx="2909717" cy="2556718"/>
            <a:chOff x="6903376" y="975047"/>
            <a:chExt cx="2909717" cy="2556718"/>
          </a:xfrm>
        </p:grpSpPr>
        <p:sp>
          <p:nvSpPr>
            <p:cNvPr id="127" name="Prostokąt: zaokrąglone rogi 126">
              <a:extLst>
                <a:ext uri="{FF2B5EF4-FFF2-40B4-BE49-F238E27FC236}">
                  <a16:creationId xmlns:a16="http://schemas.microsoft.com/office/drawing/2014/main" id="{35780E79-62D5-44BD-8242-E86C18ED3C4A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Prostokąt 127">
              <a:extLst>
                <a:ext uri="{FF2B5EF4-FFF2-40B4-BE49-F238E27FC236}">
                  <a16:creationId xmlns:a16="http://schemas.microsoft.com/office/drawing/2014/main" id="{A9A9AA0F-3040-4BC6-995C-9ADE35544A05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Prostokąt 128">
              <a:extLst>
                <a:ext uri="{FF2B5EF4-FFF2-40B4-BE49-F238E27FC236}">
                  <a16:creationId xmlns:a16="http://schemas.microsoft.com/office/drawing/2014/main" id="{6429D2E6-3169-4E04-930F-2507A6AF40BD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0" name="Grafika 129" descr="Serwer">
              <a:extLst>
                <a:ext uri="{FF2B5EF4-FFF2-40B4-BE49-F238E27FC236}">
                  <a16:creationId xmlns:a16="http://schemas.microsoft.com/office/drawing/2014/main" id="{48B8AF7A-D230-43B5-B61A-CAC5E7BE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3289EE11-DC72-47CB-891B-2BBE3163BCB0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2" name="Grafika 131" descr="Priorytety">
              <a:extLst>
                <a:ext uri="{FF2B5EF4-FFF2-40B4-BE49-F238E27FC236}">
                  <a16:creationId xmlns:a16="http://schemas.microsoft.com/office/drawing/2014/main" id="{1BBEA98C-9446-43C3-A25A-5B01E6A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33" name="Grafika 132" descr="Priorytety">
              <a:extLst>
                <a:ext uri="{FF2B5EF4-FFF2-40B4-BE49-F238E27FC236}">
                  <a16:creationId xmlns:a16="http://schemas.microsoft.com/office/drawing/2014/main" id="{493A1242-ECAB-41B6-8B64-31DDE31F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34" name="Grafika 133" descr="Priorytety">
              <a:extLst>
                <a:ext uri="{FF2B5EF4-FFF2-40B4-BE49-F238E27FC236}">
                  <a16:creationId xmlns:a16="http://schemas.microsoft.com/office/drawing/2014/main" id="{1F0800DB-7086-4D76-87B7-D88F25A8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35" name="Grafika 134" descr="Priorytety">
              <a:extLst>
                <a:ext uri="{FF2B5EF4-FFF2-40B4-BE49-F238E27FC236}">
                  <a16:creationId xmlns:a16="http://schemas.microsoft.com/office/drawing/2014/main" id="{2A5E7F00-D1AF-40ED-9435-8753116C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136" name="Grafika 135" descr="Priorytety">
              <a:extLst>
                <a:ext uri="{FF2B5EF4-FFF2-40B4-BE49-F238E27FC236}">
                  <a16:creationId xmlns:a16="http://schemas.microsoft.com/office/drawing/2014/main" id="{B7EA24AA-001F-49CD-8358-7503984B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2AD69936-B9DA-4C4C-B944-8731AE0BC21B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cxnSp>
        <p:nvCxnSpPr>
          <p:cNvPr id="139" name="Łącznik: łamany 138">
            <a:extLst>
              <a:ext uri="{FF2B5EF4-FFF2-40B4-BE49-F238E27FC236}">
                <a16:creationId xmlns:a16="http://schemas.microsoft.com/office/drawing/2014/main" id="{F4B7BA2E-46E0-4B16-BB49-46A9C623BC63}"/>
              </a:ext>
            </a:extLst>
          </p:cNvPr>
          <p:cNvCxnSpPr>
            <a:cxnSpLocks/>
            <a:stCxn id="3" idx="3"/>
            <a:endCxn id="74" idx="1"/>
          </p:cNvCxnSpPr>
          <p:nvPr/>
        </p:nvCxnSpPr>
        <p:spPr>
          <a:xfrm>
            <a:off x="3859799" y="1067711"/>
            <a:ext cx="2239255" cy="2179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Łącznik: łamany 146">
            <a:extLst>
              <a:ext uri="{FF2B5EF4-FFF2-40B4-BE49-F238E27FC236}">
                <a16:creationId xmlns:a16="http://schemas.microsoft.com/office/drawing/2014/main" id="{185B5641-193A-40B7-A459-ED963C75A46A}"/>
              </a:ext>
            </a:extLst>
          </p:cNvPr>
          <p:cNvCxnSpPr>
            <a:stCxn id="72" idx="3"/>
            <a:endCxn id="96" idx="3"/>
          </p:cNvCxnSpPr>
          <p:nvPr/>
        </p:nvCxnSpPr>
        <p:spPr>
          <a:xfrm>
            <a:off x="8103842" y="2434559"/>
            <a:ext cx="235662" cy="2335499"/>
          </a:xfrm>
          <a:prstGeom prst="bentConnector3">
            <a:avLst>
              <a:gd name="adj1" fmla="val 1970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Łącznik: łamany 148">
            <a:extLst>
              <a:ext uri="{FF2B5EF4-FFF2-40B4-BE49-F238E27FC236}">
                <a16:creationId xmlns:a16="http://schemas.microsoft.com/office/drawing/2014/main" id="{059802CC-7C5F-420F-B94D-C940BE11A3D2}"/>
              </a:ext>
            </a:extLst>
          </p:cNvPr>
          <p:cNvCxnSpPr>
            <a:cxnSpLocks/>
            <a:stCxn id="128" idx="3"/>
            <a:endCxn id="96" idx="1"/>
          </p:cNvCxnSpPr>
          <p:nvPr/>
        </p:nvCxnSpPr>
        <p:spPr>
          <a:xfrm flipV="1">
            <a:off x="3061509" y="4770058"/>
            <a:ext cx="2368278" cy="73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Łącznik: łamany 156">
            <a:extLst>
              <a:ext uri="{FF2B5EF4-FFF2-40B4-BE49-F238E27FC236}">
                <a16:creationId xmlns:a16="http://schemas.microsoft.com/office/drawing/2014/main" id="{7B16BF67-E74A-4977-A39E-E799BEF93506}"/>
              </a:ext>
            </a:extLst>
          </p:cNvPr>
          <p:cNvCxnSpPr>
            <a:cxnSpLocks/>
            <a:stCxn id="155" idx="2"/>
            <a:endCxn id="96" idx="1"/>
          </p:cNvCxnSpPr>
          <p:nvPr/>
        </p:nvCxnSpPr>
        <p:spPr>
          <a:xfrm rot="16200000" flipH="1">
            <a:off x="3501138" y="2841409"/>
            <a:ext cx="1869302" cy="19879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7" name="Grupa 166">
            <a:extLst>
              <a:ext uri="{FF2B5EF4-FFF2-40B4-BE49-F238E27FC236}">
                <a16:creationId xmlns:a16="http://schemas.microsoft.com/office/drawing/2014/main" id="{E66CBD36-F82E-4C69-A540-3B254EE13641}"/>
              </a:ext>
            </a:extLst>
          </p:cNvPr>
          <p:cNvGrpSpPr/>
          <p:nvPr/>
        </p:nvGrpSpPr>
        <p:grpSpPr>
          <a:xfrm>
            <a:off x="9695020" y="3499882"/>
            <a:ext cx="1870996" cy="1639097"/>
            <a:chOff x="4971729" y="1536169"/>
            <a:chExt cx="1870996" cy="1639097"/>
          </a:xfrm>
        </p:grpSpPr>
        <p:sp>
          <p:nvSpPr>
            <p:cNvPr id="163" name="Prostokąt: zaokrąglone rogi 162">
              <a:extLst>
                <a:ext uri="{FF2B5EF4-FFF2-40B4-BE49-F238E27FC236}">
                  <a16:creationId xmlns:a16="http://schemas.microsoft.com/office/drawing/2014/main" id="{2AA89DC7-2B63-4954-AC3B-29AF26D83612}"/>
                </a:ext>
              </a:extLst>
            </p:cNvPr>
            <p:cNvSpPr/>
            <p:nvPr/>
          </p:nvSpPr>
          <p:spPr>
            <a:xfrm>
              <a:off x="4971730" y="1536169"/>
              <a:ext cx="1870995" cy="1639097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6" name="Grupa 165">
              <a:extLst>
                <a:ext uri="{FF2B5EF4-FFF2-40B4-BE49-F238E27FC236}">
                  <a16:creationId xmlns:a16="http://schemas.microsoft.com/office/drawing/2014/main" id="{47E97F05-902D-4239-9CD9-118E55B8FEF4}"/>
                </a:ext>
              </a:extLst>
            </p:cNvPr>
            <p:cNvGrpSpPr/>
            <p:nvPr/>
          </p:nvGrpSpPr>
          <p:grpSpPr>
            <a:xfrm>
              <a:off x="4971729" y="1619528"/>
              <a:ext cx="1870995" cy="1351994"/>
              <a:chOff x="4971729" y="1619528"/>
              <a:chExt cx="1870995" cy="1351994"/>
            </a:xfrm>
          </p:grpSpPr>
          <p:pic>
            <p:nvPicPr>
              <p:cNvPr id="164" name="Grafika 163" descr="Baza danych">
                <a:extLst>
                  <a:ext uri="{FF2B5EF4-FFF2-40B4-BE49-F238E27FC236}">
                    <a16:creationId xmlns:a16="http://schemas.microsoft.com/office/drawing/2014/main" id="{9EAF04B2-2452-46E3-9689-FCCAB3C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339744" y="1619528"/>
                <a:ext cx="1134965" cy="1131573"/>
              </a:xfrm>
              <a:prstGeom prst="rect">
                <a:avLst/>
              </a:prstGeom>
            </p:spPr>
          </p:pic>
          <p:sp>
            <p:nvSpPr>
              <p:cNvPr id="165" name="pole tekstowe 164">
                <a:extLst>
                  <a:ext uri="{FF2B5EF4-FFF2-40B4-BE49-F238E27FC236}">
                    <a16:creationId xmlns:a16="http://schemas.microsoft.com/office/drawing/2014/main" id="{C9B0EC43-A30F-4057-A8B3-AE849A9BF867}"/>
                  </a:ext>
                </a:extLst>
              </p:cNvPr>
              <p:cNvSpPr txBox="1"/>
              <p:nvPr/>
            </p:nvSpPr>
            <p:spPr>
              <a:xfrm flipH="1">
                <a:off x="4971729" y="2663745"/>
                <a:ext cx="1870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STAGING AREA</a:t>
                </a:r>
                <a:endParaRPr lang="pl-PL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92" name="Grafika 191" descr="Priorytety">
            <a:extLst>
              <a:ext uri="{FF2B5EF4-FFF2-40B4-BE49-F238E27FC236}">
                <a16:creationId xmlns:a16="http://schemas.microsoft.com/office/drawing/2014/main" id="{20310D52-DA04-4D9C-BB06-5979C6F55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2907" y="2081451"/>
            <a:ext cx="529022" cy="529022"/>
          </a:xfrm>
          <a:prstGeom prst="rect">
            <a:avLst/>
          </a:prstGeom>
        </p:spPr>
      </p:pic>
      <p:pic>
        <p:nvPicPr>
          <p:cNvPr id="195" name="Grafika 194" descr="Priorytety">
            <a:extLst>
              <a:ext uri="{FF2B5EF4-FFF2-40B4-BE49-F238E27FC236}">
                <a16:creationId xmlns:a16="http://schemas.microsoft.com/office/drawing/2014/main" id="{29E43417-D22B-460A-A711-FD97DB786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68233" y="2072645"/>
            <a:ext cx="529022" cy="529022"/>
          </a:xfrm>
          <a:prstGeom prst="rect">
            <a:avLst/>
          </a:prstGeom>
        </p:spPr>
      </p:pic>
      <p:cxnSp>
        <p:nvCxnSpPr>
          <p:cNvPr id="200" name="Łącznik: łamany 199">
            <a:extLst>
              <a:ext uri="{FF2B5EF4-FFF2-40B4-BE49-F238E27FC236}">
                <a16:creationId xmlns:a16="http://schemas.microsoft.com/office/drawing/2014/main" id="{C8ED0ACB-0849-4C38-8A08-D4C03D7E3E4D}"/>
              </a:ext>
            </a:extLst>
          </p:cNvPr>
          <p:cNvCxnSpPr>
            <a:stCxn id="163" idx="0"/>
            <a:endCxn id="13" idx="3"/>
          </p:cNvCxnSpPr>
          <p:nvPr/>
        </p:nvCxnSpPr>
        <p:spPr>
          <a:xfrm rot="16200000" flipV="1">
            <a:off x="8629509" y="1498872"/>
            <a:ext cx="1711004" cy="22910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: łamany 201">
            <a:extLst>
              <a:ext uri="{FF2B5EF4-FFF2-40B4-BE49-F238E27FC236}">
                <a16:creationId xmlns:a16="http://schemas.microsoft.com/office/drawing/2014/main" id="{F056A029-26D2-41D5-9A77-3FB7DEFB0FD0}"/>
              </a:ext>
            </a:extLst>
          </p:cNvPr>
          <p:cNvCxnSpPr>
            <a:stCxn id="163" idx="0"/>
            <a:endCxn id="14" idx="0"/>
          </p:cNvCxnSpPr>
          <p:nvPr/>
        </p:nvCxnSpPr>
        <p:spPr>
          <a:xfrm rot="16200000" flipV="1">
            <a:off x="5517087" y="-1613551"/>
            <a:ext cx="2998947" cy="7227919"/>
          </a:xfrm>
          <a:prstGeom prst="bentConnector3">
            <a:avLst>
              <a:gd name="adj1" fmla="val 10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: łamany 203">
            <a:extLst>
              <a:ext uri="{FF2B5EF4-FFF2-40B4-BE49-F238E27FC236}">
                <a16:creationId xmlns:a16="http://schemas.microsoft.com/office/drawing/2014/main" id="{F4EE6ADE-DE7B-4097-965F-997382D58BFE}"/>
              </a:ext>
            </a:extLst>
          </p:cNvPr>
          <p:cNvCxnSpPr>
            <a:cxnSpLocks/>
          </p:cNvCxnSpPr>
          <p:nvPr/>
        </p:nvCxnSpPr>
        <p:spPr>
          <a:xfrm rot="5400000">
            <a:off x="5735926" y="1245367"/>
            <a:ext cx="1000980" cy="8788207"/>
          </a:xfrm>
          <a:prstGeom prst="bentConnector3">
            <a:avLst>
              <a:gd name="adj1" fmla="val 122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Prostokąt 210">
            <a:extLst>
              <a:ext uri="{FF2B5EF4-FFF2-40B4-BE49-F238E27FC236}">
                <a16:creationId xmlns:a16="http://schemas.microsoft.com/office/drawing/2014/main" id="{C05793F6-DCCC-420A-9258-4C31268997E3}"/>
              </a:ext>
            </a:extLst>
          </p:cNvPr>
          <p:cNvSpPr/>
          <p:nvPr/>
        </p:nvSpPr>
        <p:spPr>
          <a:xfrm>
            <a:off x="3799585" y="43503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#1</a:t>
            </a:r>
          </a:p>
        </p:txBody>
      </p:sp>
      <p:sp>
        <p:nvSpPr>
          <p:cNvPr id="213" name="Prostokąt 212">
            <a:extLst>
              <a:ext uri="{FF2B5EF4-FFF2-40B4-BE49-F238E27FC236}">
                <a16:creationId xmlns:a16="http://schemas.microsoft.com/office/drawing/2014/main" id="{5EFA5B70-BE35-43DA-BB2E-3D0D5E1A03C4}"/>
              </a:ext>
            </a:extLst>
          </p:cNvPr>
          <p:cNvSpPr/>
          <p:nvPr/>
        </p:nvSpPr>
        <p:spPr>
          <a:xfrm>
            <a:off x="7281988" y="431568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#2</a:t>
            </a:r>
          </a:p>
        </p:txBody>
      </p: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A469BF04-AB3D-4D15-9BFB-9B9A1062AAF8}"/>
              </a:ext>
            </a:extLst>
          </p:cNvPr>
          <p:cNvSpPr/>
          <p:nvPr/>
        </p:nvSpPr>
        <p:spPr>
          <a:xfrm>
            <a:off x="2226849" y="351999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#3</a:t>
            </a:r>
          </a:p>
        </p:txBody>
      </p:sp>
      <p:sp>
        <p:nvSpPr>
          <p:cNvPr id="217" name="Prostokąt 216">
            <a:extLst>
              <a:ext uri="{FF2B5EF4-FFF2-40B4-BE49-F238E27FC236}">
                <a16:creationId xmlns:a16="http://schemas.microsoft.com/office/drawing/2014/main" id="{49DC1CBF-1B78-43D6-A19F-5BF2C6E5B21F}"/>
              </a:ext>
            </a:extLst>
          </p:cNvPr>
          <p:cNvSpPr/>
          <p:nvPr/>
        </p:nvSpPr>
        <p:spPr>
          <a:xfrm>
            <a:off x="7253280" y="3417699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#4</a:t>
            </a:r>
          </a:p>
        </p:txBody>
      </p:sp>
      <p:sp>
        <p:nvSpPr>
          <p:cNvPr id="219" name="Prostokąt 218">
            <a:extLst>
              <a:ext uri="{FF2B5EF4-FFF2-40B4-BE49-F238E27FC236}">
                <a16:creationId xmlns:a16="http://schemas.microsoft.com/office/drawing/2014/main" id="{58D49A96-4C30-4B68-898A-A113583AB24C}"/>
              </a:ext>
            </a:extLst>
          </p:cNvPr>
          <p:cNvSpPr/>
          <p:nvPr/>
        </p:nvSpPr>
        <p:spPr>
          <a:xfrm>
            <a:off x="10515704" y="338765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#5</a:t>
            </a:r>
          </a:p>
        </p:txBody>
      </p:sp>
      <p:cxnSp>
        <p:nvCxnSpPr>
          <p:cNvPr id="125" name="Łącznik: łamany 124">
            <a:extLst>
              <a:ext uri="{FF2B5EF4-FFF2-40B4-BE49-F238E27FC236}">
                <a16:creationId xmlns:a16="http://schemas.microsoft.com/office/drawing/2014/main" id="{56D3A92C-BB62-4661-BEFC-6646342DB4FA}"/>
              </a:ext>
            </a:extLst>
          </p:cNvPr>
          <p:cNvCxnSpPr>
            <a:cxnSpLocks/>
            <a:stCxn id="3" idx="0"/>
            <a:endCxn id="129" idx="1"/>
          </p:cNvCxnSpPr>
          <p:nvPr/>
        </p:nvCxnSpPr>
        <p:spPr>
          <a:xfrm rot="16200000" flipH="1" flipV="1">
            <a:off x="355742" y="1311490"/>
            <a:ext cx="3747836" cy="2345878"/>
          </a:xfrm>
          <a:prstGeom prst="bentConnector4">
            <a:avLst>
              <a:gd name="adj1" fmla="val -6100"/>
              <a:gd name="adj2" fmla="val 1097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1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50</Words>
  <Application>Microsoft Office PowerPoint</Application>
  <PresentationFormat>Panoramiczny</PresentationFormat>
  <Paragraphs>22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22</cp:revision>
  <dcterms:created xsi:type="dcterms:W3CDTF">2020-07-28T09:27:38Z</dcterms:created>
  <dcterms:modified xsi:type="dcterms:W3CDTF">2020-08-08T21:50:11Z</dcterms:modified>
</cp:coreProperties>
</file>