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52D0EF-F106-43AD-B969-2C1C971AD12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4A0287-6004-46C0-813E-3EE33576C67E}">
      <dgm:prSet phldrT="[Text]"/>
      <dgm:spPr/>
      <dgm:t>
        <a:bodyPr/>
        <a:lstStyle/>
        <a:p>
          <a:r>
            <a:rPr lang="en-US" dirty="0" err="1"/>
            <a:t>Aplica</a:t>
          </a:r>
          <a:r>
            <a:rPr lang="ro-RO" dirty="0"/>
            <a:t>ție</a:t>
          </a:r>
          <a:endParaRPr lang="en-US" dirty="0"/>
        </a:p>
      </dgm:t>
    </dgm:pt>
    <dgm:pt modelId="{4B281D1F-F86C-4824-9D88-08ACA6EBB72A}" type="parTrans" cxnId="{9ADADAEE-EB6F-4BF9-85AC-75ACFE40D446}">
      <dgm:prSet/>
      <dgm:spPr/>
      <dgm:t>
        <a:bodyPr/>
        <a:lstStyle/>
        <a:p>
          <a:endParaRPr lang="en-US"/>
        </a:p>
      </dgm:t>
    </dgm:pt>
    <dgm:pt modelId="{86795C39-1496-44E1-BF82-15277C5DE940}" type="sibTrans" cxnId="{9ADADAEE-EB6F-4BF9-85AC-75ACFE40D446}">
      <dgm:prSet/>
      <dgm:spPr/>
      <dgm:t>
        <a:bodyPr/>
        <a:lstStyle/>
        <a:p>
          <a:endParaRPr lang="en-US"/>
        </a:p>
      </dgm:t>
    </dgm:pt>
    <dgm:pt modelId="{690C5D45-DECD-46A9-942F-0E8219138520}">
      <dgm:prSet phldrT="[Text]"/>
      <dgm:spPr/>
      <dgm:t>
        <a:bodyPr/>
        <a:lstStyle/>
        <a:p>
          <a:r>
            <a:rPr lang="en-US" dirty="0"/>
            <a:t>Front-end</a:t>
          </a:r>
        </a:p>
      </dgm:t>
    </dgm:pt>
    <dgm:pt modelId="{F6BAE7EE-950A-4802-9F0B-B9E1224365F3}" type="parTrans" cxnId="{E39DA6C3-C82D-4D20-8EBE-A0C001DF533C}">
      <dgm:prSet/>
      <dgm:spPr/>
      <dgm:t>
        <a:bodyPr/>
        <a:lstStyle/>
        <a:p>
          <a:endParaRPr lang="en-US"/>
        </a:p>
      </dgm:t>
    </dgm:pt>
    <dgm:pt modelId="{92952313-0595-4B3E-A499-09667B8F8F68}" type="sibTrans" cxnId="{E39DA6C3-C82D-4D20-8EBE-A0C001DF533C}">
      <dgm:prSet/>
      <dgm:spPr/>
      <dgm:t>
        <a:bodyPr/>
        <a:lstStyle/>
        <a:p>
          <a:endParaRPr lang="en-US"/>
        </a:p>
      </dgm:t>
    </dgm:pt>
    <dgm:pt modelId="{4C1DD13F-A524-4FF0-BC0D-8C1E0F626F2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HTML5</a:t>
          </a:r>
          <a:br>
            <a:rPr lang="en-US" dirty="0"/>
          </a:br>
          <a:r>
            <a:rPr lang="en-US" dirty="0"/>
            <a:t>CSS3</a:t>
          </a:r>
          <a:br>
            <a:rPr lang="en-US" dirty="0"/>
          </a:br>
          <a:r>
            <a:rPr lang="en-US" dirty="0"/>
            <a:t>jQuery</a:t>
          </a:r>
        </a:p>
      </dgm:t>
    </dgm:pt>
    <dgm:pt modelId="{A5B470E4-5D0A-46D6-8B70-368A829C04C7}" type="parTrans" cxnId="{D056283B-1DFD-4A51-91E7-9D06CF7908F4}">
      <dgm:prSet/>
      <dgm:spPr/>
      <dgm:t>
        <a:bodyPr/>
        <a:lstStyle/>
        <a:p>
          <a:endParaRPr lang="en-US"/>
        </a:p>
      </dgm:t>
    </dgm:pt>
    <dgm:pt modelId="{42A45443-372E-496F-A44B-00FF08327B05}" type="sibTrans" cxnId="{D056283B-1DFD-4A51-91E7-9D06CF7908F4}">
      <dgm:prSet/>
      <dgm:spPr/>
      <dgm:t>
        <a:bodyPr/>
        <a:lstStyle/>
        <a:p>
          <a:endParaRPr lang="en-US"/>
        </a:p>
      </dgm:t>
    </dgm:pt>
    <dgm:pt modelId="{B8734BCB-C51C-436A-A316-5BF402653B9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Back-end</a:t>
          </a:r>
        </a:p>
      </dgm:t>
    </dgm:pt>
    <dgm:pt modelId="{F69A9FA6-DEBD-4E99-8252-ED7105F50426}" type="parTrans" cxnId="{46607C13-2889-4973-B66E-5761308A40FB}">
      <dgm:prSet/>
      <dgm:spPr/>
      <dgm:t>
        <a:bodyPr/>
        <a:lstStyle/>
        <a:p>
          <a:endParaRPr lang="en-US"/>
        </a:p>
      </dgm:t>
    </dgm:pt>
    <dgm:pt modelId="{E1BA0628-EDC8-45E4-AC20-6311516E19DA}" type="sibTrans" cxnId="{46607C13-2889-4973-B66E-5761308A40FB}">
      <dgm:prSet/>
      <dgm:spPr/>
      <dgm:t>
        <a:bodyPr/>
        <a:lstStyle/>
        <a:p>
          <a:endParaRPr lang="en-US"/>
        </a:p>
      </dgm:t>
    </dgm:pt>
    <dgm:pt modelId="{AD8D4C53-C829-4AFC-9D95-FFFF1D55BA9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PHP</a:t>
          </a:r>
          <a:br>
            <a:rPr lang="en-US" dirty="0"/>
          </a:br>
          <a:r>
            <a:rPr lang="en-US" dirty="0"/>
            <a:t>MySQL</a:t>
          </a:r>
        </a:p>
      </dgm:t>
    </dgm:pt>
    <dgm:pt modelId="{1F4A6D07-1F6D-4AC5-877A-E54419111CBD}" type="parTrans" cxnId="{D82F0BB9-D2F9-4A24-82A3-EBC89D3C973F}">
      <dgm:prSet/>
      <dgm:spPr/>
      <dgm:t>
        <a:bodyPr/>
        <a:lstStyle/>
        <a:p>
          <a:endParaRPr lang="en-US"/>
        </a:p>
      </dgm:t>
    </dgm:pt>
    <dgm:pt modelId="{5F7A58BA-3046-4D28-BFA6-059C48923924}" type="sibTrans" cxnId="{D82F0BB9-D2F9-4A24-82A3-EBC89D3C973F}">
      <dgm:prSet/>
      <dgm:spPr/>
      <dgm:t>
        <a:bodyPr/>
        <a:lstStyle/>
        <a:p>
          <a:endParaRPr lang="en-US"/>
        </a:p>
      </dgm:t>
    </dgm:pt>
    <dgm:pt modelId="{673F9F54-B867-4696-A603-37C6860B2907}" type="pres">
      <dgm:prSet presAssocID="{DA52D0EF-F106-43AD-B969-2C1C971AD1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C72E7CA-967C-4E4C-9B1E-B6BADD6C52C2}" type="pres">
      <dgm:prSet presAssocID="{234A0287-6004-46C0-813E-3EE33576C67E}" presName="hierRoot1" presStyleCnt="0">
        <dgm:presLayoutVars>
          <dgm:hierBranch val="init"/>
        </dgm:presLayoutVars>
      </dgm:prSet>
      <dgm:spPr/>
    </dgm:pt>
    <dgm:pt modelId="{C63506B7-6142-488B-90D7-E2B18D15A073}" type="pres">
      <dgm:prSet presAssocID="{234A0287-6004-46C0-813E-3EE33576C67E}" presName="rootComposite1" presStyleCnt="0"/>
      <dgm:spPr/>
    </dgm:pt>
    <dgm:pt modelId="{79E7A25B-DDDD-4EA6-BB8A-7DE887C1764C}" type="pres">
      <dgm:prSet presAssocID="{234A0287-6004-46C0-813E-3EE33576C67E}" presName="rootText1" presStyleLbl="node0" presStyleIdx="0" presStyleCnt="1" custLinFactNeighborX="-502" custLinFactNeighborY="-10266">
        <dgm:presLayoutVars>
          <dgm:chPref val="3"/>
        </dgm:presLayoutVars>
      </dgm:prSet>
      <dgm:spPr/>
    </dgm:pt>
    <dgm:pt modelId="{D380A770-4B51-4ACB-8690-D3BAF2318408}" type="pres">
      <dgm:prSet presAssocID="{234A0287-6004-46C0-813E-3EE33576C67E}" presName="rootConnector1" presStyleLbl="node1" presStyleIdx="0" presStyleCnt="0"/>
      <dgm:spPr/>
    </dgm:pt>
    <dgm:pt modelId="{7DE256C3-5C35-4D7E-A2F8-1062CA6AF357}" type="pres">
      <dgm:prSet presAssocID="{234A0287-6004-46C0-813E-3EE33576C67E}" presName="hierChild2" presStyleCnt="0"/>
      <dgm:spPr/>
    </dgm:pt>
    <dgm:pt modelId="{FF802979-BFCF-4733-9F5C-EFC511F0220A}" type="pres">
      <dgm:prSet presAssocID="{F6BAE7EE-950A-4802-9F0B-B9E1224365F3}" presName="Name37" presStyleLbl="parChTrans1D2" presStyleIdx="0" presStyleCnt="2"/>
      <dgm:spPr/>
    </dgm:pt>
    <dgm:pt modelId="{40CDD3E4-B2C5-4E69-8CBD-2F2A353B236D}" type="pres">
      <dgm:prSet presAssocID="{690C5D45-DECD-46A9-942F-0E8219138520}" presName="hierRoot2" presStyleCnt="0">
        <dgm:presLayoutVars>
          <dgm:hierBranch val="init"/>
        </dgm:presLayoutVars>
      </dgm:prSet>
      <dgm:spPr/>
    </dgm:pt>
    <dgm:pt modelId="{719ADF82-A5D5-4447-8C57-C7982C0E2461}" type="pres">
      <dgm:prSet presAssocID="{690C5D45-DECD-46A9-942F-0E8219138520}" presName="rootComposite" presStyleCnt="0"/>
      <dgm:spPr/>
    </dgm:pt>
    <dgm:pt modelId="{D0D3DA0F-31AE-44DE-8624-1D71A50DC33C}" type="pres">
      <dgm:prSet presAssocID="{690C5D45-DECD-46A9-942F-0E8219138520}" presName="rootText" presStyleLbl="node2" presStyleIdx="0" presStyleCnt="2">
        <dgm:presLayoutVars>
          <dgm:chPref val="3"/>
        </dgm:presLayoutVars>
      </dgm:prSet>
      <dgm:spPr/>
    </dgm:pt>
    <dgm:pt modelId="{47A3B167-57D5-4C10-BCB4-91D0997FBE29}" type="pres">
      <dgm:prSet presAssocID="{690C5D45-DECD-46A9-942F-0E8219138520}" presName="rootConnector" presStyleLbl="node2" presStyleIdx="0" presStyleCnt="2"/>
      <dgm:spPr/>
    </dgm:pt>
    <dgm:pt modelId="{FD1F6B46-459F-409D-9BF4-B41E0FBD4F91}" type="pres">
      <dgm:prSet presAssocID="{690C5D45-DECD-46A9-942F-0E8219138520}" presName="hierChild4" presStyleCnt="0"/>
      <dgm:spPr/>
    </dgm:pt>
    <dgm:pt modelId="{92890CC0-B655-499A-AAD8-9ECEAB5599C9}" type="pres">
      <dgm:prSet presAssocID="{A5B470E4-5D0A-46D6-8B70-368A829C04C7}" presName="Name37" presStyleLbl="parChTrans1D3" presStyleIdx="0" presStyleCnt="2"/>
      <dgm:spPr/>
    </dgm:pt>
    <dgm:pt modelId="{39E5E504-25B7-45F1-82C0-7AC094EA9177}" type="pres">
      <dgm:prSet presAssocID="{4C1DD13F-A524-4FF0-BC0D-8C1E0F626F23}" presName="hierRoot2" presStyleCnt="0">
        <dgm:presLayoutVars>
          <dgm:hierBranch val="init"/>
        </dgm:presLayoutVars>
      </dgm:prSet>
      <dgm:spPr/>
    </dgm:pt>
    <dgm:pt modelId="{47D0852C-0A24-4391-9A42-B9D126F3C273}" type="pres">
      <dgm:prSet presAssocID="{4C1DD13F-A524-4FF0-BC0D-8C1E0F626F23}" presName="rootComposite" presStyleCnt="0"/>
      <dgm:spPr/>
    </dgm:pt>
    <dgm:pt modelId="{157279D3-3B89-4CDB-94AC-236BFD13C3AF}" type="pres">
      <dgm:prSet presAssocID="{4C1DD13F-A524-4FF0-BC0D-8C1E0F626F23}" presName="rootText" presStyleLbl="node3" presStyleIdx="0" presStyleCnt="2" custLinFactNeighborX="-24354" custLinFactNeighborY="-6446">
        <dgm:presLayoutVars>
          <dgm:chPref val="3"/>
        </dgm:presLayoutVars>
      </dgm:prSet>
      <dgm:spPr/>
    </dgm:pt>
    <dgm:pt modelId="{DF2D2858-46E8-4803-BA7A-127F05E2BFDD}" type="pres">
      <dgm:prSet presAssocID="{4C1DD13F-A524-4FF0-BC0D-8C1E0F626F23}" presName="rootConnector" presStyleLbl="node3" presStyleIdx="0" presStyleCnt="2"/>
      <dgm:spPr/>
    </dgm:pt>
    <dgm:pt modelId="{EF165A37-9B8D-40A9-841D-B043B5D79849}" type="pres">
      <dgm:prSet presAssocID="{4C1DD13F-A524-4FF0-BC0D-8C1E0F626F23}" presName="hierChild4" presStyleCnt="0"/>
      <dgm:spPr/>
    </dgm:pt>
    <dgm:pt modelId="{17020AC8-B825-48A4-9A1A-2C8417DED6B6}" type="pres">
      <dgm:prSet presAssocID="{4C1DD13F-A524-4FF0-BC0D-8C1E0F626F23}" presName="hierChild5" presStyleCnt="0"/>
      <dgm:spPr/>
    </dgm:pt>
    <dgm:pt modelId="{BD719E96-F8BB-4F91-8DDC-01252A7F2791}" type="pres">
      <dgm:prSet presAssocID="{690C5D45-DECD-46A9-942F-0E8219138520}" presName="hierChild5" presStyleCnt="0"/>
      <dgm:spPr/>
    </dgm:pt>
    <dgm:pt modelId="{82513618-2DD7-45FC-ABDF-8F51D54D6047}" type="pres">
      <dgm:prSet presAssocID="{F69A9FA6-DEBD-4E99-8252-ED7105F50426}" presName="Name37" presStyleLbl="parChTrans1D2" presStyleIdx="1" presStyleCnt="2"/>
      <dgm:spPr/>
    </dgm:pt>
    <dgm:pt modelId="{9DE9A01D-FF58-458F-9CD1-5FE068496BEA}" type="pres">
      <dgm:prSet presAssocID="{B8734BCB-C51C-436A-A316-5BF402653B97}" presName="hierRoot2" presStyleCnt="0">
        <dgm:presLayoutVars>
          <dgm:hierBranch val="init"/>
        </dgm:presLayoutVars>
      </dgm:prSet>
      <dgm:spPr/>
    </dgm:pt>
    <dgm:pt modelId="{C2F50A5B-6132-4C7F-AA97-1E3D13197878}" type="pres">
      <dgm:prSet presAssocID="{B8734BCB-C51C-436A-A316-5BF402653B97}" presName="rootComposite" presStyleCnt="0"/>
      <dgm:spPr/>
    </dgm:pt>
    <dgm:pt modelId="{BC6FC78D-B763-4C05-9340-08E1C83EACD1}" type="pres">
      <dgm:prSet presAssocID="{B8734BCB-C51C-436A-A316-5BF402653B97}" presName="rootText" presStyleLbl="node2" presStyleIdx="1" presStyleCnt="2">
        <dgm:presLayoutVars>
          <dgm:chPref val="3"/>
        </dgm:presLayoutVars>
      </dgm:prSet>
      <dgm:spPr/>
    </dgm:pt>
    <dgm:pt modelId="{F8A2CEEB-4A40-43BB-9E7B-0FB7084EA4E4}" type="pres">
      <dgm:prSet presAssocID="{B8734BCB-C51C-436A-A316-5BF402653B97}" presName="rootConnector" presStyleLbl="node2" presStyleIdx="1" presStyleCnt="2"/>
      <dgm:spPr/>
    </dgm:pt>
    <dgm:pt modelId="{3EB2F961-2106-434F-8803-835A28AE3E7B}" type="pres">
      <dgm:prSet presAssocID="{B8734BCB-C51C-436A-A316-5BF402653B97}" presName="hierChild4" presStyleCnt="0"/>
      <dgm:spPr/>
    </dgm:pt>
    <dgm:pt modelId="{CF8B5C21-42AB-4A84-8898-770B5E4B98FD}" type="pres">
      <dgm:prSet presAssocID="{1F4A6D07-1F6D-4AC5-877A-E54419111CBD}" presName="Name37" presStyleLbl="parChTrans1D3" presStyleIdx="1" presStyleCnt="2"/>
      <dgm:spPr/>
    </dgm:pt>
    <dgm:pt modelId="{01C6F936-C01C-4921-BE2D-3D3877635859}" type="pres">
      <dgm:prSet presAssocID="{AD8D4C53-C829-4AFC-9D95-FFFF1D55BA97}" presName="hierRoot2" presStyleCnt="0">
        <dgm:presLayoutVars>
          <dgm:hierBranch val="init"/>
        </dgm:presLayoutVars>
      </dgm:prSet>
      <dgm:spPr/>
    </dgm:pt>
    <dgm:pt modelId="{1FFEE0D0-C2ED-406C-934C-86E9A63B956D}" type="pres">
      <dgm:prSet presAssocID="{AD8D4C53-C829-4AFC-9D95-FFFF1D55BA97}" presName="rootComposite" presStyleCnt="0"/>
      <dgm:spPr/>
    </dgm:pt>
    <dgm:pt modelId="{2555FC82-2599-422C-B560-84C5596F6247}" type="pres">
      <dgm:prSet presAssocID="{AD8D4C53-C829-4AFC-9D95-FFFF1D55BA97}" presName="rootText" presStyleLbl="node3" presStyleIdx="1" presStyleCnt="2" custLinFactNeighborX="-25426">
        <dgm:presLayoutVars>
          <dgm:chPref val="3"/>
        </dgm:presLayoutVars>
      </dgm:prSet>
      <dgm:spPr/>
    </dgm:pt>
    <dgm:pt modelId="{63231E84-FABE-44FB-9B4A-426A185BCF3C}" type="pres">
      <dgm:prSet presAssocID="{AD8D4C53-C829-4AFC-9D95-FFFF1D55BA97}" presName="rootConnector" presStyleLbl="node3" presStyleIdx="1" presStyleCnt="2"/>
      <dgm:spPr/>
    </dgm:pt>
    <dgm:pt modelId="{56F20062-7EFD-4521-BE3E-C0FC7A716F3A}" type="pres">
      <dgm:prSet presAssocID="{AD8D4C53-C829-4AFC-9D95-FFFF1D55BA97}" presName="hierChild4" presStyleCnt="0"/>
      <dgm:spPr/>
    </dgm:pt>
    <dgm:pt modelId="{6CF07BF9-5E59-468F-8983-2F74AD89568D}" type="pres">
      <dgm:prSet presAssocID="{AD8D4C53-C829-4AFC-9D95-FFFF1D55BA97}" presName="hierChild5" presStyleCnt="0"/>
      <dgm:spPr/>
    </dgm:pt>
    <dgm:pt modelId="{545B2807-6E63-48C1-A50F-4F25A863FA3A}" type="pres">
      <dgm:prSet presAssocID="{B8734BCB-C51C-436A-A316-5BF402653B97}" presName="hierChild5" presStyleCnt="0"/>
      <dgm:spPr/>
    </dgm:pt>
    <dgm:pt modelId="{38AF11D3-9645-4D75-8003-7F5744970DFA}" type="pres">
      <dgm:prSet presAssocID="{234A0287-6004-46C0-813E-3EE33576C67E}" presName="hierChild3" presStyleCnt="0"/>
      <dgm:spPr/>
    </dgm:pt>
  </dgm:ptLst>
  <dgm:cxnLst>
    <dgm:cxn modelId="{B32EF302-B79D-4E9B-9FEE-DD1CB9A6DC37}" type="presOf" srcId="{4C1DD13F-A524-4FF0-BC0D-8C1E0F626F23}" destId="{DF2D2858-46E8-4803-BA7A-127F05E2BFDD}" srcOrd="1" destOrd="0" presId="urn:microsoft.com/office/officeart/2005/8/layout/orgChart1"/>
    <dgm:cxn modelId="{46607C13-2889-4973-B66E-5761308A40FB}" srcId="{234A0287-6004-46C0-813E-3EE33576C67E}" destId="{B8734BCB-C51C-436A-A316-5BF402653B97}" srcOrd="1" destOrd="0" parTransId="{F69A9FA6-DEBD-4E99-8252-ED7105F50426}" sibTransId="{E1BA0628-EDC8-45E4-AC20-6311516E19DA}"/>
    <dgm:cxn modelId="{09C0CE17-9BAE-4726-A867-7E56A19D806F}" type="presOf" srcId="{4C1DD13F-A524-4FF0-BC0D-8C1E0F626F23}" destId="{157279D3-3B89-4CDB-94AC-236BFD13C3AF}" srcOrd="0" destOrd="0" presId="urn:microsoft.com/office/officeart/2005/8/layout/orgChart1"/>
    <dgm:cxn modelId="{F726C91C-457C-4E75-8746-B1AF8FC260B1}" type="presOf" srcId="{AD8D4C53-C829-4AFC-9D95-FFFF1D55BA97}" destId="{63231E84-FABE-44FB-9B4A-426A185BCF3C}" srcOrd="1" destOrd="0" presId="urn:microsoft.com/office/officeart/2005/8/layout/orgChart1"/>
    <dgm:cxn modelId="{D02CEC3A-5F86-42EA-A6C2-A3F7BFCE86B0}" type="presOf" srcId="{DA52D0EF-F106-43AD-B969-2C1C971AD129}" destId="{673F9F54-B867-4696-A603-37C6860B2907}" srcOrd="0" destOrd="0" presId="urn:microsoft.com/office/officeart/2005/8/layout/orgChart1"/>
    <dgm:cxn modelId="{D056283B-1DFD-4A51-91E7-9D06CF7908F4}" srcId="{690C5D45-DECD-46A9-942F-0E8219138520}" destId="{4C1DD13F-A524-4FF0-BC0D-8C1E0F626F23}" srcOrd="0" destOrd="0" parTransId="{A5B470E4-5D0A-46D6-8B70-368A829C04C7}" sibTransId="{42A45443-372E-496F-A44B-00FF08327B05}"/>
    <dgm:cxn modelId="{DF4CAF64-2543-4B08-BBA3-64960D41E52D}" type="presOf" srcId="{B8734BCB-C51C-436A-A316-5BF402653B97}" destId="{BC6FC78D-B763-4C05-9340-08E1C83EACD1}" srcOrd="0" destOrd="0" presId="urn:microsoft.com/office/officeart/2005/8/layout/orgChart1"/>
    <dgm:cxn modelId="{38C40766-F35D-44E1-9480-385EDAC01CD9}" type="presOf" srcId="{234A0287-6004-46C0-813E-3EE33576C67E}" destId="{D380A770-4B51-4ACB-8690-D3BAF2318408}" srcOrd="1" destOrd="0" presId="urn:microsoft.com/office/officeart/2005/8/layout/orgChart1"/>
    <dgm:cxn modelId="{5B34AB80-C616-4954-AFD8-319DE8992500}" type="presOf" srcId="{A5B470E4-5D0A-46D6-8B70-368A829C04C7}" destId="{92890CC0-B655-499A-AAD8-9ECEAB5599C9}" srcOrd="0" destOrd="0" presId="urn:microsoft.com/office/officeart/2005/8/layout/orgChart1"/>
    <dgm:cxn modelId="{5D958188-3578-4D4D-8C33-625BD8C2435F}" type="presOf" srcId="{690C5D45-DECD-46A9-942F-0E8219138520}" destId="{D0D3DA0F-31AE-44DE-8624-1D71A50DC33C}" srcOrd="0" destOrd="0" presId="urn:microsoft.com/office/officeart/2005/8/layout/orgChart1"/>
    <dgm:cxn modelId="{78763C8C-53FD-458C-A084-AA566A06C869}" type="presOf" srcId="{B8734BCB-C51C-436A-A316-5BF402653B97}" destId="{F8A2CEEB-4A40-43BB-9E7B-0FB7084EA4E4}" srcOrd="1" destOrd="0" presId="urn:microsoft.com/office/officeart/2005/8/layout/orgChart1"/>
    <dgm:cxn modelId="{55BF6490-3DBE-41CF-B04F-E5FD5AEFB7AF}" type="presOf" srcId="{690C5D45-DECD-46A9-942F-0E8219138520}" destId="{47A3B167-57D5-4C10-BCB4-91D0997FBE29}" srcOrd="1" destOrd="0" presId="urn:microsoft.com/office/officeart/2005/8/layout/orgChart1"/>
    <dgm:cxn modelId="{2F5FC693-B02A-4C11-A449-BFD80CFB3ADE}" type="presOf" srcId="{1F4A6D07-1F6D-4AC5-877A-E54419111CBD}" destId="{CF8B5C21-42AB-4A84-8898-770B5E4B98FD}" srcOrd="0" destOrd="0" presId="urn:microsoft.com/office/officeart/2005/8/layout/orgChart1"/>
    <dgm:cxn modelId="{D82F0BB9-D2F9-4A24-82A3-EBC89D3C973F}" srcId="{B8734BCB-C51C-436A-A316-5BF402653B97}" destId="{AD8D4C53-C829-4AFC-9D95-FFFF1D55BA97}" srcOrd="0" destOrd="0" parTransId="{1F4A6D07-1F6D-4AC5-877A-E54419111CBD}" sibTransId="{5F7A58BA-3046-4D28-BFA6-059C48923924}"/>
    <dgm:cxn modelId="{E39DA6C3-C82D-4D20-8EBE-A0C001DF533C}" srcId="{234A0287-6004-46C0-813E-3EE33576C67E}" destId="{690C5D45-DECD-46A9-942F-0E8219138520}" srcOrd="0" destOrd="0" parTransId="{F6BAE7EE-950A-4802-9F0B-B9E1224365F3}" sibTransId="{92952313-0595-4B3E-A499-09667B8F8F68}"/>
    <dgm:cxn modelId="{F5ED6DC6-ACB4-45C4-8B63-3BDEE56CC8E4}" type="presOf" srcId="{234A0287-6004-46C0-813E-3EE33576C67E}" destId="{79E7A25B-DDDD-4EA6-BB8A-7DE887C1764C}" srcOrd="0" destOrd="0" presId="urn:microsoft.com/office/officeart/2005/8/layout/orgChart1"/>
    <dgm:cxn modelId="{E84057E2-39BD-4452-8C56-56CE9CEC5095}" type="presOf" srcId="{F6BAE7EE-950A-4802-9F0B-B9E1224365F3}" destId="{FF802979-BFCF-4733-9F5C-EFC511F0220A}" srcOrd="0" destOrd="0" presId="urn:microsoft.com/office/officeart/2005/8/layout/orgChart1"/>
    <dgm:cxn modelId="{5C590CEE-23B5-4EA4-8415-1ED8D648185B}" type="presOf" srcId="{F69A9FA6-DEBD-4E99-8252-ED7105F50426}" destId="{82513618-2DD7-45FC-ABDF-8F51D54D6047}" srcOrd="0" destOrd="0" presId="urn:microsoft.com/office/officeart/2005/8/layout/orgChart1"/>
    <dgm:cxn modelId="{9ADADAEE-EB6F-4BF9-85AC-75ACFE40D446}" srcId="{DA52D0EF-F106-43AD-B969-2C1C971AD129}" destId="{234A0287-6004-46C0-813E-3EE33576C67E}" srcOrd="0" destOrd="0" parTransId="{4B281D1F-F86C-4824-9D88-08ACA6EBB72A}" sibTransId="{86795C39-1496-44E1-BF82-15277C5DE940}"/>
    <dgm:cxn modelId="{A55388F1-CB12-4513-BC9F-3187A6BAF9B0}" type="presOf" srcId="{AD8D4C53-C829-4AFC-9D95-FFFF1D55BA97}" destId="{2555FC82-2599-422C-B560-84C5596F6247}" srcOrd="0" destOrd="0" presId="urn:microsoft.com/office/officeart/2005/8/layout/orgChart1"/>
    <dgm:cxn modelId="{2B49A996-0664-4582-827A-C271E49221E8}" type="presParOf" srcId="{673F9F54-B867-4696-A603-37C6860B2907}" destId="{9C72E7CA-967C-4E4C-9B1E-B6BADD6C52C2}" srcOrd="0" destOrd="0" presId="urn:microsoft.com/office/officeart/2005/8/layout/orgChart1"/>
    <dgm:cxn modelId="{5AF1A3AF-46E0-4148-8047-87651C474E72}" type="presParOf" srcId="{9C72E7CA-967C-4E4C-9B1E-B6BADD6C52C2}" destId="{C63506B7-6142-488B-90D7-E2B18D15A073}" srcOrd="0" destOrd="0" presId="urn:microsoft.com/office/officeart/2005/8/layout/orgChart1"/>
    <dgm:cxn modelId="{E43E028D-A182-475B-BDE0-C53C1C334A23}" type="presParOf" srcId="{C63506B7-6142-488B-90D7-E2B18D15A073}" destId="{79E7A25B-DDDD-4EA6-BB8A-7DE887C1764C}" srcOrd="0" destOrd="0" presId="urn:microsoft.com/office/officeart/2005/8/layout/orgChart1"/>
    <dgm:cxn modelId="{D85782CD-AE33-4FA3-AB5A-54A4C9500295}" type="presParOf" srcId="{C63506B7-6142-488B-90D7-E2B18D15A073}" destId="{D380A770-4B51-4ACB-8690-D3BAF2318408}" srcOrd="1" destOrd="0" presId="urn:microsoft.com/office/officeart/2005/8/layout/orgChart1"/>
    <dgm:cxn modelId="{BC3BDF0D-0B30-4C1A-87D3-356A21716495}" type="presParOf" srcId="{9C72E7CA-967C-4E4C-9B1E-B6BADD6C52C2}" destId="{7DE256C3-5C35-4D7E-A2F8-1062CA6AF357}" srcOrd="1" destOrd="0" presId="urn:microsoft.com/office/officeart/2005/8/layout/orgChart1"/>
    <dgm:cxn modelId="{B411C371-15B7-44FE-AE1D-C3C2368301F2}" type="presParOf" srcId="{7DE256C3-5C35-4D7E-A2F8-1062CA6AF357}" destId="{FF802979-BFCF-4733-9F5C-EFC511F0220A}" srcOrd="0" destOrd="0" presId="urn:microsoft.com/office/officeart/2005/8/layout/orgChart1"/>
    <dgm:cxn modelId="{CFED1CC4-A729-43C5-B847-D5E77FD5FDA3}" type="presParOf" srcId="{7DE256C3-5C35-4D7E-A2F8-1062CA6AF357}" destId="{40CDD3E4-B2C5-4E69-8CBD-2F2A353B236D}" srcOrd="1" destOrd="0" presId="urn:microsoft.com/office/officeart/2005/8/layout/orgChart1"/>
    <dgm:cxn modelId="{D0353EA7-7D3D-434A-8B2B-204C502D51CF}" type="presParOf" srcId="{40CDD3E4-B2C5-4E69-8CBD-2F2A353B236D}" destId="{719ADF82-A5D5-4447-8C57-C7982C0E2461}" srcOrd="0" destOrd="0" presId="urn:microsoft.com/office/officeart/2005/8/layout/orgChart1"/>
    <dgm:cxn modelId="{0D494381-834D-4049-84A9-0AC20A0D1404}" type="presParOf" srcId="{719ADF82-A5D5-4447-8C57-C7982C0E2461}" destId="{D0D3DA0F-31AE-44DE-8624-1D71A50DC33C}" srcOrd="0" destOrd="0" presId="urn:microsoft.com/office/officeart/2005/8/layout/orgChart1"/>
    <dgm:cxn modelId="{FCF5CC48-91DC-43FE-88B7-4F31EC4DB92A}" type="presParOf" srcId="{719ADF82-A5D5-4447-8C57-C7982C0E2461}" destId="{47A3B167-57D5-4C10-BCB4-91D0997FBE29}" srcOrd="1" destOrd="0" presId="urn:microsoft.com/office/officeart/2005/8/layout/orgChart1"/>
    <dgm:cxn modelId="{8C54FE9B-EC40-463A-8304-BD0AF32D84FB}" type="presParOf" srcId="{40CDD3E4-B2C5-4E69-8CBD-2F2A353B236D}" destId="{FD1F6B46-459F-409D-9BF4-B41E0FBD4F91}" srcOrd="1" destOrd="0" presId="urn:microsoft.com/office/officeart/2005/8/layout/orgChart1"/>
    <dgm:cxn modelId="{E6FD68B2-0C24-48EC-82D3-F2CA7E76D547}" type="presParOf" srcId="{FD1F6B46-459F-409D-9BF4-B41E0FBD4F91}" destId="{92890CC0-B655-499A-AAD8-9ECEAB5599C9}" srcOrd="0" destOrd="0" presId="urn:microsoft.com/office/officeart/2005/8/layout/orgChart1"/>
    <dgm:cxn modelId="{38522A52-1335-4133-9DAE-5A1C9ECC3FD3}" type="presParOf" srcId="{FD1F6B46-459F-409D-9BF4-B41E0FBD4F91}" destId="{39E5E504-25B7-45F1-82C0-7AC094EA9177}" srcOrd="1" destOrd="0" presId="urn:microsoft.com/office/officeart/2005/8/layout/orgChart1"/>
    <dgm:cxn modelId="{FABF0F82-7708-472A-9D3F-4ED3628CCD26}" type="presParOf" srcId="{39E5E504-25B7-45F1-82C0-7AC094EA9177}" destId="{47D0852C-0A24-4391-9A42-B9D126F3C273}" srcOrd="0" destOrd="0" presId="urn:microsoft.com/office/officeart/2005/8/layout/orgChart1"/>
    <dgm:cxn modelId="{57F77C8F-27BB-48E5-ADE0-0A61E06A0542}" type="presParOf" srcId="{47D0852C-0A24-4391-9A42-B9D126F3C273}" destId="{157279D3-3B89-4CDB-94AC-236BFD13C3AF}" srcOrd="0" destOrd="0" presId="urn:microsoft.com/office/officeart/2005/8/layout/orgChart1"/>
    <dgm:cxn modelId="{1A3EE9A3-AA30-432E-8239-EB1C50229339}" type="presParOf" srcId="{47D0852C-0A24-4391-9A42-B9D126F3C273}" destId="{DF2D2858-46E8-4803-BA7A-127F05E2BFDD}" srcOrd="1" destOrd="0" presId="urn:microsoft.com/office/officeart/2005/8/layout/orgChart1"/>
    <dgm:cxn modelId="{7BA95E34-CA16-477F-A0CE-993623CDCD6D}" type="presParOf" srcId="{39E5E504-25B7-45F1-82C0-7AC094EA9177}" destId="{EF165A37-9B8D-40A9-841D-B043B5D79849}" srcOrd="1" destOrd="0" presId="urn:microsoft.com/office/officeart/2005/8/layout/orgChart1"/>
    <dgm:cxn modelId="{80DB838B-4B90-42E0-9891-052BD0D8E8F7}" type="presParOf" srcId="{39E5E504-25B7-45F1-82C0-7AC094EA9177}" destId="{17020AC8-B825-48A4-9A1A-2C8417DED6B6}" srcOrd="2" destOrd="0" presId="urn:microsoft.com/office/officeart/2005/8/layout/orgChart1"/>
    <dgm:cxn modelId="{55C86757-DFEC-4242-9023-C488A9BD0905}" type="presParOf" srcId="{40CDD3E4-B2C5-4E69-8CBD-2F2A353B236D}" destId="{BD719E96-F8BB-4F91-8DDC-01252A7F2791}" srcOrd="2" destOrd="0" presId="urn:microsoft.com/office/officeart/2005/8/layout/orgChart1"/>
    <dgm:cxn modelId="{28745EDD-E1E7-4073-8FF9-2692974FAEBA}" type="presParOf" srcId="{7DE256C3-5C35-4D7E-A2F8-1062CA6AF357}" destId="{82513618-2DD7-45FC-ABDF-8F51D54D6047}" srcOrd="2" destOrd="0" presId="urn:microsoft.com/office/officeart/2005/8/layout/orgChart1"/>
    <dgm:cxn modelId="{41A1F5B1-B062-4C75-80BD-C7067D6671A6}" type="presParOf" srcId="{7DE256C3-5C35-4D7E-A2F8-1062CA6AF357}" destId="{9DE9A01D-FF58-458F-9CD1-5FE068496BEA}" srcOrd="3" destOrd="0" presId="urn:microsoft.com/office/officeart/2005/8/layout/orgChart1"/>
    <dgm:cxn modelId="{B1CA3637-BA7D-4605-9303-E08F8D1BB818}" type="presParOf" srcId="{9DE9A01D-FF58-458F-9CD1-5FE068496BEA}" destId="{C2F50A5B-6132-4C7F-AA97-1E3D13197878}" srcOrd="0" destOrd="0" presId="urn:microsoft.com/office/officeart/2005/8/layout/orgChart1"/>
    <dgm:cxn modelId="{4CE43C04-3FE4-416A-BB95-C41A5676918E}" type="presParOf" srcId="{C2F50A5B-6132-4C7F-AA97-1E3D13197878}" destId="{BC6FC78D-B763-4C05-9340-08E1C83EACD1}" srcOrd="0" destOrd="0" presId="urn:microsoft.com/office/officeart/2005/8/layout/orgChart1"/>
    <dgm:cxn modelId="{B8FF5C5E-A1E1-49E6-B925-FCF1DD73CB86}" type="presParOf" srcId="{C2F50A5B-6132-4C7F-AA97-1E3D13197878}" destId="{F8A2CEEB-4A40-43BB-9E7B-0FB7084EA4E4}" srcOrd="1" destOrd="0" presId="urn:microsoft.com/office/officeart/2005/8/layout/orgChart1"/>
    <dgm:cxn modelId="{2C7F6631-0F0D-4BDC-A7D4-02AA006C57C5}" type="presParOf" srcId="{9DE9A01D-FF58-458F-9CD1-5FE068496BEA}" destId="{3EB2F961-2106-434F-8803-835A28AE3E7B}" srcOrd="1" destOrd="0" presId="urn:microsoft.com/office/officeart/2005/8/layout/orgChart1"/>
    <dgm:cxn modelId="{80F52346-5AA7-4C1B-A191-5504FAB462E3}" type="presParOf" srcId="{3EB2F961-2106-434F-8803-835A28AE3E7B}" destId="{CF8B5C21-42AB-4A84-8898-770B5E4B98FD}" srcOrd="0" destOrd="0" presId="urn:microsoft.com/office/officeart/2005/8/layout/orgChart1"/>
    <dgm:cxn modelId="{C34D8C8A-1280-476E-882F-D155053210F3}" type="presParOf" srcId="{3EB2F961-2106-434F-8803-835A28AE3E7B}" destId="{01C6F936-C01C-4921-BE2D-3D3877635859}" srcOrd="1" destOrd="0" presId="urn:microsoft.com/office/officeart/2005/8/layout/orgChart1"/>
    <dgm:cxn modelId="{E3CD79C1-563E-4B58-8446-FD9B395BA2B9}" type="presParOf" srcId="{01C6F936-C01C-4921-BE2D-3D3877635859}" destId="{1FFEE0D0-C2ED-406C-934C-86E9A63B956D}" srcOrd="0" destOrd="0" presId="urn:microsoft.com/office/officeart/2005/8/layout/orgChart1"/>
    <dgm:cxn modelId="{B8F51267-5B55-440E-B57A-662CA99F2695}" type="presParOf" srcId="{1FFEE0D0-C2ED-406C-934C-86E9A63B956D}" destId="{2555FC82-2599-422C-B560-84C5596F6247}" srcOrd="0" destOrd="0" presId="urn:microsoft.com/office/officeart/2005/8/layout/orgChart1"/>
    <dgm:cxn modelId="{0416CEFD-3A79-4C24-BB7D-9E1400738721}" type="presParOf" srcId="{1FFEE0D0-C2ED-406C-934C-86E9A63B956D}" destId="{63231E84-FABE-44FB-9B4A-426A185BCF3C}" srcOrd="1" destOrd="0" presId="urn:microsoft.com/office/officeart/2005/8/layout/orgChart1"/>
    <dgm:cxn modelId="{B8B43EA7-9BE2-4408-812F-BBA289E33B89}" type="presParOf" srcId="{01C6F936-C01C-4921-BE2D-3D3877635859}" destId="{56F20062-7EFD-4521-BE3E-C0FC7A716F3A}" srcOrd="1" destOrd="0" presId="urn:microsoft.com/office/officeart/2005/8/layout/orgChart1"/>
    <dgm:cxn modelId="{11BBCA02-B535-4B7C-B093-9DF92ABAE2FC}" type="presParOf" srcId="{01C6F936-C01C-4921-BE2D-3D3877635859}" destId="{6CF07BF9-5E59-468F-8983-2F74AD89568D}" srcOrd="2" destOrd="0" presId="urn:microsoft.com/office/officeart/2005/8/layout/orgChart1"/>
    <dgm:cxn modelId="{F9100F30-53DD-4918-8B41-71A3A84A95B6}" type="presParOf" srcId="{9DE9A01D-FF58-458F-9CD1-5FE068496BEA}" destId="{545B2807-6E63-48C1-A50F-4F25A863FA3A}" srcOrd="2" destOrd="0" presId="urn:microsoft.com/office/officeart/2005/8/layout/orgChart1"/>
    <dgm:cxn modelId="{C4A20BBE-2D31-4863-9E22-CDA84BC39F5C}" type="presParOf" srcId="{9C72E7CA-967C-4E4C-9B1E-B6BADD6C52C2}" destId="{38AF11D3-9645-4D75-8003-7F5744970DF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B5C21-42AB-4A84-8898-770B5E4B98FD}">
      <dsp:nvSpPr>
        <dsp:cNvPr id="0" name=""/>
        <dsp:cNvSpPr/>
      </dsp:nvSpPr>
      <dsp:spPr>
        <a:xfrm>
          <a:off x="3199646" y="4092403"/>
          <a:ext cx="276665" cy="1220661"/>
        </a:xfrm>
        <a:custGeom>
          <a:avLst/>
          <a:gdLst/>
          <a:ahLst/>
          <a:cxnLst/>
          <a:rect l="0" t="0" r="0" b="0"/>
          <a:pathLst>
            <a:path>
              <a:moveTo>
                <a:pt x="276665" y="0"/>
              </a:moveTo>
              <a:lnTo>
                <a:pt x="0" y="122066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513618-2DD7-45FC-ABDF-8F51D54D6047}">
      <dsp:nvSpPr>
        <dsp:cNvPr id="0" name=""/>
        <dsp:cNvSpPr/>
      </dsp:nvSpPr>
      <dsp:spPr>
        <a:xfrm>
          <a:off x="2919000" y="2072128"/>
          <a:ext cx="1618756" cy="693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39"/>
              </a:lnTo>
              <a:lnTo>
                <a:pt x="1618756" y="414839"/>
              </a:lnTo>
              <a:lnTo>
                <a:pt x="1618756" y="69346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90CC0-B655-499A-AAD8-9ECEAB5599C9}">
      <dsp:nvSpPr>
        <dsp:cNvPr id="0" name=""/>
        <dsp:cNvSpPr/>
      </dsp:nvSpPr>
      <dsp:spPr>
        <a:xfrm>
          <a:off x="17222" y="4092403"/>
          <a:ext cx="248218" cy="1135135"/>
        </a:xfrm>
        <a:custGeom>
          <a:avLst/>
          <a:gdLst/>
          <a:ahLst/>
          <a:cxnLst/>
          <a:rect l="0" t="0" r="0" b="0"/>
          <a:pathLst>
            <a:path>
              <a:moveTo>
                <a:pt x="248218" y="0"/>
              </a:moveTo>
              <a:lnTo>
                <a:pt x="0" y="113513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02979-BFCF-4733-9F5C-EFC511F0220A}">
      <dsp:nvSpPr>
        <dsp:cNvPr id="0" name=""/>
        <dsp:cNvSpPr/>
      </dsp:nvSpPr>
      <dsp:spPr>
        <a:xfrm>
          <a:off x="1326886" y="2072128"/>
          <a:ext cx="1592114" cy="693468"/>
        </a:xfrm>
        <a:custGeom>
          <a:avLst/>
          <a:gdLst/>
          <a:ahLst/>
          <a:cxnLst/>
          <a:rect l="0" t="0" r="0" b="0"/>
          <a:pathLst>
            <a:path>
              <a:moveTo>
                <a:pt x="1592114" y="0"/>
              </a:moveTo>
              <a:lnTo>
                <a:pt x="1592114" y="414839"/>
              </a:lnTo>
              <a:lnTo>
                <a:pt x="0" y="414839"/>
              </a:lnTo>
              <a:lnTo>
                <a:pt x="0" y="69346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E7A25B-DDDD-4EA6-BB8A-7DE887C1764C}">
      <dsp:nvSpPr>
        <dsp:cNvPr id="0" name=""/>
        <dsp:cNvSpPr/>
      </dsp:nvSpPr>
      <dsp:spPr>
        <a:xfrm>
          <a:off x="1592194" y="745321"/>
          <a:ext cx="2653612" cy="1326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Aplica</a:t>
          </a:r>
          <a:r>
            <a:rPr lang="ro-RO" sz="3000" kern="1200" dirty="0"/>
            <a:t>ție</a:t>
          </a:r>
          <a:endParaRPr lang="en-US" sz="3000" kern="1200" dirty="0"/>
        </a:p>
      </dsp:txBody>
      <dsp:txXfrm>
        <a:off x="1592194" y="745321"/>
        <a:ext cx="2653612" cy="1326806"/>
      </dsp:txXfrm>
    </dsp:sp>
    <dsp:sp modelId="{D0D3DA0F-31AE-44DE-8624-1D71A50DC33C}">
      <dsp:nvSpPr>
        <dsp:cNvPr id="0" name=""/>
        <dsp:cNvSpPr/>
      </dsp:nvSpPr>
      <dsp:spPr>
        <a:xfrm>
          <a:off x="79" y="2765596"/>
          <a:ext cx="2653612" cy="1326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Front-end</a:t>
          </a:r>
        </a:p>
      </dsp:txBody>
      <dsp:txXfrm>
        <a:off x="79" y="2765596"/>
        <a:ext cx="2653612" cy="1326806"/>
      </dsp:txXfrm>
    </dsp:sp>
    <dsp:sp modelId="{157279D3-3B89-4CDB-94AC-236BFD13C3AF}">
      <dsp:nvSpPr>
        <dsp:cNvPr id="0" name=""/>
        <dsp:cNvSpPr/>
      </dsp:nvSpPr>
      <dsp:spPr>
        <a:xfrm>
          <a:off x="17222" y="4564135"/>
          <a:ext cx="2653612" cy="1326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000" kern="1200" dirty="0"/>
            <a:t>HTML5</a:t>
          </a:r>
          <a:br>
            <a:rPr lang="en-US" sz="3000" kern="1200" dirty="0"/>
          </a:br>
          <a:r>
            <a:rPr lang="en-US" sz="3000" kern="1200" dirty="0"/>
            <a:t>CSS3</a:t>
          </a:r>
          <a:br>
            <a:rPr lang="en-US" sz="3000" kern="1200" dirty="0"/>
          </a:br>
          <a:r>
            <a:rPr lang="en-US" sz="3000" kern="1200" dirty="0"/>
            <a:t>jQuery</a:t>
          </a:r>
        </a:p>
      </dsp:txBody>
      <dsp:txXfrm>
        <a:off x="17222" y="4564135"/>
        <a:ext cx="2653612" cy="1326806"/>
      </dsp:txXfrm>
    </dsp:sp>
    <dsp:sp modelId="{BC6FC78D-B763-4C05-9340-08E1C83EACD1}">
      <dsp:nvSpPr>
        <dsp:cNvPr id="0" name=""/>
        <dsp:cNvSpPr/>
      </dsp:nvSpPr>
      <dsp:spPr>
        <a:xfrm>
          <a:off x="3210951" y="2765596"/>
          <a:ext cx="2653612" cy="1326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000" kern="1200" dirty="0"/>
            <a:t>Back-end</a:t>
          </a:r>
        </a:p>
      </dsp:txBody>
      <dsp:txXfrm>
        <a:off x="3210951" y="2765596"/>
        <a:ext cx="2653612" cy="1326806"/>
      </dsp:txXfrm>
    </dsp:sp>
    <dsp:sp modelId="{2555FC82-2599-422C-B560-84C5596F6247}">
      <dsp:nvSpPr>
        <dsp:cNvPr id="0" name=""/>
        <dsp:cNvSpPr/>
      </dsp:nvSpPr>
      <dsp:spPr>
        <a:xfrm>
          <a:off x="3199646" y="4649661"/>
          <a:ext cx="2653612" cy="1326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000" kern="1200" dirty="0"/>
            <a:t>PHP</a:t>
          </a:r>
          <a:br>
            <a:rPr lang="en-US" sz="3000" kern="1200" dirty="0"/>
          </a:br>
          <a:r>
            <a:rPr lang="en-US" sz="3000" kern="1200" dirty="0"/>
            <a:t>MySQL</a:t>
          </a:r>
        </a:p>
      </dsp:txBody>
      <dsp:txXfrm>
        <a:off x="3199646" y="4649661"/>
        <a:ext cx="2653612" cy="1326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31EF-15CB-4BF1-BC68-DD8AAC2145B0}" type="datetimeFigureOut">
              <a:rPr lang="en-US" smtClean="0"/>
              <a:t>22.06.2023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82B2-68A7-4B45-8011-0B3CCFED08F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032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31EF-15CB-4BF1-BC68-DD8AAC2145B0}" type="datetimeFigureOut">
              <a:rPr lang="en-US" smtClean="0"/>
              <a:t>22.06.2023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82B2-68A7-4B45-8011-0B3CCFED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31EF-15CB-4BF1-BC68-DD8AAC2145B0}" type="datetimeFigureOut">
              <a:rPr lang="en-US" smtClean="0"/>
              <a:t>22.06.2023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82B2-68A7-4B45-8011-0B3CCFED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88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31EF-15CB-4BF1-BC68-DD8AAC2145B0}" type="datetimeFigureOut">
              <a:rPr lang="en-US" smtClean="0"/>
              <a:t>22.06.2023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82B2-68A7-4B45-8011-0B3CCFED08F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3240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31EF-15CB-4BF1-BC68-DD8AAC2145B0}" type="datetimeFigureOut">
              <a:rPr lang="en-US" smtClean="0"/>
              <a:t>22.06.2023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82B2-68A7-4B45-8011-0B3CCFED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42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31EF-15CB-4BF1-BC68-DD8AAC2145B0}" type="datetimeFigureOut">
              <a:rPr lang="en-US" smtClean="0"/>
              <a:t>22.06.2023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82B2-68A7-4B45-8011-0B3CCFED08F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8086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31EF-15CB-4BF1-BC68-DD8AAC2145B0}" type="datetimeFigureOut">
              <a:rPr lang="en-US" smtClean="0"/>
              <a:t>22.06.2023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82B2-68A7-4B45-8011-0B3CCFED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19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31EF-15CB-4BF1-BC68-DD8AAC2145B0}" type="datetimeFigureOut">
              <a:rPr lang="en-US" smtClean="0"/>
              <a:t>22.06.2023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82B2-68A7-4B45-8011-0B3CCFED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72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31EF-15CB-4BF1-BC68-DD8AAC2145B0}" type="datetimeFigureOut">
              <a:rPr lang="en-US" smtClean="0"/>
              <a:t>22.06.2023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82B2-68A7-4B45-8011-0B3CCFED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0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31EF-15CB-4BF1-BC68-DD8AAC2145B0}" type="datetimeFigureOut">
              <a:rPr lang="en-US" smtClean="0"/>
              <a:t>22.06.2023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82B2-68A7-4B45-8011-0B3CCFED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9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31EF-15CB-4BF1-BC68-DD8AAC2145B0}" type="datetimeFigureOut">
              <a:rPr lang="en-US" smtClean="0"/>
              <a:t>22.06.2023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82B2-68A7-4B45-8011-0B3CCFED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0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31EF-15CB-4BF1-BC68-DD8AAC2145B0}" type="datetimeFigureOut">
              <a:rPr lang="en-US" smtClean="0"/>
              <a:t>22.06.2023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82B2-68A7-4B45-8011-0B3CCFED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31EF-15CB-4BF1-BC68-DD8AAC2145B0}" type="datetimeFigureOut">
              <a:rPr lang="en-US" smtClean="0"/>
              <a:t>22.06.2023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82B2-68A7-4B45-8011-0B3CCFED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31EF-15CB-4BF1-BC68-DD8AAC2145B0}" type="datetimeFigureOut">
              <a:rPr lang="en-US" smtClean="0"/>
              <a:t>22.06.2023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82B2-68A7-4B45-8011-0B3CCFED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4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31EF-15CB-4BF1-BC68-DD8AAC2145B0}" type="datetimeFigureOut">
              <a:rPr lang="en-US" smtClean="0"/>
              <a:t>22.06.2023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82B2-68A7-4B45-8011-0B3CCFED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4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31EF-15CB-4BF1-BC68-DD8AAC2145B0}" type="datetimeFigureOut">
              <a:rPr lang="en-US" smtClean="0"/>
              <a:t>22.06.2023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82B2-68A7-4B45-8011-0B3CCFED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9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31EF-15CB-4BF1-BC68-DD8AAC2145B0}" type="datetimeFigureOut">
              <a:rPr lang="en-US" smtClean="0"/>
              <a:t>22.06.2023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82B2-68A7-4B45-8011-0B3CCFED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7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92831EF-15CB-4BF1-BC68-DD8AAC2145B0}" type="datetimeFigureOut">
              <a:rPr lang="en-US" smtClean="0"/>
              <a:t>22.06.2023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65C82B2-68A7-4B45-8011-0B3CCFED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04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" TargetMode="External"/><Relationship Id="rId2" Type="http://schemas.openxmlformats.org/officeDocument/2006/relationships/hyperlink" Target="https://www.php.net/docs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docs/5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90B0F-0573-AB3B-7E44-09308F907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8956" y="650288"/>
            <a:ext cx="9454087" cy="2971801"/>
          </a:xfrm>
        </p:spPr>
        <p:txBody>
          <a:bodyPr anchor="t"/>
          <a:lstStyle/>
          <a:p>
            <a:r>
              <a:rPr lang="ro-RO" cap="none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Portal turistic pentru promovare</a:t>
            </a:r>
            <a:endParaRPr lang="en-US" cap="none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53F3B-79B5-9FDD-36A9-BFFEEFDFA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8956" y="4260379"/>
            <a:ext cx="6400800" cy="1947333"/>
          </a:xfrm>
        </p:spPr>
        <p:txBody>
          <a:bodyPr/>
          <a:lstStyle/>
          <a:p>
            <a:r>
              <a:rPr lang="ro-RO" dirty="0"/>
              <a:t>Coordonator științific</a:t>
            </a:r>
            <a:r>
              <a:rPr lang="en-US" dirty="0"/>
              <a:t>: Conf. Univ. Dr. Ing. </a:t>
            </a:r>
            <a:r>
              <a:rPr lang="en-US" dirty="0" err="1"/>
              <a:t>Mironela</a:t>
            </a:r>
            <a:r>
              <a:rPr lang="en-US" dirty="0"/>
              <a:t> P</a:t>
            </a:r>
            <a:r>
              <a:rPr lang="ro-RO" dirty="0"/>
              <a:t>îrnău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B8CC56-29CA-218B-6416-927196A63C2F}"/>
              </a:ext>
            </a:extLst>
          </p:cNvPr>
          <p:cNvSpPr txBox="1"/>
          <p:nvPr/>
        </p:nvSpPr>
        <p:spPr>
          <a:xfrm>
            <a:off x="1368956" y="2672178"/>
            <a:ext cx="449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2">
                    <a:lumMod val="75000"/>
                  </a:schemeClr>
                </a:solidFill>
              </a:rPr>
              <a:t>Absolvent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Toma Adrian Sorin</a:t>
            </a:r>
          </a:p>
        </p:txBody>
      </p:sp>
    </p:spTree>
    <p:extLst>
      <p:ext uri="{BB962C8B-B14F-4D97-AF65-F5344CB8AC3E}">
        <p14:creationId xmlns:p14="http://schemas.microsoft.com/office/powerpoint/2010/main" val="135922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C9F992E-0519-0DEE-BF63-4F17567E44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2101459"/>
              </p:ext>
            </p:extLst>
          </p:nvPr>
        </p:nvGraphicFramePr>
        <p:xfrm>
          <a:off x="5663953" y="0"/>
          <a:ext cx="6528047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33DECEE-7923-829D-0205-333F4DB814F4}"/>
              </a:ext>
            </a:extLst>
          </p:cNvPr>
          <p:cNvSpPr txBox="1"/>
          <p:nvPr/>
        </p:nvSpPr>
        <p:spPr>
          <a:xfrm>
            <a:off x="350981" y="655783"/>
            <a:ext cx="52093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Blog personal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Sistem</a:t>
            </a:r>
            <a:r>
              <a:rPr lang="en-US" sz="3200" dirty="0"/>
              <a:t> de </a:t>
            </a:r>
            <a:r>
              <a:rPr lang="en-US" sz="3200" dirty="0" err="1"/>
              <a:t>administrare</a:t>
            </a:r>
            <a:r>
              <a:rPr lang="en-US" sz="3200" dirty="0"/>
              <a:t> a </a:t>
            </a:r>
            <a:r>
              <a:rPr lang="en-US" sz="3200" dirty="0" err="1"/>
              <a:t>conturilor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Sistem</a:t>
            </a:r>
            <a:r>
              <a:rPr lang="en-US" sz="3200" dirty="0"/>
              <a:t> de </a:t>
            </a:r>
            <a:r>
              <a:rPr lang="en-US" sz="3200" dirty="0" err="1"/>
              <a:t>administrare</a:t>
            </a:r>
            <a:r>
              <a:rPr lang="en-US" sz="3200" dirty="0"/>
              <a:t> a </a:t>
            </a:r>
            <a:r>
              <a:rPr lang="en-US" sz="3200" dirty="0" err="1"/>
              <a:t>comentariilor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201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5EB350-645B-D95B-7DE8-57731F111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49" y="299835"/>
            <a:ext cx="5442012" cy="26937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BAFDE4-4034-3E4F-05E9-6D2120DD3BDF}"/>
              </a:ext>
            </a:extLst>
          </p:cNvPr>
          <p:cNvSpPr txBox="1"/>
          <p:nvPr/>
        </p:nvSpPr>
        <p:spPr>
          <a:xfrm>
            <a:off x="877216" y="3068904"/>
            <a:ext cx="435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Pagina</a:t>
            </a:r>
            <a:r>
              <a:rPr lang="en-US" dirty="0"/>
              <a:t> de blog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4A5020A-EB31-425A-2F5A-F5F3C5B10319}"/>
              </a:ext>
            </a:extLst>
          </p:cNvPr>
          <p:cNvGrpSpPr/>
          <p:nvPr/>
        </p:nvGrpSpPr>
        <p:grpSpPr>
          <a:xfrm>
            <a:off x="353260" y="3565757"/>
            <a:ext cx="5430501" cy="3133383"/>
            <a:chOff x="351462" y="173113"/>
            <a:chExt cx="5430501" cy="313338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88D1E5B-66CC-0A98-5082-A0E71CB19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1462" y="173113"/>
              <a:ext cx="5430501" cy="268374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53413B-0074-6721-856B-B0F135D2BFCE}"/>
                </a:ext>
              </a:extLst>
            </p:cNvPr>
            <p:cNvSpPr txBox="1"/>
            <p:nvPr/>
          </p:nvSpPr>
          <p:spPr>
            <a:xfrm>
              <a:off x="886930" y="2937164"/>
              <a:ext cx="4359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Pagina</a:t>
              </a:r>
              <a:r>
                <a:rPr lang="en-US" dirty="0"/>
                <a:t> </a:t>
              </a:r>
              <a:r>
                <a:rPr lang="ro-RO" dirty="0"/>
                <a:t>de schimbare a parolei</a:t>
              </a:r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F7C9DD0-B52D-3FA7-E430-66E2CA4D8031}"/>
              </a:ext>
            </a:extLst>
          </p:cNvPr>
          <p:cNvGrpSpPr/>
          <p:nvPr/>
        </p:nvGrpSpPr>
        <p:grpSpPr>
          <a:xfrm>
            <a:off x="6408241" y="300545"/>
            <a:ext cx="5430501" cy="3137691"/>
            <a:chOff x="351462" y="168805"/>
            <a:chExt cx="5430501" cy="313769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9B87AF4-910C-5CFF-4308-A838ED2A9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1462" y="168805"/>
              <a:ext cx="5430501" cy="269236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5BCE2DB-36FA-DF7D-9DBC-295767469317}"/>
                </a:ext>
              </a:extLst>
            </p:cNvPr>
            <p:cNvSpPr txBox="1"/>
            <p:nvPr/>
          </p:nvSpPr>
          <p:spPr>
            <a:xfrm>
              <a:off x="886930" y="2937164"/>
              <a:ext cx="4359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Pagina</a:t>
              </a:r>
              <a:r>
                <a:rPr lang="en-US" dirty="0"/>
                <a:t> principal</a:t>
              </a:r>
              <a:r>
                <a:rPr lang="ro-RO" dirty="0"/>
                <a:t>ă de administrare</a:t>
              </a:r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09461F8-CBF6-FB3C-CCEA-487F2FC27AAE}"/>
              </a:ext>
            </a:extLst>
          </p:cNvPr>
          <p:cNvGrpSpPr/>
          <p:nvPr/>
        </p:nvGrpSpPr>
        <p:grpSpPr>
          <a:xfrm>
            <a:off x="6149201" y="3565757"/>
            <a:ext cx="5948579" cy="3137691"/>
            <a:chOff x="92422" y="168805"/>
            <a:chExt cx="5948579" cy="313769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90DB6AD-61CC-7879-586B-C0825CD1D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60061" y="168805"/>
              <a:ext cx="5413303" cy="269236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B3B021-CADB-7080-8265-0CF375575C36}"/>
                </a:ext>
              </a:extLst>
            </p:cNvPr>
            <p:cNvSpPr txBox="1"/>
            <p:nvPr/>
          </p:nvSpPr>
          <p:spPr>
            <a:xfrm>
              <a:off x="92422" y="2937164"/>
              <a:ext cx="5948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dirty="0"/>
                <a:t>Pagina de administrare a articolelor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061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3EF7DD3-6316-E53A-AC3D-01DBBC5C2138}"/>
              </a:ext>
            </a:extLst>
          </p:cNvPr>
          <p:cNvSpPr txBox="1"/>
          <p:nvPr/>
        </p:nvSpPr>
        <p:spPr>
          <a:xfrm>
            <a:off x="4904007" y="6338661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Diagrama use-case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42B02B-487D-A8BB-D872-A5E14804E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700" y="378015"/>
            <a:ext cx="8464191" cy="59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3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27DAF5-BBD4-4705-D044-1256EC7390A8}"/>
              </a:ext>
            </a:extLst>
          </p:cNvPr>
          <p:cNvSpPr txBox="1"/>
          <p:nvPr/>
        </p:nvSpPr>
        <p:spPr>
          <a:xfrm>
            <a:off x="332509" y="387926"/>
            <a:ext cx="11157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https://www.php.net/docs.php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https://dev.mysql.com/doc/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https://getbootstrap.com/docs/5.0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6451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369</TotalTime>
  <Words>97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Slice</vt:lpstr>
      <vt:lpstr>Portal turistic pentru promovare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Portal turistic pentru promovare</dc:title>
  <dc:creator>Orion Flame</dc:creator>
  <cp:lastModifiedBy>Orion Flame</cp:lastModifiedBy>
  <cp:revision>4</cp:revision>
  <dcterms:created xsi:type="dcterms:W3CDTF">2023-06-17T11:48:00Z</dcterms:created>
  <dcterms:modified xsi:type="dcterms:W3CDTF">2023-06-22T12:40:21Z</dcterms:modified>
</cp:coreProperties>
</file>