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DB799-DB31-4245-819F-28E52F169443}" v="28" dt="2025-07-31T01:57:23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Lohatepanont" userId="7bc9eb3bb23ca88d" providerId="LiveId" clId="{641DB799-DB31-4245-819F-28E52F169443}"/>
    <pc:docChg chg="undo custSel addSld modSld">
      <pc:chgData name="Mark Lohatepanont" userId="7bc9eb3bb23ca88d" providerId="LiveId" clId="{641DB799-DB31-4245-819F-28E52F169443}" dt="2025-07-31T13:29:06.079" v="790" actId="20577"/>
      <pc:docMkLst>
        <pc:docMk/>
      </pc:docMkLst>
      <pc:sldChg chg="addSp modSp mod">
        <pc:chgData name="Mark Lohatepanont" userId="7bc9eb3bb23ca88d" providerId="LiveId" clId="{641DB799-DB31-4245-819F-28E52F169443}" dt="2025-07-31T01:32:15.491" v="15" actId="20577"/>
        <pc:sldMkLst>
          <pc:docMk/>
          <pc:sldMk cId="1340528522" sldId="256"/>
        </pc:sldMkLst>
        <pc:spChg chg="add mod">
          <ac:chgData name="Mark Lohatepanont" userId="7bc9eb3bb23ca88d" providerId="LiveId" clId="{641DB799-DB31-4245-819F-28E52F169443}" dt="2025-07-31T01:32:15.491" v="15" actId="20577"/>
          <ac:spMkLst>
            <pc:docMk/>
            <pc:sldMk cId="1340528522" sldId="256"/>
            <ac:spMk id="5" creationId="{E841AEC7-2B3E-9E32-BB24-7454048AC36D}"/>
          </ac:spMkLst>
        </pc:spChg>
      </pc:sldChg>
      <pc:sldChg chg="addSp delSp modSp new mod">
        <pc:chgData name="Mark Lohatepanont" userId="7bc9eb3bb23ca88d" providerId="LiveId" clId="{641DB799-DB31-4245-819F-28E52F169443}" dt="2025-07-31T01:36:53.020" v="368" actId="20577"/>
        <pc:sldMkLst>
          <pc:docMk/>
          <pc:sldMk cId="1963376263" sldId="261"/>
        </pc:sldMkLst>
        <pc:spChg chg="del mod">
          <ac:chgData name="Mark Lohatepanont" userId="7bc9eb3bb23ca88d" providerId="LiveId" clId="{641DB799-DB31-4245-819F-28E52F169443}" dt="2025-07-31T01:32:28.085" v="18" actId="478"/>
          <ac:spMkLst>
            <pc:docMk/>
            <pc:sldMk cId="1963376263" sldId="261"/>
            <ac:spMk id="2" creationId="{78C24625-C8D5-00D9-EB08-BECCCAE0F584}"/>
          </ac:spMkLst>
        </pc:spChg>
        <pc:spChg chg="del mod">
          <ac:chgData name="Mark Lohatepanont" userId="7bc9eb3bb23ca88d" providerId="LiveId" clId="{641DB799-DB31-4245-819F-28E52F169443}" dt="2025-07-31T01:32:28.085" v="18" actId="478"/>
          <ac:spMkLst>
            <pc:docMk/>
            <pc:sldMk cId="1963376263" sldId="261"/>
            <ac:spMk id="3" creationId="{92CFA44D-8BC4-9A18-73FE-A1949E8CA70C}"/>
          </ac:spMkLst>
        </pc:spChg>
        <pc:spChg chg="add mod">
          <ac:chgData name="Mark Lohatepanont" userId="7bc9eb3bb23ca88d" providerId="LiveId" clId="{641DB799-DB31-4245-819F-28E52F169443}" dt="2025-07-31T01:33:06.221" v="52" actId="20577"/>
          <ac:spMkLst>
            <pc:docMk/>
            <pc:sldMk cId="1963376263" sldId="261"/>
            <ac:spMk id="4" creationId="{216B7632-AC9B-F9C6-CEBB-D2CD80CD3C83}"/>
          </ac:spMkLst>
        </pc:spChg>
        <pc:spChg chg="add mod">
          <ac:chgData name="Mark Lohatepanont" userId="7bc9eb3bb23ca88d" providerId="LiveId" clId="{641DB799-DB31-4245-819F-28E52F169443}" dt="2025-07-31T01:34:35.737" v="162" actId="20577"/>
          <ac:spMkLst>
            <pc:docMk/>
            <pc:sldMk cId="1963376263" sldId="261"/>
            <ac:spMk id="5" creationId="{BA5C47A7-C92B-6629-11A9-A5869B500994}"/>
          </ac:spMkLst>
        </pc:spChg>
        <pc:spChg chg="add mod">
          <ac:chgData name="Mark Lohatepanont" userId="7bc9eb3bb23ca88d" providerId="LiveId" clId="{641DB799-DB31-4245-819F-28E52F169443}" dt="2025-07-31T01:36:53.020" v="368" actId="20577"/>
          <ac:spMkLst>
            <pc:docMk/>
            <pc:sldMk cId="1963376263" sldId="261"/>
            <ac:spMk id="6" creationId="{4DECC159-B730-AD54-F403-1DE3500687A2}"/>
          </ac:spMkLst>
        </pc:spChg>
        <pc:spChg chg="add mod">
          <ac:chgData name="Mark Lohatepanont" userId="7bc9eb3bb23ca88d" providerId="LiveId" clId="{641DB799-DB31-4245-819F-28E52F169443}" dt="2025-07-31T01:32:37.602" v="26" actId="20577"/>
          <ac:spMkLst>
            <pc:docMk/>
            <pc:sldMk cId="1963376263" sldId="261"/>
            <ac:spMk id="7" creationId="{33FD6C0E-EF91-AE7C-DBC8-3135ECA464C3}"/>
          </ac:spMkLst>
        </pc:spChg>
        <pc:spChg chg="add mod">
          <ac:chgData name="Mark Lohatepanont" userId="7bc9eb3bb23ca88d" providerId="LiveId" clId="{641DB799-DB31-4245-819F-28E52F169443}" dt="2025-07-31T01:36:15.374" v="364" actId="1076"/>
          <ac:spMkLst>
            <pc:docMk/>
            <pc:sldMk cId="1963376263" sldId="261"/>
            <ac:spMk id="10" creationId="{45C4473D-BADA-7E12-8063-C19E42EE8A4D}"/>
          </ac:spMkLst>
        </pc:spChg>
        <pc:spChg chg="add mod">
          <ac:chgData name="Mark Lohatepanont" userId="7bc9eb3bb23ca88d" providerId="LiveId" clId="{641DB799-DB31-4245-819F-28E52F169443}" dt="2025-07-31T01:36:10.730" v="362" actId="14100"/>
          <ac:spMkLst>
            <pc:docMk/>
            <pc:sldMk cId="1963376263" sldId="261"/>
            <ac:spMk id="11" creationId="{1D37A1BF-29D4-30F9-FE24-3B6347630031}"/>
          </ac:spMkLst>
        </pc:spChg>
        <pc:picChg chg="add mod">
          <ac:chgData name="Mark Lohatepanont" userId="7bc9eb3bb23ca88d" providerId="LiveId" clId="{641DB799-DB31-4245-819F-28E52F169443}" dt="2025-07-31T01:35:51.357" v="334" actId="1076"/>
          <ac:picMkLst>
            <pc:docMk/>
            <pc:sldMk cId="1963376263" sldId="261"/>
            <ac:picMk id="9" creationId="{35705036-E9EF-5D48-9115-FD6AFE9DFE19}"/>
          </ac:picMkLst>
        </pc:picChg>
      </pc:sldChg>
      <pc:sldChg chg="addSp delSp modSp new mod">
        <pc:chgData name="Mark Lohatepanont" userId="7bc9eb3bb23ca88d" providerId="LiveId" clId="{641DB799-DB31-4245-819F-28E52F169443}" dt="2025-07-31T01:51:52.006" v="559" actId="14100"/>
        <pc:sldMkLst>
          <pc:docMk/>
          <pc:sldMk cId="3678130148" sldId="262"/>
        </pc:sldMkLst>
        <pc:spChg chg="mod">
          <ac:chgData name="Mark Lohatepanont" userId="7bc9eb3bb23ca88d" providerId="LiveId" clId="{641DB799-DB31-4245-819F-28E52F169443}" dt="2025-07-31T01:37:06.840" v="398" actId="20577"/>
          <ac:spMkLst>
            <pc:docMk/>
            <pc:sldMk cId="3678130148" sldId="262"/>
            <ac:spMk id="2" creationId="{4A6E9546-8D4A-F13A-39C4-8BDE2988EE00}"/>
          </ac:spMkLst>
        </pc:spChg>
        <pc:spChg chg="del">
          <ac:chgData name="Mark Lohatepanont" userId="7bc9eb3bb23ca88d" providerId="LiveId" clId="{641DB799-DB31-4245-819F-28E52F169443}" dt="2025-07-31T01:37:11.776" v="399"/>
          <ac:spMkLst>
            <pc:docMk/>
            <pc:sldMk cId="3678130148" sldId="262"/>
            <ac:spMk id="3" creationId="{35CDE946-6529-B279-49DC-825F480FDC5B}"/>
          </ac:spMkLst>
        </pc:spChg>
        <pc:spChg chg="add del mod">
          <ac:chgData name="Mark Lohatepanont" userId="7bc9eb3bb23ca88d" providerId="LiveId" clId="{641DB799-DB31-4245-819F-28E52F169443}" dt="2025-07-31T01:37:49.881" v="434" actId="478"/>
          <ac:spMkLst>
            <pc:docMk/>
            <pc:sldMk cId="3678130148" sldId="262"/>
            <ac:spMk id="6" creationId="{1666C70A-02B5-DCCF-0896-349A16A44AAC}"/>
          </ac:spMkLst>
        </pc:spChg>
        <pc:spChg chg="add mod">
          <ac:chgData name="Mark Lohatepanont" userId="7bc9eb3bb23ca88d" providerId="LiveId" clId="{641DB799-DB31-4245-819F-28E52F169443}" dt="2025-07-31T01:37:52.960" v="435" actId="1076"/>
          <ac:spMkLst>
            <pc:docMk/>
            <pc:sldMk cId="3678130148" sldId="262"/>
            <ac:spMk id="7" creationId="{B3C65F58-DB11-E608-6EA8-0BFCA6A80AC5}"/>
          </ac:spMkLst>
        </pc:spChg>
        <pc:spChg chg="add mod">
          <ac:chgData name="Mark Lohatepanont" userId="7bc9eb3bb23ca88d" providerId="LiveId" clId="{641DB799-DB31-4245-819F-28E52F169443}" dt="2025-07-31T01:38:03.040" v="436"/>
          <ac:spMkLst>
            <pc:docMk/>
            <pc:sldMk cId="3678130148" sldId="262"/>
            <ac:spMk id="8" creationId="{33C43510-8B67-99C4-863E-02D832DE0080}"/>
          </ac:spMkLst>
        </pc:spChg>
        <pc:spChg chg="add mod">
          <ac:chgData name="Mark Lohatepanont" userId="7bc9eb3bb23ca88d" providerId="LiveId" clId="{641DB799-DB31-4245-819F-28E52F169443}" dt="2025-07-31T01:45:44.728" v="505" actId="20577"/>
          <ac:spMkLst>
            <pc:docMk/>
            <pc:sldMk cId="3678130148" sldId="262"/>
            <ac:spMk id="9" creationId="{01F05A47-7C62-5444-BFFE-103901C6E25B}"/>
          </ac:spMkLst>
        </pc:spChg>
        <pc:spChg chg="add mod">
          <ac:chgData name="Mark Lohatepanont" userId="7bc9eb3bb23ca88d" providerId="LiveId" clId="{641DB799-DB31-4245-819F-28E52F169443}" dt="2025-07-31T01:50:15.814" v="511" actId="14100"/>
          <ac:spMkLst>
            <pc:docMk/>
            <pc:sldMk cId="3678130148" sldId="262"/>
            <ac:spMk id="10" creationId="{9FB97172-1D5D-D640-C3E3-CB216F2440F3}"/>
          </ac:spMkLst>
        </pc:spChg>
        <pc:spChg chg="add mod">
          <ac:chgData name="Mark Lohatepanont" userId="7bc9eb3bb23ca88d" providerId="LiveId" clId="{641DB799-DB31-4245-819F-28E52F169443}" dt="2025-07-31T01:50:43.053" v="551" actId="688"/>
          <ac:spMkLst>
            <pc:docMk/>
            <pc:sldMk cId="3678130148" sldId="262"/>
            <ac:spMk id="11" creationId="{32D7C5F9-2440-83C0-98CE-16451FB2B44A}"/>
          </ac:spMkLst>
        </pc:spChg>
        <pc:spChg chg="add mod">
          <ac:chgData name="Mark Lohatepanont" userId="7bc9eb3bb23ca88d" providerId="LiveId" clId="{641DB799-DB31-4245-819F-28E52F169443}" dt="2025-07-31T01:51:52.006" v="559" actId="14100"/>
          <ac:spMkLst>
            <pc:docMk/>
            <pc:sldMk cId="3678130148" sldId="262"/>
            <ac:spMk id="14" creationId="{D2719FA6-074C-4624-4B36-0A0857DC23C2}"/>
          </ac:spMkLst>
        </pc:spChg>
        <pc:picChg chg="add mod">
          <ac:chgData name="Mark Lohatepanont" userId="7bc9eb3bb23ca88d" providerId="LiveId" clId="{641DB799-DB31-4245-819F-28E52F169443}" dt="2025-07-31T01:50:41.041" v="550" actId="1076"/>
          <ac:picMkLst>
            <pc:docMk/>
            <pc:sldMk cId="3678130148" sldId="262"/>
            <ac:picMk id="5" creationId="{E5612270-AC42-4F80-5FED-68515A4C700F}"/>
          </ac:picMkLst>
        </pc:picChg>
        <pc:cxnChg chg="add">
          <ac:chgData name="Mark Lohatepanont" userId="7bc9eb3bb23ca88d" providerId="LiveId" clId="{641DB799-DB31-4245-819F-28E52F169443}" dt="2025-07-31T01:50:47.861" v="552" actId="11529"/>
          <ac:cxnSpMkLst>
            <pc:docMk/>
            <pc:sldMk cId="3678130148" sldId="262"/>
            <ac:cxnSpMk id="13" creationId="{640C0E50-AF2A-91E1-D931-740989CEB1EA}"/>
          </ac:cxnSpMkLst>
        </pc:cxnChg>
      </pc:sldChg>
      <pc:sldChg chg="addSp delSp modSp new mod">
        <pc:chgData name="Mark Lohatepanont" userId="7bc9eb3bb23ca88d" providerId="LiveId" clId="{641DB799-DB31-4245-819F-28E52F169443}" dt="2025-07-31T01:52:23.960" v="565" actId="14100"/>
        <pc:sldMkLst>
          <pc:docMk/>
          <pc:sldMk cId="2898083558" sldId="263"/>
        </pc:sldMkLst>
        <pc:spChg chg="mod">
          <ac:chgData name="Mark Lohatepanont" userId="7bc9eb3bb23ca88d" providerId="LiveId" clId="{641DB799-DB31-4245-819F-28E52F169443}" dt="2025-07-31T01:39:36.835" v="486" actId="20577"/>
          <ac:spMkLst>
            <pc:docMk/>
            <pc:sldMk cId="2898083558" sldId="263"/>
            <ac:spMk id="2" creationId="{4C236203-BE9D-4CED-F3AA-ACE5461CB635}"/>
          </ac:spMkLst>
        </pc:spChg>
        <pc:spChg chg="del">
          <ac:chgData name="Mark Lohatepanont" userId="7bc9eb3bb23ca88d" providerId="LiveId" clId="{641DB799-DB31-4245-819F-28E52F169443}" dt="2025-07-31T01:39:40.308" v="487"/>
          <ac:spMkLst>
            <pc:docMk/>
            <pc:sldMk cId="2898083558" sldId="263"/>
            <ac:spMk id="3" creationId="{1C4C9025-A584-C656-9C10-3AB50BD3EF72}"/>
          </ac:spMkLst>
        </pc:spChg>
        <pc:spChg chg="add mod">
          <ac:chgData name="Mark Lohatepanont" userId="7bc9eb3bb23ca88d" providerId="LiveId" clId="{641DB799-DB31-4245-819F-28E52F169443}" dt="2025-07-31T01:39:57.909" v="496" actId="20577"/>
          <ac:spMkLst>
            <pc:docMk/>
            <pc:sldMk cId="2898083558" sldId="263"/>
            <ac:spMk id="6" creationId="{21051BCF-6CC1-767A-8183-9983DFF8FA43}"/>
          </ac:spMkLst>
        </pc:spChg>
        <pc:spChg chg="add mod">
          <ac:chgData name="Mark Lohatepanont" userId="7bc9eb3bb23ca88d" providerId="LiveId" clId="{641DB799-DB31-4245-819F-28E52F169443}" dt="2025-07-31T01:39:53.906" v="493"/>
          <ac:spMkLst>
            <pc:docMk/>
            <pc:sldMk cId="2898083558" sldId="263"/>
            <ac:spMk id="7" creationId="{BC432E43-EA94-48A2-9BD0-E3F58F04A5C9}"/>
          </ac:spMkLst>
        </pc:spChg>
        <pc:spChg chg="add mod">
          <ac:chgData name="Mark Lohatepanont" userId="7bc9eb3bb23ca88d" providerId="LiveId" clId="{641DB799-DB31-4245-819F-28E52F169443}" dt="2025-07-31T01:45:30.659" v="500"/>
          <ac:spMkLst>
            <pc:docMk/>
            <pc:sldMk cId="2898083558" sldId="263"/>
            <ac:spMk id="8" creationId="{44140A76-1ADC-8AE9-E880-AD5A8822597D}"/>
          </ac:spMkLst>
        </pc:spChg>
        <pc:spChg chg="add mod">
          <ac:chgData name="Mark Lohatepanont" userId="7bc9eb3bb23ca88d" providerId="LiveId" clId="{641DB799-DB31-4245-819F-28E52F169443}" dt="2025-07-31T01:52:17.561" v="563" actId="14100"/>
          <ac:spMkLst>
            <pc:docMk/>
            <pc:sldMk cId="2898083558" sldId="263"/>
            <ac:spMk id="9" creationId="{B4DE90C5-C1F7-B3E5-FEAD-4B0117C90595}"/>
          </ac:spMkLst>
        </pc:spChg>
        <pc:spChg chg="add mod">
          <ac:chgData name="Mark Lohatepanont" userId="7bc9eb3bb23ca88d" providerId="LiveId" clId="{641DB799-DB31-4245-819F-28E52F169443}" dt="2025-07-31T01:51:57.735" v="560"/>
          <ac:spMkLst>
            <pc:docMk/>
            <pc:sldMk cId="2898083558" sldId="263"/>
            <ac:spMk id="11" creationId="{A2EA89E6-4F86-3F72-574D-031E22181C16}"/>
          </ac:spMkLst>
        </pc:spChg>
        <pc:picChg chg="add mod">
          <ac:chgData name="Mark Lohatepanont" userId="7bc9eb3bb23ca88d" providerId="LiveId" clId="{641DB799-DB31-4245-819F-28E52F169443}" dt="2025-07-31T01:39:47.856" v="492" actId="1076"/>
          <ac:picMkLst>
            <pc:docMk/>
            <pc:sldMk cId="2898083558" sldId="263"/>
            <ac:picMk id="5" creationId="{DB43F33B-8EC5-EAC4-D631-FC4BA0B47E19}"/>
          </ac:picMkLst>
        </pc:picChg>
        <pc:cxnChg chg="add mod">
          <ac:chgData name="Mark Lohatepanont" userId="7bc9eb3bb23ca88d" providerId="LiveId" clId="{641DB799-DB31-4245-819F-28E52F169443}" dt="2025-07-31T01:52:23.960" v="565" actId="14100"/>
          <ac:cxnSpMkLst>
            <pc:docMk/>
            <pc:sldMk cId="2898083558" sldId="263"/>
            <ac:cxnSpMk id="10" creationId="{20450686-19A7-8008-99FB-696C24E09B5D}"/>
          </ac:cxnSpMkLst>
        </pc:cxnChg>
      </pc:sldChg>
      <pc:sldChg chg="addSp delSp modSp new mod">
        <pc:chgData name="Mark Lohatepanont" userId="7bc9eb3bb23ca88d" providerId="LiveId" clId="{641DB799-DB31-4245-819F-28E52F169443}" dt="2025-07-31T01:55:18.737" v="582" actId="1076"/>
        <pc:sldMkLst>
          <pc:docMk/>
          <pc:sldMk cId="4268124466" sldId="264"/>
        </pc:sldMkLst>
        <pc:spChg chg="mod">
          <ac:chgData name="Mark Lohatepanont" userId="7bc9eb3bb23ca88d" providerId="LiveId" clId="{641DB799-DB31-4245-819F-28E52F169443}" dt="2025-07-31T01:54:31.151" v="577" actId="20577"/>
          <ac:spMkLst>
            <pc:docMk/>
            <pc:sldMk cId="4268124466" sldId="264"/>
            <ac:spMk id="2" creationId="{D72ACE22-2A25-D743-06EC-A1528E626B0A}"/>
          </ac:spMkLst>
        </pc:spChg>
        <pc:spChg chg="del">
          <ac:chgData name="Mark Lohatepanont" userId="7bc9eb3bb23ca88d" providerId="LiveId" clId="{641DB799-DB31-4245-819F-28E52F169443}" dt="2025-07-31T01:54:50.306" v="578"/>
          <ac:spMkLst>
            <pc:docMk/>
            <pc:sldMk cId="4268124466" sldId="264"/>
            <ac:spMk id="3" creationId="{D64C3626-BDEE-DEE9-2523-0920C29D324D}"/>
          </ac:spMkLst>
        </pc:spChg>
        <pc:picChg chg="add mod">
          <ac:chgData name="Mark Lohatepanont" userId="7bc9eb3bb23ca88d" providerId="LiveId" clId="{641DB799-DB31-4245-819F-28E52F169443}" dt="2025-07-31T01:55:18.737" v="582" actId="1076"/>
          <ac:picMkLst>
            <pc:docMk/>
            <pc:sldMk cId="4268124466" sldId="264"/>
            <ac:picMk id="5" creationId="{C640CFC7-CE05-6E3A-38D9-CB02218F5D06}"/>
          </ac:picMkLst>
        </pc:picChg>
      </pc:sldChg>
      <pc:sldChg chg="addSp delSp modSp new mod">
        <pc:chgData name="Mark Lohatepanont" userId="7bc9eb3bb23ca88d" providerId="LiveId" clId="{641DB799-DB31-4245-819F-28E52F169443}" dt="2025-07-31T01:58:47.387" v="686" actId="14100"/>
        <pc:sldMkLst>
          <pc:docMk/>
          <pc:sldMk cId="2181156615" sldId="265"/>
        </pc:sldMkLst>
        <pc:spChg chg="mod">
          <ac:chgData name="Mark Lohatepanont" userId="7bc9eb3bb23ca88d" providerId="LiveId" clId="{641DB799-DB31-4245-819F-28E52F169443}" dt="2025-07-31T01:55:38.515" v="615" actId="20577"/>
          <ac:spMkLst>
            <pc:docMk/>
            <pc:sldMk cId="2181156615" sldId="265"/>
            <ac:spMk id="2" creationId="{E2C3E4C1-C40C-19C7-9074-34545395AA19}"/>
          </ac:spMkLst>
        </pc:spChg>
        <pc:spChg chg="del">
          <ac:chgData name="Mark Lohatepanont" userId="7bc9eb3bb23ca88d" providerId="LiveId" clId="{641DB799-DB31-4245-819F-28E52F169443}" dt="2025-07-31T01:55:27.192" v="594"/>
          <ac:spMkLst>
            <pc:docMk/>
            <pc:sldMk cId="2181156615" sldId="265"/>
            <ac:spMk id="3" creationId="{B6C180BE-130B-E99C-552E-0FD3CE87F51E}"/>
          </ac:spMkLst>
        </pc:spChg>
        <pc:spChg chg="add del mod">
          <ac:chgData name="Mark Lohatepanont" userId="7bc9eb3bb23ca88d" providerId="LiveId" clId="{641DB799-DB31-4245-819F-28E52F169443}" dt="2025-07-31T01:57:20.859" v="621"/>
          <ac:spMkLst>
            <pc:docMk/>
            <pc:sldMk cId="2181156615" sldId="265"/>
            <ac:spMk id="6" creationId="{AE5A596A-1AD5-A48F-5D02-B85FFA19287E}"/>
          </ac:spMkLst>
        </pc:spChg>
        <pc:spChg chg="add mod">
          <ac:chgData name="Mark Lohatepanont" userId="7bc9eb3bb23ca88d" providerId="LiveId" clId="{641DB799-DB31-4245-819F-28E52F169443}" dt="2025-07-31T01:58:18.300" v="626" actId="14100"/>
          <ac:spMkLst>
            <pc:docMk/>
            <pc:sldMk cId="2181156615" sldId="265"/>
            <ac:spMk id="7" creationId="{C0BD2F9B-EB21-50D7-9589-22893CF8BBFD}"/>
          </ac:spMkLst>
        </pc:spChg>
        <pc:spChg chg="add mod">
          <ac:chgData name="Mark Lohatepanont" userId="7bc9eb3bb23ca88d" providerId="LiveId" clId="{641DB799-DB31-4245-819F-28E52F169443}" dt="2025-07-31T01:58:44.833" v="685" actId="1076"/>
          <ac:spMkLst>
            <pc:docMk/>
            <pc:sldMk cId="2181156615" sldId="265"/>
            <ac:spMk id="9" creationId="{1B948299-E669-6BF8-8FF0-6B45D2E03177}"/>
          </ac:spMkLst>
        </pc:spChg>
        <pc:picChg chg="add mod">
          <ac:chgData name="Mark Lohatepanont" userId="7bc9eb3bb23ca88d" providerId="LiveId" clId="{641DB799-DB31-4245-819F-28E52F169443}" dt="2025-07-31T01:57:12.127" v="618" actId="1076"/>
          <ac:picMkLst>
            <pc:docMk/>
            <pc:sldMk cId="2181156615" sldId="265"/>
            <ac:picMk id="5" creationId="{0984D43D-212B-9E42-5E09-1706BF8FD029}"/>
          </ac:picMkLst>
        </pc:picChg>
        <pc:cxnChg chg="add mod">
          <ac:chgData name="Mark Lohatepanont" userId="7bc9eb3bb23ca88d" providerId="LiveId" clId="{641DB799-DB31-4245-819F-28E52F169443}" dt="2025-07-31T01:58:47.387" v="686" actId="14100"/>
          <ac:cxnSpMkLst>
            <pc:docMk/>
            <pc:sldMk cId="2181156615" sldId="265"/>
            <ac:cxnSpMk id="8" creationId="{6DD07327-36AF-3D98-B93D-86FA71850D6D}"/>
          </ac:cxnSpMkLst>
        </pc:cxnChg>
      </pc:sldChg>
      <pc:sldChg chg="modSp new mod">
        <pc:chgData name="Mark Lohatepanont" userId="7bc9eb3bb23ca88d" providerId="LiveId" clId="{641DB799-DB31-4245-819F-28E52F169443}" dt="2025-07-31T13:29:06.079" v="790" actId="20577"/>
        <pc:sldMkLst>
          <pc:docMk/>
          <pc:sldMk cId="341754958" sldId="266"/>
        </pc:sldMkLst>
        <pc:spChg chg="mod">
          <ac:chgData name="Mark Lohatepanont" userId="7bc9eb3bb23ca88d" providerId="LiveId" clId="{641DB799-DB31-4245-819F-28E52F169443}" dt="2025-07-31T13:28:22.658" v="709" actId="20577"/>
          <ac:spMkLst>
            <pc:docMk/>
            <pc:sldMk cId="341754958" sldId="266"/>
            <ac:spMk id="2" creationId="{8863A53A-508E-15D8-4768-F5311F628C57}"/>
          </ac:spMkLst>
        </pc:spChg>
        <pc:spChg chg="mod">
          <ac:chgData name="Mark Lohatepanont" userId="7bc9eb3bb23ca88d" providerId="LiveId" clId="{641DB799-DB31-4245-819F-28E52F169443}" dt="2025-07-31T13:29:06.079" v="790" actId="20577"/>
          <ac:spMkLst>
            <pc:docMk/>
            <pc:sldMk cId="341754958" sldId="266"/>
            <ac:spMk id="3" creationId="{AF5A6F75-9A00-9504-671A-1B576C5946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10BF-6EDE-51F3-D35C-C5F51A797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C4C37-E723-CFB7-1F6D-6BC1C3DA0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C440-56E4-3D2E-E13B-BDA2B0FB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9FA-84F9-4DA8-B366-4D2677C1B0B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189D1-781C-6F5B-1817-81F4FC27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1C95C-0E51-B001-5994-476C773C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A3-8E4F-4070-935D-ED4719A5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2DFD-C3DE-FA20-BA74-8D35952B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B3C79-2888-CE3C-C346-B5D7532FF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0940-D836-4519-2D43-6C37FE85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9FA-84F9-4DA8-B366-4D2677C1B0B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0B63-D4DD-6110-4563-FB17BA2B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988E-604D-0EA6-3E69-B69C9B4F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A3-8E4F-4070-935D-ED4719A5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5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40987-6B10-E519-6D1F-9B032FB90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771C6-9681-0139-5A3B-4BEF0DAD6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FA7BD-E1A5-C908-3CAC-865D8057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9FA-84F9-4DA8-B366-4D2677C1B0B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BEFE-7AAA-D23D-5DD5-5942E27B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4572-33B0-4FA1-69BD-78E4F5D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A3-8E4F-4070-935D-ED4719A5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A2A5-A998-D58C-BA84-D10AC793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A100F-38A2-C67A-1CCB-A30AAC07B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59CB-5630-051E-5A85-6769ED86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9FA-84F9-4DA8-B366-4D2677C1B0B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D1AA-0E99-FB33-2967-CD19BDFF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963B7-AD69-F167-46B6-5647F91D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A3-8E4F-4070-935D-ED4719A5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3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59EA-F2F4-DD71-1D0A-93C1D99A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76DEA-DE4C-E79B-BEDA-65A4D7265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B6E5F-6165-87E6-F047-ADE63462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9FA-84F9-4DA8-B366-4D2677C1B0B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03CD8-492A-A023-7FB2-0EAFC719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E11B-5C66-5857-FE36-7E22180D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A3-8E4F-4070-935D-ED4719A5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7F12-66C9-857B-14F0-ED52597C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00C1-AB00-4871-9755-29DA5A0A1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AF686-7629-EB61-7491-6448F89BC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E758F-C486-34D0-0D00-16870CD2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9FA-84F9-4DA8-B366-4D2677C1B0B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12E16-6513-9C2C-BFB2-A8C30E32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22234-21A9-3A3E-1B4F-36BE8490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A3-8E4F-4070-935D-ED4719A5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4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273B-4133-1A90-867A-33ED7E06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1F5A8-F310-0733-98E5-3F1F94EA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4A11B-3852-D84F-E52C-0CFCDFA5E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492A3-E911-E929-4F70-01A786D07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985E1-9338-15A9-545B-1B6C7E85B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44006-B5BD-4FE4-F68C-891ED53F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9FA-84F9-4DA8-B366-4D2677C1B0B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B940B-582C-CA17-5FA9-5BE37668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5E03D-34E1-6F86-CAB4-277DA38D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A3-8E4F-4070-935D-ED4719A5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9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9540-1D48-DF10-3BC9-6FB64472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0BC7B-A374-6D70-9D29-E7EBF4F0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9FA-84F9-4DA8-B366-4D2677C1B0B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99E7B-6853-839D-72B4-4FCAC034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EB82C-7DAA-DAA6-FF55-63422254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A3-8E4F-4070-935D-ED4719A5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6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BED23-E754-397B-889D-F17EEFDF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9FA-84F9-4DA8-B366-4D2677C1B0B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72AA1-686D-18C2-AD04-6227C174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42917-59E0-7907-12B0-00AAB89C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A3-8E4F-4070-935D-ED4719A5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4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8FAD-CA26-7C59-154E-6735D798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91DC-B5B7-56A0-5B3D-2271F6FB1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56249-F084-388D-B580-3FC1B84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66DC-65FA-0289-4E96-50C7BD68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9FA-84F9-4DA8-B366-4D2677C1B0B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ACE2E-CBCB-1D3A-A773-3BB03033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F6A97-CDE3-D307-D4EA-043E3FE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A3-8E4F-4070-935D-ED4719A5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DB67-5CD9-62E0-071D-6697911E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6025F-69E1-4CC2-7C9D-CAAB90EB6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1EE95-F581-3E3C-436B-615FF10CE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FF29A-B155-4956-C630-E35CBCC5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9FA-84F9-4DA8-B366-4D2677C1B0B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34DC0-D51F-9D00-FE95-DF4E2D92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64B79-9342-B1F6-89DA-1ED44987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BAA3-8E4F-4070-935D-ED4719A5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9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B5B63-7956-5E60-7910-6A9B14FC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5F9C5-844E-4366-62DA-7ACF32B09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33CC4-0FC7-5AC4-48FF-EA2DB0935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C519FA-84F9-4DA8-B366-4D2677C1B0B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1545-0463-850C-590D-0F5E0A486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D1DB5-FE28-BE11-E151-33A2F9F82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09BAA3-8E4F-4070-935D-ED4719A5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1CD9-5A89-8342-4F1C-6B3C1EACD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42C4-4DF9-44A8-6020-6777A7829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001037" cy="1655762"/>
          </a:xfrm>
        </p:spPr>
        <p:txBody>
          <a:bodyPr/>
          <a:lstStyle/>
          <a:p>
            <a:r>
              <a:rPr lang="en-US" dirty="0"/>
              <a:t>IMU, Temp Sensor, 16% Duty Cycle</a:t>
            </a:r>
          </a:p>
          <a:p>
            <a:r>
              <a:rPr lang="en-US" dirty="0"/>
              <a:t>Transmitter: ~1% Duty 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66688-CAE6-42B5-96D0-A9A2146DEE04}"/>
              </a:ext>
            </a:extLst>
          </p:cNvPr>
          <p:cNvSpPr txBox="1"/>
          <p:nvPr/>
        </p:nvSpPr>
        <p:spPr>
          <a:xfrm>
            <a:off x="6096000" y="3689797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Timing: </a:t>
            </a:r>
          </a:p>
          <a:p>
            <a:r>
              <a:rPr lang="en-US" dirty="0"/>
              <a:t>Boot + 1 Transmit</a:t>
            </a:r>
          </a:p>
          <a:p>
            <a:r>
              <a:rPr lang="en-US" dirty="0"/>
              <a:t>Loop:</a:t>
            </a:r>
          </a:p>
          <a:p>
            <a:pPr lvl="1"/>
            <a:r>
              <a:rPr lang="en-US" dirty="0"/>
              <a:t>Sleep for 10 Seconds</a:t>
            </a:r>
          </a:p>
          <a:p>
            <a:pPr lvl="1"/>
            <a:r>
              <a:rPr lang="en-US" dirty="0"/>
              <a:t>Boot </a:t>
            </a:r>
            <a:r>
              <a:rPr lang="en-US" dirty="0" err="1"/>
              <a:t>IMU+Env</a:t>
            </a:r>
            <a:r>
              <a:rPr lang="en-US" dirty="0"/>
              <a:t> Sensor for 2 Seconds</a:t>
            </a:r>
          </a:p>
          <a:p>
            <a:pPr lvl="1"/>
            <a:r>
              <a:rPr lang="en-US" dirty="0"/>
              <a:t>Sleep for 10 Second</a:t>
            </a:r>
          </a:p>
          <a:p>
            <a:pPr lvl="1"/>
            <a:r>
              <a:rPr lang="en-US" dirty="0"/>
              <a:t>Goto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1AEC7-2B3E-9E32-BB24-7454048AC36D}"/>
              </a:ext>
            </a:extLst>
          </p:cNvPr>
          <p:cNvSpPr txBox="1"/>
          <p:nvPr/>
        </p:nvSpPr>
        <p:spPr>
          <a:xfrm>
            <a:off x="1345842" y="5257800"/>
            <a:ext cx="44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POWERED MCU</a:t>
            </a:r>
          </a:p>
        </p:txBody>
      </p:sp>
    </p:spTree>
    <p:extLst>
      <p:ext uri="{BB962C8B-B14F-4D97-AF65-F5344CB8AC3E}">
        <p14:creationId xmlns:p14="http://schemas.microsoft.com/office/powerpoint/2010/main" val="134052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E4C1-C40C-19C7-9074-34545395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View (~5 min of data)</a:t>
            </a:r>
          </a:p>
        </p:txBody>
      </p:sp>
      <p:pic>
        <p:nvPicPr>
          <p:cNvPr id="5" name="Content Placeholder 4" descr="A diagram of a graph&#10;&#10;AI-generated content may be incorrect.">
            <a:extLst>
              <a:ext uri="{FF2B5EF4-FFF2-40B4-BE49-F238E27FC236}">
                <a16:creationId xmlns:a16="http://schemas.microsoft.com/office/drawing/2014/main" id="{0984D43D-212B-9E42-5E09-1706BF8FD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419976" cy="54864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BD2F9B-EB21-50D7-9589-22893CF8BBFD}"/>
              </a:ext>
            </a:extLst>
          </p:cNvPr>
          <p:cNvSpPr/>
          <p:nvPr/>
        </p:nvSpPr>
        <p:spPr>
          <a:xfrm>
            <a:off x="1687133" y="2202287"/>
            <a:ext cx="231820" cy="1584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D07327-36AF-3D98-B93D-86FA71850D6D}"/>
              </a:ext>
            </a:extLst>
          </p:cNvPr>
          <p:cNvCxnSpPr>
            <a:cxnSpLocks/>
          </p:cNvCxnSpPr>
          <p:nvPr/>
        </p:nvCxnSpPr>
        <p:spPr>
          <a:xfrm>
            <a:off x="1191296" y="1571221"/>
            <a:ext cx="444321" cy="631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948299-E669-6BF8-8FF0-6B45D2E03177}"/>
              </a:ext>
            </a:extLst>
          </p:cNvPr>
          <p:cNvSpPr txBox="1"/>
          <p:nvPr/>
        </p:nvSpPr>
        <p:spPr>
          <a:xfrm>
            <a:off x="122349" y="1201889"/>
            <a:ext cx="638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Accidently hit the power off button on the power supply</a:t>
            </a:r>
          </a:p>
        </p:txBody>
      </p:sp>
    </p:spTree>
    <p:extLst>
      <p:ext uri="{BB962C8B-B14F-4D97-AF65-F5344CB8AC3E}">
        <p14:creationId xmlns:p14="http://schemas.microsoft.com/office/powerpoint/2010/main" val="218115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A53A-508E-15D8-4768-F5311F62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E for each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6F75-9A00-9504-671A-1B576C59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</a:t>
            </a:r>
          </a:p>
          <a:p>
            <a:r>
              <a:rPr lang="en-US" dirty="0" err="1"/>
              <a:t>Processor+IMU</a:t>
            </a:r>
            <a:endParaRPr lang="en-US" dirty="0"/>
          </a:p>
          <a:p>
            <a:r>
              <a:rPr lang="en-US" dirty="0" err="1"/>
              <a:t>Processor+Transmitter</a:t>
            </a:r>
            <a:endParaRPr lang="en-US" dirty="0"/>
          </a:p>
          <a:p>
            <a:r>
              <a:rPr lang="en-US" dirty="0"/>
              <a:t>Put Temp Sensor </a:t>
            </a:r>
            <a:r>
              <a:rPr lang="en-US"/>
              <a:t>to Sleep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7731-2627-07B8-3435-E814461C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View</a:t>
            </a:r>
          </a:p>
        </p:txBody>
      </p:sp>
      <p:pic>
        <p:nvPicPr>
          <p:cNvPr id="5" name="Content Placeholder 4" descr="A close-up of several blue lines&#10;&#10;AI-generated content may be incorrect.">
            <a:extLst>
              <a:ext uri="{FF2B5EF4-FFF2-40B4-BE49-F238E27FC236}">
                <a16:creationId xmlns:a16="http://schemas.microsoft.com/office/drawing/2014/main" id="{06D694AE-934D-EB2A-3017-2C6BF8997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419976" cy="5486400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8CE3A9-E72E-D579-A23A-3DB3BC1F1C71}"/>
              </a:ext>
            </a:extLst>
          </p:cNvPr>
          <p:cNvSpPr/>
          <p:nvPr/>
        </p:nvSpPr>
        <p:spPr>
          <a:xfrm>
            <a:off x="4887912" y="5007356"/>
            <a:ext cx="720725" cy="848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351885-A0E5-3827-786C-07558E7DD310}"/>
              </a:ext>
            </a:extLst>
          </p:cNvPr>
          <p:cNvSpPr/>
          <p:nvPr/>
        </p:nvSpPr>
        <p:spPr>
          <a:xfrm>
            <a:off x="5583238" y="4511675"/>
            <a:ext cx="111125" cy="436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2907C5-280F-37C8-29C0-96E2D249BADD}"/>
              </a:ext>
            </a:extLst>
          </p:cNvPr>
          <p:cNvSpPr txBox="1"/>
          <p:nvPr/>
        </p:nvSpPr>
        <p:spPr>
          <a:xfrm>
            <a:off x="5638800" y="4545290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F656C-BB32-2722-6F6D-420CF83AFC8D}"/>
              </a:ext>
            </a:extLst>
          </p:cNvPr>
          <p:cNvSpPr txBox="1"/>
          <p:nvPr/>
        </p:nvSpPr>
        <p:spPr>
          <a:xfrm rot="18364719">
            <a:off x="4182798" y="4645559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IMU 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0CBA49-145C-6175-990C-1A792141721F}"/>
              </a:ext>
            </a:extLst>
          </p:cNvPr>
          <p:cNvSpPr/>
          <p:nvPr/>
        </p:nvSpPr>
        <p:spPr>
          <a:xfrm>
            <a:off x="1723231" y="5706533"/>
            <a:ext cx="3085836" cy="463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232DB0-030C-065E-179C-047C3D862377}"/>
              </a:ext>
            </a:extLst>
          </p:cNvPr>
          <p:cNvSpPr txBox="1"/>
          <p:nvPr/>
        </p:nvSpPr>
        <p:spPr>
          <a:xfrm>
            <a:off x="1931268" y="5097200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IMU Sleep</a:t>
            </a:r>
          </a:p>
        </p:txBody>
      </p:sp>
    </p:spTree>
    <p:extLst>
      <p:ext uri="{BB962C8B-B14F-4D97-AF65-F5344CB8AC3E}">
        <p14:creationId xmlns:p14="http://schemas.microsoft.com/office/powerpoint/2010/main" val="31746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1D7E-033E-D88B-2703-57E0CF8C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Small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320D8-D8D2-FA95-D1DB-31399238F187}"/>
              </a:ext>
            </a:extLst>
          </p:cNvPr>
          <p:cNvSpPr txBox="1"/>
          <p:nvPr/>
        </p:nvSpPr>
        <p:spPr>
          <a:xfrm>
            <a:off x="9495543" y="1939501"/>
            <a:ext cx="25074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Energy ~=</a:t>
            </a:r>
          </a:p>
          <a:p>
            <a:endParaRPr lang="en-US" dirty="0"/>
          </a:p>
          <a:p>
            <a:r>
              <a:rPr lang="en-US" dirty="0"/>
              <a:t>    0.1571 J</a:t>
            </a:r>
          </a:p>
          <a:p>
            <a:r>
              <a:rPr lang="en-US" dirty="0"/>
              <a:t>(From Integration under Power Curve)</a:t>
            </a:r>
          </a:p>
        </p:txBody>
      </p:sp>
      <p:pic>
        <p:nvPicPr>
          <p:cNvPr id="6" name="Picture 5" descr="A close-up of several blue lines&#10;&#10;AI-generated content may be incorrect.">
            <a:extLst>
              <a:ext uri="{FF2B5EF4-FFF2-40B4-BE49-F238E27FC236}">
                <a16:creationId xmlns:a16="http://schemas.microsoft.com/office/drawing/2014/main" id="{08586AB7-1F4E-7CD4-ED41-6142A6271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419976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7E557C-B03E-57B3-D3D8-977431F98300}"/>
              </a:ext>
            </a:extLst>
          </p:cNvPr>
          <p:cNvSpPr txBox="1"/>
          <p:nvPr/>
        </p:nvSpPr>
        <p:spPr>
          <a:xfrm>
            <a:off x="9495542" y="4114800"/>
            <a:ext cx="25074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Cap_E</a:t>
            </a:r>
            <a:r>
              <a:rPr lang="en-US" dirty="0"/>
              <a:t> = ½*C*V^2</a:t>
            </a:r>
          </a:p>
          <a:p>
            <a:endParaRPr lang="en-US" dirty="0"/>
          </a:p>
          <a:p>
            <a:r>
              <a:rPr lang="en-US" dirty="0"/>
              <a:t>C = 2* </a:t>
            </a:r>
            <a:r>
              <a:rPr lang="en-US" dirty="0" err="1"/>
              <a:t>Cap_E</a:t>
            </a:r>
            <a:r>
              <a:rPr lang="en-US" dirty="0"/>
              <a:t>/(V^2)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E57E8-69F7-EEA2-8738-1737EA5F9407}"/>
              </a:ext>
            </a:extLst>
          </p:cNvPr>
          <p:cNvSpPr txBox="1"/>
          <p:nvPr/>
        </p:nvSpPr>
        <p:spPr>
          <a:xfrm>
            <a:off x="9735309" y="5038130"/>
            <a:ext cx="2343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Required Capacitance =</a:t>
            </a:r>
          </a:p>
          <a:p>
            <a:endParaRPr lang="en-US" dirty="0"/>
          </a:p>
          <a:p>
            <a:r>
              <a:rPr lang="en-US" dirty="0"/>
              <a:t>    0.3142 F</a:t>
            </a:r>
          </a:p>
        </p:txBody>
      </p:sp>
    </p:spTree>
    <p:extLst>
      <p:ext uri="{BB962C8B-B14F-4D97-AF65-F5344CB8AC3E}">
        <p14:creationId xmlns:p14="http://schemas.microsoft.com/office/powerpoint/2010/main" val="66966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7663-9A9D-7AE8-54FC-2EECA67B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View</a:t>
            </a:r>
          </a:p>
        </p:txBody>
      </p:sp>
      <p:pic>
        <p:nvPicPr>
          <p:cNvPr id="9" name="Picture 8" descr="A close-up of several blue lines&#10;&#10;AI-generated content may be incorrect.">
            <a:extLst>
              <a:ext uri="{FF2B5EF4-FFF2-40B4-BE49-F238E27FC236}">
                <a16:creationId xmlns:a16="http://schemas.microsoft.com/office/drawing/2014/main" id="{95CFDDB6-8450-6194-EDFC-2292E941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41997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3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96F6-C4B5-020E-6878-0B8E9C06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View: ~8 mins of Data</a:t>
            </a: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A7264D58-006F-693D-7CEE-00BDF6E03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4199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0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16B7632-AC9B-F9C6-CEBB-D2CD80CD3C8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40010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Transmission 50%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C47A7-C92B-6629-11A9-A5869B500994}"/>
              </a:ext>
            </a:extLst>
          </p:cNvPr>
          <p:cNvSpPr txBox="1"/>
          <p:nvPr/>
        </p:nvSpPr>
        <p:spPr>
          <a:xfrm>
            <a:off x="6096000" y="3689797"/>
            <a:ext cx="5127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Timing:</a:t>
            </a:r>
          </a:p>
          <a:p>
            <a:r>
              <a:rPr lang="en-US" dirty="0"/>
              <a:t>Boot</a:t>
            </a:r>
          </a:p>
          <a:p>
            <a:r>
              <a:rPr lang="en-US" dirty="0"/>
              <a:t>IMU to Off</a:t>
            </a:r>
          </a:p>
          <a:p>
            <a:r>
              <a:rPr lang="en-US" dirty="0"/>
              <a:t>Loop:</a:t>
            </a:r>
          </a:p>
          <a:p>
            <a:pPr lvl="1"/>
            <a:r>
              <a:rPr lang="en-US" dirty="0"/>
              <a:t>Boot LoRa for 3 Seconds (~1 Transmission)</a:t>
            </a:r>
          </a:p>
          <a:p>
            <a:pPr lvl="1"/>
            <a:r>
              <a:rPr lang="en-US" dirty="0"/>
              <a:t>Sleep for 3 Second</a:t>
            </a:r>
          </a:p>
          <a:p>
            <a:pPr lvl="1"/>
            <a:r>
              <a:rPr lang="en-US" dirty="0"/>
              <a:t>Goto Loop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CC159-B730-AD54-F403-1DE3500687A2}"/>
              </a:ext>
            </a:extLst>
          </p:cNvPr>
          <p:cNvSpPr txBox="1"/>
          <p:nvPr/>
        </p:nvSpPr>
        <p:spPr>
          <a:xfrm>
            <a:off x="1386625" y="4182414"/>
            <a:ext cx="4423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POWERED MCU</a:t>
            </a:r>
          </a:p>
          <a:p>
            <a:endParaRPr lang="en-US" dirty="0"/>
          </a:p>
          <a:p>
            <a:r>
              <a:rPr lang="en-US" dirty="0"/>
              <a:t>- The high powered MCU was put on by accident and consumes more transmission power than the low powered MCU by approximately 50%.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FD6C0E-EF91-AE7C-DBC8-3135ECA464C3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LoRa Power Study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05036-E9EF-5D48-9115-FD6AFE9DF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41" y="972420"/>
            <a:ext cx="4313563" cy="1751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C4473D-BADA-7E12-8063-C19E42EE8A4D}"/>
              </a:ext>
            </a:extLst>
          </p:cNvPr>
          <p:cNvSpPr txBox="1"/>
          <p:nvPr/>
        </p:nvSpPr>
        <p:spPr>
          <a:xfrm>
            <a:off x="8184523" y="296198"/>
            <a:ext cx="110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Powered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7A1BF-29D4-30F9-FE24-3B6347630031}"/>
              </a:ext>
            </a:extLst>
          </p:cNvPr>
          <p:cNvSpPr txBox="1"/>
          <p:nvPr/>
        </p:nvSpPr>
        <p:spPr>
          <a:xfrm>
            <a:off x="10135672" y="270456"/>
            <a:ext cx="122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Powered</a:t>
            </a:r>
          </a:p>
        </p:txBody>
      </p:sp>
    </p:spTree>
    <p:extLst>
      <p:ext uri="{BB962C8B-B14F-4D97-AF65-F5344CB8AC3E}">
        <p14:creationId xmlns:p14="http://schemas.microsoft.com/office/powerpoint/2010/main" val="196337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9546-8D4A-F13A-39C4-8BDE2988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Transmission</a:t>
            </a:r>
          </a:p>
        </p:txBody>
      </p:sp>
      <p:pic>
        <p:nvPicPr>
          <p:cNvPr id="5" name="Content Placeholder 4" descr="A graph of a graph of a wave&#10;&#10;AI-generated content may be incorrect.">
            <a:extLst>
              <a:ext uri="{FF2B5EF4-FFF2-40B4-BE49-F238E27FC236}">
                <a16:creationId xmlns:a16="http://schemas.microsoft.com/office/drawing/2014/main" id="{E5612270-AC42-4F80-5FED-68515A4C7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419976" cy="5486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C65F58-DB11-E608-6EA8-0BFCA6A80AC5}"/>
              </a:ext>
            </a:extLst>
          </p:cNvPr>
          <p:cNvSpPr txBox="1"/>
          <p:nvPr/>
        </p:nvSpPr>
        <p:spPr>
          <a:xfrm>
            <a:off x="9419976" y="1553135"/>
            <a:ext cx="25074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Energy ~=</a:t>
            </a:r>
          </a:p>
          <a:p>
            <a:endParaRPr lang="en-US" dirty="0"/>
          </a:p>
          <a:p>
            <a:r>
              <a:rPr lang="en-US" dirty="0"/>
              <a:t>    0.06 J</a:t>
            </a:r>
          </a:p>
          <a:p>
            <a:r>
              <a:rPr lang="en-US" dirty="0"/>
              <a:t>(From Integration under Power Curve)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43510-8B67-99C4-863E-02D832DE0080}"/>
              </a:ext>
            </a:extLst>
          </p:cNvPr>
          <p:cNvSpPr txBox="1"/>
          <p:nvPr/>
        </p:nvSpPr>
        <p:spPr>
          <a:xfrm>
            <a:off x="9495542" y="4114800"/>
            <a:ext cx="25074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Cap_E</a:t>
            </a:r>
            <a:r>
              <a:rPr lang="en-US" dirty="0"/>
              <a:t> = ½*C*V^2</a:t>
            </a:r>
          </a:p>
          <a:p>
            <a:endParaRPr lang="en-US" dirty="0"/>
          </a:p>
          <a:p>
            <a:r>
              <a:rPr lang="en-US" dirty="0"/>
              <a:t>C = 2* </a:t>
            </a:r>
            <a:r>
              <a:rPr lang="en-US" dirty="0" err="1"/>
              <a:t>Cap_E</a:t>
            </a:r>
            <a:r>
              <a:rPr lang="en-US" dirty="0"/>
              <a:t>/(V^2)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05A47-7C62-5444-BFFE-103901C6E25B}"/>
              </a:ext>
            </a:extLst>
          </p:cNvPr>
          <p:cNvSpPr txBox="1"/>
          <p:nvPr/>
        </p:nvSpPr>
        <p:spPr>
          <a:xfrm>
            <a:off x="9735309" y="5038130"/>
            <a:ext cx="2343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Required Capacitance =</a:t>
            </a:r>
          </a:p>
          <a:p>
            <a:endParaRPr lang="en-US" dirty="0"/>
          </a:p>
          <a:p>
            <a:r>
              <a:rPr lang="en-US" dirty="0"/>
              <a:t>    0.12 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B97172-1D5D-D640-C3E3-CB216F2440F3}"/>
              </a:ext>
            </a:extLst>
          </p:cNvPr>
          <p:cNvSpPr/>
          <p:nvPr/>
        </p:nvSpPr>
        <p:spPr>
          <a:xfrm>
            <a:off x="1365160" y="2788276"/>
            <a:ext cx="2807595" cy="837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7C5F9-2440-83C0-98CE-16451FB2B44A}"/>
              </a:ext>
            </a:extLst>
          </p:cNvPr>
          <p:cNvSpPr txBox="1"/>
          <p:nvPr/>
        </p:nvSpPr>
        <p:spPr>
          <a:xfrm rot="17520093">
            <a:off x="-376516" y="1737854"/>
            <a:ext cx="188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Brown out from voltage regulator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0C0E50-AF2A-91E1-D931-740989CEB1EA}"/>
              </a:ext>
            </a:extLst>
          </p:cNvPr>
          <p:cNvCxnSpPr/>
          <p:nvPr/>
        </p:nvCxnSpPr>
        <p:spPr>
          <a:xfrm>
            <a:off x="953037" y="1964028"/>
            <a:ext cx="1049628" cy="656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719FA6-074C-4624-4B36-0A0857DC23C2}"/>
              </a:ext>
            </a:extLst>
          </p:cNvPr>
          <p:cNvSpPr txBox="1"/>
          <p:nvPr/>
        </p:nvSpPr>
        <p:spPr>
          <a:xfrm>
            <a:off x="103030" y="2955701"/>
            <a:ext cx="7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(BO)</a:t>
            </a:r>
          </a:p>
        </p:txBody>
      </p:sp>
    </p:spTree>
    <p:extLst>
      <p:ext uri="{BB962C8B-B14F-4D97-AF65-F5344CB8AC3E}">
        <p14:creationId xmlns:p14="http://schemas.microsoft.com/office/powerpoint/2010/main" val="367813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6203-BE9D-4CED-F3AA-ACE5461C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to Transmission to Sleep</a:t>
            </a:r>
          </a:p>
        </p:txBody>
      </p:sp>
      <p:pic>
        <p:nvPicPr>
          <p:cNvPr id="5" name="Content Placeholder 4" descr="A close-up of a graph&#10;&#10;AI-generated content may be incorrect.">
            <a:extLst>
              <a:ext uri="{FF2B5EF4-FFF2-40B4-BE49-F238E27FC236}">
                <a16:creationId xmlns:a16="http://schemas.microsoft.com/office/drawing/2014/main" id="{DB43F33B-8EC5-EAC4-D631-FC4BA0B47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419976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51BCF-6CC1-767A-8183-9983DFF8FA43}"/>
              </a:ext>
            </a:extLst>
          </p:cNvPr>
          <p:cNvSpPr txBox="1"/>
          <p:nvPr/>
        </p:nvSpPr>
        <p:spPr>
          <a:xfrm>
            <a:off x="9419976" y="1553135"/>
            <a:ext cx="25074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Energy ~=</a:t>
            </a:r>
          </a:p>
          <a:p>
            <a:endParaRPr lang="en-US" dirty="0"/>
          </a:p>
          <a:p>
            <a:r>
              <a:rPr lang="en-US" dirty="0"/>
              <a:t>    0.281 J</a:t>
            </a:r>
          </a:p>
          <a:p>
            <a:r>
              <a:rPr lang="en-US" dirty="0"/>
              <a:t>(From Integration under Power Curve)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32E43-EA94-48A2-9BD0-E3F58F04A5C9}"/>
              </a:ext>
            </a:extLst>
          </p:cNvPr>
          <p:cNvSpPr txBox="1"/>
          <p:nvPr/>
        </p:nvSpPr>
        <p:spPr>
          <a:xfrm>
            <a:off x="9495542" y="4114800"/>
            <a:ext cx="25074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Cap_E</a:t>
            </a:r>
            <a:r>
              <a:rPr lang="en-US" dirty="0"/>
              <a:t> = ½*C*V^2</a:t>
            </a:r>
          </a:p>
          <a:p>
            <a:endParaRPr lang="en-US" dirty="0"/>
          </a:p>
          <a:p>
            <a:r>
              <a:rPr lang="en-US" dirty="0"/>
              <a:t>C = 2* </a:t>
            </a:r>
            <a:r>
              <a:rPr lang="en-US" dirty="0" err="1"/>
              <a:t>Cap_E</a:t>
            </a:r>
            <a:r>
              <a:rPr lang="en-US" dirty="0"/>
              <a:t>/(V^2)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0A76-1ADC-8AE9-E880-AD5A8822597D}"/>
              </a:ext>
            </a:extLst>
          </p:cNvPr>
          <p:cNvSpPr txBox="1"/>
          <p:nvPr/>
        </p:nvSpPr>
        <p:spPr>
          <a:xfrm>
            <a:off x="9735309" y="5038130"/>
            <a:ext cx="2343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Required Capacitance =</a:t>
            </a:r>
          </a:p>
          <a:p>
            <a:endParaRPr lang="en-US" dirty="0"/>
          </a:p>
          <a:p>
            <a:r>
              <a:rPr lang="en-US" dirty="0"/>
              <a:t>    0.5620 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DE90C5-C1F7-B3E5-FEAD-4B0117C90595}"/>
              </a:ext>
            </a:extLst>
          </p:cNvPr>
          <p:cNvSpPr/>
          <p:nvPr/>
        </p:nvSpPr>
        <p:spPr>
          <a:xfrm>
            <a:off x="2530699" y="2955700"/>
            <a:ext cx="289774" cy="701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450686-19A7-8008-99FB-696C24E09B5D}"/>
              </a:ext>
            </a:extLst>
          </p:cNvPr>
          <p:cNvCxnSpPr>
            <a:cxnSpLocks/>
          </p:cNvCxnSpPr>
          <p:nvPr/>
        </p:nvCxnSpPr>
        <p:spPr>
          <a:xfrm>
            <a:off x="701899" y="3155324"/>
            <a:ext cx="1725769" cy="273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EA89E6-4F86-3F72-574D-031E22181C16}"/>
              </a:ext>
            </a:extLst>
          </p:cNvPr>
          <p:cNvSpPr txBox="1"/>
          <p:nvPr/>
        </p:nvSpPr>
        <p:spPr>
          <a:xfrm>
            <a:off x="103030" y="2955701"/>
            <a:ext cx="7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(BO)</a:t>
            </a:r>
          </a:p>
        </p:txBody>
      </p:sp>
    </p:spTree>
    <p:extLst>
      <p:ext uri="{BB962C8B-B14F-4D97-AF65-F5344CB8AC3E}">
        <p14:creationId xmlns:p14="http://schemas.microsoft.com/office/powerpoint/2010/main" val="289808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CE22-2A25-D743-06EC-A1528E62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View</a:t>
            </a:r>
          </a:p>
        </p:txBody>
      </p:sp>
      <p:pic>
        <p:nvPicPr>
          <p:cNvPr id="5" name="Content Placeholder 4" descr="A close-up of several graphs&#10;&#10;AI-generated content may be incorrect.">
            <a:extLst>
              <a:ext uri="{FF2B5EF4-FFF2-40B4-BE49-F238E27FC236}">
                <a16:creationId xmlns:a16="http://schemas.microsoft.com/office/drawing/2014/main" id="{C640CFC7-CE05-6E3A-38D9-CB02218F5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419976" cy="5486400"/>
          </a:xfrm>
        </p:spPr>
      </p:pic>
    </p:spTree>
    <p:extLst>
      <p:ext uri="{BB962C8B-B14F-4D97-AF65-F5344CB8AC3E}">
        <p14:creationId xmlns:p14="http://schemas.microsoft.com/office/powerpoint/2010/main" val="426812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302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 Study </vt:lpstr>
      <vt:lpstr>Small View</vt:lpstr>
      <vt:lpstr>Super Small View</vt:lpstr>
      <vt:lpstr>Medium View</vt:lpstr>
      <vt:lpstr>Big View: ~8 mins of Data</vt:lpstr>
      <vt:lpstr>PowerPoint Presentation</vt:lpstr>
      <vt:lpstr>Single Transmission</vt:lpstr>
      <vt:lpstr>Sleep to Transmission to Sleep</vt:lpstr>
      <vt:lpstr>Medium View</vt:lpstr>
      <vt:lpstr>Large View (~5 min of data)</vt:lpstr>
      <vt:lpstr>Total E for each 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Lohatepanont</dc:creator>
  <cp:lastModifiedBy>Mark Lohatepanont</cp:lastModifiedBy>
  <cp:revision>1</cp:revision>
  <dcterms:created xsi:type="dcterms:W3CDTF">2025-07-28T20:04:48Z</dcterms:created>
  <dcterms:modified xsi:type="dcterms:W3CDTF">2025-07-31T13:29:11Z</dcterms:modified>
</cp:coreProperties>
</file>