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7089f9d7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7089f9d7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7089f9d7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7089f9d7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7089f9d7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7089f9d7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7089f9d7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7089f9d7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7089f9d7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7089f9d7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749b884f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749b884f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Chess Engine Comparator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Orion Gregory, Sebastian Shirk, Tejas Bhadoria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756900" y="4372500"/>
            <a:ext cx="507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GitHub: https://github.com/OrionGregory/ChessEngineComparator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046000" y="3987600"/>
            <a:ext cx="78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Sprint 1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a web app where users can upload chess bots and test them against other user uploaded chess bots.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 an interactive interface for users to watch chess matches between bots unfold in real time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Offer real time feedback of the moves the bot is making as well as a general indication of which bot is winning.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Provide optimal move suggestions for comparison. 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62225"/>
            <a:ext cx="3704786" cy="182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the basic framework for our webapp.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 a chess bot in python to use for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Allow ourselves to upload and play against the chess bot. This will later be replaced with bot vs. bot.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Visualize the chessboard and gameplay with Chessboard.js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Move History panel, so users can see all moves </a:t>
            </a:r>
            <a:r>
              <a:rPr lang="en"/>
              <a:t>throughout</a:t>
            </a:r>
            <a:r>
              <a:rPr lang="en"/>
              <a:t> game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Cyan - Finished</a:t>
            </a:r>
            <a:br>
              <a:rPr lang="en"/>
            </a:br>
            <a:r>
              <a:rPr lang="en"/>
              <a:t>Yellow - In Progress</a:t>
            </a:r>
            <a:br>
              <a:rPr lang="en"/>
            </a:br>
            <a:r>
              <a:rPr lang="en"/>
              <a:t>Blue - To Be Done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8225" y="1284025"/>
            <a:ext cx="4339299" cy="30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Reflection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109600"/>
            <a:ext cx="4166400" cy="48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went</a:t>
            </a:r>
            <a:r>
              <a:rPr lang="en"/>
              <a:t> well: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Frontend/backend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Chess bot creation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Chess board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didn’t go well: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Chess Bot Difficulty Slider implementation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Move History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could be improved: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Website will need many improvements such as visuals, structure, and functionality.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Need to actually store bots which includes creating users and a login system.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Ensuring a consistent environment across everyone's machines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/>
              <a:t>Getting familiar with React and Flask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Reflection 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644675" y="136950"/>
            <a:ext cx="4166400" cy="49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Orion Gregory: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Wrote the chess bots/ Implemented Stockfish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Created chess game logic with FEN input/output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React containers for chessboard and upload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Sebastian Shirk: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Start up backend to hold, upload, and play against a chess bot.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NavBar addition to frontend (Play, Upload, Login, Register)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Tejas Bhadoria: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Start up frontend.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 Chessboard.js to visualize the game. 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Update code to handle two chess bots playing against each other.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