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8" r:id="rId2"/>
    <p:sldId id="267" r:id="rId3"/>
    <p:sldId id="268" r:id="rId4"/>
    <p:sldId id="269" r:id="rId5"/>
    <p:sldId id="27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006BAC"/>
    <a:srgbClr val="0B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193" autoAdjust="0"/>
  </p:normalViewPr>
  <p:slideViewPr>
    <p:cSldViewPr snapToGrid="0">
      <p:cViewPr varScale="1">
        <p:scale>
          <a:sx n="91" d="100"/>
          <a:sy n="91" d="100"/>
        </p:scale>
        <p:origin x="20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7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D077-5859-47D2-953C-ED76293FF38C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9B519-A2A1-4E1D-9CEA-9AEF79E66E7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12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2E01-0211-40DA-8A69-2B279EB0FBE9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0633A-D365-4340-89D3-E8B1BE1AE66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16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 t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02818"/>
            <a:ext cx="7543800" cy="343415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892511"/>
            <a:ext cx="7543800" cy="69243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sm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700" y="481474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2700" y="5639750"/>
            <a:ext cx="7586663" cy="639762"/>
          </a:xfrm>
        </p:spPr>
        <p:txBody>
          <a:bodyPr/>
          <a:lstStyle>
            <a:lvl1pPr>
              <a:defRPr baseline="0">
                <a:solidFill>
                  <a:srgbClr val="002060"/>
                </a:solidFill>
                <a:latin typeface="+mj-lt"/>
              </a:defRPr>
            </a:lvl1pPr>
          </a:lstStyle>
          <a:p>
            <a:pPr lvl="0"/>
            <a:r>
              <a:rPr lang="en-CA" dirty="0">
                <a:latin typeface="+mj-lt"/>
              </a:rPr>
              <a:t>Edit Subtitles</a:t>
            </a:r>
            <a:endParaRPr lang="en-CA" dirty="0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6525"/>
          <a:stretch/>
        </p:blipFill>
        <p:spPr>
          <a:xfrm>
            <a:off x="119835" y="70166"/>
            <a:ext cx="1220082" cy="4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02818"/>
            <a:ext cx="7543800" cy="302229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91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25581" y="0"/>
            <a:ext cx="255412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0"/>
            <a:ext cx="312556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1302818"/>
            <a:ext cx="4869180" cy="46865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5703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98882"/>
            <a:ext cx="8837435" cy="9544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516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8442" y="190729"/>
            <a:ext cx="8819147" cy="8310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442" y="1076826"/>
            <a:ext cx="4357839" cy="5180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076826"/>
            <a:ext cx="4324148" cy="5180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455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1381" y="164361"/>
            <a:ext cx="8748160" cy="824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381" y="1067487"/>
            <a:ext cx="430489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381" y="1882342"/>
            <a:ext cx="4304900" cy="4383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67487"/>
            <a:ext cx="430610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1882342"/>
            <a:ext cx="4306100" cy="438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258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8442" y="130571"/>
            <a:ext cx="8849226" cy="831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442" y="1079951"/>
            <a:ext cx="8849226" cy="25836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168442" y="3716847"/>
            <a:ext cx="8849226" cy="2575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7192" y="154634"/>
            <a:ext cx="8764381" cy="831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536" y="2015358"/>
            <a:ext cx="8777037" cy="41748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4537" y="1098773"/>
            <a:ext cx="8777037" cy="803499"/>
          </a:xfrm>
        </p:spPr>
        <p:txBody>
          <a:bodyPr/>
          <a:lstStyle>
            <a:lvl1pPr>
              <a:defRPr lang="en-US" sz="2000" b="0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61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1301" y="170670"/>
            <a:ext cx="8771022" cy="8310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02" y="1104603"/>
            <a:ext cx="4398745" cy="26432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089347"/>
            <a:ext cx="4298883" cy="2658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191301" y="3834777"/>
            <a:ext cx="4398745" cy="24276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663440" y="3857724"/>
            <a:ext cx="4298883" cy="2404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1302" y="140356"/>
            <a:ext cx="8826365" cy="831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03" y="1065049"/>
            <a:ext cx="4398744" cy="2628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74289"/>
            <a:ext cx="4354227" cy="5241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191302" y="3787333"/>
            <a:ext cx="4398745" cy="2528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1385740"/>
            <a:ext cx="7543800" cy="414779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610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0516" y="128341"/>
            <a:ext cx="7543800" cy="881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55" y="1145563"/>
            <a:ext cx="8837435" cy="51297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6562" y="6410829"/>
            <a:ext cx="583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r>
              <a:rPr lang="en-US" dirty="0"/>
              <a:t>/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6525"/>
          <a:stretch/>
        </p:blipFill>
        <p:spPr>
          <a:xfrm>
            <a:off x="127455" y="6338898"/>
            <a:ext cx="1220082" cy="4339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37" y="6341476"/>
            <a:ext cx="1586148" cy="44248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392726" y="6415250"/>
            <a:ext cx="353687" cy="357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067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63" r:id="rId2"/>
    <p:sldLayoutId id="2147483665" r:id="rId3"/>
    <p:sldLayoutId id="2147483666" r:id="rId4"/>
    <p:sldLayoutId id="2147483689" r:id="rId5"/>
    <p:sldLayoutId id="2147483692" r:id="rId6"/>
    <p:sldLayoutId id="2147483688" r:id="rId7"/>
    <p:sldLayoutId id="2147483696" r:id="rId8"/>
    <p:sldLayoutId id="2147483667" r:id="rId9"/>
    <p:sldLayoutId id="2147483662" r:id="rId10"/>
    <p:sldLayoutId id="214748366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02818"/>
            <a:ext cx="8321040" cy="3434152"/>
          </a:xfrm>
        </p:spPr>
        <p:txBody>
          <a:bodyPr>
            <a:normAutofit/>
          </a:bodyPr>
          <a:lstStyle/>
          <a:p>
            <a:r>
              <a:rPr lang="en-US" sz="4800" dirty="0"/>
              <a:t>Midterm Presentation -</a:t>
            </a:r>
            <a:br>
              <a:rPr lang="en-US" sz="4800" dirty="0"/>
            </a:br>
            <a:r>
              <a:rPr lang="en-US" sz="4800" dirty="0"/>
              <a:t>P4 Accuracy of Approximate Circuits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Fabian Garber, Simon Howind, Kagan </a:t>
            </a:r>
            <a:r>
              <a:rPr lang="en-CA" dirty="0" err="1"/>
              <a:t>Özten</a:t>
            </a:r>
            <a:r>
              <a:rPr lang="en-CA" dirty="0"/>
              <a:t>, Martin </a:t>
            </a:r>
            <a:r>
              <a:rPr lang="en-CA" dirty="0" err="1"/>
              <a:t>Resetarits</a:t>
            </a:r>
            <a:r>
              <a:rPr lang="en-CA" dirty="0"/>
              <a:t>, Peter </a:t>
            </a:r>
            <a:r>
              <a:rPr lang="en-CA" dirty="0" err="1"/>
              <a:t>Traunmüller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7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615D9-DABB-47C9-B754-DBB74DE2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And Goal of the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5571E-27D4-4664-A68E-732EF7F4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62433E-E3CE-454F-806E-D15C1163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1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586A3-1440-4ECF-8D0D-99E16BF5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Designed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F08EB-FBBB-4D74-BB3E-B7B94477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6BD2E-51C6-40F6-9840-FFE8E2C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2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45168-55D6-41C9-ABC3-097E6458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Progress – Faced Problems -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79798-76BA-4BC8-82D7-5F924802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F3D99F-51C4-4893-940E-1D9C4EDA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1A8B7-BD2D-444E-8901-A8E6FBA2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1E7B4-61CA-48AD-926B-84AF21A4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FC850F-A54F-41DB-90CD-C07420F6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Thank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!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582577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1512A3-99BB-48F7-89F6-814DA2033FDA}" vid="{2BF1821A-3F42-4501-976E-A4AAB7E6D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52</Words>
  <Application>Microsoft Office PowerPoint</Application>
  <PresentationFormat>Bildschirmpräsentation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Midterm Presentation - P4 Accuracy of Approximate Circuits</vt:lpstr>
      <vt:lpstr>Purpose And Goal of the System</vt:lpstr>
      <vt:lpstr>Designed architecture</vt:lpstr>
      <vt:lpstr>Progress – Faced Problems - Solutions</vt:lpstr>
      <vt:lpstr>Future Plans</vt:lpstr>
      <vt:lpstr>Thank you!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creator>Nima TaheriNejad</dc:creator>
  <cp:lastModifiedBy>Howind Simon</cp:lastModifiedBy>
  <cp:revision>118</cp:revision>
  <dcterms:created xsi:type="dcterms:W3CDTF">2018-10-12T07:58:45Z</dcterms:created>
  <dcterms:modified xsi:type="dcterms:W3CDTF">2021-11-09T13:28:34Z</dcterms:modified>
</cp:coreProperties>
</file>