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65" r:id="rId7"/>
    <p:sldId id="266" r:id="rId8"/>
    <p:sldId id="261" r:id="rId9"/>
    <p:sldId id="262" r:id="rId10"/>
    <p:sldId id="267" r:id="rId11"/>
    <p:sldId id="264" r:id="rId12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39" autoAdjust="0"/>
  </p:normalViewPr>
  <p:slideViewPr>
    <p:cSldViewPr snapToGrid="0">
      <p:cViewPr varScale="1">
        <p:scale>
          <a:sx n="54" d="100"/>
          <a:sy n="5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Good morning everybody and welcome to our presentation. We are going to present the topic P4 Accuracy of Approximate Circuits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We would like to start with a small introduction about approximate computing and its advantages compared to conventional circuits.</a:t>
            </a:r>
          </a:p>
          <a:p>
            <a:r>
              <a:rPr lang="zxx" sz="2000" b="0" strike="noStrike" spc="-1">
                <a:latin typeface="Arial"/>
              </a:rPr>
              <a:t>According to multiple papers, it has shown to be one of the most promising energy-efficient paradigms and has therefore reached a lot of research attention.</a:t>
            </a:r>
          </a:p>
          <a:p>
            <a:r>
              <a:rPr lang="zxx" sz="2000" b="0" strike="noStrike" spc="-1">
                <a:latin typeface="Arial"/>
              </a:rPr>
              <a:t>Another advantage of the approximate circuits is that the hardware uses less space due to the reduced number of logic gates. </a:t>
            </a:r>
          </a:p>
          <a:p>
            <a:r>
              <a:rPr lang="zxx" sz="2000" b="0" strike="noStrike" spc="-1">
                <a:latin typeface="Arial"/>
              </a:rPr>
              <a:t>For the same reason it has a reduced delay time and produces faster results.  </a:t>
            </a: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Now adding to all the advantages, the question arises How do approximate circuits achieve all of those above mentioned advantages in our design?</a:t>
            </a:r>
          </a:p>
          <a:p>
            <a:r>
              <a:rPr lang="zxx" sz="2000" b="0" strike="noStrike" spc="-1" dirty="0">
                <a:latin typeface="Arial"/>
              </a:rPr>
              <a:t>As already mentioned, the amount of logic gates is reduced.</a:t>
            </a:r>
            <a:br>
              <a:rPr dirty="0"/>
            </a:br>
            <a:r>
              <a:rPr lang="zxx" sz="2000" b="0" strike="noStrike" spc="-1" dirty="0">
                <a:latin typeface="Arial"/>
              </a:rPr>
              <a:t>For demonstration purpose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, we are going to show you two different Full Adder design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. One exact and one approximate. </a:t>
            </a:r>
            <a:br>
              <a:rPr dirty="0"/>
            </a:br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The first design is an exact adder and the second one is an approximate design taken from a paper.</a:t>
            </a:r>
          </a:p>
          <a:p>
            <a:r>
              <a:rPr lang="zxx" sz="2000" b="0" strike="noStrike" spc="-1" dirty="0">
                <a:latin typeface="Arial"/>
              </a:rPr>
              <a:t>As you can clearly see, the second one is „missing“ some logic gates. </a:t>
            </a:r>
          </a:p>
          <a:p>
            <a:r>
              <a:rPr lang="zxx" sz="2000" b="0" strike="noStrike" spc="-1" dirty="0">
                <a:latin typeface="Arial"/>
              </a:rPr>
              <a:t>To see what effect it has, we will take a look at the truth tables. </a:t>
            </a:r>
          </a:p>
        </p:txBody>
      </p:sp>
    </p:spTree>
    <p:extLst>
      <p:ext uri="{BB962C8B-B14F-4D97-AF65-F5344CB8AC3E}">
        <p14:creationId xmlns:p14="http://schemas.microsoft.com/office/powerpoint/2010/main" val="228852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As we can see the sum is always calculated correctly.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However, deviations occur, when calculating the carry out.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In this chart the tick marks show a correct result, and the crosses indicate a wrong bit.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Therefore in 6 out of 8 cases, we are calculating the correct carry out.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design will be implemented on an open-source processor. </a:t>
            </a:r>
            <a:br>
              <a:rPr lang="en-US" sz="2000" dirty="0"/>
            </a:b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We already wrote the VHDL code for the Full Adders and wrote a Python code that creates a Binary decision tree. </a:t>
            </a:r>
          </a:p>
          <a:p>
            <a:r>
              <a:rPr lang="zxx" sz="2000" b="0" strike="noStrike" spc="-1">
                <a:latin typeface="Arial"/>
              </a:rPr>
              <a:t>The binary decision tree will be later used to estimate the worst case error.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Erklärung des BDT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0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Energy-efficient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area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computing time</a:t>
            </a:r>
            <a:endParaRPr lang="zxx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Designed architecture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Presenting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design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implementing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two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versions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Full-Adder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exact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approximate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CIRCUIT DIAGRAMME hinzufügen und Unterschiede erklären mit Hilfe von Tabelle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72896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846420"/>
            <a:ext cx="5600243" cy="19720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95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VHDL Code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Python Code</a:t>
            </a:r>
            <a:endParaRPr lang="zxx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Binary Decision tree BILD</a:t>
            </a:r>
            <a:endParaRPr lang="zxx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Future Plans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>
                <a:latin typeface="Arial"/>
              </a:rPr>
              <a:t>Time, Area and Power Analysis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VHDL TOOL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>
                <a:latin typeface="Arial"/>
              </a:rPr>
              <a:t>Implementation in Open Source </a:t>
            </a:r>
            <a:r>
              <a:rPr lang="de-AT" sz="2000" b="0" strike="noStrike" spc="-1" dirty="0" err="1">
                <a:latin typeface="Arial"/>
              </a:rPr>
              <a:t>Processor</a:t>
            </a:r>
            <a:endParaRPr lang="de-AT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 err="1">
                <a:latin typeface="Arial"/>
              </a:rPr>
              <a:t>Worst</a:t>
            </a:r>
            <a:r>
              <a:rPr lang="de-AT" sz="2000" b="0" strike="noStrike" spc="-1" dirty="0">
                <a:latin typeface="Arial"/>
              </a:rPr>
              <a:t> Case Error Analysis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BDT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 err="1">
                <a:latin typeface="Arial"/>
              </a:rPr>
              <a:t>Implementing</a:t>
            </a:r>
            <a:r>
              <a:rPr lang="de-AT" sz="2000" b="0" strike="noStrike" spc="-1" dirty="0">
                <a:latin typeface="Arial"/>
              </a:rPr>
              <a:t> on </a:t>
            </a:r>
            <a:r>
              <a:rPr lang="de-AT" sz="2000" b="0" strike="noStrike" spc="-1" dirty="0" err="1">
                <a:latin typeface="Arial"/>
              </a:rPr>
              <a:t>Zedboard</a:t>
            </a:r>
            <a:r>
              <a:rPr lang="de-AT" sz="2000" b="0" strike="noStrike" spc="-1" dirty="0">
                <a:latin typeface="Arial"/>
              </a:rPr>
              <a:t> (Hardware)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1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471</Words>
  <Application>Microsoft Office PowerPoint</Application>
  <PresentationFormat>Bildschirmpräsentation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Howind Simon</cp:lastModifiedBy>
  <cp:revision>129</cp:revision>
  <dcterms:created xsi:type="dcterms:W3CDTF">2018-10-12T07:58:45Z</dcterms:created>
  <dcterms:modified xsi:type="dcterms:W3CDTF">2021-11-15T09:25:25Z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