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26263-20C1-48B6-9A03-15EA9D76418E}" type="doc">
      <dgm:prSet loTypeId="urn:microsoft.com/office/officeart/2005/8/layout/lProcess2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de-DE"/>
        </a:p>
      </dgm:t>
    </dgm:pt>
    <dgm:pt modelId="{8F189C51-636D-4408-A4FE-90E718202EDA}">
      <dgm:prSet phldrT="[Text]"/>
      <dgm:spPr/>
      <dgm:t>
        <a:bodyPr/>
        <a:lstStyle/>
        <a:p>
          <a:r>
            <a:rPr lang="de-DE" dirty="0"/>
            <a:t>Business Understanding</a:t>
          </a:r>
        </a:p>
      </dgm:t>
    </dgm:pt>
    <dgm:pt modelId="{1C316202-FD55-440A-B90F-5C4DB2029887}" type="parTrans" cxnId="{DB0C5151-07FB-41AD-A9F2-2E603B04E9DB}">
      <dgm:prSet/>
      <dgm:spPr/>
      <dgm:t>
        <a:bodyPr/>
        <a:lstStyle/>
        <a:p>
          <a:endParaRPr lang="de-DE"/>
        </a:p>
      </dgm:t>
    </dgm:pt>
    <dgm:pt modelId="{6DD23BB1-B4E9-4FB9-89D3-061103EAC59D}" type="sibTrans" cxnId="{DB0C5151-07FB-41AD-A9F2-2E603B04E9DB}">
      <dgm:prSet/>
      <dgm:spPr/>
      <dgm:t>
        <a:bodyPr/>
        <a:lstStyle/>
        <a:p>
          <a:endParaRPr lang="de-DE"/>
        </a:p>
      </dgm:t>
    </dgm:pt>
    <dgm:pt modelId="{A8ABC2DA-A20C-4D88-8B68-CAFA4CE1156F}">
      <dgm:prSet phldrT="[Text]"/>
      <dgm:spPr/>
      <dgm:t>
        <a:bodyPr/>
        <a:lstStyle/>
        <a:p>
          <a:r>
            <a:rPr lang="de-DE" dirty="0"/>
            <a:t>Forschungsziel präzisieren robuste übertragbare Segmente</a:t>
          </a:r>
        </a:p>
      </dgm:t>
    </dgm:pt>
    <dgm:pt modelId="{B449E8E7-8AC8-47CE-8344-DFE4E3CC22C6}" type="parTrans" cxnId="{73FAF855-B2D6-4AA2-B4A1-968ADC339962}">
      <dgm:prSet/>
      <dgm:spPr/>
      <dgm:t>
        <a:bodyPr/>
        <a:lstStyle/>
        <a:p>
          <a:endParaRPr lang="de-DE"/>
        </a:p>
      </dgm:t>
    </dgm:pt>
    <dgm:pt modelId="{7C37BAF5-2B43-4968-917A-86B22C877740}" type="sibTrans" cxnId="{73FAF855-B2D6-4AA2-B4A1-968ADC339962}">
      <dgm:prSet/>
      <dgm:spPr/>
      <dgm:t>
        <a:bodyPr/>
        <a:lstStyle/>
        <a:p>
          <a:endParaRPr lang="de-DE"/>
        </a:p>
      </dgm:t>
    </dgm:pt>
    <dgm:pt modelId="{C46C8793-86FD-4A23-8158-2E5E747BE1BD}">
      <dgm:prSet phldrT="[Text]"/>
      <dgm:spPr/>
      <dgm:t>
        <a:bodyPr/>
        <a:lstStyle/>
        <a:p>
          <a:r>
            <a:rPr lang="de-DE" dirty="0"/>
            <a:t>Zwei Datensichten begründen Ereignis und Rechnung</a:t>
          </a:r>
        </a:p>
      </dgm:t>
    </dgm:pt>
    <dgm:pt modelId="{CBF2714D-43B9-462F-880E-5AD322EFF28E}" type="parTrans" cxnId="{9EEA85B8-2E36-4A6A-8A9F-D831E9BC9D0F}">
      <dgm:prSet/>
      <dgm:spPr/>
      <dgm:t>
        <a:bodyPr/>
        <a:lstStyle/>
        <a:p>
          <a:endParaRPr lang="de-DE"/>
        </a:p>
      </dgm:t>
    </dgm:pt>
    <dgm:pt modelId="{9AE474E5-41ED-4162-AC92-82E5604A338A}" type="sibTrans" cxnId="{9EEA85B8-2E36-4A6A-8A9F-D831E9BC9D0F}">
      <dgm:prSet/>
      <dgm:spPr/>
      <dgm:t>
        <a:bodyPr/>
        <a:lstStyle/>
        <a:p>
          <a:endParaRPr lang="de-DE"/>
        </a:p>
      </dgm:t>
    </dgm:pt>
    <dgm:pt modelId="{1C5612CA-2817-4147-A297-036A696B3060}">
      <dgm:prSet phldrT="[Text]"/>
      <dgm:spPr/>
      <dgm:t>
        <a:bodyPr/>
        <a:lstStyle/>
        <a:p>
          <a:r>
            <a:rPr lang="de-DE" dirty="0"/>
            <a:t>Data Understanding</a:t>
          </a:r>
        </a:p>
      </dgm:t>
    </dgm:pt>
    <dgm:pt modelId="{CE921A3A-ADF1-4EA2-B139-3B0DE937006F}" type="parTrans" cxnId="{937AD741-1A4B-4B79-9A7B-D26635098A03}">
      <dgm:prSet/>
      <dgm:spPr/>
      <dgm:t>
        <a:bodyPr/>
        <a:lstStyle/>
        <a:p>
          <a:endParaRPr lang="de-DE"/>
        </a:p>
      </dgm:t>
    </dgm:pt>
    <dgm:pt modelId="{BAAE5049-7E20-4089-A04D-902732F39336}" type="sibTrans" cxnId="{937AD741-1A4B-4B79-9A7B-D26635098A03}">
      <dgm:prSet/>
      <dgm:spPr/>
      <dgm:t>
        <a:bodyPr/>
        <a:lstStyle/>
        <a:p>
          <a:endParaRPr lang="de-DE"/>
        </a:p>
      </dgm:t>
    </dgm:pt>
    <dgm:pt modelId="{436FE1E6-B5A9-458D-8663-4378493CCEA8}">
      <dgm:prSet phldrT="[Text]"/>
      <dgm:spPr/>
      <dgm:t>
        <a:bodyPr/>
        <a:lstStyle/>
        <a:p>
          <a:r>
            <a:rPr lang="de-DE" dirty="0"/>
            <a:t>Schema Schlüssel Zeitfelder je Quelle erfassen</a:t>
          </a:r>
        </a:p>
      </dgm:t>
    </dgm:pt>
    <dgm:pt modelId="{08FE6B36-01CD-4369-BE85-2180E9A4F757}" type="parTrans" cxnId="{BBDA6402-332C-4C6E-8898-52802F3C6201}">
      <dgm:prSet/>
      <dgm:spPr/>
      <dgm:t>
        <a:bodyPr/>
        <a:lstStyle/>
        <a:p>
          <a:endParaRPr lang="de-DE"/>
        </a:p>
      </dgm:t>
    </dgm:pt>
    <dgm:pt modelId="{CA435F8C-668E-4369-A035-3AE650DFDDAE}" type="sibTrans" cxnId="{BBDA6402-332C-4C6E-8898-52802F3C6201}">
      <dgm:prSet/>
      <dgm:spPr/>
      <dgm:t>
        <a:bodyPr/>
        <a:lstStyle/>
        <a:p>
          <a:endParaRPr lang="de-DE"/>
        </a:p>
      </dgm:t>
    </dgm:pt>
    <dgm:pt modelId="{B82B7456-D341-4EE8-941F-54656EBEAF5B}">
      <dgm:prSet phldrT="[Text]"/>
      <dgm:spPr/>
      <dgm:t>
        <a:bodyPr/>
        <a:lstStyle/>
        <a:p>
          <a:r>
            <a:rPr lang="de-DE" dirty="0"/>
            <a:t>EDA Verteilung Saisonalität Stornos prüfen</a:t>
          </a:r>
        </a:p>
      </dgm:t>
    </dgm:pt>
    <dgm:pt modelId="{BD152680-CB73-4337-8C25-70FEE44274D8}" type="parTrans" cxnId="{DD5510C5-7D51-42EA-A561-8A4028D29D99}">
      <dgm:prSet/>
      <dgm:spPr/>
      <dgm:t>
        <a:bodyPr/>
        <a:lstStyle/>
        <a:p>
          <a:endParaRPr lang="de-DE"/>
        </a:p>
      </dgm:t>
    </dgm:pt>
    <dgm:pt modelId="{9EC5956B-E7D2-48B3-AD75-921534C18849}" type="sibTrans" cxnId="{DD5510C5-7D51-42EA-A561-8A4028D29D99}">
      <dgm:prSet/>
      <dgm:spPr/>
      <dgm:t>
        <a:bodyPr/>
        <a:lstStyle/>
        <a:p>
          <a:endParaRPr lang="de-DE"/>
        </a:p>
      </dgm:t>
    </dgm:pt>
    <dgm:pt modelId="{701BAF1C-7E0D-441C-954A-9741CE568062}">
      <dgm:prSet phldrT="[Text]"/>
      <dgm:spPr/>
      <dgm:t>
        <a:bodyPr/>
        <a:lstStyle/>
        <a:p>
          <a:r>
            <a:rPr lang="de-DE" dirty="0"/>
            <a:t>Data Preparation</a:t>
          </a:r>
        </a:p>
      </dgm:t>
    </dgm:pt>
    <dgm:pt modelId="{79174BE7-8777-48D5-8E1F-9FA758F2114D}" type="parTrans" cxnId="{ED2955E9-1D4B-4E84-90F6-24180F7E1E38}">
      <dgm:prSet/>
      <dgm:spPr/>
      <dgm:t>
        <a:bodyPr/>
        <a:lstStyle/>
        <a:p>
          <a:endParaRPr lang="de-DE"/>
        </a:p>
      </dgm:t>
    </dgm:pt>
    <dgm:pt modelId="{C4C7E3B8-C462-4373-895A-D996836255B2}" type="sibTrans" cxnId="{ED2955E9-1D4B-4E84-90F6-24180F7E1E38}">
      <dgm:prSet/>
      <dgm:spPr/>
      <dgm:t>
        <a:bodyPr/>
        <a:lstStyle/>
        <a:p>
          <a:endParaRPr lang="de-DE"/>
        </a:p>
      </dgm:t>
    </dgm:pt>
    <dgm:pt modelId="{5AF5316C-F8E6-441C-AA26-738DEB9378DE}">
      <dgm:prSet phldrT="[Text]"/>
      <dgm:spPr/>
      <dgm:t>
        <a:bodyPr/>
        <a:lstStyle/>
        <a:p>
          <a:r>
            <a:rPr lang="de-DE" dirty="0"/>
            <a:t>Gemeinsames Ereignisschema für Messäquivalenz herstellen</a:t>
          </a:r>
        </a:p>
      </dgm:t>
    </dgm:pt>
    <dgm:pt modelId="{83F7811B-FA6C-4A6B-BC6B-62F0C15F590B}" type="parTrans" cxnId="{53750EF5-FB3D-4593-8A42-5CBCA830E87D}">
      <dgm:prSet/>
      <dgm:spPr/>
      <dgm:t>
        <a:bodyPr/>
        <a:lstStyle/>
        <a:p>
          <a:endParaRPr lang="de-DE"/>
        </a:p>
      </dgm:t>
    </dgm:pt>
    <dgm:pt modelId="{76DFB970-45C0-4F02-9ED5-3A44373E333E}" type="sibTrans" cxnId="{53750EF5-FB3D-4593-8A42-5CBCA830E87D}">
      <dgm:prSet/>
      <dgm:spPr/>
      <dgm:t>
        <a:bodyPr/>
        <a:lstStyle/>
        <a:p>
          <a:endParaRPr lang="de-DE"/>
        </a:p>
      </dgm:t>
    </dgm:pt>
    <dgm:pt modelId="{4B83E213-581F-4593-83B3-A458F84C6F30}">
      <dgm:prSet phldrT="[Text]"/>
      <dgm:spPr/>
      <dgm:t>
        <a:bodyPr/>
        <a:lstStyle/>
        <a:p>
          <a:r>
            <a:rPr lang="de-DE" dirty="0"/>
            <a:t>Ausreißer Fehlwerte bereinigen Merkmale skalieren</a:t>
          </a:r>
        </a:p>
      </dgm:t>
    </dgm:pt>
    <dgm:pt modelId="{FD60B32B-95E9-4053-8974-4AED3A83578F}" type="parTrans" cxnId="{9BE1AEB8-5D61-4F13-AFAA-D438B9E46BA8}">
      <dgm:prSet/>
      <dgm:spPr/>
      <dgm:t>
        <a:bodyPr/>
        <a:lstStyle/>
        <a:p>
          <a:endParaRPr lang="de-DE"/>
        </a:p>
      </dgm:t>
    </dgm:pt>
    <dgm:pt modelId="{43E5363C-F15A-4D88-A49C-8C4BF19210EC}" type="sibTrans" cxnId="{9BE1AEB8-5D61-4F13-AFAA-D438B9E46BA8}">
      <dgm:prSet/>
      <dgm:spPr/>
      <dgm:t>
        <a:bodyPr/>
        <a:lstStyle/>
        <a:p>
          <a:endParaRPr lang="de-DE"/>
        </a:p>
      </dgm:t>
    </dgm:pt>
    <dgm:pt modelId="{5260751F-7DD3-4439-BC55-49D4E57E4711}">
      <dgm:prSet/>
      <dgm:spPr/>
      <dgm:t>
        <a:bodyPr/>
        <a:lstStyle/>
        <a:p>
          <a:r>
            <a:rPr lang="de-DE" dirty="0"/>
            <a:t>K-</a:t>
          </a:r>
          <a:r>
            <a:rPr lang="de-DE" dirty="0" err="1"/>
            <a:t>Means</a:t>
          </a:r>
          <a:r>
            <a:rPr lang="de-DE" dirty="0"/>
            <a:t> und HDBSCAN fitten</a:t>
          </a:r>
        </a:p>
      </dgm:t>
    </dgm:pt>
    <dgm:pt modelId="{5CBDB5D8-CF29-4957-A9B3-2F913E4B2E51}" type="parTrans" cxnId="{5CD37FAD-60C9-46EA-9B9D-C6C0463A2D19}">
      <dgm:prSet/>
      <dgm:spPr/>
      <dgm:t>
        <a:bodyPr/>
        <a:lstStyle/>
        <a:p>
          <a:endParaRPr lang="de-DE"/>
        </a:p>
      </dgm:t>
    </dgm:pt>
    <dgm:pt modelId="{891197BC-BD38-4FBA-9FB2-4D47690BE7E7}" type="sibTrans" cxnId="{5CD37FAD-60C9-46EA-9B9D-C6C0463A2D19}">
      <dgm:prSet/>
      <dgm:spPr/>
      <dgm:t>
        <a:bodyPr/>
        <a:lstStyle/>
        <a:p>
          <a:endParaRPr lang="de-DE"/>
        </a:p>
      </dgm:t>
    </dgm:pt>
    <dgm:pt modelId="{4E9D73C1-3D49-4EEA-BBE9-7C1B7FD2B9BE}">
      <dgm:prSet/>
      <dgm:spPr/>
      <dgm:t>
        <a:bodyPr/>
        <a:lstStyle/>
        <a:p>
          <a:r>
            <a:rPr lang="de-DE" dirty="0"/>
            <a:t>Evaluation</a:t>
          </a:r>
        </a:p>
      </dgm:t>
    </dgm:pt>
    <dgm:pt modelId="{3DB55FCF-EC9B-4A3C-ADD8-1F8130AF38FB}" type="parTrans" cxnId="{FCE88D50-3989-4BDF-8C2D-002F05E99BF1}">
      <dgm:prSet/>
      <dgm:spPr/>
      <dgm:t>
        <a:bodyPr/>
        <a:lstStyle/>
        <a:p>
          <a:endParaRPr lang="de-DE"/>
        </a:p>
      </dgm:t>
    </dgm:pt>
    <dgm:pt modelId="{8ECE85BD-A04F-45CC-89D1-5FC3807AAA6E}" type="sibTrans" cxnId="{FCE88D50-3989-4BDF-8C2D-002F05E99BF1}">
      <dgm:prSet/>
      <dgm:spPr/>
      <dgm:t>
        <a:bodyPr/>
        <a:lstStyle/>
        <a:p>
          <a:endParaRPr lang="de-DE"/>
        </a:p>
      </dgm:t>
    </dgm:pt>
    <dgm:pt modelId="{45D542A9-1CE5-4ED0-AAED-6BA471D1D7DB}">
      <dgm:prSet/>
      <dgm:spPr/>
      <dgm:t>
        <a:bodyPr/>
        <a:lstStyle/>
        <a:p>
          <a:r>
            <a:rPr lang="de-DE" dirty="0"/>
            <a:t>Deployment</a:t>
          </a:r>
        </a:p>
      </dgm:t>
    </dgm:pt>
    <dgm:pt modelId="{50F8B158-D5B1-4646-B92D-7F87B23581FF}" type="parTrans" cxnId="{A4870554-51D8-48B9-8517-D18B6D9324BA}">
      <dgm:prSet/>
      <dgm:spPr/>
      <dgm:t>
        <a:bodyPr/>
        <a:lstStyle/>
        <a:p>
          <a:endParaRPr lang="de-DE"/>
        </a:p>
      </dgm:t>
    </dgm:pt>
    <dgm:pt modelId="{1E1C58E2-5C16-48CE-95C3-E239E803EEAC}" type="sibTrans" cxnId="{A4870554-51D8-48B9-8517-D18B6D9324BA}">
      <dgm:prSet/>
      <dgm:spPr/>
      <dgm:t>
        <a:bodyPr/>
        <a:lstStyle/>
        <a:p>
          <a:endParaRPr lang="de-DE"/>
        </a:p>
      </dgm:t>
    </dgm:pt>
    <dgm:pt modelId="{15FCCEED-16D0-4F3A-8830-6C3B83C133A9}">
      <dgm:prSet/>
      <dgm:spPr/>
      <dgm:t>
        <a:bodyPr/>
        <a:lstStyle/>
        <a:p>
          <a:r>
            <a:rPr lang="de-DE" dirty="0"/>
            <a:t>Bewertungskriterien festlegen Güte Stabilität Übertragbarkeit</a:t>
          </a:r>
        </a:p>
      </dgm:t>
    </dgm:pt>
    <dgm:pt modelId="{2E1EEB2A-000C-4235-A478-1387DF288010}" type="parTrans" cxnId="{B31059FB-8C51-49E2-A498-E05BA8B80FD8}">
      <dgm:prSet/>
      <dgm:spPr/>
      <dgm:t>
        <a:bodyPr/>
        <a:lstStyle/>
        <a:p>
          <a:endParaRPr lang="de-DE"/>
        </a:p>
      </dgm:t>
    </dgm:pt>
    <dgm:pt modelId="{0AFA0F9E-DF60-4E41-8017-15160EACF375}" type="sibTrans" cxnId="{B31059FB-8C51-49E2-A498-E05BA8B80FD8}">
      <dgm:prSet/>
      <dgm:spPr/>
      <dgm:t>
        <a:bodyPr/>
        <a:lstStyle/>
        <a:p>
          <a:endParaRPr lang="de-DE"/>
        </a:p>
      </dgm:t>
    </dgm:pt>
    <dgm:pt modelId="{45A43183-4D9F-4629-96D9-55632EDEFAED}">
      <dgm:prSet/>
      <dgm:spPr/>
      <dgm:t>
        <a:bodyPr/>
        <a:lstStyle/>
        <a:p>
          <a:r>
            <a:rPr lang="de-DE" dirty="0"/>
            <a:t>Clustertendenz und Datenqualität prüfen Hopkins Fehlwerte Dubletten</a:t>
          </a:r>
        </a:p>
      </dgm:t>
    </dgm:pt>
    <dgm:pt modelId="{D877A51D-AC4B-44EB-8B64-4F8346F9E743}" type="parTrans" cxnId="{635B3ABE-EEE4-432E-8408-D8403CD038A7}">
      <dgm:prSet/>
      <dgm:spPr/>
      <dgm:t>
        <a:bodyPr/>
        <a:lstStyle/>
        <a:p>
          <a:endParaRPr lang="de-DE"/>
        </a:p>
      </dgm:t>
    </dgm:pt>
    <dgm:pt modelId="{A114F859-E709-47D6-9DCD-E76C23524BB5}" type="sibTrans" cxnId="{635B3ABE-EEE4-432E-8408-D8403CD038A7}">
      <dgm:prSet/>
      <dgm:spPr/>
      <dgm:t>
        <a:bodyPr/>
        <a:lstStyle/>
        <a:p>
          <a:endParaRPr lang="de-DE"/>
        </a:p>
      </dgm:t>
    </dgm:pt>
    <dgm:pt modelId="{A9E8AC1F-9FDC-427B-B50D-CB6E2F7A09B7}">
      <dgm:prSet/>
      <dgm:spPr/>
      <dgm:t>
        <a:bodyPr/>
        <a:lstStyle/>
        <a:p>
          <a:r>
            <a:rPr lang="de-DE" dirty="0"/>
            <a:t>Kundenmerkmale definieren RFM Intervalle Diversität Zeitmuster</a:t>
          </a:r>
        </a:p>
      </dgm:t>
    </dgm:pt>
    <dgm:pt modelId="{EE302174-E765-4589-A4CC-D7324417FB48}" type="parTrans" cxnId="{29B487FB-F9DE-4117-B222-4AB02F7A7A53}">
      <dgm:prSet/>
      <dgm:spPr/>
      <dgm:t>
        <a:bodyPr/>
        <a:lstStyle/>
        <a:p>
          <a:endParaRPr lang="de-DE"/>
        </a:p>
      </dgm:t>
    </dgm:pt>
    <dgm:pt modelId="{87E27E38-9874-4A2F-91DC-AA3E5C39ED72}" type="sibTrans" cxnId="{29B487FB-F9DE-4117-B222-4AB02F7A7A53}">
      <dgm:prSet/>
      <dgm:spPr/>
      <dgm:t>
        <a:bodyPr/>
        <a:lstStyle/>
        <a:p>
          <a:endParaRPr lang="de-DE"/>
        </a:p>
      </dgm:t>
    </dgm:pt>
    <dgm:pt modelId="{228C07B9-5D28-41D2-87E7-5EA2CD4385EE}">
      <dgm:prSet/>
      <dgm:spPr/>
      <dgm:t>
        <a:bodyPr/>
        <a:lstStyle/>
        <a:p>
          <a:r>
            <a:rPr lang="de-DE" dirty="0"/>
            <a:t>Modelling</a:t>
          </a:r>
        </a:p>
      </dgm:t>
    </dgm:pt>
    <dgm:pt modelId="{C475BE3D-63D2-4CC6-8722-462BE04DB714}" type="parTrans" cxnId="{51F26F45-73D3-4EC7-86BF-CD424BAFCC80}">
      <dgm:prSet/>
      <dgm:spPr/>
      <dgm:t>
        <a:bodyPr/>
        <a:lstStyle/>
        <a:p>
          <a:endParaRPr lang="de-DE"/>
        </a:p>
      </dgm:t>
    </dgm:pt>
    <dgm:pt modelId="{B4371366-EE3A-4ADB-991B-9943E275D5C7}" type="sibTrans" cxnId="{51F26F45-73D3-4EC7-86BF-CD424BAFCC80}">
      <dgm:prSet/>
      <dgm:spPr/>
      <dgm:t>
        <a:bodyPr/>
        <a:lstStyle/>
        <a:p>
          <a:endParaRPr lang="de-DE"/>
        </a:p>
      </dgm:t>
    </dgm:pt>
    <dgm:pt modelId="{F5F5AD55-B92D-45C5-A9FF-C74F767D02F6}">
      <dgm:prSet/>
      <dgm:spPr/>
      <dgm:t>
        <a:bodyPr/>
        <a:lstStyle/>
        <a:p>
          <a:r>
            <a:rPr lang="de-DE" dirty="0"/>
            <a:t>Hyperparameter bestimmen K via Silhouette DB CH HDBSCAN via DBCV Rauschanteil</a:t>
          </a:r>
        </a:p>
      </dgm:t>
    </dgm:pt>
    <dgm:pt modelId="{88859433-46AD-4BC4-ACCD-8C68A4B98B62}" type="parTrans" cxnId="{513151F6-A8E4-4135-A010-4F1F4FC2BBCA}">
      <dgm:prSet/>
      <dgm:spPr/>
      <dgm:t>
        <a:bodyPr/>
        <a:lstStyle/>
        <a:p>
          <a:endParaRPr lang="de-DE"/>
        </a:p>
      </dgm:t>
    </dgm:pt>
    <dgm:pt modelId="{58AA0DEA-6438-4D9E-A615-6294A7B8F5B6}" type="sibTrans" cxnId="{513151F6-A8E4-4135-A010-4F1F4FC2BBCA}">
      <dgm:prSet/>
      <dgm:spPr/>
      <dgm:t>
        <a:bodyPr/>
        <a:lstStyle/>
        <a:p>
          <a:endParaRPr lang="de-DE"/>
        </a:p>
      </dgm:t>
    </dgm:pt>
    <dgm:pt modelId="{C266AB38-D36E-419A-AAF1-24537812B1CF}">
      <dgm:prSet/>
      <dgm:spPr/>
      <dgm:t>
        <a:bodyPr/>
        <a:lstStyle/>
        <a:p>
          <a:r>
            <a:rPr lang="de-DE" dirty="0"/>
            <a:t>Seeds und Konfiguration für Reproduzierbarkeit</a:t>
          </a:r>
        </a:p>
      </dgm:t>
    </dgm:pt>
    <dgm:pt modelId="{0859C537-1109-439A-A007-28437BCA9631}" type="parTrans" cxnId="{03A88F9E-E15E-4D5C-8B9D-FDF5CA48FA0B}">
      <dgm:prSet/>
      <dgm:spPr/>
      <dgm:t>
        <a:bodyPr/>
        <a:lstStyle/>
        <a:p>
          <a:endParaRPr lang="de-DE"/>
        </a:p>
      </dgm:t>
    </dgm:pt>
    <dgm:pt modelId="{E6D86A1D-F211-45F6-AA9A-74E88CA028B2}" type="sibTrans" cxnId="{03A88F9E-E15E-4D5C-8B9D-FDF5CA48FA0B}">
      <dgm:prSet/>
      <dgm:spPr/>
      <dgm:t>
        <a:bodyPr/>
        <a:lstStyle/>
        <a:p>
          <a:endParaRPr lang="de-DE"/>
        </a:p>
      </dgm:t>
    </dgm:pt>
    <dgm:pt modelId="{8F1A2297-B6B8-479E-AD09-9577D4A3A74F}">
      <dgm:prSet/>
      <dgm:spPr/>
      <dgm:t>
        <a:bodyPr/>
        <a:lstStyle/>
        <a:p>
          <a:r>
            <a:rPr lang="de-DE" dirty="0"/>
            <a:t>Interne Indizes passend zum Verfahren berechnen</a:t>
          </a:r>
        </a:p>
      </dgm:t>
    </dgm:pt>
    <dgm:pt modelId="{9E084476-427A-4A46-87E6-55B276E99987}" type="parTrans" cxnId="{EB6DE6AC-5D5C-411E-98F4-A2D3D53D6158}">
      <dgm:prSet/>
      <dgm:spPr/>
      <dgm:t>
        <a:bodyPr/>
        <a:lstStyle/>
        <a:p>
          <a:endParaRPr lang="de-DE"/>
        </a:p>
      </dgm:t>
    </dgm:pt>
    <dgm:pt modelId="{D7A11684-516E-4073-8918-45A5559D4A71}" type="sibTrans" cxnId="{EB6DE6AC-5D5C-411E-98F4-A2D3D53D6158}">
      <dgm:prSet/>
      <dgm:spPr/>
      <dgm:t>
        <a:bodyPr/>
        <a:lstStyle/>
        <a:p>
          <a:endParaRPr lang="de-DE"/>
        </a:p>
      </dgm:t>
    </dgm:pt>
    <dgm:pt modelId="{830EC88E-8914-4B4D-86BB-BDFD0E20BD67}">
      <dgm:prSet/>
      <dgm:spPr/>
      <dgm:t>
        <a:bodyPr/>
        <a:lstStyle/>
        <a:p>
          <a:r>
            <a:rPr lang="de-DE" dirty="0"/>
            <a:t>Stabilität prüfen Bootstrap und </a:t>
          </a:r>
          <a:r>
            <a:rPr lang="de-DE" dirty="0" err="1"/>
            <a:t>Adjusted</a:t>
          </a:r>
          <a:r>
            <a:rPr lang="de-DE" dirty="0"/>
            <a:t> Rand Index</a:t>
          </a:r>
        </a:p>
      </dgm:t>
    </dgm:pt>
    <dgm:pt modelId="{1F88C8AE-8681-4B8F-80D4-4CC4FF713316}" type="parTrans" cxnId="{C6F379D3-3A2F-4F81-9971-964BF17E8430}">
      <dgm:prSet/>
      <dgm:spPr/>
      <dgm:t>
        <a:bodyPr/>
        <a:lstStyle/>
        <a:p>
          <a:endParaRPr lang="de-DE"/>
        </a:p>
      </dgm:t>
    </dgm:pt>
    <dgm:pt modelId="{369D0F05-936D-45F1-8A6D-3DF658229F96}" type="sibTrans" cxnId="{C6F379D3-3A2F-4F81-9971-964BF17E8430}">
      <dgm:prSet/>
      <dgm:spPr/>
      <dgm:t>
        <a:bodyPr/>
        <a:lstStyle/>
        <a:p>
          <a:endParaRPr lang="de-DE"/>
        </a:p>
      </dgm:t>
    </dgm:pt>
    <dgm:pt modelId="{B9F4403F-BD5D-445A-82D9-B0A2303D5794}">
      <dgm:prSet/>
      <dgm:spPr/>
      <dgm:t>
        <a:bodyPr/>
        <a:lstStyle/>
        <a:p>
          <a:r>
            <a:rPr lang="de-DE" dirty="0"/>
            <a:t>Übertragbarkeit testen Projektion zwischen Sichten ARI Profilähnlichkeit</a:t>
          </a:r>
        </a:p>
      </dgm:t>
    </dgm:pt>
    <dgm:pt modelId="{CF0B61C6-0DB3-46DB-A65F-59AD86023B8A}" type="parTrans" cxnId="{7069EFF8-3B1C-4DB4-A6A0-30D32DFFF86D}">
      <dgm:prSet/>
      <dgm:spPr/>
      <dgm:t>
        <a:bodyPr/>
        <a:lstStyle/>
        <a:p>
          <a:endParaRPr lang="de-DE"/>
        </a:p>
      </dgm:t>
    </dgm:pt>
    <dgm:pt modelId="{861FEFF0-880D-4CC4-835B-C468F0114797}" type="sibTrans" cxnId="{7069EFF8-3B1C-4DB4-A6A0-30D32DFFF86D}">
      <dgm:prSet/>
      <dgm:spPr/>
      <dgm:t>
        <a:bodyPr/>
        <a:lstStyle/>
        <a:p>
          <a:endParaRPr lang="de-DE"/>
        </a:p>
      </dgm:t>
    </dgm:pt>
    <dgm:pt modelId="{644C79A0-5CE4-48B4-80BE-5D21B361DE39}">
      <dgm:prSet/>
      <dgm:spPr/>
      <dgm:t>
        <a:bodyPr/>
        <a:lstStyle/>
        <a:p>
          <a:r>
            <a:rPr lang="de-DE" dirty="0"/>
            <a:t>Notebooks Pipeline Konfigurationen bereitstellen</a:t>
          </a:r>
        </a:p>
      </dgm:t>
    </dgm:pt>
    <dgm:pt modelId="{63B457A3-4FF8-4993-9549-C60F3C6AA896}" type="parTrans" cxnId="{F2B35B2D-1F9C-48FD-90CD-8F0E27CFB649}">
      <dgm:prSet/>
      <dgm:spPr/>
      <dgm:t>
        <a:bodyPr/>
        <a:lstStyle/>
        <a:p>
          <a:endParaRPr lang="de-DE"/>
        </a:p>
      </dgm:t>
    </dgm:pt>
    <dgm:pt modelId="{B836B9C5-4C8B-4A88-84E8-4A4254E382C0}" type="sibTrans" cxnId="{F2B35B2D-1F9C-48FD-90CD-8F0E27CFB649}">
      <dgm:prSet/>
      <dgm:spPr/>
      <dgm:t>
        <a:bodyPr/>
        <a:lstStyle/>
        <a:p>
          <a:endParaRPr lang="de-DE"/>
        </a:p>
      </dgm:t>
    </dgm:pt>
    <dgm:pt modelId="{0742A2A0-7CFA-4152-97DE-C2F1DF1881A9}">
      <dgm:prSet/>
      <dgm:spPr/>
      <dgm:t>
        <a:bodyPr/>
        <a:lstStyle/>
        <a:p>
          <a:r>
            <a:rPr lang="de-DE" dirty="0"/>
            <a:t>Segmentprofile mit Kennzahlen und Top Kategorien dokumentieren</a:t>
          </a:r>
        </a:p>
      </dgm:t>
    </dgm:pt>
    <dgm:pt modelId="{71D46B3E-06F2-48AF-88BA-154C037A7563}" type="parTrans" cxnId="{91620AAF-B5E3-493B-A389-2E14B1F81752}">
      <dgm:prSet/>
      <dgm:spPr/>
      <dgm:t>
        <a:bodyPr/>
        <a:lstStyle/>
        <a:p>
          <a:endParaRPr lang="de-DE"/>
        </a:p>
      </dgm:t>
    </dgm:pt>
    <dgm:pt modelId="{55CD6046-0548-48A7-A48D-339A88984B1A}" type="sibTrans" cxnId="{91620AAF-B5E3-493B-A389-2E14B1F81752}">
      <dgm:prSet/>
      <dgm:spPr/>
      <dgm:t>
        <a:bodyPr/>
        <a:lstStyle/>
        <a:p>
          <a:endParaRPr lang="de-DE"/>
        </a:p>
      </dgm:t>
    </dgm:pt>
    <dgm:pt modelId="{BA1BBBFF-3B58-4E7F-B50B-B82491EEEF4C}">
      <dgm:prSet/>
      <dgm:spPr/>
      <dgm:t>
        <a:bodyPr/>
        <a:lstStyle/>
        <a:p>
          <a:r>
            <a:rPr lang="de-DE" dirty="0"/>
            <a:t>Artefakte versionieren und Anhang pflegen</a:t>
          </a:r>
        </a:p>
      </dgm:t>
    </dgm:pt>
    <dgm:pt modelId="{4EF2FA81-D470-4C5B-B359-496A24936666}" type="parTrans" cxnId="{4B7094F7-5903-4C3C-A513-F0CF2E6A49C4}">
      <dgm:prSet/>
      <dgm:spPr/>
      <dgm:t>
        <a:bodyPr/>
        <a:lstStyle/>
        <a:p>
          <a:endParaRPr lang="de-DE"/>
        </a:p>
      </dgm:t>
    </dgm:pt>
    <dgm:pt modelId="{09A6305E-7F76-45D5-8270-4A73EFBB8709}" type="sibTrans" cxnId="{4B7094F7-5903-4C3C-A513-F0CF2E6A49C4}">
      <dgm:prSet/>
      <dgm:spPr/>
      <dgm:t>
        <a:bodyPr/>
        <a:lstStyle/>
        <a:p>
          <a:endParaRPr lang="de-DE"/>
        </a:p>
      </dgm:t>
    </dgm:pt>
    <dgm:pt modelId="{B5FECAAC-A27F-4934-AC0D-6A42F8E1A51F}" type="pres">
      <dgm:prSet presAssocID="{42F26263-20C1-48B6-9A03-15EA9D76418E}" presName="theList" presStyleCnt="0">
        <dgm:presLayoutVars>
          <dgm:dir/>
          <dgm:animLvl val="lvl"/>
          <dgm:resizeHandles val="exact"/>
        </dgm:presLayoutVars>
      </dgm:prSet>
      <dgm:spPr/>
    </dgm:pt>
    <dgm:pt modelId="{71C4E9D6-0C1E-44F8-A46F-0E5DE37B5E34}" type="pres">
      <dgm:prSet presAssocID="{8F189C51-636D-4408-A4FE-90E718202EDA}" presName="compNode" presStyleCnt="0"/>
      <dgm:spPr/>
    </dgm:pt>
    <dgm:pt modelId="{BBD9FA59-1C1E-4C1A-886D-5FE8BE9F3E68}" type="pres">
      <dgm:prSet presAssocID="{8F189C51-636D-4408-A4FE-90E718202EDA}" presName="aNode" presStyleLbl="bgShp" presStyleIdx="0" presStyleCnt="6"/>
      <dgm:spPr/>
    </dgm:pt>
    <dgm:pt modelId="{75FBD217-7419-4057-B7A4-4C94AE110168}" type="pres">
      <dgm:prSet presAssocID="{8F189C51-636D-4408-A4FE-90E718202EDA}" presName="textNode" presStyleLbl="bgShp" presStyleIdx="0" presStyleCnt="6"/>
      <dgm:spPr/>
    </dgm:pt>
    <dgm:pt modelId="{1FEC73B6-DCEF-4658-A6CA-A8352D9101C6}" type="pres">
      <dgm:prSet presAssocID="{8F189C51-636D-4408-A4FE-90E718202EDA}" presName="compChildNode" presStyleCnt="0"/>
      <dgm:spPr/>
    </dgm:pt>
    <dgm:pt modelId="{3B70B470-41C9-4B60-AFAF-B47E983EF262}" type="pres">
      <dgm:prSet presAssocID="{8F189C51-636D-4408-A4FE-90E718202EDA}" presName="theInnerList" presStyleCnt="0"/>
      <dgm:spPr/>
    </dgm:pt>
    <dgm:pt modelId="{852291DD-D639-4B2F-AA16-4B9B969D5BA6}" type="pres">
      <dgm:prSet presAssocID="{A8ABC2DA-A20C-4D88-8B68-CAFA4CE1156F}" presName="childNode" presStyleLbl="node1" presStyleIdx="0" presStyleCnt="18">
        <dgm:presLayoutVars>
          <dgm:bulletEnabled val="1"/>
        </dgm:presLayoutVars>
      </dgm:prSet>
      <dgm:spPr/>
    </dgm:pt>
    <dgm:pt modelId="{3039EFDD-0CCC-4698-912C-83023F28AE0C}" type="pres">
      <dgm:prSet presAssocID="{A8ABC2DA-A20C-4D88-8B68-CAFA4CE1156F}" presName="aSpace2" presStyleCnt="0"/>
      <dgm:spPr/>
    </dgm:pt>
    <dgm:pt modelId="{09A89A0B-7E76-4895-A23D-8BF63261B752}" type="pres">
      <dgm:prSet presAssocID="{C46C8793-86FD-4A23-8158-2E5E747BE1BD}" presName="childNode" presStyleLbl="node1" presStyleIdx="1" presStyleCnt="18">
        <dgm:presLayoutVars>
          <dgm:bulletEnabled val="1"/>
        </dgm:presLayoutVars>
      </dgm:prSet>
      <dgm:spPr/>
    </dgm:pt>
    <dgm:pt modelId="{522735E5-223A-4FC4-A18F-EDBC83E5F02D}" type="pres">
      <dgm:prSet presAssocID="{C46C8793-86FD-4A23-8158-2E5E747BE1BD}" presName="aSpace2" presStyleCnt="0"/>
      <dgm:spPr/>
    </dgm:pt>
    <dgm:pt modelId="{DE9F6C83-6238-4B4E-905A-90CB720CBB89}" type="pres">
      <dgm:prSet presAssocID="{15FCCEED-16D0-4F3A-8830-6C3B83C133A9}" presName="childNode" presStyleLbl="node1" presStyleIdx="2" presStyleCnt="18">
        <dgm:presLayoutVars>
          <dgm:bulletEnabled val="1"/>
        </dgm:presLayoutVars>
      </dgm:prSet>
      <dgm:spPr/>
    </dgm:pt>
    <dgm:pt modelId="{08D53BA2-6B80-42E5-817D-515B24258D3D}" type="pres">
      <dgm:prSet presAssocID="{8F189C51-636D-4408-A4FE-90E718202EDA}" presName="aSpace" presStyleCnt="0"/>
      <dgm:spPr/>
    </dgm:pt>
    <dgm:pt modelId="{781C2A36-83FD-418B-8596-55ED4C77DDF5}" type="pres">
      <dgm:prSet presAssocID="{1C5612CA-2817-4147-A297-036A696B3060}" presName="compNode" presStyleCnt="0"/>
      <dgm:spPr/>
    </dgm:pt>
    <dgm:pt modelId="{066638EB-0A9C-4AF2-A33B-781893FE8380}" type="pres">
      <dgm:prSet presAssocID="{1C5612CA-2817-4147-A297-036A696B3060}" presName="aNode" presStyleLbl="bgShp" presStyleIdx="1" presStyleCnt="6"/>
      <dgm:spPr/>
    </dgm:pt>
    <dgm:pt modelId="{E0F90020-B8C4-4B5A-AD11-C9B99372F490}" type="pres">
      <dgm:prSet presAssocID="{1C5612CA-2817-4147-A297-036A696B3060}" presName="textNode" presStyleLbl="bgShp" presStyleIdx="1" presStyleCnt="6"/>
      <dgm:spPr/>
    </dgm:pt>
    <dgm:pt modelId="{1B07EE55-66F4-45E5-87B8-449C92709BCB}" type="pres">
      <dgm:prSet presAssocID="{1C5612CA-2817-4147-A297-036A696B3060}" presName="compChildNode" presStyleCnt="0"/>
      <dgm:spPr/>
    </dgm:pt>
    <dgm:pt modelId="{A21896A4-17A1-4A76-9E25-58CEE522BB2C}" type="pres">
      <dgm:prSet presAssocID="{1C5612CA-2817-4147-A297-036A696B3060}" presName="theInnerList" presStyleCnt="0"/>
      <dgm:spPr/>
    </dgm:pt>
    <dgm:pt modelId="{D211514D-3C90-4AC2-BE8D-319752CCDB43}" type="pres">
      <dgm:prSet presAssocID="{436FE1E6-B5A9-458D-8663-4378493CCEA8}" presName="childNode" presStyleLbl="node1" presStyleIdx="3" presStyleCnt="18">
        <dgm:presLayoutVars>
          <dgm:bulletEnabled val="1"/>
        </dgm:presLayoutVars>
      </dgm:prSet>
      <dgm:spPr/>
    </dgm:pt>
    <dgm:pt modelId="{7667838B-8DA4-4F62-888B-D06BAC973AB1}" type="pres">
      <dgm:prSet presAssocID="{436FE1E6-B5A9-458D-8663-4378493CCEA8}" presName="aSpace2" presStyleCnt="0"/>
      <dgm:spPr/>
    </dgm:pt>
    <dgm:pt modelId="{2FE161F8-EF83-4B7B-90F7-43A38C81C08A}" type="pres">
      <dgm:prSet presAssocID="{B82B7456-D341-4EE8-941F-54656EBEAF5B}" presName="childNode" presStyleLbl="node1" presStyleIdx="4" presStyleCnt="18">
        <dgm:presLayoutVars>
          <dgm:bulletEnabled val="1"/>
        </dgm:presLayoutVars>
      </dgm:prSet>
      <dgm:spPr/>
    </dgm:pt>
    <dgm:pt modelId="{1C810EC3-EB94-416A-A8B2-D9EDDAEB7916}" type="pres">
      <dgm:prSet presAssocID="{B82B7456-D341-4EE8-941F-54656EBEAF5B}" presName="aSpace2" presStyleCnt="0"/>
      <dgm:spPr/>
    </dgm:pt>
    <dgm:pt modelId="{4F36688F-3CEA-47D4-AA57-19D0A9D4682A}" type="pres">
      <dgm:prSet presAssocID="{45A43183-4D9F-4629-96D9-55632EDEFAED}" presName="childNode" presStyleLbl="node1" presStyleIdx="5" presStyleCnt="18">
        <dgm:presLayoutVars>
          <dgm:bulletEnabled val="1"/>
        </dgm:presLayoutVars>
      </dgm:prSet>
      <dgm:spPr/>
    </dgm:pt>
    <dgm:pt modelId="{9F2F4E88-0122-432A-AA3C-2B1530589893}" type="pres">
      <dgm:prSet presAssocID="{1C5612CA-2817-4147-A297-036A696B3060}" presName="aSpace" presStyleCnt="0"/>
      <dgm:spPr/>
    </dgm:pt>
    <dgm:pt modelId="{6AC44BF0-06EA-483B-8B0B-D79A6AD7E24C}" type="pres">
      <dgm:prSet presAssocID="{701BAF1C-7E0D-441C-954A-9741CE568062}" presName="compNode" presStyleCnt="0"/>
      <dgm:spPr/>
    </dgm:pt>
    <dgm:pt modelId="{A3C7A4F2-D120-4E87-A433-479DF1608EFF}" type="pres">
      <dgm:prSet presAssocID="{701BAF1C-7E0D-441C-954A-9741CE568062}" presName="aNode" presStyleLbl="bgShp" presStyleIdx="2" presStyleCnt="6"/>
      <dgm:spPr/>
    </dgm:pt>
    <dgm:pt modelId="{B7F48CAA-4C50-4CC2-AF04-12ADB3D7AD00}" type="pres">
      <dgm:prSet presAssocID="{701BAF1C-7E0D-441C-954A-9741CE568062}" presName="textNode" presStyleLbl="bgShp" presStyleIdx="2" presStyleCnt="6"/>
      <dgm:spPr/>
    </dgm:pt>
    <dgm:pt modelId="{B947936F-5CE0-4375-B33A-CC32C97E2E86}" type="pres">
      <dgm:prSet presAssocID="{701BAF1C-7E0D-441C-954A-9741CE568062}" presName="compChildNode" presStyleCnt="0"/>
      <dgm:spPr/>
    </dgm:pt>
    <dgm:pt modelId="{D70870B3-8BC1-48EB-8F2D-E62F90B290A6}" type="pres">
      <dgm:prSet presAssocID="{701BAF1C-7E0D-441C-954A-9741CE568062}" presName="theInnerList" presStyleCnt="0"/>
      <dgm:spPr/>
    </dgm:pt>
    <dgm:pt modelId="{CBF71FBE-2EDB-4B27-9797-B2F10D57DB1D}" type="pres">
      <dgm:prSet presAssocID="{5AF5316C-F8E6-441C-AA26-738DEB9378DE}" presName="childNode" presStyleLbl="node1" presStyleIdx="6" presStyleCnt="18">
        <dgm:presLayoutVars>
          <dgm:bulletEnabled val="1"/>
        </dgm:presLayoutVars>
      </dgm:prSet>
      <dgm:spPr/>
    </dgm:pt>
    <dgm:pt modelId="{FB5CBC7D-520B-4E20-B74C-C0386CF517EB}" type="pres">
      <dgm:prSet presAssocID="{5AF5316C-F8E6-441C-AA26-738DEB9378DE}" presName="aSpace2" presStyleCnt="0"/>
      <dgm:spPr/>
    </dgm:pt>
    <dgm:pt modelId="{57474458-99D0-42CA-B66E-66DDE7FFD5E2}" type="pres">
      <dgm:prSet presAssocID="{4B83E213-581F-4593-83B3-A458F84C6F30}" presName="childNode" presStyleLbl="node1" presStyleIdx="7" presStyleCnt="18">
        <dgm:presLayoutVars>
          <dgm:bulletEnabled val="1"/>
        </dgm:presLayoutVars>
      </dgm:prSet>
      <dgm:spPr/>
    </dgm:pt>
    <dgm:pt modelId="{80201A76-F940-45B3-8CCA-5D6FEBBBD000}" type="pres">
      <dgm:prSet presAssocID="{4B83E213-581F-4593-83B3-A458F84C6F30}" presName="aSpace2" presStyleCnt="0"/>
      <dgm:spPr/>
    </dgm:pt>
    <dgm:pt modelId="{4136A459-4C32-44B3-A9D1-AB575AA658DE}" type="pres">
      <dgm:prSet presAssocID="{A9E8AC1F-9FDC-427B-B50D-CB6E2F7A09B7}" presName="childNode" presStyleLbl="node1" presStyleIdx="8" presStyleCnt="18">
        <dgm:presLayoutVars>
          <dgm:bulletEnabled val="1"/>
        </dgm:presLayoutVars>
      </dgm:prSet>
      <dgm:spPr/>
    </dgm:pt>
    <dgm:pt modelId="{6B94685B-55CB-46F3-80D7-884CD7953590}" type="pres">
      <dgm:prSet presAssocID="{701BAF1C-7E0D-441C-954A-9741CE568062}" presName="aSpace" presStyleCnt="0"/>
      <dgm:spPr/>
    </dgm:pt>
    <dgm:pt modelId="{2ABA1289-BA51-4900-BD1C-FE1D701DC581}" type="pres">
      <dgm:prSet presAssocID="{228C07B9-5D28-41D2-87E7-5EA2CD4385EE}" presName="compNode" presStyleCnt="0"/>
      <dgm:spPr/>
    </dgm:pt>
    <dgm:pt modelId="{70317576-D08C-48D0-9CA6-95F052C3BFCC}" type="pres">
      <dgm:prSet presAssocID="{228C07B9-5D28-41D2-87E7-5EA2CD4385EE}" presName="aNode" presStyleLbl="bgShp" presStyleIdx="3" presStyleCnt="6"/>
      <dgm:spPr/>
    </dgm:pt>
    <dgm:pt modelId="{2E8D2F9D-A21D-4570-9E82-29F163D9E711}" type="pres">
      <dgm:prSet presAssocID="{228C07B9-5D28-41D2-87E7-5EA2CD4385EE}" presName="textNode" presStyleLbl="bgShp" presStyleIdx="3" presStyleCnt="6"/>
      <dgm:spPr/>
    </dgm:pt>
    <dgm:pt modelId="{DBCF1002-63B9-4642-8922-2A55FA4969E8}" type="pres">
      <dgm:prSet presAssocID="{228C07B9-5D28-41D2-87E7-5EA2CD4385EE}" presName="compChildNode" presStyleCnt="0"/>
      <dgm:spPr/>
    </dgm:pt>
    <dgm:pt modelId="{1EB9FD00-C37A-4F45-8B24-6B546CD0E9D4}" type="pres">
      <dgm:prSet presAssocID="{228C07B9-5D28-41D2-87E7-5EA2CD4385EE}" presName="theInnerList" presStyleCnt="0"/>
      <dgm:spPr/>
    </dgm:pt>
    <dgm:pt modelId="{9CDECA47-64BC-4A41-9EA5-CD108C222DC5}" type="pres">
      <dgm:prSet presAssocID="{5260751F-7DD3-4439-BC55-49D4E57E4711}" presName="childNode" presStyleLbl="node1" presStyleIdx="9" presStyleCnt="18">
        <dgm:presLayoutVars>
          <dgm:bulletEnabled val="1"/>
        </dgm:presLayoutVars>
      </dgm:prSet>
      <dgm:spPr/>
    </dgm:pt>
    <dgm:pt modelId="{C1D19085-E2C9-47C0-B7F3-6C5A0B9CC3C3}" type="pres">
      <dgm:prSet presAssocID="{5260751F-7DD3-4439-BC55-49D4E57E4711}" presName="aSpace2" presStyleCnt="0"/>
      <dgm:spPr/>
    </dgm:pt>
    <dgm:pt modelId="{9CACDD32-47AD-4A72-9457-20986CEFD89C}" type="pres">
      <dgm:prSet presAssocID="{F5F5AD55-B92D-45C5-A9FF-C74F767D02F6}" presName="childNode" presStyleLbl="node1" presStyleIdx="10" presStyleCnt="18">
        <dgm:presLayoutVars>
          <dgm:bulletEnabled val="1"/>
        </dgm:presLayoutVars>
      </dgm:prSet>
      <dgm:spPr/>
    </dgm:pt>
    <dgm:pt modelId="{621DA912-C880-4178-93B0-2B1061B0457E}" type="pres">
      <dgm:prSet presAssocID="{F5F5AD55-B92D-45C5-A9FF-C74F767D02F6}" presName="aSpace2" presStyleCnt="0"/>
      <dgm:spPr/>
    </dgm:pt>
    <dgm:pt modelId="{AFD253E9-7D40-4A02-9AF6-D8E111B703DF}" type="pres">
      <dgm:prSet presAssocID="{C266AB38-D36E-419A-AAF1-24537812B1CF}" presName="childNode" presStyleLbl="node1" presStyleIdx="11" presStyleCnt="18">
        <dgm:presLayoutVars>
          <dgm:bulletEnabled val="1"/>
        </dgm:presLayoutVars>
      </dgm:prSet>
      <dgm:spPr/>
    </dgm:pt>
    <dgm:pt modelId="{9B991A89-0245-4042-9C4D-641A30AE9C36}" type="pres">
      <dgm:prSet presAssocID="{228C07B9-5D28-41D2-87E7-5EA2CD4385EE}" presName="aSpace" presStyleCnt="0"/>
      <dgm:spPr/>
    </dgm:pt>
    <dgm:pt modelId="{BC2371E2-1DE2-4530-B6A3-6FE93953B424}" type="pres">
      <dgm:prSet presAssocID="{4E9D73C1-3D49-4EEA-BBE9-7C1B7FD2B9BE}" presName="compNode" presStyleCnt="0"/>
      <dgm:spPr/>
    </dgm:pt>
    <dgm:pt modelId="{1814C677-9477-4002-81E3-85ACF8708B9E}" type="pres">
      <dgm:prSet presAssocID="{4E9D73C1-3D49-4EEA-BBE9-7C1B7FD2B9BE}" presName="aNode" presStyleLbl="bgShp" presStyleIdx="4" presStyleCnt="6"/>
      <dgm:spPr/>
    </dgm:pt>
    <dgm:pt modelId="{A429E613-2F6E-4B28-88F9-5435F1ED0DE3}" type="pres">
      <dgm:prSet presAssocID="{4E9D73C1-3D49-4EEA-BBE9-7C1B7FD2B9BE}" presName="textNode" presStyleLbl="bgShp" presStyleIdx="4" presStyleCnt="6"/>
      <dgm:spPr/>
    </dgm:pt>
    <dgm:pt modelId="{3522E71C-2128-4672-B22A-F28C1AE0EF18}" type="pres">
      <dgm:prSet presAssocID="{4E9D73C1-3D49-4EEA-BBE9-7C1B7FD2B9BE}" presName="compChildNode" presStyleCnt="0"/>
      <dgm:spPr/>
    </dgm:pt>
    <dgm:pt modelId="{966AC069-A603-4EDF-BF63-4BCE73B22421}" type="pres">
      <dgm:prSet presAssocID="{4E9D73C1-3D49-4EEA-BBE9-7C1B7FD2B9BE}" presName="theInnerList" presStyleCnt="0"/>
      <dgm:spPr/>
    </dgm:pt>
    <dgm:pt modelId="{264DFA73-7338-4A7A-B791-9086C23BDB7D}" type="pres">
      <dgm:prSet presAssocID="{8F1A2297-B6B8-479E-AD09-9577D4A3A74F}" presName="childNode" presStyleLbl="node1" presStyleIdx="12" presStyleCnt="18">
        <dgm:presLayoutVars>
          <dgm:bulletEnabled val="1"/>
        </dgm:presLayoutVars>
      </dgm:prSet>
      <dgm:spPr/>
    </dgm:pt>
    <dgm:pt modelId="{D7AE9B6C-869A-46B6-82F3-50D0A0D6A80D}" type="pres">
      <dgm:prSet presAssocID="{8F1A2297-B6B8-479E-AD09-9577D4A3A74F}" presName="aSpace2" presStyleCnt="0"/>
      <dgm:spPr/>
    </dgm:pt>
    <dgm:pt modelId="{E4D829F1-B61A-48B4-A868-9B25F1B6F121}" type="pres">
      <dgm:prSet presAssocID="{830EC88E-8914-4B4D-86BB-BDFD0E20BD67}" presName="childNode" presStyleLbl="node1" presStyleIdx="13" presStyleCnt="18">
        <dgm:presLayoutVars>
          <dgm:bulletEnabled val="1"/>
        </dgm:presLayoutVars>
      </dgm:prSet>
      <dgm:spPr/>
    </dgm:pt>
    <dgm:pt modelId="{1FAABF14-ED2C-433A-8F90-8AC3B6E4DB30}" type="pres">
      <dgm:prSet presAssocID="{830EC88E-8914-4B4D-86BB-BDFD0E20BD67}" presName="aSpace2" presStyleCnt="0"/>
      <dgm:spPr/>
    </dgm:pt>
    <dgm:pt modelId="{1E14BDFB-9F6B-4B4E-9E73-12D02BF42D2C}" type="pres">
      <dgm:prSet presAssocID="{B9F4403F-BD5D-445A-82D9-B0A2303D5794}" presName="childNode" presStyleLbl="node1" presStyleIdx="14" presStyleCnt="18">
        <dgm:presLayoutVars>
          <dgm:bulletEnabled val="1"/>
        </dgm:presLayoutVars>
      </dgm:prSet>
      <dgm:spPr/>
    </dgm:pt>
    <dgm:pt modelId="{85817465-C37A-4E06-AE04-B55E9BEA6B00}" type="pres">
      <dgm:prSet presAssocID="{4E9D73C1-3D49-4EEA-BBE9-7C1B7FD2B9BE}" presName="aSpace" presStyleCnt="0"/>
      <dgm:spPr/>
    </dgm:pt>
    <dgm:pt modelId="{52F6FE89-B8FF-4F8A-9FBD-F3818152E629}" type="pres">
      <dgm:prSet presAssocID="{45D542A9-1CE5-4ED0-AAED-6BA471D1D7DB}" presName="compNode" presStyleCnt="0"/>
      <dgm:spPr/>
    </dgm:pt>
    <dgm:pt modelId="{98158DEC-55FB-4D8B-8211-DBD81BEDCE62}" type="pres">
      <dgm:prSet presAssocID="{45D542A9-1CE5-4ED0-AAED-6BA471D1D7DB}" presName="aNode" presStyleLbl="bgShp" presStyleIdx="5" presStyleCnt="6"/>
      <dgm:spPr/>
    </dgm:pt>
    <dgm:pt modelId="{59D274BF-C0A0-40FC-83D2-030610E92945}" type="pres">
      <dgm:prSet presAssocID="{45D542A9-1CE5-4ED0-AAED-6BA471D1D7DB}" presName="textNode" presStyleLbl="bgShp" presStyleIdx="5" presStyleCnt="6"/>
      <dgm:spPr/>
    </dgm:pt>
    <dgm:pt modelId="{84D39F40-21AC-47BA-A2C7-03C3F9E4023F}" type="pres">
      <dgm:prSet presAssocID="{45D542A9-1CE5-4ED0-AAED-6BA471D1D7DB}" presName="compChildNode" presStyleCnt="0"/>
      <dgm:spPr/>
    </dgm:pt>
    <dgm:pt modelId="{4E3D8B91-2731-4BD9-A2F1-B69A1ADF797A}" type="pres">
      <dgm:prSet presAssocID="{45D542A9-1CE5-4ED0-AAED-6BA471D1D7DB}" presName="theInnerList" presStyleCnt="0"/>
      <dgm:spPr/>
    </dgm:pt>
    <dgm:pt modelId="{F3FB6A8E-6B94-4333-9AD8-274F2EF06406}" type="pres">
      <dgm:prSet presAssocID="{644C79A0-5CE4-48B4-80BE-5D21B361DE39}" presName="childNode" presStyleLbl="node1" presStyleIdx="15" presStyleCnt="18">
        <dgm:presLayoutVars>
          <dgm:bulletEnabled val="1"/>
        </dgm:presLayoutVars>
      </dgm:prSet>
      <dgm:spPr/>
    </dgm:pt>
    <dgm:pt modelId="{16FF36F5-29C3-4419-B0C2-A446BE96E000}" type="pres">
      <dgm:prSet presAssocID="{644C79A0-5CE4-48B4-80BE-5D21B361DE39}" presName="aSpace2" presStyleCnt="0"/>
      <dgm:spPr/>
    </dgm:pt>
    <dgm:pt modelId="{2D33D1A4-35AC-4762-A867-A0ED3D35DF80}" type="pres">
      <dgm:prSet presAssocID="{0742A2A0-7CFA-4152-97DE-C2F1DF1881A9}" presName="childNode" presStyleLbl="node1" presStyleIdx="16" presStyleCnt="18">
        <dgm:presLayoutVars>
          <dgm:bulletEnabled val="1"/>
        </dgm:presLayoutVars>
      </dgm:prSet>
      <dgm:spPr/>
    </dgm:pt>
    <dgm:pt modelId="{2CA734FF-6A80-4A19-BC13-483A236C0252}" type="pres">
      <dgm:prSet presAssocID="{0742A2A0-7CFA-4152-97DE-C2F1DF1881A9}" presName="aSpace2" presStyleCnt="0"/>
      <dgm:spPr/>
    </dgm:pt>
    <dgm:pt modelId="{9061B0B7-CACD-4756-8D8B-192EFCC24274}" type="pres">
      <dgm:prSet presAssocID="{BA1BBBFF-3B58-4E7F-B50B-B82491EEEF4C}" presName="childNode" presStyleLbl="node1" presStyleIdx="17" presStyleCnt="18">
        <dgm:presLayoutVars>
          <dgm:bulletEnabled val="1"/>
        </dgm:presLayoutVars>
      </dgm:prSet>
      <dgm:spPr/>
    </dgm:pt>
  </dgm:ptLst>
  <dgm:cxnLst>
    <dgm:cxn modelId="{BBDA6402-332C-4C6E-8898-52802F3C6201}" srcId="{1C5612CA-2817-4147-A297-036A696B3060}" destId="{436FE1E6-B5A9-458D-8663-4378493CCEA8}" srcOrd="0" destOrd="0" parTransId="{08FE6B36-01CD-4369-BE85-2180E9A4F757}" sibTransId="{CA435F8C-668E-4369-A035-3AE650DFDDAE}"/>
    <dgm:cxn modelId="{F7070205-C3A6-4860-A4D7-CB52B8BDCA92}" type="presOf" srcId="{8F189C51-636D-4408-A4FE-90E718202EDA}" destId="{75FBD217-7419-4057-B7A4-4C94AE110168}" srcOrd="1" destOrd="0" presId="urn:microsoft.com/office/officeart/2005/8/layout/lProcess2"/>
    <dgm:cxn modelId="{13D6160C-6066-4DB1-8473-F7BAC06096F2}" type="presOf" srcId="{5260751F-7DD3-4439-BC55-49D4E57E4711}" destId="{9CDECA47-64BC-4A41-9EA5-CD108C222DC5}" srcOrd="0" destOrd="0" presId="urn:microsoft.com/office/officeart/2005/8/layout/lProcess2"/>
    <dgm:cxn modelId="{EA6D6C11-48BC-4361-83A7-8F9348A59E5F}" type="presOf" srcId="{1C5612CA-2817-4147-A297-036A696B3060}" destId="{066638EB-0A9C-4AF2-A33B-781893FE8380}" srcOrd="0" destOrd="0" presId="urn:microsoft.com/office/officeart/2005/8/layout/lProcess2"/>
    <dgm:cxn modelId="{91845314-D939-4755-B8DF-62E21159F4B0}" type="presOf" srcId="{F5F5AD55-B92D-45C5-A9FF-C74F767D02F6}" destId="{9CACDD32-47AD-4A72-9457-20986CEFD89C}" srcOrd="0" destOrd="0" presId="urn:microsoft.com/office/officeart/2005/8/layout/lProcess2"/>
    <dgm:cxn modelId="{BE97E418-37BC-4EF5-A3A8-F923F225CB3F}" type="presOf" srcId="{4E9D73C1-3D49-4EEA-BBE9-7C1B7FD2B9BE}" destId="{A429E613-2F6E-4B28-88F9-5435F1ED0DE3}" srcOrd="1" destOrd="0" presId="urn:microsoft.com/office/officeart/2005/8/layout/lProcess2"/>
    <dgm:cxn modelId="{B5BE2A22-7954-47E4-87D2-2782E13DCC47}" type="presOf" srcId="{228C07B9-5D28-41D2-87E7-5EA2CD4385EE}" destId="{70317576-D08C-48D0-9CA6-95F052C3BFCC}" srcOrd="0" destOrd="0" presId="urn:microsoft.com/office/officeart/2005/8/layout/lProcess2"/>
    <dgm:cxn modelId="{48B1A626-6C99-4BB4-9482-D5E565D594F3}" type="presOf" srcId="{5AF5316C-F8E6-441C-AA26-738DEB9378DE}" destId="{CBF71FBE-2EDB-4B27-9797-B2F10D57DB1D}" srcOrd="0" destOrd="0" presId="urn:microsoft.com/office/officeart/2005/8/layout/lProcess2"/>
    <dgm:cxn modelId="{BA381C2D-F281-464E-8CD0-F0CF4117C274}" type="presOf" srcId="{4B83E213-581F-4593-83B3-A458F84C6F30}" destId="{57474458-99D0-42CA-B66E-66DDE7FFD5E2}" srcOrd="0" destOrd="0" presId="urn:microsoft.com/office/officeart/2005/8/layout/lProcess2"/>
    <dgm:cxn modelId="{F2B35B2D-1F9C-48FD-90CD-8F0E27CFB649}" srcId="{45D542A9-1CE5-4ED0-AAED-6BA471D1D7DB}" destId="{644C79A0-5CE4-48B4-80BE-5D21B361DE39}" srcOrd="0" destOrd="0" parTransId="{63B457A3-4FF8-4993-9549-C60F3C6AA896}" sibTransId="{B836B9C5-4C8B-4A88-84E8-4A4254E382C0}"/>
    <dgm:cxn modelId="{F58B6E2D-EB2E-4C0C-884D-14A294981A13}" type="presOf" srcId="{45A43183-4D9F-4629-96D9-55632EDEFAED}" destId="{4F36688F-3CEA-47D4-AA57-19D0A9D4682A}" srcOrd="0" destOrd="0" presId="urn:microsoft.com/office/officeart/2005/8/layout/lProcess2"/>
    <dgm:cxn modelId="{DA673637-6CEB-47A7-A158-6BC15789FFAC}" type="presOf" srcId="{45D542A9-1CE5-4ED0-AAED-6BA471D1D7DB}" destId="{98158DEC-55FB-4D8B-8211-DBD81BEDCE62}" srcOrd="0" destOrd="0" presId="urn:microsoft.com/office/officeart/2005/8/layout/lProcess2"/>
    <dgm:cxn modelId="{178A8D3B-E6AC-4F92-8B3D-DC0451E1D2F8}" type="presOf" srcId="{15FCCEED-16D0-4F3A-8830-6C3B83C133A9}" destId="{DE9F6C83-6238-4B4E-905A-90CB720CBB89}" srcOrd="0" destOrd="0" presId="urn:microsoft.com/office/officeart/2005/8/layout/lProcess2"/>
    <dgm:cxn modelId="{858C2B5B-1DA2-4D49-B460-2E4530E40DFC}" type="presOf" srcId="{BA1BBBFF-3B58-4E7F-B50B-B82491EEEF4C}" destId="{9061B0B7-CACD-4756-8D8B-192EFCC24274}" srcOrd="0" destOrd="0" presId="urn:microsoft.com/office/officeart/2005/8/layout/lProcess2"/>
    <dgm:cxn modelId="{DAC0F05D-C7A6-496E-93D3-CF4ECC248448}" type="presOf" srcId="{228C07B9-5D28-41D2-87E7-5EA2CD4385EE}" destId="{2E8D2F9D-A21D-4570-9E82-29F163D9E711}" srcOrd="1" destOrd="0" presId="urn:microsoft.com/office/officeart/2005/8/layout/lProcess2"/>
    <dgm:cxn modelId="{8040F25E-5759-4294-9AC9-E7F77FFB39F8}" type="presOf" srcId="{830EC88E-8914-4B4D-86BB-BDFD0E20BD67}" destId="{E4D829F1-B61A-48B4-A868-9B25F1B6F121}" srcOrd="0" destOrd="0" presId="urn:microsoft.com/office/officeart/2005/8/layout/lProcess2"/>
    <dgm:cxn modelId="{1375B360-5290-4BB2-8017-32B940180D07}" type="presOf" srcId="{436FE1E6-B5A9-458D-8663-4378493CCEA8}" destId="{D211514D-3C90-4AC2-BE8D-319752CCDB43}" srcOrd="0" destOrd="0" presId="urn:microsoft.com/office/officeart/2005/8/layout/lProcess2"/>
    <dgm:cxn modelId="{937AD741-1A4B-4B79-9A7B-D26635098A03}" srcId="{42F26263-20C1-48B6-9A03-15EA9D76418E}" destId="{1C5612CA-2817-4147-A297-036A696B3060}" srcOrd="1" destOrd="0" parTransId="{CE921A3A-ADF1-4EA2-B139-3B0DE937006F}" sibTransId="{BAAE5049-7E20-4089-A04D-902732F39336}"/>
    <dgm:cxn modelId="{0C260D62-3F97-4142-94E5-0770141F69D9}" type="presOf" srcId="{C46C8793-86FD-4A23-8158-2E5E747BE1BD}" destId="{09A89A0B-7E76-4895-A23D-8BF63261B752}" srcOrd="0" destOrd="0" presId="urn:microsoft.com/office/officeart/2005/8/layout/lProcess2"/>
    <dgm:cxn modelId="{51F26F45-73D3-4EC7-86BF-CD424BAFCC80}" srcId="{42F26263-20C1-48B6-9A03-15EA9D76418E}" destId="{228C07B9-5D28-41D2-87E7-5EA2CD4385EE}" srcOrd="3" destOrd="0" parTransId="{C475BE3D-63D2-4CC6-8722-462BE04DB714}" sibTransId="{B4371366-EE3A-4ADB-991B-9943E275D5C7}"/>
    <dgm:cxn modelId="{7269F349-2AA7-48E1-8AC2-669EBFEF420F}" type="presOf" srcId="{A8ABC2DA-A20C-4D88-8B68-CAFA4CE1156F}" destId="{852291DD-D639-4B2F-AA16-4B9B969D5BA6}" srcOrd="0" destOrd="0" presId="urn:microsoft.com/office/officeart/2005/8/layout/lProcess2"/>
    <dgm:cxn modelId="{6AAA186E-D8F1-416D-81EE-BBE857325AA5}" type="presOf" srcId="{C266AB38-D36E-419A-AAF1-24537812B1CF}" destId="{AFD253E9-7D40-4A02-9AF6-D8E111B703DF}" srcOrd="0" destOrd="0" presId="urn:microsoft.com/office/officeart/2005/8/layout/lProcess2"/>
    <dgm:cxn modelId="{A6B2506F-880A-4A5E-B45F-3CF89C514392}" type="presOf" srcId="{45D542A9-1CE5-4ED0-AAED-6BA471D1D7DB}" destId="{59D274BF-C0A0-40FC-83D2-030610E92945}" srcOrd="1" destOrd="0" presId="urn:microsoft.com/office/officeart/2005/8/layout/lProcess2"/>
    <dgm:cxn modelId="{FCE88D50-3989-4BDF-8C2D-002F05E99BF1}" srcId="{42F26263-20C1-48B6-9A03-15EA9D76418E}" destId="{4E9D73C1-3D49-4EEA-BBE9-7C1B7FD2B9BE}" srcOrd="4" destOrd="0" parTransId="{3DB55FCF-EC9B-4A3C-ADD8-1F8130AF38FB}" sibTransId="{8ECE85BD-A04F-45CC-89D1-5FC3807AAA6E}"/>
    <dgm:cxn modelId="{266BB650-2577-4FBD-ACEA-F66C9A1FE8C4}" type="presOf" srcId="{8F1A2297-B6B8-479E-AD09-9577D4A3A74F}" destId="{264DFA73-7338-4A7A-B791-9086C23BDB7D}" srcOrd="0" destOrd="0" presId="urn:microsoft.com/office/officeart/2005/8/layout/lProcess2"/>
    <dgm:cxn modelId="{DB0C5151-07FB-41AD-A9F2-2E603B04E9DB}" srcId="{42F26263-20C1-48B6-9A03-15EA9D76418E}" destId="{8F189C51-636D-4408-A4FE-90E718202EDA}" srcOrd="0" destOrd="0" parTransId="{1C316202-FD55-440A-B90F-5C4DB2029887}" sibTransId="{6DD23BB1-B4E9-4FB9-89D3-061103EAC59D}"/>
    <dgm:cxn modelId="{A4870554-51D8-48B9-8517-D18B6D9324BA}" srcId="{42F26263-20C1-48B6-9A03-15EA9D76418E}" destId="{45D542A9-1CE5-4ED0-AAED-6BA471D1D7DB}" srcOrd="5" destOrd="0" parTransId="{50F8B158-D5B1-4646-B92D-7F87B23581FF}" sibTransId="{1E1C58E2-5C16-48CE-95C3-E239E803EEAC}"/>
    <dgm:cxn modelId="{73FAF855-B2D6-4AA2-B4A1-968ADC339962}" srcId="{8F189C51-636D-4408-A4FE-90E718202EDA}" destId="{A8ABC2DA-A20C-4D88-8B68-CAFA4CE1156F}" srcOrd="0" destOrd="0" parTransId="{B449E8E7-8AC8-47CE-8344-DFE4E3CC22C6}" sibTransId="{7C37BAF5-2B43-4968-917A-86B22C877740}"/>
    <dgm:cxn modelId="{B55B7F58-5F35-4D25-AC7C-2F24044425E8}" type="presOf" srcId="{4E9D73C1-3D49-4EEA-BBE9-7C1B7FD2B9BE}" destId="{1814C677-9477-4002-81E3-85ACF8708B9E}" srcOrd="0" destOrd="0" presId="urn:microsoft.com/office/officeart/2005/8/layout/lProcess2"/>
    <dgm:cxn modelId="{2C117293-9D4F-4E3A-8BF5-E6A58FD3D35E}" type="presOf" srcId="{8F189C51-636D-4408-A4FE-90E718202EDA}" destId="{BBD9FA59-1C1E-4C1A-886D-5FE8BE9F3E68}" srcOrd="0" destOrd="0" presId="urn:microsoft.com/office/officeart/2005/8/layout/lProcess2"/>
    <dgm:cxn modelId="{98C8C29B-CBA5-4E84-874E-4659D15E8F08}" type="presOf" srcId="{1C5612CA-2817-4147-A297-036A696B3060}" destId="{E0F90020-B8C4-4B5A-AD11-C9B99372F490}" srcOrd="1" destOrd="0" presId="urn:microsoft.com/office/officeart/2005/8/layout/lProcess2"/>
    <dgm:cxn modelId="{03A88F9E-E15E-4D5C-8B9D-FDF5CA48FA0B}" srcId="{228C07B9-5D28-41D2-87E7-5EA2CD4385EE}" destId="{C266AB38-D36E-419A-AAF1-24537812B1CF}" srcOrd="2" destOrd="0" parTransId="{0859C537-1109-439A-A007-28437BCA9631}" sibTransId="{E6D86A1D-F211-45F6-AA9A-74E88CA028B2}"/>
    <dgm:cxn modelId="{8EBCC8A0-F58F-45A1-8337-C31CD256F8C0}" type="presOf" srcId="{A9E8AC1F-9FDC-427B-B50D-CB6E2F7A09B7}" destId="{4136A459-4C32-44B3-A9D1-AB575AA658DE}" srcOrd="0" destOrd="0" presId="urn:microsoft.com/office/officeart/2005/8/layout/lProcess2"/>
    <dgm:cxn modelId="{70C705A9-8F5C-4C37-89D8-379641FFF18D}" type="presOf" srcId="{701BAF1C-7E0D-441C-954A-9741CE568062}" destId="{A3C7A4F2-D120-4E87-A433-479DF1608EFF}" srcOrd="0" destOrd="0" presId="urn:microsoft.com/office/officeart/2005/8/layout/lProcess2"/>
    <dgm:cxn modelId="{EB6DE6AC-5D5C-411E-98F4-A2D3D53D6158}" srcId="{4E9D73C1-3D49-4EEA-BBE9-7C1B7FD2B9BE}" destId="{8F1A2297-B6B8-479E-AD09-9577D4A3A74F}" srcOrd="0" destOrd="0" parTransId="{9E084476-427A-4A46-87E6-55B276E99987}" sibTransId="{D7A11684-516E-4073-8918-45A5559D4A71}"/>
    <dgm:cxn modelId="{5CD37FAD-60C9-46EA-9B9D-C6C0463A2D19}" srcId="{228C07B9-5D28-41D2-87E7-5EA2CD4385EE}" destId="{5260751F-7DD3-4439-BC55-49D4E57E4711}" srcOrd="0" destOrd="0" parTransId="{5CBDB5D8-CF29-4957-A9B3-2F913E4B2E51}" sibTransId="{891197BC-BD38-4FBA-9FB2-4D47690BE7E7}"/>
    <dgm:cxn modelId="{91620AAF-B5E3-493B-A389-2E14B1F81752}" srcId="{45D542A9-1CE5-4ED0-AAED-6BA471D1D7DB}" destId="{0742A2A0-7CFA-4152-97DE-C2F1DF1881A9}" srcOrd="1" destOrd="0" parTransId="{71D46B3E-06F2-48AF-88BA-154C037A7563}" sibTransId="{55CD6046-0548-48A7-A48D-339A88984B1A}"/>
    <dgm:cxn modelId="{9EEA85B8-2E36-4A6A-8A9F-D831E9BC9D0F}" srcId="{8F189C51-636D-4408-A4FE-90E718202EDA}" destId="{C46C8793-86FD-4A23-8158-2E5E747BE1BD}" srcOrd="1" destOrd="0" parTransId="{CBF2714D-43B9-462F-880E-5AD322EFF28E}" sibTransId="{9AE474E5-41ED-4162-AC92-82E5604A338A}"/>
    <dgm:cxn modelId="{9BE1AEB8-5D61-4F13-AFAA-D438B9E46BA8}" srcId="{701BAF1C-7E0D-441C-954A-9741CE568062}" destId="{4B83E213-581F-4593-83B3-A458F84C6F30}" srcOrd="1" destOrd="0" parTransId="{FD60B32B-95E9-4053-8974-4AED3A83578F}" sibTransId="{43E5363C-F15A-4D88-A49C-8C4BF19210EC}"/>
    <dgm:cxn modelId="{FA7FFBB9-4D1A-4625-BB3C-00BBE3CCEC1E}" type="presOf" srcId="{644C79A0-5CE4-48B4-80BE-5D21B361DE39}" destId="{F3FB6A8E-6B94-4333-9AD8-274F2EF06406}" srcOrd="0" destOrd="0" presId="urn:microsoft.com/office/officeart/2005/8/layout/lProcess2"/>
    <dgm:cxn modelId="{635B3ABE-EEE4-432E-8408-D8403CD038A7}" srcId="{1C5612CA-2817-4147-A297-036A696B3060}" destId="{45A43183-4D9F-4629-96D9-55632EDEFAED}" srcOrd="2" destOrd="0" parTransId="{D877A51D-AC4B-44EB-8B64-4F8346F9E743}" sibTransId="{A114F859-E709-47D6-9DCD-E76C23524BB5}"/>
    <dgm:cxn modelId="{7D7C14C1-16E6-46F5-9C14-D9A1424EBD1C}" type="presOf" srcId="{42F26263-20C1-48B6-9A03-15EA9D76418E}" destId="{B5FECAAC-A27F-4934-AC0D-6A42F8E1A51F}" srcOrd="0" destOrd="0" presId="urn:microsoft.com/office/officeart/2005/8/layout/lProcess2"/>
    <dgm:cxn modelId="{DD5510C5-7D51-42EA-A561-8A4028D29D99}" srcId="{1C5612CA-2817-4147-A297-036A696B3060}" destId="{B82B7456-D341-4EE8-941F-54656EBEAF5B}" srcOrd="1" destOrd="0" parTransId="{BD152680-CB73-4337-8C25-70FEE44274D8}" sibTransId="{9EC5956B-E7D2-48B3-AD75-921534C18849}"/>
    <dgm:cxn modelId="{08D109CD-E97D-4768-8737-EE69DBEDC910}" type="presOf" srcId="{701BAF1C-7E0D-441C-954A-9741CE568062}" destId="{B7F48CAA-4C50-4CC2-AF04-12ADB3D7AD00}" srcOrd="1" destOrd="0" presId="urn:microsoft.com/office/officeart/2005/8/layout/lProcess2"/>
    <dgm:cxn modelId="{C6F379D3-3A2F-4F81-9971-964BF17E8430}" srcId="{4E9D73C1-3D49-4EEA-BBE9-7C1B7FD2B9BE}" destId="{830EC88E-8914-4B4D-86BB-BDFD0E20BD67}" srcOrd="1" destOrd="0" parTransId="{1F88C8AE-8681-4B8F-80D4-4CC4FF713316}" sibTransId="{369D0F05-936D-45F1-8A6D-3DF658229F96}"/>
    <dgm:cxn modelId="{CC0899D6-1EAD-4A6A-9AEF-6C38209A7AEA}" type="presOf" srcId="{B9F4403F-BD5D-445A-82D9-B0A2303D5794}" destId="{1E14BDFB-9F6B-4B4E-9E73-12D02BF42D2C}" srcOrd="0" destOrd="0" presId="urn:microsoft.com/office/officeart/2005/8/layout/lProcess2"/>
    <dgm:cxn modelId="{BE6841E5-2188-4E7F-9AEF-6148734C587E}" type="presOf" srcId="{B82B7456-D341-4EE8-941F-54656EBEAF5B}" destId="{2FE161F8-EF83-4B7B-90F7-43A38C81C08A}" srcOrd="0" destOrd="0" presId="urn:microsoft.com/office/officeart/2005/8/layout/lProcess2"/>
    <dgm:cxn modelId="{ED2955E9-1D4B-4E84-90F6-24180F7E1E38}" srcId="{42F26263-20C1-48B6-9A03-15EA9D76418E}" destId="{701BAF1C-7E0D-441C-954A-9741CE568062}" srcOrd="2" destOrd="0" parTransId="{79174BE7-8777-48D5-8E1F-9FA758F2114D}" sibTransId="{C4C7E3B8-C462-4373-895A-D996836255B2}"/>
    <dgm:cxn modelId="{53750EF5-FB3D-4593-8A42-5CBCA830E87D}" srcId="{701BAF1C-7E0D-441C-954A-9741CE568062}" destId="{5AF5316C-F8E6-441C-AA26-738DEB9378DE}" srcOrd="0" destOrd="0" parTransId="{83F7811B-FA6C-4A6B-BC6B-62F0C15F590B}" sibTransId="{76DFB970-45C0-4F02-9ED5-3A44373E333E}"/>
    <dgm:cxn modelId="{513151F6-A8E4-4135-A010-4F1F4FC2BBCA}" srcId="{228C07B9-5D28-41D2-87E7-5EA2CD4385EE}" destId="{F5F5AD55-B92D-45C5-A9FF-C74F767D02F6}" srcOrd="1" destOrd="0" parTransId="{88859433-46AD-4BC4-ACCD-8C68A4B98B62}" sibTransId="{58AA0DEA-6438-4D9E-A615-6294A7B8F5B6}"/>
    <dgm:cxn modelId="{4B7094F7-5903-4C3C-A513-F0CF2E6A49C4}" srcId="{45D542A9-1CE5-4ED0-AAED-6BA471D1D7DB}" destId="{BA1BBBFF-3B58-4E7F-B50B-B82491EEEF4C}" srcOrd="2" destOrd="0" parTransId="{4EF2FA81-D470-4C5B-B359-496A24936666}" sibTransId="{09A6305E-7F76-45D5-8270-4A73EFBB8709}"/>
    <dgm:cxn modelId="{7069EFF8-3B1C-4DB4-A6A0-30D32DFFF86D}" srcId="{4E9D73C1-3D49-4EEA-BBE9-7C1B7FD2B9BE}" destId="{B9F4403F-BD5D-445A-82D9-B0A2303D5794}" srcOrd="2" destOrd="0" parTransId="{CF0B61C6-0DB3-46DB-A65F-59AD86023B8A}" sibTransId="{861FEFF0-880D-4CC4-835B-C468F0114797}"/>
    <dgm:cxn modelId="{E1D035FA-BF8D-4EF2-A0CE-B853A15381DB}" type="presOf" srcId="{0742A2A0-7CFA-4152-97DE-C2F1DF1881A9}" destId="{2D33D1A4-35AC-4762-A867-A0ED3D35DF80}" srcOrd="0" destOrd="0" presId="urn:microsoft.com/office/officeart/2005/8/layout/lProcess2"/>
    <dgm:cxn modelId="{B31059FB-8C51-49E2-A498-E05BA8B80FD8}" srcId="{8F189C51-636D-4408-A4FE-90E718202EDA}" destId="{15FCCEED-16D0-4F3A-8830-6C3B83C133A9}" srcOrd="2" destOrd="0" parTransId="{2E1EEB2A-000C-4235-A478-1387DF288010}" sibTransId="{0AFA0F9E-DF60-4E41-8017-15160EACF375}"/>
    <dgm:cxn modelId="{29B487FB-F9DE-4117-B222-4AB02F7A7A53}" srcId="{701BAF1C-7E0D-441C-954A-9741CE568062}" destId="{A9E8AC1F-9FDC-427B-B50D-CB6E2F7A09B7}" srcOrd="2" destOrd="0" parTransId="{EE302174-E765-4589-A4CC-D7324417FB48}" sibTransId="{87E27E38-9874-4A2F-91DC-AA3E5C39ED72}"/>
    <dgm:cxn modelId="{924FECE6-E52B-4D4B-B7CF-6C0DEE7D7C99}" type="presParOf" srcId="{B5FECAAC-A27F-4934-AC0D-6A42F8E1A51F}" destId="{71C4E9D6-0C1E-44F8-A46F-0E5DE37B5E34}" srcOrd="0" destOrd="0" presId="urn:microsoft.com/office/officeart/2005/8/layout/lProcess2"/>
    <dgm:cxn modelId="{487D111D-9830-48F6-833F-840058E829BF}" type="presParOf" srcId="{71C4E9D6-0C1E-44F8-A46F-0E5DE37B5E34}" destId="{BBD9FA59-1C1E-4C1A-886D-5FE8BE9F3E68}" srcOrd="0" destOrd="0" presId="urn:microsoft.com/office/officeart/2005/8/layout/lProcess2"/>
    <dgm:cxn modelId="{87235567-16DC-4CA7-AE2A-D9A9F90E8780}" type="presParOf" srcId="{71C4E9D6-0C1E-44F8-A46F-0E5DE37B5E34}" destId="{75FBD217-7419-4057-B7A4-4C94AE110168}" srcOrd="1" destOrd="0" presId="urn:microsoft.com/office/officeart/2005/8/layout/lProcess2"/>
    <dgm:cxn modelId="{B575EDCE-AEF7-46EA-92D6-C8755A1DC62A}" type="presParOf" srcId="{71C4E9D6-0C1E-44F8-A46F-0E5DE37B5E34}" destId="{1FEC73B6-DCEF-4658-A6CA-A8352D9101C6}" srcOrd="2" destOrd="0" presId="urn:microsoft.com/office/officeart/2005/8/layout/lProcess2"/>
    <dgm:cxn modelId="{A0326E65-2567-46DB-BF91-A2EDF3C2479C}" type="presParOf" srcId="{1FEC73B6-DCEF-4658-A6CA-A8352D9101C6}" destId="{3B70B470-41C9-4B60-AFAF-B47E983EF262}" srcOrd="0" destOrd="0" presId="urn:microsoft.com/office/officeart/2005/8/layout/lProcess2"/>
    <dgm:cxn modelId="{FD862D49-DBB8-49E8-B6B8-ABE54492B935}" type="presParOf" srcId="{3B70B470-41C9-4B60-AFAF-B47E983EF262}" destId="{852291DD-D639-4B2F-AA16-4B9B969D5BA6}" srcOrd="0" destOrd="0" presId="urn:microsoft.com/office/officeart/2005/8/layout/lProcess2"/>
    <dgm:cxn modelId="{25A662A2-A3C5-480B-9989-4E37B40E1294}" type="presParOf" srcId="{3B70B470-41C9-4B60-AFAF-B47E983EF262}" destId="{3039EFDD-0CCC-4698-912C-83023F28AE0C}" srcOrd="1" destOrd="0" presId="urn:microsoft.com/office/officeart/2005/8/layout/lProcess2"/>
    <dgm:cxn modelId="{5B411E7B-F553-4993-85B6-446B823B7A0E}" type="presParOf" srcId="{3B70B470-41C9-4B60-AFAF-B47E983EF262}" destId="{09A89A0B-7E76-4895-A23D-8BF63261B752}" srcOrd="2" destOrd="0" presId="urn:microsoft.com/office/officeart/2005/8/layout/lProcess2"/>
    <dgm:cxn modelId="{FF4683A5-8E6F-44A5-BDCA-0AD4B929ED0B}" type="presParOf" srcId="{3B70B470-41C9-4B60-AFAF-B47E983EF262}" destId="{522735E5-223A-4FC4-A18F-EDBC83E5F02D}" srcOrd="3" destOrd="0" presId="urn:microsoft.com/office/officeart/2005/8/layout/lProcess2"/>
    <dgm:cxn modelId="{12380E93-7897-4E47-B259-213EC29AC0B2}" type="presParOf" srcId="{3B70B470-41C9-4B60-AFAF-B47E983EF262}" destId="{DE9F6C83-6238-4B4E-905A-90CB720CBB89}" srcOrd="4" destOrd="0" presId="urn:microsoft.com/office/officeart/2005/8/layout/lProcess2"/>
    <dgm:cxn modelId="{DE6D8C9B-A34B-4E94-96DE-ED4C583C6C20}" type="presParOf" srcId="{B5FECAAC-A27F-4934-AC0D-6A42F8E1A51F}" destId="{08D53BA2-6B80-42E5-817D-515B24258D3D}" srcOrd="1" destOrd="0" presId="urn:microsoft.com/office/officeart/2005/8/layout/lProcess2"/>
    <dgm:cxn modelId="{F7C2C3F2-5580-4561-A697-442F792E6C92}" type="presParOf" srcId="{B5FECAAC-A27F-4934-AC0D-6A42F8E1A51F}" destId="{781C2A36-83FD-418B-8596-55ED4C77DDF5}" srcOrd="2" destOrd="0" presId="urn:microsoft.com/office/officeart/2005/8/layout/lProcess2"/>
    <dgm:cxn modelId="{D43DC98D-6048-4232-90EB-9C994CBAF203}" type="presParOf" srcId="{781C2A36-83FD-418B-8596-55ED4C77DDF5}" destId="{066638EB-0A9C-4AF2-A33B-781893FE8380}" srcOrd="0" destOrd="0" presId="urn:microsoft.com/office/officeart/2005/8/layout/lProcess2"/>
    <dgm:cxn modelId="{3BE60861-0003-4AF6-B7A5-0D9EBAA2AE73}" type="presParOf" srcId="{781C2A36-83FD-418B-8596-55ED4C77DDF5}" destId="{E0F90020-B8C4-4B5A-AD11-C9B99372F490}" srcOrd="1" destOrd="0" presId="urn:microsoft.com/office/officeart/2005/8/layout/lProcess2"/>
    <dgm:cxn modelId="{E79852EE-7485-406D-A84B-A334CABC28C6}" type="presParOf" srcId="{781C2A36-83FD-418B-8596-55ED4C77DDF5}" destId="{1B07EE55-66F4-45E5-87B8-449C92709BCB}" srcOrd="2" destOrd="0" presId="urn:microsoft.com/office/officeart/2005/8/layout/lProcess2"/>
    <dgm:cxn modelId="{59DE3FEF-4CBB-4D5D-ABC3-5786DB42EF19}" type="presParOf" srcId="{1B07EE55-66F4-45E5-87B8-449C92709BCB}" destId="{A21896A4-17A1-4A76-9E25-58CEE522BB2C}" srcOrd="0" destOrd="0" presId="urn:microsoft.com/office/officeart/2005/8/layout/lProcess2"/>
    <dgm:cxn modelId="{693CA9AE-9691-42E4-AA23-390A69ED980F}" type="presParOf" srcId="{A21896A4-17A1-4A76-9E25-58CEE522BB2C}" destId="{D211514D-3C90-4AC2-BE8D-319752CCDB43}" srcOrd="0" destOrd="0" presId="urn:microsoft.com/office/officeart/2005/8/layout/lProcess2"/>
    <dgm:cxn modelId="{F12FCDE9-0505-481B-98AB-196EB3EBDF79}" type="presParOf" srcId="{A21896A4-17A1-4A76-9E25-58CEE522BB2C}" destId="{7667838B-8DA4-4F62-888B-D06BAC973AB1}" srcOrd="1" destOrd="0" presId="urn:microsoft.com/office/officeart/2005/8/layout/lProcess2"/>
    <dgm:cxn modelId="{2D8EEF82-0FD5-48E0-811D-1C276536CF0A}" type="presParOf" srcId="{A21896A4-17A1-4A76-9E25-58CEE522BB2C}" destId="{2FE161F8-EF83-4B7B-90F7-43A38C81C08A}" srcOrd="2" destOrd="0" presId="urn:microsoft.com/office/officeart/2005/8/layout/lProcess2"/>
    <dgm:cxn modelId="{EAF6A727-DBE3-4351-B17D-81B8F9230ED6}" type="presParOf" srcId="{A21896A4-17A1-4A76-9E25-58CEE522BB2C}" destId="{1C810EC3-EB94-416A-A8B2-D9EDDAEB7916}" srcOrd="3" destOrd="0" presId="urn:microsoft.com/office/officeart/2005/8/layout/lProcess2"/>
    <dgm:cxn modelId="{E42C56C6-3B0E-452E-8D70-FAB63D1EE9E5}" type="presParOf" srcId="{A21896A4-17A1-4A76-9E25-58CEE522BB2C}" destId="{4F36688F-3CEA-47D4-AA57-19D0A9D4682A}" srcOrd="4" destOrd="0" presId="urn:microsoft.com/office/officeart/2005/8/layout/lProcess2"/>
    <dgm:cxn modelId="{605D9C39-4721-470E-B005-AF4151D68C4C}" type="presParOf" srcId="{B5FECAAC-A27F-4934-AC0D-6A42F8E1A51F}" destId="{9F2F4E88-0122-432A-AA3C-2B1530589893}" srcOrd="3" destOrd="0" presId="urn:microsoft.com/office/officeart/2005/8/layout/lProcess2"/>
    <dgm:cxn modelId="{BB4E4786-6A55-4BCE-9CE9-A5F38389E2FE}" type="presParOf" srcId="{B5FECAAC-A27F-4934-AC0D-6A42F8E1A51F}" destId="{6AC44BF0-06EA-483B-8B0B-D79A6AD7E24C}" srcOrd="4" destOrd="0" presId="urn:microsoft.com/office/officeart/2005/8/layout/lProcess2"/>
    <dgm:cxn modelId="{CD4A54D0-28CD-40B5-836E-8163A70A902B}" type="presParOf" srcId="{6AC44BF0-06EA-483B-8B0B-D79A6AD7E24C}" destId="{A3C7A4F2-D120-4E87-A433-479DF1608EFF}" srcOrd="0" destOrd="0" presId="urn:microsoft.com/office/officeart/2005/8/layout/lProcess2"/>
    <dgm:cxn modelId="{7F051476-1BD3-4978-811D-7821B8F47C0D}" type="presParOf" srcId="{6AC44BF0-06EA-483B-8B0B-D79A6AD7E24C}" destId="{B7F48CAA-4C50-4CC2-AF04-12ADB3D7AD00}" srcOrd="1" destOrd="0" presId="urn:microsoft.com/office/officeart/2005/8/layout/lProcess2"/>
    <dgm:cxn modelId="{0DE0B4B9-1354-471C-8280-58DF5BDC74A9}" type="presParOf" srcId="{6AC44BF0-06EA-483B-8B0B-D79A6AD7E24C}" destId="{B947936F-5CE0-4375-B33A-CC32C97E2E86}" srcOrd="2" destOrd="0" presId="urn:microsoft.com/office/officeart/2005/8/layout/lProcess2"/>
    <dgm:cxn modelId="{B904CFB1-61FD-4DA2-919D-8CDD7AEFB764}" type="presParOf" srcId="{B947936F-5CE0-4375-B33A-CC32C97E2E86}" destId="{D70870B3-8BC1-48EB-8F2D-E62F90B290A6}" srcOrd="0" destOrd="0" presId="urn:microsoft.com/office/officeart/2005/8/layout/lProcess2"/>
    <dgm:cxn modelId="{6BD15697-27EC-4514-9050-1D92C81D9423}" type="presParOf" srcId="{D70870B3-8BC1-48EB-8F2D-E62F90B290A6}" destId="{CBF71FBE-2EDB-4B27-9797-B2F10D57DB1D}" srcOrd="0" destOrd="0" presId="urn:microsoft.com/office/officeart/2005/8/layout/lProcess2"/>
    <dgm:cxn modelId="{8F2C23CF-1EF8-4861-A924-61195DB9D70A}" type="presParOf" srcId="{D70870B3-8BC1-48EB-8F2D-E62F90B290A6}" destId="{FB5CBC7D-520B-4E20-B74C-C0386CF517EB}" srcOrd="1" destOrd="0" presId="urn:microsoft.com/office/officeart/2005/8/layout/lProcess2"/>
    <dgm:cxn modelId="{E2BBFA13-B889-49D6-B495-45967EEF1F3B}" type="presParOf" srcId="{D70870B3-8BC1-48EB-8F2D-E62F90B290A6}" destId="{57474458-99D0-42CA-B66E-66DDE7FFD5E2}" srcOrd="2" destOrd="0" presId="urn:microsoft.com/office/officeart/2005/8/layout/lProcess2"/>
    <dgm:cxn modelId="{D5F4DFE4-44AD-4277-B8E8-DA6F06BF09FA}" type="presParOf" srcId="{D70870B3-8BC1-48EB-8F2D-E62F90B290A6}" destId="{80201A76-F940-45B3-8CCA-5D6FEBBBD000}" srcOrd="3" destOrd="0" presId="urn:microsoft.com/office/officeart/2005/8/layout/lProcess2"/>
    <dgm:cxn modelId="{4A2EC298-ADB3-4136-908A-DDFABA7AFB48}" type="presParOf" srcId="{D70870B3-8BC1-48EB-8F2D-E62F90B290A6}" destId="{4136A459-4C32-44B3-A9D1-AB575AA658DE}" srcOrd="4" destOrd="0" presId="urn:microsoft.com/office/officeart/2005/8/layout/lProcess2"/>
    <dgm:cxn modelId="{78971197-857C-4282-98A5-ACFEAB134BA9}" type="presParOf" srcId="{B5FECAAC-A27F-4934-AC0D-6A42F8E1A51F}" destId="{6B94685B-55CB-46F3-80D7-884CD7953590}" srcOrd="5" destOrd="0" presId="urn:microsoft.com/office/officeart/2005/8/layout/lProcess2"/>
    <dgm:cxn modelId="{8D7F050C-806B-442C-93C3-E30858C63684}" type="presParOf" srcId="{B5FECAAC-A27F-4934-AC0D-6A42F8E1A51F}" destId="{2ABA1289-BA51-4900-BD1C-FE1D701DC581}" srcOrd="6" destOrd="0" presId="urn:microsoft.com/office/officeart/2005/8/layout/lProcess2"/>
    <dgm:cxn modelId="{A135BA14-2A3C-4A03-9F1F-80464E45D712}" type="presParOf" srcId="{2ABA1289-BA51-4900-BD1C-FE1D701DC581}" destId="{70317576-D08C-48D0-9CA6-95F052C3BFCC}" srcOrd="0" destOrd="0" presId="urn:microsoft.com/office/officeart/2005/8/layout/lProcess2"/>
    <dgm:cxn modelId="{BF729A06-47CD-49F2-9BA8-92FE083E9676}" type="presParOf" srcId="{2ABA1289-BA51-4900-BD1C-FE1D701DC581}" destId="{2E8D2F9D-A21D-4570-9E82-29F163D9E711}" srcOrd="1" destOrd="0" presId="urn:microsoft.com/office/officeart/2005/8/layout/lProcess2"/>
    <dgm:cxn modelId="{42DB4270-E172-4923-B2FE-5BA9CDB54659}" type="presParOf" srcId="{2ABA1289-BA51-4900-BD1C-FE1D701DC581}" destId="{DBCF1002-63B9-4642-8922-2A55FA4969E8}" srcOrd="2" destOrd="0" presId="urn:microsoft.com/office/officeart/2005/8/layout/lProcess2"/>
    <dgm:cxn modelId="{FA907524-A9DA-44CE-800D-AA055EA4D600}" type="presParOf" srcId="{DBCF1002-63B9-4642-8922-2A55FA4969E8}" destId="{1EB9FD00-C37A-4F45-8B24-6B546CD0E9D4}" srcOrd="0" destOrd="0" presId="urn:microsoft.com/office/officeart/2005/8/layout/lProcess2"/>
    <dgm:cxn modelId="{A26265C8-F2EF-43C5-A787-89E62AA1D7AE}" type="presParOf" srcId="{1EB9FD00-C37A-4F45-8B24-6B546CD0E9D4}" destId="{9CDECA47-64BC-4A41-9EA5-CD108C222DC5}" srcOrd="0" destOrd="0" presId="urn:microsoft.com/office/officeart/2005/8/layout/lProcess2"/>
    <dgm:cxn modelId="{2C2E9339-E3E7-4DC6-8115-B1C7D27F9AC1}" type="presParOf" srcId="{1EB9FD00-C37A-4F45-8B24-6B546CD0E9D4}" destId="{C1D19085-E2C9-47C0-B7F3-6C5A0B9CC3C3}" srcOrd="1" destOrd="0" presId="urn:microsoft.com/office/officeart/2005/8/layout/lProcess2"/>
    <dgm:cxn modelId="{5C62F292-B4EB-434C-9C5D-65DDE39F7E19}" type="presParOf" srcId="{1EB9FD00-C37A-4F45-8B24-6B546CD0E9D4}" destId="{9CACDD32-47AD-4A72-9457-20986CEFD89C}" srcOrd="2" destOrd="0" presId="urn:microsoft.com/office/officeart/2005/8/layout/lProcess2"/>
    <dgm:cxn modelId="{AEC16123-76D7-4D2B-A584-3B36B07BF9A9}" type="presParOf" srcId="{1EB9FD00-C37A-4F45-8B24-6B546CD0E9D4}" destId="{621DA912-C880-4178-93B0-2B1061B0457E}" srcOrd="3" destOrd="0" presId="urn:microsoft.com/office/officeart/2005/8/layout/lProcess2"/>
    <dgm:cxn modelId="{FCFD2DA0-FA92-485A-84D7-1BF95ECA5F2C}" type="presParOf" srcId="{1EB9FD00-C37A-4F45-8B24-6B546CD0E9D4}" destId="{AFD253E9-7D40-4A02-9AF6-D8E111B703DF}" srcOrd="4" destOrd="0" presId="urn:microsoft.com/office/officeart/2005/8/layout/lProcess2"/>
    <dgm:cxn modelId="{8C54F569-37F5-45F4-8EDE-62131AE6DA63}" type="presParOf" srcId="{B5FECAAC-A27F-4934-AC0D-6A42F8E1A51F}" destId="{9B991A89-0245-4042-9C4D-641A30AE9C36}" srcOrd="7" destOrd="0" presId="urn:microsoft.com/office/officeart/2005/8/layout/lProcess2"/>
    <dgm:cxn modelId="{50F0DC4C-1DB3-4D86-B541-EC2F52352C1C}" type="presParOf" srcId="{B5FECAAC-A27F-4934-AC0D-6A42F8E1A51F}" destId="{BC2371E2-1DE2-4530-B6A3-6FE93953B424}" srcOrd="8" destOrd="0" presId="urn:microsoft.com/office/officeart/2005/8/layout/lProcess2"/>
    <dgm:cxn modelId="{D414CB9C-1371-489B-A1DF-0C2BC352D8DF}" type="presParOf" srcId="{BC2371E2-1DE2-4530-B6A3-6FE93953B424}" destId="{1814C677-9477-4002-81E3-85ACF8708B9E}" srcOrd="0" destOrd="0" presId="urn:microsoft.com/office/officeart/2005/8/layout/lProcess2"/>
    <dgm:cxn modelId="{E7DAE891-9947-44B5-A43C-B6C182E3152F}" type="presParOf" srcId="{BC2371E2-1DE2-4530-B6A3-6FE93953B424}" destId="{A429E613-2F6E-4B28-88F9-5435F1ED0DE3}" srcOrd="1" destOrd="0" presId="urn:microsoft.com/office/officeart/2005/8/layout/lProcess2"/>
    <dgm:cxn modelId="{C5E119EE-7264-43DC-81DB-328D92CC03B7}" type="presParOf" srcId="{BC2371E2-1DE2-4530-B6A3-6FE93953B424}" destId="{3522E71C-2128-4672-B22A-F28C1AE0EF18}" srcOrd="2" destOrd="0" presId="urn:microsoft.com/office/officeart/2005/8/layout/lProcess2"/>
    <dgm:cxn modelId="{B9023DEA-0E7C-4DED-B7B9-74F54C9502A6}" type="presParOf" srcId="{3522E71C-2128-4672-B22A-F28C1AE0EF18}" destId="{966AC069-A603-4EDF-BF63-4BCE73B22421}" srcOrd="0" destOrd="0" presId="urn:microsoft.com/office/officeart/2005/8/layout/lProcess2"/>
    <dgm:cxn modelId="{7A1826C4-2711-4A15-BE0B-360438C779A2}" type="presParOf" srcId="{966AC069-A603-4EDF-BF63-4BCE73B22421}" destId="{264DFA73-7338-4A7A-B791-9086C23BDB7D}" srcOrd="0" destOrd="0" presId="urn:microsoft.com/office/officeart/2005/8/layout/lProcess2"/>
    <dgm:cxn modelId="{37624810-A5BE-4F81-AF36-FDC8C2E4689B}" type="presParOf" srcId="{966AC069-A603-4EDF-BF63-4BCE73B22421}" destId="{D7AE9B6C-869A-46B6-82F3-50D0A0D6A80D}" srcOrd="1" destOrd="0" presId="urn:microsoft.com/office/officeart/2005/8/layout/lProcess2"/>
    <dgm:cxn modelId="{C97D86E2-955C-4B24-BB9E-E3F9BA705886}" type="presParOf" srcId="{966AC069-A603-4EDF-BF63-4BCE73B22421}" destId="{E4D829F1-B61A-48B4-A868-9B25F1B6F121}" srcOrd="2" destOrd="0" presId="urn:microsoft.com/office/officeart/2005/8/layout/lProcess2"/>
    <dgm:cxn modelId="{45609AFD-1574-459C-8C62-F9D79EC0C2E4}" type="presParOf" srcId="{966AC069-A603-4EDF-BF63-4BCE73B22421}" destId="{1FAABF14-ED2C-433A-8F90-8AC3B6E4DB30}" srcOrd="3" destOrd="0" presId="urn:microsoft.com/office/officeart/2005/8/layout/lProcess2"/>
    <dgm:cxn modelId="{5DB0D351-870A-443C-AC47-2587E3F203FE}" type="presParOf" srcId="{966AC069-A603-4EDF-BF63-4BCE73B22421}" destId="{1E14BDFB-9F6B-4B4E-9E73-12D02BF42D2C}" srcOrd="4" destOrd="0" presId="urn:microsoft.com/office/officeart/2005/8/layout/lProcess2"/>
    <dgm:cxn modelId="{1F0B4204-5A76-401E-B019-9FAEA70B623A}" type="presParOf" srcId="{B5FECAAC-A27F-4934-AC0D-6A42F8E1A51F}" destId="{85817465-C37A-4E06-AE04-B55E9BEA6B00}" srcOrd="9" destOrd="0" presId="urn:microsoft.com/office/officeart/2005/8/layout/lProcess2"/>
    <dgm:cxn modelId="{949CF02C-BD13-40CB-8117-E6A693B2E7CC}" type="presParOf" srcId="{B5FECAAC-A27F-4934-AC0D-6A42F8E1A51F}" destId="{52F6FE89-B8FF-4F8A-9FBD-F3818152E629}" srcOrd="10" destOrd="0" presId="urn:microsoft.com/office/officeart/2005/8/layout/lProcess2"/>
    <dgm:cxn modelId="{AA44DEDB-751F-43F1-B020-884015F6306B}" type="presParOf" srcId="{52F6FE89-B8FF-4F8A-9FBD-F3818152E629}" destId="{98158DEC-55FB-4D8B-8211-DBD81BEDCE62}" srcOrd="0" destOrd="0" presId="urn:microsoft.com/office/officeart/2005/8/layout/lProcess2"/>
    <dgm:cxn modelId="{010550EF-0282-4BA4-8442-9C8B2FD4F78F}" type="presParOf" srcId="{52F6FE89-B8FF-4F8A-9FBD-F3818152E629}" destId="{59D274BF-C0A0-40FC-83D2-030610E92945}" srcOrd="1" destOrd="0" presId="urn:microsoft.com/office/officeart/2005/8/layout/lProcess2"/>
    <dgm:cxn modelId="{FD86B16B-BCB5-46FB-B863-C1CBF0C70419}" type="presParOf" srcId="{52F6FE89-B8FF-4F8A-9FBD-F3818152E629}" destId="{84D39F40-21AC-47BA-A2C7-03C3F9E4023F}" srcOrd="2" destOrd="0" presId="urn:microsoft.com/office/officeart/2005/8/layout/lProcess2"/>
    <dgm:cxn modelId="{56ABCAC8-BF9D-4CC4-A1DE-2CFA7340001E}" type="presParOf" srcId="{84D39F40-21AC-47BA-A2C7-03C3F9E4023F}" destId="{4E3D8B91-2731-4BD9-A2F1-B69A1ADF797A}" srcOrd="0" destOrd="0" presId="urn:microsoft.com/office/officeart/2005/8/layout/lProcess2"/>
    <dgm:cxn modelId="{6586F962-B864-4548-BE65-D0F19008E3E8}" type="presParOf" srcId="{4E3D8B91-2731-4BD9-A2F1-B69A1ADF797A}" destId="{F3FB6A8E-6B94-4333-9AD8-274F2EF06406}" srcOrd="0" destOrd="0" presId="urn:microsoft.com/office/officeart/2005/8/layout/lProcess2"/>
    <dgm:cxn modelId="{EA2DF76A-717A-44F0-8B26-26C0472082AC}" type="presParOf" srcId="{4E3D8B91-2731-4BD9-A2F1-B69A1ADF797A}" destId="{16FF36F5-29C3-4419-B0C2-A446BE96E000}" srcOrd="1" destOrd="0" presId="urn:microsoft.com/office/officeart/2005/8/layout/lProcess2"/>
    <dgm:cxn modelId="{822F63F8-0771-48AE-80F7-1BFAEAFA9C31}" type="presParOf" srcId="{4E3D8B91-2731-4BD9-A2F1-B69A1ADF797A}" destId="{2D33D1A4-35AC-4762-A867-A0ED3D35DF80}" srcOrd="2" destOrd="0" presId="urn:microsoft.com/office/officeart/2005/8/layout/lProcess2"/>
    <dgm:cxn modelId="{8428F4D0-2687-4D95-92ED-DE562D9A2A08}" type="presParOf" srcId="{4E3D8B91-2731-4BD9-A2F1-B69A1ADF797A}" destId="{2CA734FF-6A80-4A19-BC13-483A236C0252}" srcOrd="3" destOrd="0" presId="urn:microsoft.com/office/officeart/2005/8/layout/lProcess2"/>
    <dgm:cxn modelId="{F5DFF835-14A4-465E-AC01-C4F3D8C99201}" type="presParOf" srcId="{4E3D8B91-2731-4BD9-A2F1-B69A1ADF797A}" destId="{9061B0B7-CACD-4756-8D8B-192EFCC2427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9FA59-1C1E-4C1A-886D-5FE8BE9F3E68}">
      <dsp:nvSpPr>
        <dsp:cNvPr id="0" name=""/>
        <dsp:cNvSpPr/>
      </dsp:nvSpPr>
      <dsp:spPr>
        <a:xfrm>
          <a:off x="4549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Business Understanding</a:t>
          </a:r>
        </a:p>
      </dsp:txBody>
      <dsp:txXfrm>
        <a:off x="4549" y="0"/>
        <a:ext cx="1797490" cy="1641474"/>
      </dsp:txXfrm>
    </dsp:sp>
    <dsp:sp modelId="{852291DD-D639-4B2F-AA16-4B9B969D5BA6}">
      <dsp:nvSpPr>
        <dsp:cNvPr id="0" name=""/>
        <dsp:cNvSpPr/>
      </dsp:nvSpPr>
      <dsp:spPr>
        <a:xfrm>
          <a:off x="184298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Forschungsziel präzisieren robuste übertragbare Segmente</a:t>
          </a:r>
        </a:p>
      </dsp:txBody>
      <dsp:txXfrm>
        <a:off x="215782" y="1673426"/>
        <a:ext cx="1375024" cy="1011978"/>
      </dsp:txXfrm>
    </dsp:sp>
    <dsp:sp modelId="{09A89A0B-7E76-4895-A23D-8BF63261B752}">
      <dsp:nvSpPr>
        <dsp:cNvPr id="0" name=""/>
        <dsp:cNvSpPr/>
      </dsp:nvSpPr>
      <dsp:spPr>
        <a:xfrm>
          <a:off x="184298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88232"/>
                <a:satOff val="-1718"/>
                <a:lumOff val="-28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88232"/>
                <a:satOff val="-1718"/>
                <a:lumOff val="-28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88232"/>
                <a:satOff val="-1718"/>
                <a:lumOff val="-28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Zwei Datensichten begründen Ereignis und Rechnung</a:t>
          </a:r>
        </a:p>
      </dsp:txBody>
      <dsp:txXfrm>
        <a:off x="215782" y="2913749"/>
        <a:ext cx="1375024" cy="1011978"/>
      </dsp:txXfrm>
    </dsp:sp>
    <dsp:sp modelId="{DE9F6C83-6238-4B4E-905A-90CB720CBB89}">
      <dsp:nvSpPr>
        <dsp:cNvPr id="0" name=""/>
        <dsp:cNvSpPr/>
      </dsp:nvSpPr>
      <dsp:spPr>
        <a:xfrm>
          <a:off x="184298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776463"/>
                <a:satOff val="-3436"/>
                <a:lumOff val="-57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776463"/>
                <a:satOff val="-3436"/>
                <a:lumOff val="-57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776463"/>
                <a:satOff val="-3436"/>
                <a:lumOff val="-57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Bewertungskriterien festlegen Güte Stabilität Übertragbarkeit</a:t>
          </a:r>
        </a:p>
      </dsp:txBody>
      <dsp:txXfrm>
        <a:off x="215782" y="4154073"/>
        <a:ext cx="1375024" cy="1011978"/>
      </dsp:txXfrm>
    </dsp:sp>
    <dsp:sp modelId="{066638EB-0A9C-4AF2-A33B-781893FE8380}">
      <dsp:nvSpPr>
        <dsp:cNvPr id="0" name=""/>
        <dsp:cNvSpPr/>
      </dsp:nvSpPr>
      <dsp:spPr>
        <a:xfrm>
          <a:off x="1936851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Data Understanding</a:t>
          </a:r>
        </a:p>
      </dsp:txBody>
      <dsp:txXfrm>
        <a:off x="1936851" y="0"/>
        <a:ext cx="1797490" cy="1641474"/>
      </dsp:txXfrm>
    </dsp:sp>
    <dsp:sp modelId="{D211514D-3C90-4AC2-BE8D-319752CCDB43}">
      <dsp:nvSpPr>
        <dsp:cNvPr id="0" name=""/>
        <dsp:cNvSpPr/>
      </dsp:nvSpPr>
      <dsp:spPr>
        <a:xfrm>
          <a:off x="2116600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164695"/>
                <a:satOff val="-5153"/>
                <a:lumOff val="-8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164695"/>
                <a:satOff val="-5153"/>
                <a:lumOff val="-8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164695"/>
                <a:satOff val="-5153"/>
                <a:lumOff val="-8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Schema Schlüssel Zeitfelder je Quelle erfassen</a:t>
          </a:r>
        </a:p>
      </dsp:txBody>
      <dsp:txXfrm>
        <a:off x="2148084" y="1673426"/>
        <a:ext cx="1375024" cy="1011978"/>
      </dsp:txXfrm>
    </dsp:sp>
    <dsp:sp modelId="{2FE161F8-EF83-4B7B-90F7-43A38C81C08A}">
      <dsp:nvSpPr>
        <dsp:cNvPr id="0" name=""/>
        <dsp:cNvSpPr/>
      </dsp:nvSpPr>
      <dsp:spPr>
        <a:xfrm>
          <a:off x="2116600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552926"/>
                <a:satOff val="-6871"/>
                <a:lumOff val="-115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552926"/>
                <a:satOff val="-6871"/>
                <a:lumOff val="-115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552926"/>
                <a:satOff val="-6871"/>
                <a:lumOff val="-115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EDA Verteilung Saisonalität Stornos prüfen</a:t>
          </a:r>
        </a:p>
      </dsp:txBody>
      <dsp:txXfrm>
        <a:off x="2148084" y="2913749"/>
        <a:ext cx="1375024" cy="1011978"/>
      </dsp:txXfrm>
    </dsp:sp>
    <dsp:sp modelId="{4F36688F-3CEA-47D4-AA57-19D0A9D4682A}">
      <dsp:nvSpPr>
        <dsp:cNvPr id="0" name=""/>
        <dsp:cNvSpPr/>
      </dsp:nvSpPr>
      <dsp:spPr>
        <a:xfrm>
          <a:off x="2116600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1941158"/>
                <a:satOff val="-8589"/>
                <a:lumOff val="-144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941158"/>
                <a:satOff val="-8589"/>
                <a:lumOff val="-144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941158"/>
                <a:satOff val="-8589"/>
                <a:lumOff val="-144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Clustertendenz und Datenqualität prüfen Hopkins Fehlwerte Dubletten</a:t>
          </a:r>
        </a:p>
      </dsp:txBody>
      <dsp:txXfrm>
        <a:off x="2148084" y="4154073"/>
        <a:ext cx="1375024" cy="1011978"/>
      </dsp:txXfrm>
    </dsp:sp>
    <dsp:sp modelId="{A3C7A4F2-D120-4E87-A433-479DF1608EFF}">
      <dsp:nvSpPr>
        <dsp:cNvPr id="0" name=""/>
        <dsp:cNvSpPr/>
      </dsp:nvSpPr>
      <dsp:spPr>
        <a:xfrm>
          <a:off x="3869153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Data Preparation</a:t>
          </a:r>
        </a:p>
      </dsp:txBody>
      <dsp:txXfrm>
        <a:off x="3869153" y="0"/>
        <a:ext cx="1797490" cy="1641474"/>
      </dsp:txXfrm>
    </dsp:sp>
    <dsp:sp modelId="{CBF71FBE-2EDB-4B27-9797-B2F10D57DB1D}">
      <dsp:nvSpPr>
        <dsp:cNvPr id="0" name=""/>
        <dsp:cNvSpPr/>
      </dsp:nvSpPr>
      <dsp:spPr>
        <a:xfrm>
          <a:off x="4048902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329389"/>
                <a:satOff val="-10307"/>
                <a:lumOff val="-17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329389"/>
                <a:satOff val="-10307"/>
                <a:lumOff val="-17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329389"/>
                <a:satOff val="-10307"/>
                <a:lumOff val="-17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Gemeinsames Ereignisschema für Messäquivalenz herstellen</a:t>
          </a:r>
        </a:p>
      </dsp:txBody>
      <dsp:txXfrm>
        <a:off x="4080386" y="1673426"/>
        <a:ext cx="1375024" cy="1011978"/>
      </dsp:txXfrm>
    </dsp:sp>
    <dsp:sp modelId="{57474458-99D0-42CA-B66E-66DDE7FFD5E2}">
      <dsp:nvSpPr>
        <dsp:cNvPr id="0" name=""/>
        <dsp:cNvSpPr/>
      </dsp:nvSpPr>
      <dsp:spPr>
        <a:xfrm>
          <a:off x="4048902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2717621"/>
                <a:satOff val="-12024"/>
                <a:lumOff val="-201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2717621"/>
                <a:satOff val="-12024"/>
                <a:lumOff val="-201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2717621"/>
                <a:satOff val="-12024"/>
                <a:lumOff val="-201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Ausreißer Fehlwerte bereinigen Merkmale skalieren</a:t>
          </a:r>
        </a:p>
      </dsp:txBody>
      <dsp:txXfrm>
        <a:off x="4080386" y="2913749"/>
        <a:ext cx="1375024" cy="1011978"/>
      </dsp:txXfrm>
    </dsp:sp>
    <dsp:sp modelId="{4136A459-4C32-44B3-A9D1-AB575AA658DE}">
      <dsp:nvSpPr>
        <dsp:cNvPr id="0" name=""/>
        <dsp:cNvSpPr/>
      </dsp:nvSpPr>
      <dsp:spPr>
        <a:xfrm>
          <a:off x="4048902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105853"/>
                <a:satOff val="-13742"/>
                <a:lumOff val="-23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105853"/>
                <a:satOff val="-13742"/>
                <a:lumOff val="-23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105853"/>
                <a:satOff val="-13742"/>
                <a:lumOff val="-23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Kundenmerkmale definieren RFM Intervalle Diversität Zeitmuster</a:t>
          </a:r>
        </a:p>
      </dsp:txBody>
      <dsp:txXfrm>
        <a:off x="4080386" y="4154073"/>
        <a:ext cx="1375024" cy="1011978"/>
      </dsp:txXfrm>
    </dsp:sp>
    <dsp:sp modelId="{70317576-D08C-48D0-9CA6-95F052C3BFCC}">
      <dsp:nvSpPr>
        <dsp:cNvPr id="0" name=""/>
        <dsp:cNvSpPr/>
      </dsp:nvSpPr>
      <dsp:spPr>
        <a:xfrm>
          <a:off x="5801455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Modelling</a:t>
          </a:r>
        </a:p>
      </dsp:txBody>
      <dsp:txXfrm>
        <a:off x="5801455" y="0"/>
        <a:ext cx="1797490" cy="1641474"/>
      </dsp:txXfrm>
    </dsp:sp>
    <dsp:sp modelId="{9CDECA47-64BC-4A41-9EA5-CD108C222DC5}">
      <dsp:nvSpPr>
        <dsp:cNvPr id="0" name=""/>
        <dsp:cNvSpPr/>
      </dsp:nvSpPr>
      <dsp:spPr>
        <a:xfrm>
          <a:off x="5981204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494084"/>
                <a:satOff val="-15460"/>
                <a:lumOff val="-259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494084"/>
                <a:satOff val="-15460"/>
                <a:lumOff val="-259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494084"/>
                <a:satOff val="-15460"/>
                <a:lumOff val="-259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K-</a:t>
          </a:r>
          <a:r>
            <a:rPr lang="de-DE" sz="1100" kern="1200" dirty="0" err="1"/>
            <a:t>Means</a:t>
          </a:r>
          <a:r>
            <a:rPr lang="de-DE" sz="1100" kern="1200" dirty="0"/>
            <a:t> und HDBSCAN fitten</a:t>
          </a:r>
        </a:p>
      </dsp:txBody>
      <dsp:txXfrm>
        <a:off x="6012688" y="1673426"/>
        <a:ext cx="1375024" cy="1011978"/>
      </dsp:txXfrm>
    </dsp:sp>
    <dsp:sp modelId="{9CACDD32-47AD-4A72-9457-20986CEFD89C}">
      <dsp:nvSpPr>
        <dsp:cNvPr id="0" name=""/>
        <dsp:cNvSpPr/>
      </dsp:nvSpPr>
      <dsp:spPr>
        <a:xfrm>
          <a:off x="5981204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3882316"/>
                <a:satOff val="-17178"/>
                <a:lumOff val="-288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882316"/>
                <a:satOff val="-17178"/>
                <a:lumOff val="-288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882316"/>
                <a:satOff val="-17178"/>
                <a:lumOff val="-288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Hyperparameter bestimmen K via Silhouette DB CH HDBSCAN via DBCV Rauschanteil</a:t>
          </a:r>
        </a:p>
      </dsp:txBody>
      <dsp:txXfrm>
        <a:off x="6012688" y="2913749"/>
        <a:ext cx="1375024" cy="1011978"/>
      </dsp:txXfrm>
    </dsp:sp>
    <dsp:sp modelId="{AFD253E9-7D40-4A02-9AF6-D8E111B703DF}">
      <dsp:nvSpPr>
        <dsp:cNvPr id="0" name=""/>
        <dsp:cNvSpPr/>
      </dsp:nvSpPr>
      <dsp:spPr>
        <a:xfrm>
          <a:off x="5981204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270547"/>
                <a:satOff val="-18895"/>
                <a:lumOff val="-317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270547"/>
                <a:satOff val="-18895"/>
                <a:lumOff val="-317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270547"/>
                <a:satOff val="-18895"/>
                <a:lumOff val="-317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Seeds und Konfiguration für Reproduzierbarkeit</a:t>
          </a:r>
        </a:p>
      </dsp:txBody>
      <dsp:txXfrm>
        <a:off x="6012688" y="4154073"/>
        <a:ext cx="1375024" cy="1011978"/>
      </dsp:txXfrm>
    </dsp:sp>
    <dsp:sp modelId="{1814C677-9477-4002-81E3-85ACF8708B9E}">
      <dsp:nvSpPr>
        <dsp:cNvPr id="0" name=""/>
        <dsp:cNvSpPr/>
      </dsp:nvSpPr>
      <dsp:spPr>
        <a:xfrm>
          <a:off x="7733757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Evaluation</a:t>
          </a:r>
        </a:p>
      </dsp:txBody>
      <dsp:txXfrm>
        <a:off x="7733757" y="0"/>
        <a:ext cx="1797490" cy="1641474"/>
      </dsp:txXfrm>
    </dsp:sp>
    <dsp:sp modelId="{264DFA73-7338-4A7A-B791-9086C23BDB7D}">
      <dsp:nvSpPr>
        <dsp:cNvPr id="0" name=""/>
        <dsp:cNvSpPr/>
      </dsp:nvSpPr>
      <dsp:spPr>
        <a:xfrm>
          <a:off x="7913506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4658779"/>
                <a:satOff val="-20613"/>
                <a:lumOff val="-346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658779"/>
                <a:satOff val="-20613"/>
                <a:lumOff val="-346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658779"/>
                <a:satOff val="-20613"/>
                <a:lumOff val="-346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Interne Indizes passend zum Verfahren berechnen</a:t>
          </a:r>
        </a:p>
      </dsp:txBody>
      <dsp:txXfrm>
        <a:off x="7944990" y="1673426"/>
        <a:ext cx="1375024" cy="1011978"/>
      </dsp:txXfrm>
    </dsp:sp>
    <dsp:sp modelId="{E4D829F1-B61A-48B4-A868-9B25F1B6F121}">
      <dsp:nvSpPr>
        <dsp:cNvPr id="0" name=""/>
        <dsp:cNvSpPr/>
      </dsp:nvSpPr>
      <dsp:spPr>
        <a:xfrm>
          <a:off x="7913506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047011"/>
                <a:satOff val="-22331"/>
                <a:lumOff val="-374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047011"/>
                <a:satOff val="-22331"/>
                <a:lumOff val="-374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047011"/>
                <a:satOff val="-22331"/>
                <a:lumOff val="-374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Stabilität prüfen Bootstrap und </a:t>
          </a:r>
          <a:r>
            <a:rPr lang="de-DE" sz="1100" kern="1200" dirty="0" err="1"/>
            <a:t>Adjusted</a:t>
          </a:r>
          <a:r>
            <a:rPr lang="de-DE" sz="1100" kern="1200" dirty="0"/>
            <a:t> Rand Index</a:t>
          </a:r>
        </a:p>
      </dsp:txBody>
      <dsp:txXfrm>
        <a:off x="7944990" y="2913749"/>
        <a:ext cx="1375024" cy="1011978"/>
      </dsp:txXfrm>
    </dsp:sp>
    <dsp:sp modelId="{1E14BDFB-9F6B-4B4E-9E73-12D02BF42D2C}">
      <dsp:nvSpPr>
        <dsp:cNvPr id="0" name=""/>
        <dsp:cNvSpPr/>
      </dsp:nvSpPr>
      <dsp:spPr>
        <a:xfrm>
          <a:off x="7913506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435242"/>
                <a:satOff val="-24049"/>
                <a:lumOff val="-40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435242"/>
                <a:satOff val="-24049"/>
                <a:lumOff val="-40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435242"/>
                <a:satOff val="-24049"/>
                <a:lumOff val="-40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Übertragbarkeit testen Projektion zwischen Sichten ARI Profilähnlichkeit</a:t>
          </a:r>
        </a:p>
      </dsp:txBody>
      <dsp:txXfrm>
        <a:off x="7944990" y="4154073"/>
        <a:ext cx="1375024" cy="1011978"/>
      </dsp:txXfrm>
    </dsp:sp>
    <dsp:sp modelId="{98158DEC-55FB-4D8B-8211-DBD81BEDCE62}">
      <dsp:nvSpPr>
        <dsp:cNvPr id="0" name=""/>
        <dsp:cNvSpPr/>
      </dsp:nvSpPr>
      <dsp:spPr>
        <a:xfrm>
          <a:off x="9666059" y="0"/>
          <a:ext cx="1797490" cy="547158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Deployment</a:t>
          </a:r>
        </a:p>
      </dsp:txBody>
      <dsp:txXfrm>
        <a:off x="9666059" y="0"/>
        <a:ext cx="1797490" cy="1641474"/>
      </dsp:txXfrm>
    </dsp:sp>
    <dsp:sp modelId="{F3FB6A8E-6B94-4333-9AD8-274F2EF06406}">
      <dsp:nvSpPr>
        <dsp:cNvPr id="0" name=""/>
        <dsp:cNvSpPr/>
      </dsp:nvSpPr>
      <dsp:spPr>
        <a:xfrm>
          <a:off x="9845808" y="1641942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5823474"/>
                <a:satOff val="-25766"/>
                <a:lumOff val="-432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5823474"/>
                <a:satOff val="-25766"/>
                <a:lumOff val="-432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5823474"/>
                <a:satOff val="-25766"/>
                <a:lumOff val="-432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Notebooks Pipeline Konfigurationen bereitstellen</a:t>
          </a:r>
        </a:p>
      </dsp:txBody>
      <dsp:txXfrm>
        <a:off x="9877292" y="1673426"/>
        <a:ext cx="1375024" cy="1011978"/>
      </dsp:txXfrm>
    </dsp:sp>
    <dsp:sp modelId="{2D33D1A4-35AC-4762-A867-A0ED3D35DF80}">
      <dsp:nvSpPr>
        <dsp:cNvPr id="0" name=""/>
        <dsp:cNvSpPr/>
      </dsp:nvSpPr>
      <dsp:spPr>
        <a:xfrm>
          <a:off x="9845808" y="2882265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211705"/>
                <a:satOff val="-27484"/>
                <a:lumOff val="-46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211705"/>
                <a:satOff val="-27484"/>
                <a:lumOff val="-46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211705"/>
                <a:satOff val="-27484"/>
                <a:lumOff val="-46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Segmentprofile mit Kennzahlen und Top Kategorien dokumentieren</a:t>
          </a:r>
        </a:p>
      </dsp:txBody>
      <dsp:txXfrm>
        <a:off x="9877292" y="2913749"/>
        <a:ext cx="1375024" cy="1011978"/>
      </dsp:txXfrm>
    </dsp:sp>
    <dsp:sp modelId="{9061B0B7-CACD-4756-8D8B-192EFCC24274}">
      <dsp:nvSpPr>
        <dsp:cNvPr id="0" name=""/>
        <dsp:cNvSpPr/>
      </dsp:nvSpPr>
      <dsp:spPr>
        <a:xfrm>
          <a:off x="9845808" y="4122589"/>
          <a:ext cx="1437992" cy="107494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7940" tIns="20955" rIns="27940" bIns="2095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Artefakte versionieren und Anhang pflegen</a:t>
          </a:r>
        </a:p>
      </dsp:txBody>
      <dsp:txXfrm>
        <a:off x="9877292" y="4154073"/>
        <a:ext cx="1375024" cy="101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30C76-9A9B-09B7-89E9-5BD672AC3C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A4D87EB-D043-6DAB-00BB-57D83B04B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8694AF-390A-E7E7-E484-8A5AAB02D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242AAA-D7F9-2D57-F600-C54E7EC6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B36C23-C17C-4D54-E6A7-6C9148880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37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F6206-25A3-AC62-7176-F65F1043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0AE700-596C-0462-20EB-AC9CB4F55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727F36-F0D2-C57A-80E6-47628EA54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0AB8D-3B1A-1B89-587F-6E911A3E8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0762CC-8E74-155D-CB2E-3E586474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179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C147288-938B-BB3D-4EC4-ADC699364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EE47D7-EF76-B62F-CEF7-C9500E1C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486E18-42DC-3D9A-9649-845B1800D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2A7F3-C7B2-527A-5E93-8E4C21113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7B4E0-2676-9333-5FB6-F546CD11A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87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D25CBC-8F1D-C97D-0C4D-C6123D030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58DDE3-6621-5F45-5C49-110127490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4EAC70-F709-AC3C-21C1-2F13F95C3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8954E-E0C8-0B8F-D01F-CD8675CA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4C6E4F-9D96-FC67-A1B9-A5FDE621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116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6A0108-26A0-040D-7395-A5A7A008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19BA5A-7542-BDBE-4983-16392E152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EBA0F-3BD4-95E2-18EC-BAB5ED9D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68263-900E-3739-8296-EDBC371E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B8F3A1-D26C-C4AF-24A0-5B5855EA1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682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BF384-915B-5E31-507F-67910218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C68C0-A082-794D-3CF1-7C61EC997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F204E6-F7C9-1798-EE02-9E134A3BB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22A2D-D5F1-B83C-68A9-9271F277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90C118-81F4-3D9F-193D-35AB1A3B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1BA0DF-4DF8-CB45-203E-5924619E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91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961EA8-B49F-1B4C-71AF-3390BCD6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258B7C-795E-77E3-94DC-70AB1A57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A72735-1C63-9FE9-E423-19094AD56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D3AE57E-977B-F055-8685-49DB2BEF9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D7721-6F39-13AE-3135-5C6BA27F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E5B50A-18F2-5F1D-E939-FD2871FB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95A658C-17DE-5276-D381-2E4C7EFC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157F13-EB85-B044-F61D-BFCBCAC4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779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F87BF-A981-CF8C-2D70-DED0648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2F30CB4-5CAF-F02F-AE97-CD0A5DA6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607AF4-FA06-8CB1-9C41-B9709C0A3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4E788E9-6C60-FF96-A7CC-0005F735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62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4CCDA0E-E5DB-37F2-2090-FA73CA5A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F8ED2A1-1C58-286F-064C-1224D2C8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C47FEB-4973-7F57-734E-A1277D6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369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244625-EE70-8F2C-0850-BCB2DEB3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2075AB-3A7C-9498-A80C-12ED00980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5800DD9-8B8A-C947-4642-0E21522A9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0536A5-674D-3459-401C-98BD6AE3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463917-61DF-941D-E0E8-3CE8B54B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60824C-0ED3-EE35-7AA5-FCDD0340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235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23675-A12B-A1FA-E911-CEFBBAC0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E19D1F-2DA5-3E13-604C-E4E86D820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6E18F-3B53-9099-CA9A-51F35D876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757B08-5009-5A40-8D5D-B8F1336DB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DF29A-0067-76F8-02E6-5BC46989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E9D90-6ABE-D66D-B93D-6C0A1485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89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77D03-B89F-DB0B-F211-898A7D616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15A601-969F-CCE0-6DFD-5242C6051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2613F-4DFA-570A-F60E-22A1D666E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E9C73-6538-4741-98E2-DE064369C6EC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302D5-1FB7-0209-79DF-1FD1FCD09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067358-D914-C0F4-0E94-AF7CC70E0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182F6-009C-4900-BDD9-20ABE1E3837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54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iagramm, Kreis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1843C975-6A22-817A-83D8-7FC844D48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55" y="643466"/>
            <a:ext cx="564549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5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m 4">
            <a:extLst>
              <a:ext uri="{FF2B5EF4-FFF2-40B4-BE49-F238E27FC236}">
                <a16:creationId xmlns:a16="http://schemas.microsoft.com/office/drawing/2014/main" id="{ED32FF8B-31DA-F56C-057D-043FFD311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5360055"/>
              </p:ext>
            </p:extLst>
          </p:nvPr>
        </p:nvGraphicFramePr>
        <p:xfrm>
          <a:off x="409575" y="666750"/>
          <a:ext cx="11468099" cy="547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Rechteck: gefaltete Ecke 6">
            <a:extLst>
              <a:ext uri="{FF2B5EF4-FFF2-40B4-BE49-F238E27FC236}">
                <a16:creationId xmlns:a16="http://schemas.microsoft.com/office/drawing/2014/main" id="{4DF20C4D-5E7F-46EC-B45D-F2DC0103EF5A}"/>
              </a:ext>
            </a:extLst>
          </p:cNvPr>
          <p:cNvSpPr/>
          <p:nvPr/>
        </p:nvSpPr>
        <p:spPr>
          <a:xfrm>
            <a:off x="1352550" y="1981200"/>
            <a:ext cx="790575" cy="514350"/>
          </a:xfrm>
          <a:prstGeom prst="foldedCorner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9" name="Rechteck: gefaltete Ecke 8">
            <a:extLst>
              <a:ext uri="{FF2B5EF4-FFF2-40B4-BE49-F238E27FC236}">
                <a16:creationId xmlns:a16="http://schemas.microsoft.com/office/drawing/2014/main" id="{CA611248-AFB7-1155-550D-FC5116EEE513}"/>
              </a:ext>
            </a:extLst>
          </p:cNvPr>
          <p:cNvSpPr/>
          <p:nvPr/>
        </p:nvSpPr>
        <p:spPr>
          <a:xfrm>
            <a:off x="135255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0" name="Rechteck: gefaltete Ecke 9">
            <a:extLst>
              <a:ext uri="{FF2B5EF4-FFF2-40B4-BE49-F238E27FC236}">
                <a16:creationId xmlns:a16="http://schemas.microsoft.com/office/drawing/2014/main" id="{AFCE44F8-6083-9342-19E0-021AE9FF983D}"/>
              </a:ext>
            </a:extLst>
          </p:cNvPr>
          <p:cNvSpPr/>
          <p:nvPr/>
        </p:nvSpPr>
        <p:spPr>
          <a:xfrm>
            <a:off x="135254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2" name="Rechteck: gefaltete Ecke 11">
            <a:extLst>
              <a:ext uri="{FF2B5EF4-FFF2-40B4-BE49-F238E27FC236}">
                <a16:creationId xmlns:a16="http://schemas.microsoft.com/office/drawing/2014/main" id="{26CD689A-D240-106F-53FA-74BF219C5381}"/>
              </a:ext>
            </a:extLst>
          </p:cNvPr>
          <p:cNvSpPr/>
          <p:nvPr/>
        </p:nvSpPr>
        <p:spPr>
          <a:xfrm>
            <a:off x="3276600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endParaRPr lang="de-D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: gefaltete Ecke 12">
            <a:extLst>
              <a:ext uri="{FF2B5EF4-FFF2-40B4-BE49-F238E27FC236}">
                <a16:creationId xmlns:a16="http://schemas.microsoft.com/office/drawing/2014/main" id="{D59673F2-0173-CDE4-FBB6-3726E0ABCF63}"/>
              </a:ext>
            </a:extLst>
          </p:cNvPr>
          <p:cNvSpPr/>
          <p:nvPr/>
        </p:nvSpPr>
        <p:spPr>
          <a:xfrm>
            <a:off x="327660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4" name="Rechteck: gefaltete Ecke 13">
            <a:extLst>
              <a:ext uri="{FF2B5EF4-FFF2-40B4-BE49-F238E27FC236}">
                <a16:creationId xmlns:a16="http://schemas.microsoft.com/office/drawing/2014/main" id="{DB9029CC-BC9F-D3C4-919A-53377FB15FC3}"/>
              </a:ext>
            </a:extLst>
          </p:cNvPr>
          <p:cNvSpPr/>
          <p:nvPr/>
        </p:nvSpPr>
        <p:spPr>
          <a:xfrm>
            <a:off x="327659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5" name="Rechteck: gefaltete Ecke 14">
            <a:extLst>
              <a:ext uri="{FF2B5EF4-FFF2-40B4-BE49-F238E27FC236}">
                <a16:creationId xmlns:a16="http://schemas.microsoft.com/office/drawing/2014/main" id="{CEECFD06-6F34-7B09-48B8-C58F9E6FF70F}"/>
              </a:ext>
            </a:extLst>
          </p:cNvPr>
          <p:cNvSpPr/>
          <p:nvPr/>
        </p:nvSpPr>
        <p:spPr>
          <a:xfrm>
            <a:off x="5200650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6" name="Rechteck: gefaltete Ecke 15">
            <a:extLst>
              <a:ext uri="{FF2B5EF4-FFF2-40B4-BE49-F238E27FC236}">
                <a16:creationId xmlns:a16="http://schemas.microsoft.com/office/drawing/2014/main" id="{5ECC608B-72BD-CA22-BF05-FB005E226A56}"/>
              </a:ext>
            </a:extLst>
          </p:cNvPr>
          <p:cNvSpPr/>
          <p:nvPr/>
        </p:nvSpPr>
        <p:spPr>
          <a:xfrm>
            <a:off x="520065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7" name="Rechteck: gefaltete Ecke 16">
            <a:extLst>
              <a:ext uri="{FF2B5EF4-FFF2-40B4-BE49-F238E27FC236}">
                <a16:creationId xmlns:a16="http://schemas.microsoft.com/office/drawing/2014/main" id="{F6EC02EB-33A3-954B-3F68-0C25536EDB63}"/>
              </a:ext>
            </a:extLst>
          </p:cNvPr>
          <p:cNvSpPr/>
          <p:nvPr/>
        </p:nvSpPr>
        <p:spPr>
          <a:xfrm>
            <a:off x="520064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18" name="Rechteck: gefaltete Ecke 17">
            <a:extLst>
              <a:ext uri="{FF2B5EF4-FFF2-40B4-BE49-F238E27FC236}">
                <a16:creationId xmlns:a16="http://schemas.microsoft.com/office/drawing/2014/main" id="{58E3FB71-AB04-3865-9165-DCEB0935540B}"/>
              </a:ext>
            </a:extLst>
          </p:cNvPr>
          <p:cNvSpPr/>
          <p:nvPr/>
        </p:nvSpPr>
        <p:spPr>
          <a:xfrm>
            <a:off x="7124700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19" name="Rechteck: gefaltete Ecke 18">
            <a:extLst>
              <a:ext uri="{FF2B5EF4-FFF2-40B4-BE49-F238E27FC236}">
                <a16:creationId xmlns:a16="http://schemas.microsoft.com/office/drawing/2014/main" id="{362C6A06-856D-B9DB-C3E5-490384E7A166}"/>
              </a:ext>
            </a:extLst>
          </p:cNvPr>
          <p:cNvSpPr/>
          <p:nvPr/>
        </p:nvSpPr>
        <p:spPr>
          <a:xfrm>
            <a:off x="7124700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0" name="Rechteck: gefaltete Ecke 19">
            <a:extLst>
              <a:ext uri="{FF2B5EF4-FFF2-40B4-BE49-F238E27FC236}">
                <a16:creationId xmlns:a16="http://schemas.microsoft.com/office/drawing/2014/main" id="{1EEB489D-520B-C62A-A8D0-3234A1DFEE1F}"/>
              </a:ext>
            </a:extLst>
          </p:cNvPr>
          <p:cNvSpPr/>
          <p:nvPr/>
        </p:nvSpPr>
        <p:spPr>
          <a:xfrm>
            <a:off x="7124699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1" name="Rechteck: gefaltete Ecke 20">
            <a:extLst>
              <a:ext uri="{FF2B5EF4-FFF2-40B4-BE49-F238E27FC236}">
                <a16:creationId xmlns:a16="http://schemas.microsoft.com/office/drawing/2014/main" id="{837D2555-8178-86CC-17B2-74C24F0F18FD}"/>
              </a:ext>
            </a:extLst>
          </p:cNvPr>
          <p:cNvSpPr/>
          <p:nvPr/>
        </p:nvSpPr>
        <p:spPr>
          <a:xfrm>
            <a:off x="9067801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22" name="Rechteck: gefaltete Ecke 21">
            <a:extLst>
              <a:ext uri="{FF2B5EF4-FFF2-40B4-BE49-F238E27FC236}">
                <a16:creationId xmlns:a16="http://schemas.microsoft.com/office/drawing/2014/main" id="{90617E9C-9021-CCCB-B212-5C29403472A8}"/>
              </a:ext>
            </a:extLst>
          </p:cNvPr>
          <p:cNvSpPr/>
          <p:nvPr/>
        </p:nvSpPr>
        <p:spPr>
          <a:xfrm>
            <a:off x="9067801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3" name="Rechteck: gefaltete Ecke 22">
            <a:extLst>
              <a:ext uri="{FF2B5EF4-FFF2-40B4-BE49-F238E27FC236}">
                <a16:creationId xmlns:a16="http://schemas.microsoft.com/office/drawing/2014/main" id="{0004FB38-8174-2CD4-6B2B-4608E9CDA747}"/>
              </a:ext>
            </a:extLst>
          </p:cNvPr>
          <p:cNvSpPr/>
          <p:nvPr/>
        </p:nvSpPr>
        <p:spPr>
          <a:xfrm>
            <a:off x="9067800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sp>
        <p:nvSpPr>
          <p:cNvPr id="24" name="Rechteck: gefaltete Ecke 23">
            <a:extLst>
              <a:ext uri="{FF2B5EF4-FFF2-40B4-BE49-F238E27FC236}">
                <a16:creationId xmlns:a16="http://schemas.microsoft.com/office/drawing/2014/main" id="{0478B5BF-46F0-8D47-7B16-658034C6B506}"/>
              </a:ext>
            </a:extLst>
          </p:cNvPr>
          <p:cNvSpPr/>
          <p:nvPr/>
        </p:nvSpPr>
        <p:spPr>
          <a:xfrm>
            <a:off x="10991851" y="198120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50" dirty="0">
                <a:latin typeface="Arial" panose="020B0604020202020204" pitchFamily="34" charset="0"/>
                <a:cs typeface="Arial" panose="020B0604020202020204" pitchFamily="34" charset="0"/>
              </a:rPr>
              <a:t>Einleitung</a:t>
            </a:r>
          </a:p>
        </p:txBody>
      </p:sp>
      <p:sp>
        <p:nvSpPr>
          <p:cNvPr id="25" name="Rechteck: gefaltete Ecke 24">
            <a:extLst>
              <a:ext uri="{FF2B5EF4-FFF2-40B4-BE49-F238E27FC236}">
                <a16:creationId xmlns:a16="http://schemas.microsoft.com/office/drawing/2014/main" id="{D26D4158-197A-7AC1-3D6F-B44DE36DDEF0}"/>
              </a:ext>
            </a:extLst>
          </p:cNvPr>
          <p:cNvSpPr/>
          <p:nvPr/>
        </p:nvSpPr>
        <p:spPr>
          <a:xfrm>
            <a:off x="10991851" y="3295650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26" name="Rechteck: gefaltete Ecke 25">
            <a:extLst>
              <a:ext uri="{FF2B5EF4-FFF2-40B4-BE49-F238E27FC236}">
                <a16:creationId xmlns:a16="http://schemas.microsoft.com/office/drawing/2014/main" id="{3401AE76-74C3-51EA-8CDE-7ACFD2BB70B6}"/>
              </a:ext>
            </a:extLst>
          </p:cNvPr>
          <p:cNvSpPr/>
          <p:nvPr/>
        </p:nvSpPr>
        <p:spPr>
          <a:xfrm>
            <a:off x="10991850" y="4459816"/>
            <a:ext cx="790575" cy="51435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</p:spTree>
    <p:extLst>
      <p:ext uri="{BB962C8B-B14F-4D97-AF65-F5344CB8AC3E}">
        <p14:creationId xmlns:p14="http://schemas.microsoft.com/office/powerpoint/2010/main" val="2482578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Breitbild</PresentationFormat>
  <Paragraphs>42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Roth / IFWD424M IFWC420X</dc:creator>
  <cp:lastModifiedBy>Christian Roth / IFWD424M IFWC420X</cp:lastModifiedBy>
  <cp:revision>2</cp:revision>
  <dcterms:created xsi:type="dcterms:W3CDTF">2025-09-04T19:40:14Z</dcterms:created>
  <dcterms:modified xsi:type="dcterms:W3CDTF">2025-09-04T22:13:03Z</dcterms:modified>
</cp:coreProperties>
</file>