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"/>
  </p:notesMasterIdLst>
  <p:sldIdLst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00"/>
    <a:srgbClr val="203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7026"/>
  </p:normalViewPr>
  <p:slideViewPr>
    <p:cSldViewPr snapToGrid="0" snapToObjects="1" showGuides="1">
      <p:cViewPr varScale="1">
        <p:scale>
          <a:sx n="144" d="100"/>
          <a:sy n="144" d="100"/>
        </p:scale>
        <p:origin x="150" y="5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2987A-4E2D-DF41-A198-3F210B47A4EF}" type="datetimeFigureOut">
              <a:rPr lang="de-DE" smtClean="0"/>
              <a:t>06.02.2020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A46F5-ECFB-3141-87EA-609CBDE0C8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5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A46F5-ECFB-3141-87EA-609CBDE0C86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79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833448"/>
            <a:ext cx="12192000" cy="2031325"/>
          </a:xfrm>
        </p:spPr>
        <p:txBody>
          <a:bodyPr anchor="t"/>
          <a:lstStyle>
            <a:lvl1pPr algn="ctr">
              <a:defRPr sz="7000"/>
            </a:lvl1pPr>
          </a:lstStyle>
          <a:p>
            <a:r>
              <a:rPr lang="de-DE" dirty="0"/>
              <a:t>[Dies ist </a:t>
            </a:r>
            <a:r>
              <a:rPr lang="de-DE"/>
              <a:t>der Zwischentitel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132701"/>
            <a:ext cx="12192000" cy="978729"/>
          </a:xfrm>
        </p:spPr>
        <p:txBody>
          <a:bodyPr/>
          <a:lstStyle>
            <a:lvl1pPr marL="0" indent="0" algn="ctr">
              <a:buNone/>
              <a:defRPr sz="3200">
                <a:solidFill>
                  <a:srgbClr val="2036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D0D6-8DF6-C348-BC6A-979B015AE9C9}" type="datetime4">
              <a:rPr lang="de-DE" smtClean="0"/>
              <a:t>6.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4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,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8E31-89B0-9A47-A44D-D5E97FEFE4E4}" type="datetime4">
              <a:rPr lang="de-DE" smtClean="0"/>
              <a:t>6. Februar 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1011" y="3825161"/>
            <a:ext cx="10962790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15"/>
          </p:nvPr>
        </p:nvSpPr>
        <p:spPr>
          <a:xfrm>
            <a:off x="4535999" y="1229989"/>
            <a:ext cx="3120000" cy="6186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8233799" y="1228440"/>
            <a:ext cx="3120000" cy="6186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7"/>
          </p:nvPr>
        </p:nvSpPr>
        <p:spPr>
          <a:xfrm>
            <a:off x="838200" y="1228440"/>
            <a:ext cx="3120000" cy="6186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1011" y="4331898"/>
            <a:ext cx="10962789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</p:spTree>
    <p:extLst>
      <p:ext uri="{BB962C8B-B14F-4D97-AF65-F5344CB8AC3E}">
        <p14:creationId xmlns:p14="http://schemas.microsoft.com/office/powerpoint/2010/main" val="21405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549C-9CAB-664E-85A8-3BCFA852FD78}" type="datetime4">
              <a:rPr lang="de-DE" smtClean="0"/>
              <a:t>6. Februar 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18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38201" y="2756955"/>
            <a:ext cx="10515600" cy="1061829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defRPr sz="70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>
                <a:solidFill>
                  <a:srgbClr val="F49100"/>
                </a:solidFill>
                <a:latin typeface="Arial" charset="0"/>
                <a:ea typeface="Arial" charset="0"/>
                <a:cs typeface="Arial" charset="0"/>
              </a:rPr>
              <a:t>[Dies ist der Titel]</a:t>
            </a:r>
            <a:endParaRPr lang="en-US" dirty="0">
              <a:solidFill>
                <a:srgbClr val="F491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4151314"/>
            <a:ext cx="10515601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3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Hier steht die Subheadline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889578" y="6520643"/>
            <a:ext cx="1513885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F3B372FB-C313-7A49-AFF2-11BA2EE53192}" type="datetime4">
              <a:rPr lang="de-DE" smtClean="0"/>
              <a:t>6. Februar 2020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568" y="6520643"/>
            <a:ext cx="2646323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Abteilung/Thema, Vor- und Nachname</a:t>
            </a:r>
            <a:endParaRPr lang="de-DE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010" y="6520643"/>
            <a:ext cx="447191" cy="2154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302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line, Inhalte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010" y="365127"/>
            <a:ext cx="10962790" cy="507831"/>
          </a:xfrm>
        </p:spPr>
        <p:txBody>
          <a:bodyPr wrap="square"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010" y="872957"/>
            <a:ext cx="1096279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4B06-4469-A141-8893-784A2BF2FB8E}" type="datetime4">
              <a:rPr lang="de-DE" smtClean="0"/>
              <a:t>6.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1010" y="1513969"/>
            <a:ext cx="10962790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1010" y="1956465"/>
            <a:ext cx="10962790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91010" y="2419350"/>
            <a:ext cx="10962790" cy="557076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rgbClr val="F49100"/>
                </a:solidFill>
              </a:defRPr>
            </a:lvl1pPr>
            <a:lvl2pPr marL="0" indent="-180000">
              <a:spcBef>
                <a:spcPts val="600"/>
              </a:spcBef>
              <a:buFont typeface="Arial" charset="0"/>
              <a:buChar char="•"/>
              <a:defRPr sz="1400">
                <a:solidFill>
                  <a:schemeClr val="tx1"/>
                </a:solidFill>
              </a:defRPr>
            </a:lvl2pPr>
            <a:lvl3pPr marL="1257300" indent="0">
              <a:spcBef>
                <a:spcPts val="0"/>
              </a:spcBef>
              <a:buFont typeface="Arial" charset="0"/>
              <a:buChar char="•"/>
              <a:defRPr sz="1400"/>
            </a:lvl3pPr>
            <a:lvl4pPr marL="1714500" indent="0">
              <a:spcBef>
                <a:spcPts val="0"/>
              </a:spcBef>
              <a:buFont typeface="Arial" charset="0"/>
              <a:buChar char="•"/>
              <a:defRPr sz="1400"/>
            </a:lvl4pPr>
            <a:lvl5pPr marL="2171700" indent="0">
              <a:spcBef>
                <a:spcPts val="0"/>
              </a:spcBef>
              <a:buFont typeface="Arial" charset="0"/>
              <a:buChar char="•"/>
              <a:defRPr sz="1400"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Aufzählungspunkt</a:t>
            </a:r>
          </a:p>
        </p:txBody>
      </p:sp>
    </p:spTree>
    <p:extLst>
      <p:ext uri="{BB962C8B-B14F-4D97-AF65-F5344CB8AC3E}">
        <p14:creationId xmlns:p14="http://schemas.microsoft.com/office/powerpoint/2010/main" val="95783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, Subheadline, Inhalte 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010" y="365127"/>
            <a:ext cx="10962790" cy="507831"/>
          </a:xfrm>
        </p:spPr>
        <p:txBody>
          <a:bodyPr wrap="square"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010" y="872957"/>
            <a:ext cx="1096279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4B06-4469-A141-8893-784A2BF2FB8E}" type="datetime4">
              <a:rPr lang="de-DE" smtClean="0"/>
              <a:t>6.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1010" y="1513969"/>
            <a:ext cx="5704990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1010" y="2000833"/>
            <a:ext cx="5704990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91010" y="2502308"/>
            <a:ext cx="5704990" cy="557076"/>
          </a:xfrm>
        </p:spPr>
        <p:txBody>
          <a:bodyPr/>
          <a:lstStyle>
            <a:lvl1pPr marL="0" indent="0">
              <a:buFontTx/>
              <a:buNone/>
              <a:defRPr sz="1400" b="1">
                <a:solidFill>
                  <a:srgbClr val="F49100"/>
                </a:solidFill>
              </a:defRPr>
            </a:lvl1pPr>
            <a:lvl2pPr marL="0" indent="-180000">
              <a:spcBef>
                <a:spcPts val="600"/>
              </a:spcBef>
              <a:buFont typeface="Arial" charset="0"/>
              <a:buChar char="•"/>
              <a:defRPr sz="1400">
                <a:solidFill>
                  <a:schemeClr val="tx1"/>
                </a:solidFill>
              </a:defRPr>
            </a:lvl2pPr>
            <a:lvl3pPr marL="1257300" indent="0">
              <a:spcBef>
                <a:spcPts val="0"/>
              </a:spcBef>
              <a:buFont typeface="Arial" charset="0"/>
              <a:buChar char="•"/>
              <a:defRPr sz="1400"/>
            </a:lvl3pPr>
            <a:lvl4pPr marL="1714500" indent="0">
              <a:spcBef>
                <a:spcPts val="0"/>
              </a:spcBef>
              <a:buFont typeface="Arial" charset="0"/>
              <a:buChar char="•"/>
              <a:defRPr sz="1400"/>
            </a:lvl4pPr>
            <a:lvl5pPr marL="2171700" indent="0">
              <a:spcBef>
                <a:spcPts val="0"/>
              </a:spcBef>
              <a:buFont typeface="Arial" charset="0"/>
              <a:buChar char="•"/>
              <a:defRPr sz="1400"/>
            </a:lvl5pPr>
          </a:lstStyle>
          <a:p>
            <a:pPr lvl="0"/>
            <a:r>
              <a:rPr lang="de-DE" dirty="0"/>
              <a:t>Subheadline</a:t>
            </a:r>
          </a:p>
          <a:p>
            <a:pPr lvl="1"/>
            <a:r>
              <a:rPr lang="de-DE" dirty="0"/>
              <a:t>Aufzählungspunkt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6"/>
          </p:nvPr>
        </p:nvSpPr>
        <p:spPr>
          <a:xfrm>
            <a:off x="6301317" y="1514476"/>
            <a:ext cx="5052483" cy="35548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16299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line,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010" y="365127"/>
            <a:ext cx="10962790" cy="507831"/>
          </a:xfrm>
        </p:spPr>
        <p:txBody>
          <a:bodyPr wrap="square"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010" y="872957"/>
            <a:ext cx="1096279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BDDE4-BE1A-894F-815B-18E4E658B4DE}" type="datetime4">
              <a:rPr lang="de-DE" smtClean="0"/>
              <a:t>6.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1010" y="1513969"/>
            <a:ext cx="10962790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91010" y="2803830"/>
            <a:ext cx="10962790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</p:spTree>
    <p:extLst>
      <p:ext uri="{BB962C8B-B14F-4D97-AF65-F5344CB8AC3E}">
        <p14:creationId xmlns:p14="http://schemas.microsoft.com/office/powerpoint/2010/main" val="212878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line, Inhal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010" y="365127"/>
            <a:ext cx="10962790" cy="507831"/>
          </a:xfrm>
        </p:spPr>
        <p:txBody>
          <a:bodyPr wrap="square" anchor="t">
            <a:spAutoFit/>
          </a:bodyPr>
          <a:lstStyle>
            <a:lvl1pPr>
              <a:defRPr sz="3000" baseline="0"/>
            </a:lvl1pPr>
          </a:lstStyle>
          <a:p>
            <a:r>
              <a:rPr lang="de-DE" dirty="0"/>
              <a:t>Hier steht die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1010" y="872957"/>
            <a:ext cx="10962790" cy="3554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/>
              <a:t>Hier steht die Subheadline, diese darf auch länger sein.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C998-45A6-4E47-9264-23F1B5F46216}" type="datetime4">
              <a:rPr lang="de-DE" smtClean="0"/>
              <a:t>6. Februar 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1010" y="1513969"/>
            <a:ext cx="5607886" cy="313932"/>
          </a:xfrm>
        </p:spPr>
        <p:txBody>
          <a:bodyPr/>
          <a:lstStyle>
            <a:lvl1pPr>
              <a:defRPr sz="1600" b="1" baseline="0"/>
            </a:lvl1pPr>
          </a:lstStyle>
          <a:p>
            <a:pPr lvl="0"/>
            <a:r>
              <a:rPr lang="de-DE" dirty="0"/>
              <a:t>Fließtext #1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193105" y="1513969"/>
            <a:ext cx="5160695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</p:spTree>
    <p:extLst>
      <p:ext uri="{BB962C8B-B14F-4D97-AF65-F5344CB8AC3E}">
        <p14:creationId xmlns:p14="http://schemas.microsoft.com/office/powerpoint/2010/main" val="17738296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line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10" y="365127"/>
            <a:ext cx="11047990" cy="50783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010" y="1825625"/>
            <a:ext cx="5265375" cy="166455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66800" cy="166455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4235F-273A-1B47-AD5B-C10EE1A26F69}" type="datetime4">
              <a:rPr lang="de-DE" smtClean="0"/>
              <a:t>6. Februar 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312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Headline,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11" y="365127"/>
            <a:ext cx="11047990" cy="507831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011" y="2080343"/>
            <a:ext cx="5266800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011" y="2505075"/>
            <a:ext cx="5266800" cy="1664558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80343"/>
            <a:ext cx="5266800" cy="42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266800" cy="166455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87C42-E012-DF4A-948C-C4F94585CB8F}" type="datetime4">
              <a:rPr lang="de-DE" smtClean="0"/>
              <a:t>6. Februar 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492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682FD-C2B5-934F-A91E-465EE6FC212E}" type="datetime4">
              <a:rPr lang="de-DE" smtClean="0"/>
              <a:t>6. Februar 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91010" y="1229989"/>
            <a:ext cx="10962790" cy="35548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3492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8E31-89B0-9A47-A44D-D5E97FEFE4E4}" type="datetime4">
              <a:rPr lang="de-DE" smtClean="0"/>
              <a:t>6. Februar 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91010" y="1229989"/>
            <a:ext cx="10962790" cy="35548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1" y="5454031"/>
            <a:ext cx="10515599" cy="313932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Fließtext #2</a:t>
            </a:r>
          </a:p>
        </p:txBody>
      </p:sp>
    </p:spTree>
    <p:extLst>
      <p:ext uri="{BB962C8B-B14F-4D97-AF65-F5344CB8AC3E}">
        <p14:creationId xmlns:p14="http://schemas.microsoft.com/office/powerpoint/2010/main" val="10231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010" y="365127"/>
            <a:ext cx="10962790" cy="5078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de-DE" dirty="0"/>
              <a:t>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010" y="975961"/>
            <a:ext cx="10962790" cy="3554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de-DE" dirty="0"/>
              <a:t>Subheadline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290" y="6520643"/>
            <a:ext cx="1513885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4510F97-872F-524B-BAC5-1EE078CB1673}" type="datetime4">
              <a:rPr lang="de-DE" smtClean="0"/>
              <a:t>6. Februar 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568" y="6520643"/>
            <a:ext cx="2646323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Abteilung/Thema, Vor- und Nachname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010" y="6520643"/>
            <a:ext cx="447191" cy="2154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  <p:cxnSp>
        <p:nvCxnSpPr>
          <p:cNvPr id="8" name="Gerade Verbindung 5"/>
          <p:cNvCxnSpPr/>
          <p:nvPr userDrawn="1"/>
        </p:nvCxnSpPr>
        <p:spPr>
          <a:xfrm flipH="1">
            <a:off x="391009" y="6383038"/>
            <a:ext cx="11464075" cy="0"/>
          </a:xfrm>
          <a:prstGeom prst="line">
            <a:avLst/>
          </a:prstGeom>
          <a:ln w="12700" cmpd="sng">
            <a:solidFill>
              <a:srgbClr val="F392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9681A700-69D1-4D97-9AB1-01975438D41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35914" y="6447150"/>
            <a:ext cx="809026" cy="3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9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  <p:sldLayoutId id="2147483674" r:id="rId4"/>
    <p:sldLayoutId id="2147483675" r:id="rId5"/>
    <p:sldLayoutId id="2147483664" r:id="rId6"/>
    <p:sldLayoutId id="2147483665" r:id="rId7"/>
    <p:sldLayoutId id="2147483666" r:id="rId8"/>
    <p:sldLayoutId id="2147483676" r:id="rId9"/>
    <p:sldLayoutId id="2147483677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kern="1200" cap="none" spc="0">
          <a:ln>
            <a:noFill/>
          </a:ln>
          <a:solidFill>
            <a:srgbClr val="F49100"/>
          </a:solidFill>
          <a:effectLst/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900" kern="1200">
          <a:solidFill>
            <a:srgbClr val="203669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12192000" cy="5284098"/>
          </a:xfrm>
          <a:prstGeom prst="rect">
            <a:avLst/>
          </a:prstGeom>
          <a:solidFill>
            <a:srgbClr val="2036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4175291"/>
            <a:ext cx="10515600" cy="50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latin typeface="Arial" charset="0"/>
                <a:ea typeface="Arial" charset="0"/>
                <a:cs typeface="Arial" charset="0"/>
              </a:rPr>
              <a:t>Hier steht die Subheadline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2625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>
                <a:solidFill>
                  <a:srgbClr val="F49100"/>
                </a:solidFill>
                <a:latin typeface="Arial" charset="0"/>
                <a:ea typeface="Arial" charset="0"/>
                <a:cs typeface="Arial" charset="0"/>
              </a:rPr>
              <a:t>[Dies ist der Titel]</a:t>
            </a:r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889578" y="6520643"/>
            <a:ext cx="1513885" cy="21544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4A7664A-15C2-AF4E-B718-D24F2D3F704E}" type="datetime4">
              <a:rPr lang="de-DE" smtClean="0"/>
              <a:t>6. Februar 2020</a:t>
            </a:fld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0568" y="6520643"/>
            <a:ext cx="2646323" cy="215444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/>
              <a:t>Abteilung/Thema, Vor- und Nachname</a:t>
            </a:r>
            <a:endParaRPr lang="de-DE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1010" y="6520643"/>
            <a:ext cx="447191" cy="2154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>
              <a:defRPr sz="800" b="1">
                <a:solidFill>
                  <a:srgbClr val="20366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E863EB8-D8DA-9C4C-8AEA-559FCD08774C}" type="slidenum">
              <a:rPr lang="de-DE" smtClean="0"/>
              <a:pPr/>
              <a:t>‹Nr.›</a:t>
            </a:fld>
            <a:r>
              <a:rPr lang="de-DE" dirty="0"/>
              <a:t>  </a:t>
            </a:r>
            <a:r>
              <a:rPr lang="de-DE" dirty="0">
                <a:solidFill>
                  <a:srgbClr val="F49100"/>
                </a:solidFill>
              </a:rPr>
              <a:t>|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D18F09E-47F0-4B43-8D66-41A24767A6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5426" y="5741610"/>
            <a:ext cx="2219899" cy="9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7000" kern="1200">
          <a:solidFill>
            <a:srgbClr val="F49100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80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004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4B06-4469-A141-8893-784A2BF2FB8E}" type="datetime4">
              <a:rPr lang="de-DE" smtClean="0"/>
              <a:t>6. Februar 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Abteilung/Thema, Vor- und Nachname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3EB8-D8DA-9C4C-8AEA-559FCD08774C}" type="slidenum">
              <a:rPr lang="de-DE" smtClean="0"/>
              <a:pPr/>
              <a:t>2</a:t>
            </a:fld>
            <a:r>
              <a:rPr lang="de-DE"/>
              <a:t>  </a:t>
            </a:r>
            <a:r>
              <a:rPr lang="de-DE">
                <a:solidFill>
                  <a:srgbClr val="F49100"/>
                </a:solidFill>
              </a:rPr>
              <a:t>|</a:t>
            </a:r>
            <a:endParaRPr lang="de-DE" dirty="0">
              <a:solidFill>
                <a:srgbClr val="F49100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391010" y="365127"/>
            <a:ext cx="9648340" cy="50783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idx="1"/>
          </p:nvPr>
        </p:nvSpPr>
        <p:spPr>
          <a:xfrm>
            <a:off x="391010" y="872957"/>
            <a:ext cx="9648340" cy="35548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91010" y="1513969"/>
            <a:ext cx="9648340" cy="757130"/>
          </a:xfrm>
        </p:spPr>
        <p:txBody>
          <a:bodyPr/>
          <a:lstStyle/>
          <a:p>
            <a:r>
              <a:rPr lang="de-DE" dirty="0"/>
              <a:t>Ich bin Blindtext. Von Geburt an. Es hat lange gedauert, bis ich begriffen habe, was es bedeutet, ein blinder Text zu sein: Man macht keinen Sinn. Man wirkt hier und da aus dem Zusammenhang gerissen. 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391010" y="2438321"/>
            <a:ext cx="9648340" cy="535531"/>
          </a:xfrm>
        </p:spPr>
        <p:txBody>
          <a:bodyPr/>
          <a:lstStyle/>
          <a:p>
            <a:r>
              <a:rPr lang="de-DE" dirty="0"/>
              <a:t>Man macht keinen Sinn. Man wirkt hier und da aus dem Zusammenhang gerissen. Oft wird man gar nicht erst gelesen.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91010" y="3141072"/>
            <a:ext cx="9648340" cy="1574790"/>
          </a:xfrm>
        </p:spPr>
        <p:txBody>
          <a:bodyPr/>
          <a:lstStyle/>
          <a:p>
            <a:r>
              <a:rPr lang="de-DE" dirty="0"/>
              <a:t>Hier steht also die Subheadline</a:t>
            </a:r>
          </a:p>
          <a:p>
            <a:pPr marL="285750" indent="-285750">
              <a:buFont typeface="Arial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Punkt 1</a:t>
            </a:r>
          </a:p>
          <a:p>
            <a:pPr marL="285750" indent="-285750">
              <a:buFont typeface="Arial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Punkt 2</a:t>
            </a:r>
          </a:p>
          <a:p>
            <a:pPr marL="285750" indent="-285750">
              <a:buFont typeface="Arial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Punkt 3</a:t>
            </a:r>
          </a:p>
          <a:p>
            <a:pPr marL="285750" indent="-285750">
              <a:buFont typeface="Arial" charset="0"/>
              <a:buChar char="•"/>
            </a:pPr>
            <a:r>
              <a:rPr lang="de-DE" b="0" dirty="0">
                <a:solidFill>
                  <a:schemeClr val="tx1"/>
                </a:solidFill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50384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FHD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dw_master" id="{4FF75F3C-2E3F-8141-8B19-1FA2B4D30309}" vid="{8160A308-3CE6-0A45-9EC2-422C6ED23063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dw_master" id="{4FF75F3C-2E3F-8141-8B19-1FA2B4D30309}" vid="{48A9BA65-7FC2-3944-80BE-66B1F2B86A0F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17D8D9FC690C4BA11D9C5D1CA871BF" ma:contentTypeVersion="0" ma:contentTypeDescription="Ein neues Dokument erstellen." ma:contentTypeScope="" ma:versionID="0e4a26ef2784b7b43239883550661a9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F8325-1CD9-400F-9C25-F9833CF405E8}"/>
</file>

<file path=customXml/itemProps2.xml><?xml version="1.0" encoding="utf-8"?>
<ds:datastoreItem xmlns:ds="http://schemas.openxmlformats.org/officeDocument/2006/customXml" ds:itemID="{3F4AADC4-54CC-445D-9887-45FAB2B7CA00}"/>
</file>

<file path=customXml/itemProps3.xml><?xml version="1.0" encoding="utf-8"?>
<ds:datastoreItem xmlns:ds="http://schemas.openxmlformats.org/officeDocument/2006/customXml" ds:itemID="{99E71B7E-2B16-4925-B670-C0FA97CC76FE}"/>
</file>

<file path=docProps/app.xml><?xml version="1.0" encoding="utf-8"?>
<Properties xmlns="http://schemas.openxmlformats.org/officeDocument/2006/extended-properties" xmlns:vt="http://schemas.openxmlformats.org/officeDocument/2006/docPropsVTypes">
  <Template>FHDW-Powerpoint-Vorlage für Dozenten</Template>
  <TotalTime>0</TotalTime>
  <Words>97</Words>
  <Application>Microsoft Office PowerPoint</Application>
  <PresentationFormat>Breitbild</PresentationFormat>
  <Paragraphs>12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Office-Design</vt:lpstr>
      <vt:lpstr>Benutzerdefiniertes Design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Fischer</dc:creator>
  <cp:lastModifiedBy>Maria Behling</cp:lastModifiedBy>
  <cp:revision>8</cp:revision>
  <dcterms:created xsi:type="dcterms:W3CDTF">2016-01-12T11:46:35Z</dcterms:created>
  <dcterms:modified xsi:type="dcterms:W3CDTF">2020-02-06T07:18:24Z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0x010100F217D8D9FC690C4BA11D9C5D1CA871BF</vt:lpwstr>
  </property>
</Properties>
</file>