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bd81269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bd81269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bd81269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bd8126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bd81269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bd81269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bd812692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bd812692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bd812692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bd812692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bd812692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bd812692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bd812692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bd812692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6211c7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6211c7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ools.kali.org/tools-listin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Kali Linux Forensics: Binwalk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Hill, </a:t>
            </a:r>
            <a:r>
              <a:rPr lang="en"/>
              <a:t>Andrew Proctor,</a:t>
            </a:r>
            <a:r>
              <a:rPr lang="en"/>
              <a:t> and Cole Houston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Kali Linux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Debian-derived Linux distribution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forensic and penetration testing focused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200 built in tools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https://tools.kali.org/tools-listing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Capability to run live off of a USB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074" y="235500"/>
            <a:ext cx="2412850" cy="194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600" y="2860723"/>
            <a:ext cx="5016799" cy="2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2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Topics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9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200 tools covering topics such as: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Gathering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 Analysis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Wireless Attacks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Applications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Exploitation Tools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Stress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 Tools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Sniffing &amp; Spoofing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Attacks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Maintaining Access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 Engineering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Reporting Tools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00" y="1663427"/>
            <a:ext cx="5279829" cy="28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Binwalk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tool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extract hidden files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opcodes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Entropy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diffing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Binwalk -W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535353"/>
                </a:solidFill>
                <a:highlight>
                  <a:srgbClr val="FEFEFE"/>
                </a:highlight>
              </a:rPr>
              <a:t>Perform a hexdump / diff of a file or files</a:t>
            </a:r>
            <a:r>
              <a:rPr lang="en"/>
              <a:t>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Binwalk -W [file1] [file2] [file3] 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Binwalk -D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</a:t>
            </a:r>
            <a:r>
              <a:rPr lang="en" sz="1700">
                <a:solidFill>
                  <a:srgbClr val="535353"/>
                </a:solidFill>
                <a:highlight>
                  <a:srgbClr val="FEFEFE"/>
                </a:highlight>
              </a:rPr>
              <a:t>Extract &lt;type&gt; signatures, give the files an extension of &lt;ext&gt;, and execute &lt;cmd&gt;</a:t>
            </a:r>
            <a:r>
              <a:rPr lang="en" sz="1700"/>
              <a:t>”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Binwalk [-y &lt;type&gt;] -D &lt;type&gt;:&lt;ext&gt; [file1]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Binwalk -Y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>
                <a:solidFill>
                  <a:srgbClr val="535353"/>
                </a:solidFill>
                <a:highlight>
                  <a:srgbClr val="FEFEFE"/>
                </a:highlight>
              </a:rPr>
              <a:t>Identify the CPU architecture of a file using the capstone disassembler</a:t>
            </a:r>
            <a:r>
              <a:rPr lang="en"/>
              <a:t>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Binwalk -Y [--verbose] [file1] | head -n 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Slide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3838"/>
            <a:ext cx="1513675" cy="15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13884" l="0" r="0" t="14172"/>
          <a:stretch/>
        </p:blipFill>
        <p:spPr>
          <a:xfrm>
            <a:off x="3707650" y="2128575"/>
            <a:ext cx="1513675" cy="146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5">
            <a:alphaModFix/>
          </a:blip>
          <a:srcRect b="28561" l="0" r="0" t="0"/>
          <a:stretch/>
        </p:blipFill>
        <p:spPr>
          <a:xfrm>
            <a:off x="7103588" y="2103853"/>
            <a:ext cx="1513674" cy="151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-48800" y="1374575"/>
            <a:ext cx="22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Cole Houston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707588" y="1374575"/>
            <a:ext cx="15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Jack Hill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674575" y="1374575"/>
            <a:ext cx="232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Andrew Proctor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445525" y="3774100"/>
            <a:ext cx="20079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Cybersecurity / Computer Science Double Major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Member of CDC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6892450" y="3774100"/>
            <a:ext cx="18759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Cybersecurity Major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Member of CDC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30588" y="3774100"/>
            <a:ext cx="18759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Cybersecurity Major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Member of CDC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