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Creighton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2a13e62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2a13e62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Creighton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f02485c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f02485c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Creighton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45c1ed6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45c1ed6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cf02485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cf02485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af70a4e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af70a4e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Rose, Soumya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f70a4e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f70a4e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2a13e626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2a13e626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Handoff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Lizard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940"/>
              <a:t>Team 33: Creighton DeVal, Soumya Gade, Matthew Leonard, Orion Qin, Rose Zendels</a:t>
            </a:r>
            <a:endParaRPr sz="1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Presentation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the </a:t>
            </a:r>
            <a:r>
              <a:rPr lang="en"/>
              <a:t>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Steps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8004" l="0" r="0" t="8004"/>
          <a:stretch/>
        </p:blipFill>
        <p:spPr>
          <a:xfrm>
            <a:off x="598325" y="658875"/>
            <a:ext cx="578150" cy="2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&amp; Requirements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Monitoring professional deployments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Alert users about anomalies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8004" l="0" r="0" t="8004"/>
          <a:stretch/>
        </p:blipFill>
        <p:spPr>
          <a:xfrm>
            <a:off x="598325" y="658875"/>
            <a:ext cx="578150" cy="2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17325" y="4715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System De</a:t>
            </a:r>
            <a:r>
              <a:rPr lang="en"/>
              <a:t>s</a:t>
            </a:r>
            <a:r>
              <a:rPr lang="en"/>
              <a:t>ign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00" y="1157675"/>
            <a:ext cx="5223051" cy="3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8004" l="0" r="0" t="8004"/>
          <a:stretch/>
        </p:blipFill>
        <p:spPr>
          <a:xfrm>
            <a:off x="598325" y="658875"/>
            <a:ext cx="578150" cy="2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LLD, Database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687" y="1266325"/>
            <a:ext cx="6162626" cy="37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609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8004" l="0" r="0" t="8004"/>
          <a:stretch/>
        </p:blipFill>
        <p:spPr>
          <a:xfrm>
            <a:off x="598325" y="658875"/>
            <a:ext cx="578150" cy="2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817650" y="2899075"/>
            <a:ext cx="7508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Guide Overview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Making an Alert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Watch Alert Trigger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8004" l="0" r="0" t="8004"/>
          <a:stretch/>
        </p:blipFill>
        <p:spPr>
          <a:xfrm>
            <a:off x="598325" y="658875"/>
            <a:ext cx="578150" cy="28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105350" y="3008750"/>
            <a:ext cx="693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Installation Guide Overview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Developer Guide Overview</a:t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Alert Ack</a:t>
            </a:r>
            <a:r>
              <a:rPr lang="en"/>
              <a:t>nowledgement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Tag Configuration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Search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Anomaly Detection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Reporting Rollups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Host Names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Pagination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Sorting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responsive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Web sockets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Tabs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8004" l="0" r="0" t="8004"/>
          <a:stretch/>
        </p:blipFill>
        <p:spPr>
          <a:xfrm>
            <a:off x="598325" y="658875"/>
            <a:ext cx="578150" cy="2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