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5" r:id="rId4"/>
    <p:sldId id="270" r:id="rId5"/>
    <p:sldId id="257" r:id="rId6"/>
    <p:sldId id="267" r:id="rId7"/>
    <p:sldId id="274" r:id="rId8"/>
    <p:sldId id="275" r:id="rId9"/>
    <p:sldId id="278" r:id="rId10"/>
    <p:sldId id="269" r:id="rId11"/>
    <p:sldId id="271" r:id="rId12"/>
    <p:sldId id="268" r:id="rId13"/>
    <p:sldId id="279" r:id="rId14"/>
    <p:sldId id="276" r:id="rId15"/>
    <p:sldId id="280" r:id="rId16"/>
    <p:sldId id="281" r:id="rId17"/>
    <p:sldId id="282" r:id="rId18"/>
    <p:sldId id="283" r:id="rId19"/>
    <p:sldId id="284" r:id="rId20"/>
    <p:sldId id="297" r:id="rId21"/>
    <p:sldId id="298" r:id="rId22"/>
    <p:sldId id="299" r:id="rId23"/>
    <p:sldId id="301" r:id="rId24"/>
    <p:sldId id="302" r:id="rId25"/>
    <p:sldId id="303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2" r:id="rId41"/>
    <p:sldId id="319" r:id="rId42"/>
    <p:sldId id="320" r:id="rId43"/>
    <p:sldId id="321" r:id="rId44"/>
    <p:sldId id="272" r:id="rId45"/>
    <p:sldId id="273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324" r:id="rId58"/>
    <p:sldId id="323" r:id="rId59"/>
    <p:sldId id="325" r:id="rId60"/>
    <p:sldId id="296" r:id="rId6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7E482-137B-4FDB-AC1F-894E3B38DF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D5D3D-22AE-4018-BB7B-2E150E2865F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B947E6B-EC34-428E-8BD0-81AD109FE4A6}" type="parTrans" cxnId="{B89C5719-8F06-455D-A8DB-8CA0E6A956A0}">
      <dgm:prSet/>
      <dgm:spPr/>
      <dgm:t>
        <a:bodyPr/>
        <a:lstStyle/>
        <a:p>
          <a:endParaRPr lang="en-US"/>
        </a:p>
      </dgm:t>
    </dgm:pt>
    <dgm:pt modelId="{593DEA86-129E-41B5-AFBC-BAEE5D929D6F}" type="sibTrans" cxnId="{B89C5719-8F06-455D-A8DB-8CA0E6A956A0}">
      <dgm:prSet/>
      <dgm:spPr/>
      <dgm:t>
        <a:bodyPr/>
        <a:lstStyle/>
        <a:p>
          <a:endParaRPr lang="en-US"/>
        </a:p>
      </dgm:t>
    </dgm:pt>
    <dgm:pt modelId="{297CB415-7200-4F28-ABF6-14639227FEBD}">
      <dgm:prSet phldrT="[Text]"/>
      <dgm:spPr/>
      <dgm:t>
        <a:bodyPr/>
        <a:lstStyle/>
        <a:p>
          <a:r>
            <a:rPr lang="en-US" dirty="0"/>
            <a:t>GLCM</a:t>
          </a:r>
        </a:p>
      </dgm:t>
    </dgm:pt>
    <dgm:pt modelId="{F1C0525E-B40C-4F84-A119-8C89614886A2}" type="parTrans" cxnId="{C027F1B2-DCCF-475A-9C34-DCECC5FCECE4}">
      <dgm:prSet/>
      <dgm:spPr/>
      <dgm:t>
        <a:bodyPr/>
        <a:lstStyle/>
        <a:p>
          <a:endParaRPr lang="en-US"/>
        </a:p>
      </dgm:t>
    </dgm:pt>
    <dgm:pt modelId="{C0DE6B57-F6FA-4A71-9DB9-80A6B63E3889}" type="sibTrans" cxnId="{C027F1B2-DCCF-475A-9C34-DCECC5FCECE4}">
      <dgm:prSet/>
      <dgm:spPr/>
      <dgm:t>
        <a:bodyPr/>
        <a:lstStyle/>
        <a:p>
          <a:endParaRPr lang="en-US"/>
        </a:p>
      </dgm:t>
    </dgm:pt>
    <dgm:pt modelId="{7863F9E1-6821-462F-A9AC-FAA7B569528E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93F7445-4C7C-41E1-A7C1-481B102F2D47}" type="parTrans" cxnId="{62918C08-F08B-4828-B016-019420EE43D4}">
      <dgm:prSet/>
      <dgm:spPr/>
      <dgm:t>
        <a:bodyPr/>
        <a:lstStyle/>
        <a:p>
          <a:endParaRPr lang="en-US"/>
        </a:p>
      </dgm:t>
    </dgm:pt>
    <dgm:pt modelId="{046A514F-626A-4E99-8007-18ABBE3BCD18}" type="sibTrans" cxnId="{62918C08-F08B-4828-B016-019420EE43D4}">
      <dgm:prSet/>
      <dgm:spPr/>
      <dgm:t>
        <a:bodyPr/>
        <a:lstStyle/>
        <a:p>
          <a:endParaRPr lang="en-US"/>
        </a:p>
      </dgm:t>
    </dgm:pt>
    <dgm:pt modelId="{889FD60B-B67C-4884-99F5-D7B7BB9C66D4}">
      <dgm:prSet phldrT="[Text]"/>
      <dgm:spPr/>
      <dgm:t>
        <a:bodyPr/>
        <a:lstStyle/>
        <a:p>
          <a:r>
            <a:rPr lang="en-US" dirty="0"/>
            <a:t>Contrast</a:t>
          </a:r>
        </a:p>
      </dgm:t>
    </dgm:pt>
    <dgm:pt modelId="{1F7B0C03-0611-4EBF-A884-126CB81B5DD9}" type="parTrans" cxnId="{15904DF9-1594-4388-862F-E71088C8AE6A}">
      <dgm:prSet/>
      <dgm:spPr/>
      <dgm:t>
        <a:bodyPr/>
        <a:lstStyle/>
        <a:p>
          <a:endParaRPr lang="en-US"/>
        </a:p>
      </dgm:t>
    </dgm:pt>
    <dgm:pt modelId="{6C1CCCD1-4658-41B6-8866-B2F0A9DD336D}" type="sibTrans" cxnId="{15904DF9-1594-4388-862F-E71088C8AE6A}">
      <dgm:prSet/>
      <dgm:spPr/>
      <dgm:t>
        <a:bodyPr/>
        <a:lstStyle/>
        <a:p>
          <a:endParaRPr lang="en-US"/>
        </a:p>
      </dgm:t>
    </dgm:pt>
    <dgm:pt modelId="{1537E004-8250-4CB6-9E3A-64825D29F632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067F42A-99BB-4B9C-A52E-37FC2995F2CA}" type="parTrans" cxnId="{C6A7B1B0-61C0-4573-9110-6851FCB6B276}">
      <dgm:prSet/>
      <dgm:spPr/>
      <dgm:t>
        <a:bodyPr/>
        <a:lstStyle/>
        <a:p>
          <a:endParaRPr lang="en-US"/>
        </a:p>
      </dgm:t>
    </dgm:pt>
    <dgm:pt modelId="{E1A9F3C4-B00D-46A7-B0E1-EDF9E236E113}" type="sibTrans" cxnId="{C6A7B1B0-61C0-4573-9110-6851FCB6B276}">
      <dgm:prSet/>
      <dgm:spPr/>
      <dgm:t>
        <a:bodyPr/>
        <a:lstStyle/>
        <a:p>
          <a:endParaRPr lang="en-US"/>
        </a:p>
      </dgm:t>
    </dgm:pt>
    <dgm:pt modelId="{65C6D769-8AB4-466B-9A39-6AC775D88E2A}">
      <dgm:prSet phldrT="[Text]"/>
      <dgm:spPr/>
      <dgm:t>
        <a:bodyPr/>
        <a:lstStyle/>
        <a:p>
          <a:r>
            <a:rPr lang="en-US" dirty="0"/>
            <a:t>Correlation</a:t>
          </a:r>
        </a:p>
      </dgm:t>
    </dgm:pt>
    <dgm:pt modelId="{B89685DB-DCD8-4CB4-A491-191B074B1392}" type="parTrans" cxnId="{10EBFFFB-D08C-442E-8F13-A5A1070D9533}">
      <dgm:prSet/>
      <dgm:spPr/>
      <dgm:t>
        <a:bodyPr/>
        <a:lstStyle/>
        <a:p>
          <a:endParaRPr lang="en-US"/>
        </a:p>
      </dgm:t>
    </dgm:pt>
    <dgm:pt modelId="{AF1DB7D4-A706-4DC4-AE0A-32D75EC4F758}" type="sibTrans" cxnId="{10EBFFFB-D08C-442E-8F13-A5A1070D9533}">
      <dgm:prSet/>
      <dgm:spPr/>
      <dgm:t>
        <a:bodyPr/>
        <a:lstStyle/>
        <a:p>
          <a:endParaRPr lang="en-US"/>
        </a:p>
      </dgm:t>
    </dgm:pt>
    <dgm:pt modelId="{D9C443C6-AA2A-40BF-B694-46A58FCE3499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633C83AE-28DC-4CEE-A022-765071D97759}" type="parTrans" cxnId="{D404205A-91B4-4AEB-B85B-381A5753D028}">
      <dgm:prSet/>
      <dgm:spPr/>
      <dgm:t>
        <a:bodyPr/>
        <a:lstStyle/>
        <a:p>
          <a:endParaRPr lang="en-US"/>
        </a:p>
      </dgm:t>
    </dgm:pt>
    <dgm:pt modelId="{A4B5D592-D0B0-4A2B-8AB5-DB0EEF582C6A}" type="sibTrans" cxnId="{D404205A-91B4-4AEB-B85B-381A5753D028}">
      <dgm:prSet/>
      <dgm:spPr/>
      <dgm:t>
        <a:bodyPr/>
        <a:lstStyle/>
        <a:p>
          <a:endParaRPr lang="en-US"/>
        </a:p>
      </dgm:t>
    </dgm:pt>
    <dgm:pt modelId="{BC5E2A79-8C74-41FF-8594-C15168E3526D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879FC90-199E-4ED1-BDCA-0FD8155383F1}" type="parTrans" cxnId="{26B67AF1-1592-4F8A-97DF-4F21C90D5D6B}">
      <dgm:prSet/>
      <dgm:spPr/>
      <dgm:t>
        <a:bodyPr/>
        <a:lstStyle/>
        <a:p>
          <a:endParaRPr lang="en-US"/>
        </a:p>
      </dgm:t>
    </dgm:pt>
    <dgm:pt modelId="{B35425EA-72A4-44A5-98CB-230FD9BFA270}" type="sibTrans" cxnId="{26B67AF1-1592-4F8A-97DF-4F21C90D5D6B}">
      <dgm:prSet/>
      <dgm:spPr/>
      <dgm:t>
        <a:bodyPr/>
        <a:lstStyle/>
        <a:p>
          <a:endParaRPr lang="en-US"/>
        </a:p>
      </dgm:t>
    </dgm:pt>
    <dgm:pt modelId="{0286DE64-36A6-42EC-9E2F-21F7BCE86118}">
      <dgm:prSet phldrT="[Text]"/>
      <dgm:spPr/>
      <dgm:t>
        <a:bodyPr/>
        <a:lstStyle/>
        <a:p>
          <a:r>
            <a:rPr lang="en-US" dirty="0"/>
            <a:t>Energy</a:t>
          </a:r>
        </a:p>
      </dgm:t>
    </dgm:pt>
    <dgm:pt modelId="{F46D5125-E52F-4A94-A254-8450026B9726}" type="parTrans" cxnId="{EADFEAFF-4225-44D0-A62B-CE59A9A3D9B9}">
      <dgm:prSet/>
      <dgm:spPr/>
      <dgm:t>
        <a:bodyPr/>
        <a:lstStyle/>
        <a:p>
          <a:endParaRPr lang="en-US"/>
        </a:p>
      </dgm:t>
    </dgm:pt>
    <dgm:pt modelId="{A2F9AC13-6327-440A-A0A2-7FBF0ADC781F}" type="sibTrans" cxnId="{EADFEAFF-4225-44D0-A62B-CE59A9A3D9B9}">
      <dgm:prSet/>
      <dgm:spPr/>
      <dgm:t>
        <a:bodyPr/>
        <a:lstStyle/>
        <a:p>
          <a:endParaRPr lang="en-US"/>
        </a:p>
      </dgm:t>
    </dgm:pt>
    <dgm:pt modelId="{2DDA884F-75AE-473C-BABC-4BEFBCC2B720}">
      <dgm:prSet phldrT="[Text]"/>
      <dgm:spPr/>
      <dgm:t>
        <a:bodyPr/>
        <a:lstStyle/>
        <a:p>
          <a:r>
            <a:rPr lang="en-US" dirty="0"/>
            <a:t>Homogeneity</a:t>
          </a:r>
        </a:p>
      </dgm:t>
    </dgm:pt>
    <dgm:pt modelId="{66D3B512-3FA7-4D61-9591-FFF77F420E99}" type="parTrans" cxnId="{11BFC878-57C8-471C-9037-3D55FB0D945B}">
      <dgm:prSet/>
      <dgm:spPr/>
      <dgm:t>
        <a:bodyPr/>
        <a:lstStyle/>
        <a:p>
          <a:endParaRPr lang="en-US"/>
        </a:p>
      </dgm:t>
    </dgm:pt>
    <dgm:pt modelId="{E5D42C9B-6DF0-47BD-A4FC-818757E2A8C5}" type="sibTrans" cxnId="{11BFC878-57C8-471C-9037-3D55FB0D945B}">
      <dgm:prSet/>
      <dgm:spPr/>
      <dgm:t>
        <a:bodyPr/>
        <a:lstStyle/>
        <a:p>
          <a:endParaRPr lang="en-US"/>
        </a:p>
      </dgm:t>
    </dgm:pt>
    <dgm:pt modelId="{5B94AB4C-B16E-47D7-87B2-B94D0272C3F9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D81F32A2-288B-45F5-A358-859726CCAC75}" type="parTrans" cxnId="{9E639F22-FF66-4D48-86BE-23B06D341B01}">
      <dgm:prSet/>
      <dgm:spPr/>
      <dgm:t>
        <a:bodyPr/>
        <a:lstStyle/>
        <a:p>
          <a:endParaRPr lang="id-ID"/>
        </a:p>
      </dgm:t>
    </dgm:pt>
    <dgm:pt modelId="{30AA00EF-1E5A-4EC7-9F11-926505B3C198}" type="sibTrans" cxnId="{9E639F22-FF66-4D48-86BE-23B06D341B01}">
      <dgm:prSet/>
      <dgm:spPr/>
      <dgm:t>
        <a:bodyPr/>
        <a:lstStyle/>
        <a:p>
          <a:endParaRPr lang="id-ID"/>
        </a:p>
      </dgm:t>
    </dgm:pt>
    <dgm:pt modelId="{C161F985-1030-4A80-942F-F90F3D40EC8E}">
      <dgm:prSet phldrT="[Text]"/>
      <dgm:spPr/>
      <dgm:t>
        <a:bodyPr/>
        <a:lstStyle/>
        <a:p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Ekstraksi</a:t>
          </a:r>
          <a:r>
            <a:rPr lang="en-US" dirty="0"/>
            <a:t> </a:t>
          </a:r>
          <a:r>
            <a:rPr lang="en-US" dirty="0" err="1"/>
            <a:t>Fitur</a:t>
          </a:r>
          <a:r>
            <a:rPr lang="en-US" dirty="0"/>
            <a:t> GLCM</a:t>
          </a:r>
        </a:p>
      </dgm:t>
    </dgm:pt>
    <dgm:pt modelId="{5DE8F157-3A33-4458-91AB-E20E3AA46DE9}" type="parTrans" cxnId="{4E2E987A-02AA-4C8D-BF3A-48969218DC7D}">
      <dgm:prSet/>
      <dgm:spPr/>
      <dgm:t>
        <a:bodyPr/>
        <a:lstStyle/>
        <a:p>
          <a:endParaRPr lang="id-ID"/>
        </a:p>
      </dgm:t>
    </dgm:pt>
    <dgm:pt modelId="{50BB238A-E866-4D99-AB31-33935564761E}" type="sibTrans" cxnId="{4E2E987A-02AA-4C8D-BF3A-48969218DC7D}">
      <dgm:prSet/>
      <dgm:spPr/>
      <dgm:t>
        <a:bodyPr/>
        <a:lstStyle/>
        <a:p>
          <a:endParaRPr lang="id-ID"/>
        </a:p>
      </dgm:t>
    </dgm:pt>
    <dgm:pt modelId="{AA9B8D8E-0A24-4B38-9E47-52D9D7E9E5CF}" type="pres">
      <dgm:prSet presAssocID="{6467E482-137B-4FDB-AC1F-894E3B38DF4B}" presName="Name0" presStyleCnt="0">
        <dgm:presLayoutVars>
          <dgm:dir/>
          <dgm:animLvl val="lvl"/>
          <dgm:resizeHandles val="exact"/>
        </dgm:presLayoutVars>
      </dgm:prSet>
      <dgm:spPr/>
    </dgm:pt>
    <dgm:pt modelId="{062D4B16-5D2B-4601-9B04-3245FF8CBC9A}" type="pres">
      <dgm:prSet presAssocID="{77AD5D3D-22AE-4018-BB7B-2E150E2865FC}" presName="linNode" presStyleCnt="0"/>
      <dgm:spPr/>
    </dgm:pt>
    <dgm:pt modelId="{511CB694-5835-4BF1-89D5-6BC3B7132837}" type="pres">
      <dgm:prSet presAssocID="{77AD5D3D-22AE-4018-BB7B-2E150E2865FC}" presName="parentText" presStyleLbl="node1" presStyleIdx="0" presStyleCnt="6" custScaleX="46530">
        <dgm:presLayoutVars>
          <dgm:chMax val="1"/>
          <dgm:bulletEnabled val="1"/>
        </dgm:presLayoutVars>
      </dgm:prSet>
      <dgm:spPr/>
    </dgm:pt>
    <dgm:pt modelId="{F5972D28-5F47-44AF-B784-A9528B27C9CF}" type="pres">
      <dgm:prSet presAssocID="{77AD5D3D-22AE-4018-BB7B-2E150E2865FC}" presName="descendantText" presStyleLbl="alignAccFollowNode1" presStyleIdx="0" presStyleCnt="6" custScaleX="126950">
        <dgm:presLayoutVars>
          <dgm:bulletEnabled val="1"/>
        </dgm:presLayoutVars>
      </dgm:prSet>
      <dgm:spPr/>
    </dgm:pt>
    <dgm:pt modelId="{A50BF672-CE7B-4F3E-AABB-1CCEC7A4F12F}" type="pres">
      <dgm:prSet presAssocID="{593DEA86-129E-41B5-AFBC-BAEE5D929D6F}" presName="sp" presStyleCnt="0"/>
      <dgm:spPr/>
    </dgm:pt>
    <dgm:pt modelId="{A51AABDE-9393-4CD2-A73D-2A396BF08D8A}" type="pres">
      <dgm:prSet presAssocID="{7863F9E1-6821-462F-A9AC-FAA7B569528E}" presName="linNode" presStyleCnt="0"/>
      <dgm:spPr/>
    </dgm:pt>
    <dgm:pt modelId="{BDBEBA2F-61E5-4BB3-AA16-E134B536A7C6}" type="pres">
      <dgm:prSet presAssocID="{7863F9E1-6821-462F-A9AC-FAA7B569528E}" presName="parentText" presStyleLbl="node1" presStyleIdx="1" presStyleCnt="6" custScaleX="46530">
        <dgm:presLayoutVars>
          <dgm:chMax val="1"/>
          <dgm:bulletEnabled val="1"/>
        </dgm:presLayoutVars>
      </dgm:prSet>
      <dgm:spPr/>
    </dgm:pt>
    <dgm:pt modelId="{5B1D289A-5B93-4B36-8FF8-7B2EEB3C11F9}" type="pres">
      <dgm:prSet presAssocID="{7863F9E1-6821-462F-A9AC-FAA7B569528E}" presName="descendantText" presStyleLbl="alignAccFollowNode1" presStyleIdx="1" presStyleCnt="6" custScaleX="126950">
        <dgm:presLayoutVars>
          <dgm:bulletEnabled val="1"/>
        </dgm:presLayoutVars>
      </dgm:prSet>
      <dgm:spPr/>
    </dgm:pt>
    <dgm:pt modelId="{662AEDE5-D56A-4824-9E70-50403DDECB12}" type="pres">
      <dgm:prSet presAssocID="{046A514F-626A-4E99-8007-18ABBE3BCD18}" presName="sp" presStyleCnt="0"/>
      <dgm:spPr/>
    </dgm:pt>
    <dgm:pt modelId="{89F4A46B-C12C-41A8-BF86-A81CA1925AA7}" type="pres">
      <dgm:prSet presAssocID="{1537E004-8250-4CB6-9E3A-64825D29F632}" presName="linNode" presStyleCnt="0"/>
      <dgm:spPr/>
    </dgm:pt>
    <dgm:pt modelId="{18FB9D26-0DD2-4D7D-8D98-BBD9A8582334}" type="pres">
      <dgm:prSet presAssocID="{1537E004-8250-4CB6-9E3A-64825D29F632}" presName="parentText" presStyleLbl="node1" presStyleIdx="2" presStyleCnt="6" custScaleX="46530">
        <dgm:presLayoutVars>
          <dgm:chMax val="1"/>
          <dgm:bulletEnabled val="1"/>
        </dgm:presLayoutVars>
      </dgm:prSet>
      <dgm:spPr/>
    </dgm:pt>
    <dgm:pt modelId="{D332B056-7ECC-4E32-8F17-CC18643850F5}" type="pres">
      <dgm:prSet presAssocID="{1537E004-8250-4CB6-9E3A-64825D29F632}" presName="descendantText" presStyleLbl="alignAccFollowNode1" presStyleIdx="2" presStyleCnt="6" custScaleX="126950">
        <dgm:presLayoutVars>
          <dgm:bulletEnabled val="1"/>
        </dgm:presLayoutVars>
      </dgm:prSet>
      <dgm:spPr/>
    </dgm:pt>
    <dgm:pt modelId="{783E0402-0A62-46F8-8816-DE95A6D532E8}" type="pres">
      <dgm:prSet presAssocID="{E1A9F3C4-B00D-46A7-B0E1-EDF9E236E113}" presName="sp" presStyleCnt="0"/>
      <dgm:spPr/>
    </dgm:pt>
    <dgm:pt modelId="{EAE22DBB-F025-4B37-A23E-818A6F31F33E}" type="pres">
      <dgm:prSet presAssocID="{D9C443C6-AA2A-40BF-B694-46A58FCE3499}" presName="linNode" presStyleCnt="0"/>
      <dgm:spPr/>
    </dgm:pt>
    <dgm:pt modelId="{4AF85D34-8E20-4B8A-A93F-F5D504958285}" type="pres">
      <dgm:prSet presAssocID="{D9C443C6-AA2A-40BF-B694-46A58FCE3499}" presName="parentText" presStyleLbl="node1" presStyleIdx="3" presStyleCnt="6" custScaleX="46530">
        <dgm:presLayoutVars>
          <dgm:chMax val="1"/>
          <dgm:bulletEnabled val="1"/>
        </dgm:presLayoutVars>
      </dgm:prSet>
      <dgm:spPr/>
    </dgm:pt>
    <dgm:pt modelId="{D5BDE719-A58C-4C8A-9016-E438A05E8188}" type="pres">
      <dgm:prSet presAssocID="{D9C443C6-AA2A-40BF-B694-46A58FCE3499}" presName="descendantText" presStyleLbl="alignAccFollowNode1" presStyleIdx="3" presStyleCnt="6" custScaleX="126950">
        <dgm:presLayoutVars>
          <dgm:bulletEnabled val="1"/>
        </dgm:presLayoutVars>
      </dgm:prSet>
      <dgm:spPr/>
    </dgm:pt>
    <dgm:pt modelId="{8666A7D2-65D3-4867-8471-1978E4E2E1A6}" type="pres">
      <dgm:prSet presAssocID="{A4B5D592-D0B0-4A2B-8AB5-DB0EEF582C6A}" presName="sp" presStyleCnt="0"/>
      <dgm:spPr/>
    </dgm:pt>
    <dgm:pt modelId="{6330549A-E3FE-47E6-B053-D3A99B085234}" type="pres">
      <dgm:prSet presAssocID="{BC5E2A79-8C74-41FF-8594-C15168E3526D}" presName="linNode" presStyleCnt="0"/>
      <dgm:spPr/>
    </dgm:pt>
    <dgm:pt modelId="{C2EDF318-20A3-41FD-A330-083D7CC63511}" type="pres">
      <dgm:prSet presAssocID="{BC5E2A79-8C74-41FF-8594-C15168E3526D}" presName="parentText" presStyleLbl="node1" presStyleIdx="4" presStyleCnt="6" custScaleX="46530">
        <dgm:presLayoutVars>
          <dgm:chMax val="1"/>
          <dgm:bulletEnabled val="1"/>
        </dgm:presLayoutVars>
      </dgm:prSet>
      <dgm:spPr/>
    </dgm:pt>
    <dgm:pt modelId="{E874ABC2-5840-4E5F-97EC-87C3D75037E9}" type="pres">
      <dgm:prSet presAssocID="{BC5E2A79-8C74-41FF-8594-C15168E3526D}" presName="descendantText" presStyleLbl="alignAccFollowNode1" presStyleIdx="4" presStyleCnt="6" custScaleX="126950">
        <dgm:presLayoutVars>
          <dgm:bulletEnabled val="1"/>
        </dgm:presLayoutVars>
      </dgm:prSet>
      <dgm:spPr/>
    </dgm:pt>
    <dgm:pt modelId="{969FAEEB-A058-441F-8C5D-E6D3CF041EDF}" type="pres">
      <dgm:prSet presAssocID="{B35425EA-72A4-44A5-98CB-230FD9BFA270}" presName="sp" presStyleCnt="0"/>
      <dgm:spPr/>
    </dgm:pt>
    <dgm:pt modelId="{515A0897-5017-4D8A-800E-14636A1D8380}" type="pres">
      <dgm:prSet presAssocID="{5B94AB4C-B16E-47D7-87B2-B94D0272C3F9}" presName="linNode" presStyleCnt="0"/>
      <dgm:spPr/>
    </dgm:pt>
    <dgm:pt modelId="{7DEADBCB-37F5-469B-96B2-E6A08A54C827}" type="pres">
      <dgm:prSet presAssocID="{5B94AB4C-B16E-47D7-87B2-B94D0272C3F9}" presName="parentText" presStyleLbl="node1" presStyleIdx="5" presStyleCnt="6" custScaleX="46530">
        <dgm:presLayoutVars>
          <dgm:chMax val="1"/>
          <dgm:bulletEnabled val="1"/>
        </dgm:presLayoutVars>
      </dgm:prSet>
      <dgm:spPr/>
    </dgm:pt>
    <dgm:pt modelId="{0F9966B6-6AD9-476E-93AA-7C8547C13FD9}" type="pres">
      <dgm:prSet presAssocID="{5B94AB4C-B16E-47D7-87B2-B94D0272C3F9}" presName="descendantText" presStyleLbl="alignAccFollowNode1" presStyleIdx="5" presStyleCnt="6" custScaleX="126950">
        <dgm:presLayoutVars>
          <dgm:bulletEnabled val="1"/>
        </dgm:presLayoutVars>
      </dgm:prSet>
      <dgm:spPr/>
    </dgm:pt>
  </dgm:ptLst>
  <dgm:cxnLst>
    <dgm:cxn modelId="{62918C08-F08B-4828-B016-019420EE43D4}" srcId="{6467E482-137B-4FDB-AC1F-894E3B38DF4B}" destId="{7863F9E1-6821-462F-A9AC-FAA7B569528E}" srcOrd="1" destOrd="0" parTransId="{693F7445-4C7C-41E1-A7C1-481B102F2D47}" sibTransId="{046A514F-626A-4E99-8007-18ABBE3BCD18}"/>
    <dgm:cxn modelId="{9BE56217-B07C-409D-9F9F-37494871019F}" type="presOf" srcId="{0286DE64-36A6-42EC-9E2F-21F7BCE86118}" destId="{D5BDE719-A58C-4C8A-9016-E438A05E8188}" srcOrd="0" destOrd="0" presId="urn:microsoft.com/office/officeart/2005/8/layout/vList5"/>
    <dgm:cxn modelId="{B89C5719-8F06-455D-A8DB-8CA0E6A956A0}" srcId="{6467E482-137B-4FDB-AC1F-894E3B38DF4B}" destId="{77AD5D3D-22AE-4018-BB7B-2E150E2865FC}" srcOrd="0" destOrd="0" parTransId="{EB947E6B-EC34-428E-8BD0-81AD109FE4A6}" sibTransId="{593DEA86-129E-41B5-AFBC-BAEE5D929D6F}"/>
    <dgm:cxn modelId="{9E639F22-FF66-4D48-86BE-23B06D341B01}" srcId="{6467E482-137B-4FDB-AC1F-894E3B38DF4B}" destId="{5B94AB4C-B16E-47D7-87B2-B94D0272C3F9}" srcOrd="5" destOrd="0" parTransId="{D81F32A2-288B-45F5-A358-859726CCAC75}" sibTransId="{30AA00EF-1E5A-4EC7-9F11-926505B3C198}"/>
    <dgm:cxn modelId="{6E0B873E-993A-4EA6-92FB-E7655E34E675}" type="presOf" srcId="{BC5E2A79-8C74-41FF-8594-C15168E3526D}" destId="{C2EDF318-20A3-41FD-A330-083D7CC63511}" srcOrd="0" destOrd="0" presId="urn:microsoft.com/office/officeart/2005/8/layout/vList5"/>
    <dgm:cxn modelId="{C27B1646-03D3-46E8-9A4B-39B22C35147F}" type="presOf" srcId="{5B94AB4C-B16E-47D7-87B2-B94D0272C3F9}" destId="{7DEADBCB-37F5-469B-96B2-E6A08A54C827}" srcOrd="0" destOrd="0" presId="urn:microsoft.com/office/officeart/2005/8/layout/vList5"/>
    <dgm:cxn modelId="{2A742C58-4D38-4700-B2FA-1F2578C7BC78}" type="presOf" srcId="{297CB415-7200-4F28-ABF6-14639227FEBD}" destId="{F5972D28-5F47-44AF-B784-A9528B27C9CF}" srcOrd="0" destOrd="0" presId="urn:microsoft.com/office/officeart/2005/8/layout/vList5"/>
    <dgm:cxn modelId="{11BFC878-57C8-471C-9037-3D55FB0D945B}" srcId="{BC5E2A79-8C74-41FF-8594-C15168E3526D}" destId="{2DDA884F-75AE-473C-BABC-4BEFBCC2B720}" srcOrd="0" destOrd="0" parTransId="{66D3B512-3FA7-4D61-9591-FFF77F420E99}" sibTransId="{E5D42C9B-6DF0-47BD-A4FC-818757E2A8C5}"/>
    <dgm:cxn modelId="{E250DF79-E7D3-4D8E-8CBA-4B763927ED34}" type="presOf" srcId="{1537E004-8250-4CB6-9E3A-64825D29F632}" destId="{18FB9D26-0DD2-4D7D-8D98-BBD9A8582334}" srcOrd="0" destOrd="0" presId="urn:microsoft.com/office/officeart/2005/8/layout/vList5"/>
    <dgm:cxn modelId="{D404205A-91B4-4AEB-B85B-381A5753D028}" srcId="{6467E482-137B-4FDB-AC1F-894E3B38DF4B}" destId="{D9C443C6-AA2A-40BF-B694-46A58FCE3499}" srcOrd="3" destOrd="0" parTransId="{633C83AE-28DC-4CEE-A022-765071D97759}" sibTransId="{A4B5D592-D0B0-4A2B-8AB5-DB0EEF582C6A}"/>
    <dgm:cxn modelId="{4E2E987A-02AA-4C8D-BF3A-48969218DC7D}" srcId="{5B94AB4C-B16E-47D7-87B2-B94D0272C3F9}" destId="{C161F985-1030-4A80-942F-F90F3D40EC8E}" srcOrd="0" destOrd="0" parTransId="{5DE8F157-3A33-4458-91AB-E20E3AA46DE9}" sibTransId="{50BB238A-E866-4D99-AB31-33935564761E}"/>
    <dgm:cxn modelId="{1A139D92-8F4A-4530-B654-E8F01398F733}" type="presOf" srcId="{D9C443C6-AA2A-40BF-B694-46A58FCE3499}" destId="{4AF85D34-8E20-4B8A-A93F-F5D504958285}" srcOrd="0" destOrd="0" presId="urn:microsoft.com/office/officeart/2005/8/layout/vList5"/>
    <dgm:cxn modelId="{82885198-65CE-42A7-9AA0-A4DBF61E50AB}" type="presOf" srcId="{2DDA884F-75AE-473C-BABC-4BEFBCC2B720}" destId="{E874ABC2-5840-4E5F-97EC-87C3D75037E9}" srcOrd="0" destOrd="0" presId="urn:microsoft.com/office/officeart/2005/8/layout/vList5"/>
    <dgm:cxn modelId="{C6A7B1B0-61C0-4573-9110-6851FCB6B276}" srcId="{6467E482-137B-4FDB-AC1F-894E3B38DF4B}" destId="{1537E004-8250-4CB6-9E3A-64825D29F632}" srcOrd="2" destOrd="0" parTransId="{7067F42A-99BB-4B9C-A52E-37FC2995F2CA}" sibTransId="{E1A9F3C4-B00D-46A7-B0E1-EDF9E236E113}"/>
    <dgm:cxn modelId="{C027F1B2-DCCF-475A-9C34-DCECC5FCECE4}" srcId="{77AD5D3D-22AE-4018-BB7B-2E150E2865FC}" destId="{297CB415-7200-4F28-ABF6-14639227FEBD}" srcOrd="0" destOrd="0" parTransId="{F1C0525E-B40C-4F84-A119-8C89614886A2}" sibTransId="{C0DE6B57-F6FA-4A71-9DB9-80A6B63E3889}"/>
    <dgm:cxn modelId="{9B6917C1-F729-444F-BC53-D101D4B242BD}" type="presOf" srcId="{6467E482-137B-4FDB-AC1F-894E3B38DF4B}" destId="{AA9B8D8E-0A24-4B38-9E47-52D9D7E9E5CF}" srcOrd="0" destOrd="0" presId="urn:microsoft.com/office/officeart/2005/8/layout/vList5"/>
    <dgm:cxn modelId="{9D9953C9-3188-41A5-95F3-F13A0A33A522}" type="presOf" srcId="{889FD60B-B67C-4884-99F5-D7B7BB9C66D4}" destId="{5B1D289A-5B93-4B36-8FF8-7B2EEB3C11F9}" srcOrd="0" destOrd="0" presId="urn:microsoft.com/office/officeart/2005/8/layout/vList5"/>
    <dgm:cxn modelId="{08F493CC-D21B-43E6-BBC7-77DA81E9B786}" type="presOf" srcId="{C161F985-1030-4A80-942F-F90F3D40EC8E}" destId="{0F9966B6-6AD9-476E-93AA-7C8547C13FD9}" srcOrd="0" destOrd="0" presId="urn:microsoft.com/office/officeart/2005/8/layout/vList5"/>
    <dgm:cxn modelId="{DAD34ADB-ABD7-4885-81A7-B89C952848E5}" type="presOf" srcId="{77AD5D3D-22AE-4018-BB7B-2E150E2865FC}" destId="{511CB694-5835-4BF1-89D5-6BC3B7132837}" srcOrd="0" destOrd="0" presId="urn:microsoft.com/office/officeart/2005/8/layout/vList5"/>
    <dgm:cxn modelId="{AC172BE9-8643-4963-B007-58F5045F5E5B}" type="presOf" srcId="{65C6D769-8AB4-466B-9A39-6AC775D88E2A}" destId="{D332B056-7ECC-4E32-8F17-CC18643850F5}" srcOrd="0" destOrd="0" presId="urn:microsoft.com/office/officeart/2005/8/layout/vList5"/>
    <dgm:cxn modelId="{26B67AF1-1592-4F8A-97DF-4F21C90D5D6B}" srcId="{6467E482-137B-4FDB-AC1F-894E3B38DF4B}" destId="{BC5E2A79-8C74-41FF-8594-C15168E3526D}" srcOrd="4" destOrd="0" parTransId="{2879FC90-199E-4ED1-BDCA-0FD8155383F1}" sibTransId="{B35425EA-72A4-44A5-98CB-230FD9BFA270}"/>
    <dgm:cxn modelId="{15904DF9-1594-4388-862F-E71088C8AE6A}" srcId="{7863F9E1-6821-462F-A9AC-FAA7B569528E}" destId="{889FD60B-B67C-4884-99F5-D7B7BB9C66D4}" srcOrd="0" destOrd="0" parTransId="{1F7B0C03-0611-4EBF-A884-126CB81B5DD9}" sibTransId="{6C1CCCD1-4658-41B6-8866-B2F0A9DD336D}"/>
    <dgm:cxn modelId="{10EBFFFB-D08C-442E-8F13-A5A1070D9533}" srcId="{1537E004-8250-4CB6-9E3A-64825D29F632}" destId="{65C6D769-8AB4-466B-9A39-6AC775D88E2A}" srcOrd="0" destOrd="0" parTransId="{B89685DB-DCD8-4CB4-A491-191B074B1392}" sibTransId="{AF1DB7D4-A706-4DC4-AE0A-32D75EC4F758}"/>
    <dgm:cxn modelId="{042A84FF-D59C-4B6B-81E0-E5197F5361DC}" type="presOf" srcId="{7863F9E1-6821-462F-A9AC-FAA7B569528E}" destId="{BDBEBA2F-61E5-4BB3-AA16-E134B536A7C6}" srcOrd="0" destOrd="0" presId="urn:microsoft.com/office/officeart/2005/8/layout/vList5"/>
    <dgm:cxn modelId="{EADFEAFF-4225-44D0-A62B-CE59A9A3D9B9}" srcId="{D9C443C6-AA2A-40BF-B694-46A58FCE3499}" destId="{0286DE64-36A6-42EC-9E2F-21F7BCE86118}" srcOrd="0" destOrd="0" parTransId="{F46D5125-E52F-4A94-A254-8450026B9726}" sibTransId="{A2F9AC13-6327-440A-A0A2-7FBF0ADC781F}"/>
    <dgm:cxn modelId="{990C49CA-2B1E-4296-B149-F49D5424E06E}" type="presParOf" srcId="{AA9B8D8E-0A24-4B38-9E47-52D9D7E9E5CF}" destId="{062D4B16-5D2B-4601-9B04-3245FF8CBC9A}" srcOrd="0" destOrd="0" presId="urn:microsoft.com/office/officeart/2005/8/layout/vList5"/>
    <dgm:cxn modelId="{3199FD2E-750A-4EB7-B100-C2242AF34031}" type="presParOf" srcId="{062D4B16-5D2B-4601-9B04-3245FF8CBC9A}" destId="{511CB694-5835-4BF1-89D5-6BC3B7132837}" srcOrd="0" destOrd="0" presId="urn:microsoft.com/office/officeart/2005/8/layout/vList5"/>
    <dgm:cxn modelId="{E1606D44-DA0F-4C15-A397-A59277CAECC6}" type="presParOf" srcId="{062D4B16-5D2B-4601-9B04-3245FF8CBC9A}" destId="{F5972D28-5F47-44AF-B784-A9528B27C9CF}" srcOrd="1" destOrd="0" presId="urn:microsoft.com/office/officeart/2005/8/layout/vList5"/>
    <dgm:cxn modelId="{4613D1AD-9D9B-4576-A0FA-3B319030867C}" type="presParOf" srcId="{AA9B8D8E-0A24-4B38-9E47-52D9D7E9E5CF}" destId="{A50BF672-CE7B-4F3E-AABB-1CCEC7A4F12F}" srcOrd="1" destOrd="0" presId="urn:microsoft.com/office/officeart/2005/8/layout/vList5"/>
    <dgm:cxn modelId="{D9377B73-B49A-4B92-85E8-DBFCA137BD56}" type="presParOf" srcId="{AA9B8D8E-0A24-4B38-9E47-52D9D7E9E5CF}" destId="{A51AABDE-9393-4CD2-A73D-2A396BF08D8A}" srcOrd="2" destOrd="0" presId="urn:microsoft.com/office/officeart/2005/8/layout/vList5"/>
    <dgm:cxn modelId="{1ACB64FC-A622-46D3-B2A1-EB04FF727FFE}" type="presParOf" srcId="{A51AABDE-9393-4CD2-A73D-2A396BF08D8A}" destId="{BDBEBA2F-61E5-4BB3-AA16-E134B536A7C6}" srcOrd="0" destOrd="0" presId="urn:microsoft.com/office/officeart/2005/8/layout/vList5"/>
    <dgm:cxn modelId="{B7086FCE-98E2-495B-A65A-EE2E642E038D}" type="presParOf" srcId="{A51AABDE-9393-4CD2-A73D-2A396BF08D8A}" destId="{5B1D289A-5B93-4B36-8FF8-7B2EEB3C11F9}" srcOrd="1" destOrd="0" presId="urn:microsoft.com/office/officeart/2005/8/layout/vList5"/>
    <dgm:cxn modelId="{1A4EBBED-AAC6-422F-880D-6DDC108C557C}" type="presParOf" srcId="{AA9B8D8E-0A24-4B38-9E47-52D9D7E9E5CF}" destId="{662AEDE5-D56A-4824-9E70-50403DDECB12}" srcOrd="3" destOrd="0" presId="urn:microsoft.com/office/officeart/2005/8/layout/vList5"/>
    <dgm:cxn modelId="{140E83D0-7776-45C1-B594-78AD672C7211}" type="presParOf" srcId="{AA9B8D8E-0A24-4B38-9E47-52D9D7E9E5CF}" destId="{89F4A46B-C12C-41A8-BF86-A81CA1925AA7}" srcOrd="4" destOrd="0" presId="urn:microsoft.com/office/officeart/2005/8/layout/vList5"/>
    <dgm:cxn modelId="{D2B6A8F1-90EC-423E-94A7-1BD87E27CA5C}" type="presParOf" srcId="{89F4A46B-C12C-41A8-BF86-A81CA1925AA7}" destId="{18FB9D26-0DD2-4D7D-8D98-BBD9A8582334}" srcOrd="0" destOrd="0" presId="urn:microsoft.com/office/officeart/2005/8/layout/vList5"/>
    <dgm:cxn modelId="{92C903DE-58F9-4E54-BE38-3694FF5950A9}" type="presParOf" srcId="{89F4A46B-C12C-41A8-BF86-A81CA1925AA7}" destId="{D332B056-7ECC-4E32-8F17-CC18643850F5}" srcOrd="1" destOrd="0" presId="urn:microsoft.com/office/officeart/2005/8/layout/vList5"/>
    <dgm:cxn modelId="{88AF430C-2798-4F9A-B2CE-9C5852F10D17}" type="presParOf" srcId="{AA9B8D8E-0A24-4B38-9E47-52D9D7E9E5CF}" destId="{783E0402-0A62-46F8-8816-DE95A6D532E8}" srcOrd="5" destOrd="0" presId="urn:microsoft.com/office/officeart/2005/8/layout/vList5"/>
    <dgm:cxn modelId="{03BB022B-A6A4-4A0E-AF7D-620999D0C84D}" type="presParOf" srcId="{AA9B8D8E-0A24-4B38-9E47-52D9D7E9E5CF}" destId="{EAE22DBB-F025-4B37-A23E-818A6F31F33E}" srcOrd="6" destOrd="0" presId="urn:microsoft.com/office/officeart/2005/8/layout/vList5"/>
    <dgm:cxn modelId="{D80732F5-5F2B-437F-B0E2-AE83D2E948BD}" type="presParOf" srcId="{EAE22DBB-F025-4B37-A23E-818A6F31F33E}" destId="{4AF85D34-8E20-4B8A-A93F-F5D504958285}" srcOrd="0" destOrd="0" presId="urn:microsoft.com/office/officeart/2005/8/layout/vList5"/>
    <dgm:cxn modelId="{0A2D3C18-900F-465A-9BBC-76591FE1C186}" type="presParOf" srcId="{EAE22DBB-F025-4B37-A23E-818A6F31F33E}" destId="{D5BDE719-A58C-4C8A-9016-E438A05E8188}" srcOrd="1" destOrd="0" presId="urn:microsoft.com/office/officeart/2005/8/layout/vList5"/>
    <dgm:cxn modelId="{1A983509-6FDE-4FDD-9AAC-CC85DEC7BACF}" type="presParOf" srcId="{AA9B8D8E-0A24-4B38-9E47-52D9D7E9E5CF}" destId="{8666A7D2-65D3-4867-8471-1978E4E2E1A6}" srcOrd="7" destOrd="0" presId="urn:microsoft.com/office/officeart/2005/8/layout/vList5"/>
    <dgm:cxn modelId="{1CBA472A-BED2-4DF7-A733-160B303F9764}" type="presParOf" srcId="{AA9B8D8E-0A24-4B38-9E47-52D9D7E9E5CF}" destId="{6330549A-E3FE-47E6-B053-D3A99B085234}" srcOrd="8" destOrd="0" presId="urn:microsoft.com/office/officeart/2005/8/layout/vList5"/>
    <dgm:cxn modelId="{5E3DD171-6F1B-4220-8DC7-523646F05338}" type="presParOf" srcId="{6330549A-E3FE-47E6-B053-D3A99B085234}" destId="{C2EDF318-20A3-41FD-A330-083D7CC63511}" srcOrd="0" destOrd="0" presId="urn:microsoft.com/office/officeart/2005/8/layout/vList5"/>
    <dgm:cxn modelId="{CFB900AB-A8BF-4B51-AA86-08286C0CBFB0}" type="presParOf" srcId="{6330549A-E3FE-47E6-B053-D3A99B085234}" destId="{E874ABC2-5840-4E5F-97EC-87C3D75037E9}" srcOrd="1" destOrd="0" presId="urn:microsoft.com/office/officeart/2005/8/layout/vList5"/>
    <dgm:cxn modelId="{2120277B-BB82-4C77-B995-B47674FCF857}" type="presParOf" srcId="{AA9B8D8E-0A24-4B38-9E47-52D9D7E9E5CF}" destId="{969FAEEB-A058-441F-8C5D-E6D3CF041EDF}" srcOrd="9" destOrd="0" presId="urn:microsoft.com/office/officeart/2005/8/layout/vList5"/>
    <dgm:cxn modelId="{22945E58-570F-493F-B16B-2544ED34D205}" type="presParOf" srcId="{AA9B8D8E-0A24-4B38-9E47-52D9D7E9E5CF}" destId="{515A0897-5017-4D8A-800E-14636A1D8380}" srcOrd="10" destOrd="0" presId="urn:microsoft.com/office/officeart/2005/8/layout/vList5"/>
    <dgm:cxn modelId="{B5408A6C-47B4-4A3F-9418-B28B25E324A7}" type="presParOf" srcId="{515A0897-5017-4D8A-800E-14636A1D8380}" destId="{7DEADBCB-37F5-469B-96B2-E6A08A54C827}" srcOrd="0" destOrd="0" presId="urn:microsoft.com/office/officeart/2005/8/layout/vList5"/>
    <dgm:cxn modelId="{9687978A-1B55-4A94-9641-292E98670FC7}" type="presParOf" srcId="{515A0897-5017-4D8A-800E-14636A1D8380}" destId="{0F9966B6-6AD9-476E-93AA-7C8547C13F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2D28-5F47-44AF-B784-A9528B27C9CF}">
      <dsp:nvSpPr>
        <dsp:cNvPr id="0" name=""/>
        <dsp:cNvSpPr/>
      </dsp:nvSpPr>
      <dsp:spPr>
        <a:xfrm rot="5400000">
          <a:off x="4462873" y="-2915242"/>
          <a:ext cx="682376" cy="66863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GLCM</a:t>
          </a:r>
        </a:p>
      </dsp:txBody>
      <dsp:txXfrm rot="-5400000">
        <a:off x="1460869" y="120073"/>
        <a:ext cx="6653074" cy="615754"/>
      </dsp:txXfrm>
    </dsp:sp>
    <dsp:sp modelId="{511CB694-5835-4BF1-89D5-6BC3B7132837}">
      <dsp:nvSpPr>
        <dsp:cNvPr id="0" name=""/>
        <dsp:cNvSpPr/>
      </dsp:nvSpPr>
      <dsp:spPr>
        <a:xfrm>
          <a:off x="82345" y="1465"/>
          <a:ext cx="1378523" cy="85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</a:t>
          </a:r>
        </a:p>
      </dsp:txBody>
      <dsp:txXfrm>
        <a:off x="123984" y="43104"/>
        <a:ext cx="1295245" cy="769693"/>
      </dsp:txXfrm>
    </dsp:sp>
    <dsp:sp modelId="{5B1D289A-5B93-4B36-8FF8-7B2EEB3C11F9}">
      <dsp:nvSpPr>
        <dsp:cNvPr id="0" name=""/>
        <dsp:cNvSpPr/>
      </dsp:nvSpPr>
      <dsp:spPr>
        <a:xfrm rot="5400000">
          <a:off x="4462873" y="-2019622"/>
          <a:ext cx="682376" cy="66863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Contrast</a:t>
          </a:r>
        </a:p>
      </dsp:txBody>
      <dsp:txXfrm rot="-5400000">
        <a:off x="1460869" y="1015693"/>
        <a:ext cx="6653074" cy="615754"/>
      </dsp:txXfrm>
    </dsp:sp>
    <dsp:sp modelId="{BDBEBA2F-61E5-4BB3-AA16-E134B536A7C6}">
      <dsp:nvSpPr>
        <dsp:cNvPr id="0" name=""/>
        <dsp:cNvSpPr/>
      </dsp:nvSpPr>
      <dsp:spPr>
        <a:xfrm>
          <a:off x="82345" y="897084"/>
          <a:ext cx="1378523" cy="85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2</a:t>
          </a:r>
        </a:p>
      </dsp:txBody>
      <dsp:txXfrm>
        <a:off x="123984" y="938723"/>
        <a:ext cx="1295245" cy="769693"/>
      </dsp:txXfrm>
    </dsp:sp>
    <dsp:sp modelId="{D332B056-7ECC-4E32-8F17-CC18643850F5}">
      <dsp:nvSpPr>
        <dsp:cNvPr id="0" name=""/>
        <dsp:cNvSpPr/>
      </dsp:nvSpPr>
      <dsp:spPr>
        <a:xfrm rot="5400000">
          <a:off x="4462873" y="-1124002"/>
          <a:ext cx="682376" cy="66863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Correlation</a:t>
          </a:r>
        </a:p>
      </dsp:txBody>
      <dsp:txXfrm rot="-5400000">
        <a:off x="1460869" y="1911313"/>
        <a:ext cx="6653074" cy="615754"/>
      </dsp:txXfrm>
    </dsp:sp>
    <dsp:sp modelId="{18FB9D26-0DD2-4D7D-8D98-BBD9A8582334}">
      <dsp:nvSpPr>
        <dsp:cNvPr id="0" name=""/>
        <dsp:cNvSpPr/>
      </dsp:nvSpPr>
      <dsp:spPr>
        <a:xfrm>
          <a:off x="82345" y="1792704"/>
          <a:ext cx="1378523" cy="85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3</a:t>
          </a:r>
        </a:p>
      </dsp:txBody>
      <dsp:txXfrm>
        <a:off x="123984" y="1834343"/>
        <a:ext cx="1295245" cy="769693"/>
      </dsp:txXfrm>
    </dsp:sp>
    <dsp:sp modelId="{D5BDE719-A58C-4C8A-9016-E438A05E8188}">
      <dsp:nvSpPr>
        <dsp:cNvPr id="0" name=""/>
        <dsp:cNvSpPr/>
      </dsp:nvSpPr>
      <dsp:spPr>
        <a:xfrm rot="5400000">
          <a:off x="4462873" y="-228382"/>
          <a:ext cx="682376" cy="66863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Energy</a:t>
          </a:r>
        </a:p>
      </dsp:txBody>
      <dsp:txXfrm rot="-5400000">
        <a:off x="1460869" y="2806933"/>
        <a:ext cx="6653074" cy="615754"/>
      </dsp:txXfrm>
    </dsp:sp>
    <dsp:sp modelId="{4AF85D34-8E20-4B8A-A93F-F5D504958285}">
      <dsp:nvSpPr>
        <dsp:cNvPr id="0" name=""/>
        <dsp:cNvSpPr/>
      </dsp:nvSpPr>
      <dsp:spPr>
        <a:xfrm>
          <a:off x="82345" y="2688324"/>
          <a:ext cx="1378523" cy="85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4</a:t>
          </a:r>
        </a:p>
      </dsp:txBody>
      <dsp:txXfrm>
        <a:off x="123984" y="2729963"/>
        <a:ext cx="1295245" cy="769693"/>
      </dsp:txXfrm>
    </dsp:sp>
    <dsp:sp modelId="{E874ABC2-5840-4E5F-97EC-87C3D75037E9}">
      <dsp:nvSpPr>
        <dsp:cNvPr id="0" name=""/>
        <dsp:cNvSpPr/>
      </dsp:nvSpPr>
      <dsp:spPr>
        <a:xfrm rot="5400000">
          <a:off x="4462873" y="667236"/>
          <a:ext cx="682376" cy="66863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Homogeneity</a:t>
          </a:r>
        </a:p>
      </dsp:txBody>
      <dsp:txXfrm rot="-5400000">
        <a:off x="1460869" y="3702552"/>
        <a:ext cx="6653074" cy="615754"/>
      </dsp:txXfrm>
    </dsp:sp>
    <dsp:sp modelId="{C2EDF318-20A3-41FD-A330-083D7CC63511}">
      <dsp:nvSpPr>
        <dsp:cNvPr id="0" name=""/>
        <dsp:cNvSpPr/>
      </dsp:nvSpPr>
      <dsp:spPr>
        <a:xfrm>
          <a:off x="82345" y="3583944"/>
          <a:ext cx="1378523" cy="85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5</a:t>
          </a:r>
        </a:p>
      </dsp:txBody>
      <dsp:txXfrm>
        <a:off x="123984" y="3625583"/>
        <a:ext cx="1295245" cy="769693"/>
      </dsp:txXfrm>
    </dsp:sp>
    <dsp:sp modelId="{0F9966B6-6AD9-476E-93AA-7C8547C13FD9}">
      <dsp:nvSpPr>
        <dsp:cNvPr id="0" name=""/>
        <dsp:cNvSpPr/>
      </dsp:nvSpPr>
      <dsp:spPr>
        <a:xfrm rot="5400000">
          <a:off x="4462873" y="1562856"/>
          <a:ext cx="682376" cy="66863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Hasil</a:t>
          </a:r>
          <a:r>
            <a:rPr lang="en-US" sz="3400" kern="1200" dirty="0"/>
            <a:t> </a:t>
          </a:r>
          <a:r>
            <a:rPr lang="en-US" sz="3400" kern="1200" dirty="0" err="1"/>
            <a:t>Ekstraksi</a:t>
          </a:r>
          <a:r>
            <a:rPr lang="en-US" sz="3400" kern="1200" dirty="0"/>
            <a:t> </a:t>
          </a:r>
          <a:r>
            <a:rPr lang="en-US" sz="3400" kern="1200" dirty="0" err="1"/>
            <a:t>Fitur</a:t>
          </a:r>
          <a:r>
            <a:rPr lang="en-US" sz="3400" kern="1200" dirty="0"/>
            <a:t> GLCM</a:t>
          </a:r>
        </a:p>
      </dsp:txBody>
      <dsp:txXfrm rot="-5400000">
        <a:off x="1460869" y="4598172"/>
        <a:ext cx="6653074" cy="615754"/>
      </dsp:txXfrm>
    </dsp:sp>
    <dsp:sp modelId="{7DEADBCB-37F5-469B-96B2-E6A08A54C827}">
      <dsp:nvSpPr>
        <dsp:cNvPr id="0" name=""/>
        <dsp:cNvSpPr/>
      </dsp:nvSpPr>
      <dsp:spPr>
        <a:xfrm>
          <a:off x="82345" y="4479563"/>
          <a:ext cx="1378523" cy="85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6</a:t>
          </a:r>
        </a:p>
      </dsp:txBody>
      <dsp:txXfrm>
        <a:off x="123984" y="4521202"/>
        <a:ext cx="1295245" cy="769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36220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7700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PCD </a:t>
            </a:r>
            <a:r>
              <a:rPr lang="en-US" sz="1600" b="1" dirty="0" err="1">
                <a:solidFill>
                  <a:schemeClr val="bg1"/>
                </a:solidFill>
              </a:rPr>
              <a:t>Lanjut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solidFill>
                  <a:schemeClr val="bg1"/>
                </a:solidFill>
              </a:rPr>
              <a:t>Prajanto</a:t>
            </a:r>
            <a:r>
              <a:rPr lang="en-US" sz="1600" b="1" baseline="0" dirty="0">
                <a:solidFill>
                  <a:schemeClr val="bg1"/>
                </a:solidFill>
              </a:rPr>
              <a:t> </a:t>
            </a:r>
            <a:r>
              <a:rPr lang="en-US" sz="1600" b="1" baseline="0" dirty="0" err="1">
                <a:solidFill>
                  <a:schemeClr val="bg1"/>
                </a:solidFill>
              </a:rPr>
              <a:t>Wahyu</a:t>
            </a:r>
            <a:r>
              <a:rPr lang="en-US" sz="1600" b="1" baseline="0" dirty="0">
                <a:solidFill>
                  <a:schemeClr val="bg1"/>
                </a:solidFill>
              </a:rPr>
              <a:t> </a:t>
            </a:r>
            <a:r>
              <a:rPr lang="en-US" sz="1600" b="1" baseline="0" dirty="0" err="1">
                <a:solidFill>
                  <a:schemeClr val="bg1"/>
                </a:solidFill>
              </a:rPr>
              <a:t>Adi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PCD </a:t>
            </a:r>
            <a:r>
              <a:rPr lang="en-US" sz="2800" dirty="0" err="1"/>
              <a:t>Lanjut</a:t>
            </a:r>
            <a:r>
              <a:rPr lang="en-US" sz="2800" dirty="0"/>
              <a:t> – </a:t>
            </a:r>
            <a:r>
              <a:rPr lang="id-ID" sz="2800" dirty="0"/>
              <a:t>Pertemuan </a:t>
            </a:r>
            <a:r>
              <a:rPr lang="en-US" sz="2800" dirty="0"/>
              <a:t>2</a:t>
            </a:r>
            <a:br>
              <a:rPr lang="en-US" dirty="0"/>
            </a:br>
            <a:r>
              <a:rPr lang="en-US" sz="6000" dirty="0"/>
              <a:t>Gray-Level Co-occurrence Matrix (GLCM)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sz="2800" dirty="0"/>
              <a:t>prajanto@dsn.dinus.ac.id</a:t>
            </a:r>
          </a:p>
          <a:p>
            <a:r>
              <a:rPr lang="en-US" sz="2800" dirty="0"/>
              <a:t>+6285 641 73 00 22</a:t>
            </a:r>
          </a:p>
          <a:p>
            <a:pPr algn="r"/>
            <a:endParaRPr lang="en-US" sz="2800" dirty="0"/>
          </a:p>
        </p:txBody>
      </p:sp>
      <p:pic>
        <p:nvPicPr>
          <p:cNvPr id="12292" name="Picture 4" descr="https://s-media-cache-ak0.pinimg.com/474x/d6/d7/66/d6d7662a655b34e8faf8a310102a6c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2664296" cy="2664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3451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GLCM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(</a:t>
            </a:r>
            <a:r>
              <a:rPr lang="en-US" i="1" dirty="0"/>
              <a:t>feature extraction</a:t>
            </a:r>
            <a:r>
              <a:rPr lang="en-US" dirty="0"/>
              <a:t>) </a:t>
            </a:r>
            <a:r>
              <a:rPr lang="en-US" dirty="0" err="1"/>
              <a:t>tekstur</a:t>
            </a:r>
            <a:r>
              <a:rPr lang="en-US" dirty="0"/>
              <a:t> GLCM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lvl="1" algn="just"/>
            <a:r>
              <a:rPr lang="en-US" dirty="0"/>
              <a:t>Contrast</a:t>
            </a:r>
          </a:p>
          <a:p>
            <a:pPr lvl="1" algn="just"/>
            <a:r>
              <a:rPr lang="en-US" dirty="0"/>
              <a:t>Correlation</a:t>
            </a:r>
          </a:p>
          <a:p>
            <a:pPr lvl="1" algn="just"/>
            <a:r>
              <a:rPr lang="en-US" dirty="0"/>
              <a:t>Energy</a:t>
            </a:r>
          </a:p>
          <a:p>
            <a:pPr lvl="1" algn="just"/>
            <a:r>
              <a:rPr lang="en-US" dirty="0"/>
              <a:t>Homogeneity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0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2. Contrast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sz="2800" dirty="0"/>
              <a:t>prajanto@dsn.dinus.ac.id</a:t>
            </a:r>
          </a:p>
          <a:p>
            <a:r>
              <a:rPr lang="en-US" sz="2800" dirty="0"/>
              <a:t>+6285 641 73 00 22</a:t>
            </a:r>
          </a:p>
          <a:p>
            <a:pPr algn="r"/>
            <a:endParaRPr lang="en-US" sz="2800" dirty="0"/>
          </a:p>
        </p:txBody>
      </p:sp>
      <p:pic>
        <p:nvPicPr>
          <p:cNvPr id="12292" name="Picture 4" descr="https://s-media-cache-ak0.pinimg.com/474x/d6/d7/66/d6d7662a655b34e8faf8a310102a6c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2664296" cy="2664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38575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Contrast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fitur</a:t>
                </a:r>
                <a:r>
                  <a:rPr lang="en-US" dirty="0"/>
                  <a:t> yang </a:t>
                </a:r>
                <a:r>
                  <a:rPr lang="en-US" dirty="0" err="1"/>
                  <a:t>merepresentasikan</a:t>
                </a:r>
                <a:r>
                  <a:rPr lang="en-US" dirty="0"/>
                  <a:t> </a:t>
                </a:r>
                <a:r>
                  <a:rPr lang="en-US" dirty="0" err="1"/>
                  <a:t>perbedaan</a:t>
                </a:r>
                <a:r>
                  <a:rPr lang="en-US" dirty="0"/>
                  <a:t> </a:t>
                </a:r>
                <a:r>
                  <a:rPr lang="en-US" dirty="0" err="1"/>
                  <a:t>tingkat</a:t>
                </a:r>
                <a:r>
                  <a:rPr lang="en-US" dirty="0"/>
                  <a:t> </a:t>
                </a:r>
                <a:r>
                  <a:rPr lang="en-US" dirty="0" err="1"/>
                  <a:t>warna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skala</a:t>
                </a:r>
                <a:r>
                  <a:rPr lang="en-US" dirty="0"/>
                  <a:t> </a:t>
                </a:r>
                <a:r>
                  <a:rPr lang="en-US" dirty="0" err="1"/>
                  <a:t>keabuah</a:t>
                </a:r>
                <a:r>
                  <a:rPr lang="en-US" dirty="0"/>
                  <a:t> (grayscale) yang </a:t>
                </a:r>
                <a:r>
                  <a:rPr lang="en-US" dirty="0" err="1"/>
                  <a:t>muncul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endParaRPr lang="en-US" dirty="0"/>
              </a:p>
              <a:p>
                <a:pPr algn="just"/>
                <a:r>
                  <a:rPr lang="en-US" dirty="0"/>
                  <a:t>Contrast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bernilai</a:t>
                </a:r>
                <a:r>
                  <a:rPr lang="en-US" dirty="0"/>
                  <a:t> 0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piksel</a:t>
                </a:r>
                <a:r>
                  <a:rPr lang="en-US" dirty="0"/>
                  <a:t> </a:t>
                </a:r>
                <a:r>
                  <a:rPr lang="en-US" dirty="0" err="1"/>
                  <a:t>ketetanggaan</a:t>
                </a:r>
                <a:r>
                  <a:rPr lang="en-US" dirty="0"/>
                  <a:t>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63538" indent="0" algn="just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29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87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Contrast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99062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5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Contrast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26054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92809"/>
              </p:ext>
            </p:extLst>
          </p:nvPr>
        </p:nvGraphicFramePr>
        <p:xfrm>
          <a:off x="5652120" y="2276872"/>
          <a:ext cx="3240088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1028520" progId="Equation.3">
                  <p:embed/>
                </p:oleObj>
              </mc:Choice>
              <mc:Fallback>
                <p:oleObj name="Equation" r:id="rId2" imgW="133344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120" y="2276872"/>
                        <a:ext cx="3240088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97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Contrast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8476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77738"/>
              </p:ext>
            </p:extLst>
          </p:nvPr>
        </p:nvGraphicFramePr>
        <p:xfrm>
          <a:off x="5652120" y="2276475"/>
          <a:ext cx="3178175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1028520" progId="Equation.3">
                  <p:embed/>
                </p:oleObj>
              </mc:Choice>
              <mc:Fallback>
                <p:oleObj name="Equation" r:id="rId2" imgW="130788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120" y="2276475"/>
                        <a:ext cx="3178175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0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Contrast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17716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118835"/>
              </p:ext>
            </p:extLst>
          </p:nvPr>
        </p:nvGraphicFramePr>
        <p:xfrm>
          <a:off x="5652120" y="2276475"/>
          <a:ext cx="3148012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1028520" progId="Equation.3">
                  <p:embed/>
                </p:oleObj>
              </mc:Choice>
              <mc:Fallback>
                <p:oleObj name="Equation" r:id="rId2" imgW="129528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120" y="2276475"/>
                        <a:ext cx="3148012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38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Contrast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78049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89848"/>
              </p:ext>
            </p:extLst>
          </p:nvPr>
        </p:nvGraphicFramePr>
        <p:xfrm>
          <a:off x="5652120" y="2276475"/>
          <a:ext cx="3209925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1028520" progId="Equation.3">
                  <p:embed/>
                </p:oleObj>
              </mc:Choice>
              <mc:Fallback>
                <p:oleObj name="Equation" r:id="rId2" imgW="132048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120" y="2276475"/>
                        <a:ext cx="3209925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00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Contrast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4746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23473"/>
              </p:ext>
            </p:extLst>
          </p:nvPr>
        </p:nvGraphicFramePr>
        <p:xfrm>
          <a:off x="5652120" y="2276475"/>
          <a:ext cx="3209925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1028520" progId="Equation.3">
                  <p:embed/>
                </p:oleObj>
              </mc:Choice>
              <mc:Fallback>
                <p:oleObj name="Equation" r:id="rId2" imgW="132048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120" y="2276475"/>
                        <a:ext cx="3209925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5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Contrast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12094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28484"/>
              </p:ext>
            </p:extLst>
          </p:nvPr>
        </p:nvGraphicFramePr>
        <p:xfrm>
          <a:off x="5646738" y="2276475"/>
          <a:ext cx="336550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1028520" progId="Equation.3">
                  <p:embed/>
                </p:oleObj>
              </mc:Choice>
              <mc:Fallback>
                <p:oleObj name="Equation" r:id="rId2" imgW="138420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46738" y="2276475"/>
                        <a:ext cx="3365500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4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Rencana</a:t>
            </a:r>
            <a:r>
              <a:rPr lang="en-US" sz="3600" dirty="0"/>
              <a:t> </a:t>
            </a:r>
            <a:r>
              <a:rPr lang="en-US" sz="3600" dirty="0" err="1"/>
              <a:t>Kegiatan</a:t>
            </a:r>
            <a:r>
              <a:rPr lang="en-US" sz="3600" dirty="0"/>
              <a:t> </a:t>
            </a:r>
            <a:r>
              <a:rPr lang="en-US" sz="3600" dirty="0" err="1"/>
              <a:t>Perkuliahan</a:t>
            </a:r>
            <a:r>
              <a:rPr lang="en-US" sz="3600" dirty="0"/>
              <a:t> Semester</a:t>
            </a:r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892600"/>
              </p:ext>
            </p:extLst>
          </p:nvPr>
        </p:nvGraphicFramePr>
        <p:xfrm>
          <a:off x="323528" y="1108208"/>
          <a:ext cx="3962400" cy="505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Pokok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Bahasan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15">
                <a:tc>
                  <a:txBody>
                    <a:bodyPr/>
                    <a:lstStyle/>
                    <a:p>
                      <a:pPr algn="ctr"/>
                      <a:r>
                        <a:rPr lang="en-US" sz="2200" b="0" strike="sngStrik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 strike="sngStrike" dirty="0" err="1">
                          <a:solidFill>
                            <a:schemeClr val="tx1"/>
                          </a:solidFill>
                        </a:rPr>
                        <a:t>Pengujian</a:t>
                      </a: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strike="sngStrike" dirty="0" err="1">
                          <a:solidFill>
                            <a:schemeClr val="tx1"/>
                          </a:solidFill>
                        </a:rPr>
                        <a:t>Kualitas</a:t>
                      </a:r>
                      <a:r>
                        <a:rPr lang="en-US" sz="2200" b="0" strike="sngStrike" baseline="0" dirty="0">
                          <a:solidFill>
                            <a:schemeClr val="tx1"/>
                          </a:solidFill>
                        </a:rPr>
                        <a:t> Citra</a:t>
                      </a:r>
                      <a:endParaRPr lang="en-US" sz="22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8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Gray-Level Co-occurrence Matrix (GLCM)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7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Principal Component</a:t>
                      </a:r>
                      <a:r>
                        <a:rPr lang="en-US" sz="2200" baseline="0" dirty="0"/>
                        <a:t> Analysis (</a:t>
                      </a:r>
                      <a:r>
                        <a:rPr lang="en-US" sz="2200" dirty="0"/>
                        <a:t>PCA)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1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Fuzzy C-Mean (FCM)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1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K-</a:t>
                      </a:r>
                      <a:r>
                        <a:rPr lang="en-US" sz="2200" baseline="0" dirty="0"/>
                        <a:t>Nearest Neighbor (KNN)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1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Jaringan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Syaraf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Tiruan</a:t>
                      </a:r>
                      <a:r>
                        <a:rPr lang="en-US" sz="2200" dirty="0"/>
                        <a:t> (JST)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1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*</a:t>
                      </a:r>
                      <a:r>
                        <a:rPr lang="en-US" sz="2200" dirty="0" err="1"/>
                        <a:t>Responsi</a:t>
                      </a:r>
                      <a:r>
                        <a:rPr lang="en-US" sz="2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Ujian</a:t>
                      </a:r>
                      <a:r>
                        <a:rPr lang="en-US" sz="2200" b="1" baseline="0" dirty="0"/>
                        <a:t> Tengah Semester</a:t>
                      </a:r>
                      <a:endParaRPr lang="en-US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337520"/>
              </p:ext>
            </p:extLst>
          </p:nvPr>
        </p:nvGraphicFramePr>
        <p:xfrm>
          <a:off x="4590728" y="1098336"/>
          <a:ext cx="4267200" cy="506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5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Pokok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Bahasan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4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Modulus</a:t>
                      </a:r>
                      <a:r>
                        <a:rPr lang="en-US" sz="2200" baseline="0" dirty="0"/>
                        <a:t> Function (MF) </a:t>
                      </a:r>
                      <a:r>
                        <a:rPr lang="en-US" sz="2200" baseline="0" dirty="0" err="1"/>
                        <a:t>pada</a:t>
                      </a:r>
                      <a:r>
                        <a:rPr lang="en-US" sz="2200" baseline="0" dirty="0"/>
                        <a:t> domain Integer Wavelet Transform (IWT)</a:t>
                      </a:r>
                      <a:endParaRPr lang="id-ID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Chinese Remainder Theorem</a:t>
                      </a:r>
                      <a:r>
                        <a:rPr lang="en-US" sz="2200" baseline="0" dirty="0"/>
                        <a:t> (CRT) </a:t>
                      </a:r>
                      <a:r>
                        <a:rPr lang="en-US" sz="2200" baseline="0" dirty="0" err="1"/>
                        <a:t>pada</a:t>
                      </a:r>
                      <a:r>
                        <a:rPr lang="en-US" sz="2200" baseline="0" dirty="0"/>
                        <a:t> domain IWT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5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</a:t>
                      </a:r>
                    </a:p>
                    <a:p>
                      <a:pPr algn="ctr"/>
                      <a:r>
                        <a:rPr lang="en-US" sz="2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Kompresi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Lossy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</a:p>
                    <a:p>
                      <a:pPr algn="ctr"/>
                      <a:r>
                        <a:rPr lang="en-US" sz="22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Kompresi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Loseless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3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Presentasi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</a:rPr>
                        <a:t>Tugas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1"/>
                          </a:solidFill>
                        </a:rPr>
                        <a:t>Besar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Ujian</a:t>
                      </a:r>
                      <a:r>
                        <a:rPr lang="en-US" sz="2200" b="1" baseline="0" dirty="0"/>
                        <a:t> </a:t>
                      </a:r>
                      <a:r>
                        <a:rPr lang="en-US" sz="2200" b="1" baseline="0" dirty="0" err="1"/>
                        <a:t>Akhir</a:t>
                      </a:r>
                      <a:r>
                        <a:rPr lang="en-US" sz="2200" b="1" baseline="0" dirty="0"/>
                        <a:t> Semester</a:t>
                      </a:r>
                      <a:endParaRPr lang="en-US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92794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3. 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sz="2800" dirty="0"/>
              <a:t>prajanto@dsn.dinus.ac.id</a:t>
            </a:r>
          </a:p>
          <a:p>
            <a:r>
              <a:rPr lang="en-US" sz="2800" dirty="0"/>
              <a:t>+6285 641 73 00 22</a:t>
            </a:r>
          </a:p>
          <a:p>
            <a:pPr algn="r"/>
            <a:endParaRPr lang="en-US" sz="2800" dirty="0"/>
          </a:p>
        </p:txBody>
      </p:sp>
      <p:pic>
        <p:nvPicPr>
          <p:cNvPr id="12292" name="Picture 4" descr="https://s-media-cache-ak0.pinimg.com/474x/d6/d7/66/d6d7662a655b34e8faf8a310102a6c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2664296" cy="2664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08285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Correlation </a:t>
                </a:r>
                <a:r>
                  <a:rPr lang="en-US" dirty="0" err="1"/>
                  <a:t>merepresentasikan</a:t>
                </a:r>
                <a:r>
                  <a:rPr lang="en-US" dirty="0"/>
                  <a:t> </a:t>
                </a:r>
                <a:r>
                  <a:rPr lang="en-US" dirty="0" err="1"/>
                  <a:t>keterkaitan</a:t>
                </a:r>
                <a:r>
                  <a:rPr lang="en-US" dirty="0"/>
                  <a:t> linear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endParaRPr lang="en-US" dirty="0"/>
              </a:p>
              <a:p>
                <a:pPr algn="just"/>
                <a:r>
                  <a:rPr lang="en-US" dirty="0"/>
                  <a:t>Correlation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-1 </a:t>
                </a:r>
                <a:r>
                  <a:rPr lang="en-US" dirty="0" err="1"/>
                  <a:t>hingga</a:t>
                </a:r>
                <a:r>
                  <a:rPr lang="en-US" dirty="0"/>
                  <a:t> 1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63538" indent="0" algn="just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29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08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Correlation </a:t>
                </a:r>
                <a:r>
                  <a:rPr lang="en-US" dirty="0" err="1"/>
                  <a:t>merepresentasikan</a:t>
                </a:r>
                <a:r>
                  <a:rPr lang="en-US" dirty="0"/>
                  <a:t> </a:t>
                </a:r>
                <a:r>
                  <a:rPr lang="en-US" dirty="0" err="1"/>
                  <a:t>keterkaitan</a:t>
                </a:r>
                <a:r>
                  <a:rPr lang="en-US" dirty="0"/>
                  <a:t> linear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derajat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keabuan</a:t>
                </a:r>
                <a:endParaRPr lang="en-US" dirty="0"/>
              </a:p>
              <a:p>
                <a:pPr algn="just"/>
                <a:r>
                  <a:rPr lang="en-US" dirty="0"/>
                  <a:t>Correlation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-1 </a:t>
                </a:r>
                <a:r>
                  <a:rPr lang="en-US" dirty="0" err="1"/>
                  <a:t>hingga</a:t>
                </a:r>
                <a:r>
                  <a:rPr lang="en-US" dirty="0"/>
                  <a:t> 1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63538" indent="0" algn="just">
                  <a:buNone/>
                </a:pPr>
                <a:r>
                  <a:rPr lang="en-US" dirty="0" err="1"/>
                  <a:t>Dimana</a:t>
                </a:r>
                <a:r>
                  <a:rPr lang="en-US" dirty="0"/>
                  <a:t>:</a:t>
                </a:r>
              </a:p>
              <a:p>
                <a:pPr marL="820738" indent="-457200" algn="just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820738" indent="-457200" algn="just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820738" indent="-457200" algn="just"/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29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1920" y="4359941"/>
                <a:ext cx="4968552" cy="202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0738" lvl="0" indent="-457200" algn="just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marL="820738" lvl="0" indent="-457200" algn="just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id-ID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359941"/>
                <a:ext cx="4968552" cy="20213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66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Correlation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622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37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63280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87516"/>
              </p:ext>
            </p:extLst>
          </p:nvPr>
        </p:nvGraphicFramePr>
        <p:xfrm>
          <a:off x="5660901" y="2317279"/>
          <a:ext cx="3303587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1257120" progId="Equation.3">
                  <p:embed/>
                </p:oleObj>
              </mc:Choice>
              <mc:Fallback>
                <p:oleObj name="Equation" r:id="rId4" imgW="1358640" imgH="1257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901" y="2317279"/>
                        <a:ext cx="3303587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9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50618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91260"/>
              </p:ext>
            </p:extLst>
          </p:nvPr>
        </p:nvGraphicFramePr>
        <p:xfrm>
          <a:off x="5640709" y="2317279"/>
          <a:ext cx="3179763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1257120" progId="Equation.3">
                  <p:embed/>
                </p:oleObj>
              </mc:Choice>
              <mc:Fallback>
                <p:oleObj name="Equation" r:id="rId4" imgW="13078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709" y="2317279"/>
                        <a:ext cx="3179763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79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15503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544545"/>
              </p:ext>
            </p:extLst>
          </p:nvPr>
        </p:nvGraphicFramePr>
        <p:xfrm>
          <a:off x="5580112" y="2136775"/>
          <a:ext cx="3275013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1498320" progId="Equation.3">
                  <p:embed/>
                </p:oleObj>
              </mc:Choice>
              <mc:Fallback>
                <p:oleObj name="Equation" r:id="rId4" imgW="134604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136775"/>
                        <a:ext cx="3275013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649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06674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204037"/>
              </p:ext>
            </p:extLst>
          </p:nvPr>
        </p:nvGraphicFramePr>
        <p:xfrm>
          <a:off x="5580112" y="2136775"/>
          <a:ext cx="321310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1498320" progId="Equation.3">
                  <p:embed/>
                </p:oleObj>
              </mc:Choice>
              <mc:Fallback>
                <p:oleObj name="Equation" r:id="rId4" imgW="132048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136775"/>
                        <a:ext cx="3213100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24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37048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02196"/>
              </p:ext>
            </p:extLst>
          </p:nvPr>
        </p:nvGraphicFramePr>
        <p:xfrm>
          <a:off x="5580112" y="2136775"/>
          <a:ext cx="321310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1498320" progId="Equation.3">
                  <p:embed/>
                </p:oleObj>
              </mc:Choice>
              <mc:Fallback>
                <p:oleObj name="Equation" r:id="rId4" imgW="132048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136775"/>
                        <a:ext cx="3213100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621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0601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94492"/>
              </p:ext>
            </p:extLst>
          </p:nvPr>
        </p:nvGraphicFramePr>
        <p:xfrm>
          <a:off x="5577209" y="2136775"/>
          <a:ext cx="3243263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498320" progId="Equation.3">
                  <p:embed/>
                </p:oleObj>
              </mc:Choice>
              <mc:Fallback>
                <p:oleObj name="Equation" r:id="rId4" imgW="133344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09" y="2136775"/>
                        <a:ext cx="3243263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83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Content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899845"/>
              </p:ext>
            </p:extLst>
          </p:nvPr>
        </p:nvGraphicFramePr>
        <p:xfrm>
          <a:off x="457200" y="9906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57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98847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961474"/>
              </p:ext>
            </p:extLst>
          </p:nvPr>
        </p:nvGraphicFramePr>
        <p:xfrm>
          <a:off x="5577209" y="2136775"/>
          <a:ext cx="3243263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498320" progId="Equation.3">
                  <p:embed/>
                </p:oleObj>
              </mc:Choice>
              <mc:Fallback>
                <p:oleObj name="Equation" r:id="rId4" imgW="133344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09" y="2136775"/>
                        <a:ext cx="3243263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61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44022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11581"/>
              </p:ext>
            </p:extLst>
          </p:nvPr>
        </p:nvGraphicFramePr>
        <p:xfrm>
          <a:off x="5568454" y="1566192"/>
          <a:ext cx="2747962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1803240" progId="Equation.3">
                  <p:embed/>
                </p:oleObj>
              </mc:Choice>
              <mc:Fallback>
                <p:oleObj name="Equation" r:id="rId4" imgW="113004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454" y="1566192"/>
                        <a:ext cx="2747962" cy="438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005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57238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08992"/>
              </p:ext>
            </p:extLst>
          </p:nvPr>
        </p:nvGraphicFramePr>
        <p:xfrm>
          <a:off x="5580112" y="2136775"/>
          <a:ext cx="3152775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1498320" progId="Equation.3">
                  <p:embed/>
                </p:oleObj>
              </mc:Choice>
              <mc:Fallback>
                <p:oleObj name="Equation" r:id="rId4" imgW="129528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136775"/>
                        <a:ext cx="3152775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879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63120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92315"/>
              </p:ext>
            </p:extLst>
          </p:nvPr>
        </p:nvGraphicFramePr>
        <p:xfrm>
          <a:off x="5580112" y="2136775"/>
          <a:ext cx="324485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498320" progId="Equation.3">
                  <p:embed/>
                </p:oleObj>
              </mc:Choice>
              <mc:Fallback>
                <p:oleObj name="Equation" r:id="rId4" imgW="133344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136775"/>
                        <a:ext cx="3244850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958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1252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55574"/>
              </p:ext>
            </p:extLst>
          </p:nvPr>
        </p:nvGraphicFramePr>
        <p:xfrm>
          <a:off x="5580112" y="2136775"/>
          <a:ext cx="3275012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1498320" progId="Equation.3">
                  <p:embed/>
                </p:oleObj>
              </mc:Choice>
              <mc:Fallback>
                <p:oleObj name="Equation" r:id="rId4" imgW="134604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136775"/>
                        <a:ext cx="3275012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485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29538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85892"/>
              </p:ext>
            </p:extLst>
          </p:nvPr>
        </p:nvGraphicFramePr>
        <p:xfrm>
          <a:off x="5580112" y="2136775"/>
          <a:ext cx="3243262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498320" progId="Equation.3">
                  <p:embed/>
                </p:oleObj>
              </mc:Choice>
              <mc:Fallback>
                <p:oleObj name="Equation" r:id="rId4" imgW="133344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136775"/>
                        <a:ext cx="3243262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80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2262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126541"/>
              </p:ext>
            </p:extLst>
          </p:nvPr>
        </p:nvGraphicFramePr>
        <p:xfrm>
          <a:off x="5580112" y="2136775"/>
          <a:ext cx="3275012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1498320" progId="Equation.3">
                  <p:embed/>
                </p:oleObj>
              </mc:Choice>
              <mc:Fallback>
                <p:oleObj name="Equation" r:id="rId4" imgW="134604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136775"/>
                        <a:ext cx="3275012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062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5401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49916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01551"/>
              </p:ext>
            </p:extLst>
          </p:nvPr>
        </p:nvGraphicFramePr>
        <p:xfrm>
          <a:off x="5580112" y="1556792"/>
          <a:ext cx="281146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1803240" progId="Equation.3">
                  <p:embed/>
                </p:oleObj>
              </mc:Choice>
              <mc:Fallback>
                <p:oleObj name="Equation" r:id="rId4" imgW="115560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556792"/>
                        <a:ext cx="2811462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655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Contoh:</a:t>
            </a:r>
          </a:p>
          <a:p>
            <a:r>
              <a:rPr lang="en-US" dirty="0" err="1"/>
              <a:t>Menghitung</a:t>
            </a:r>
            <a:r>
              <a:rPr lang="en-US" dirty="0"/>
              <a:t> Correlation: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88981"/>
              </p:ext>
            </p:extLst>
          </p:nvPr>
        </p:nvGraphicFramePr>
        <p:xfrm>
          <a:off x="4795290" y="961653"/>
          <a:ext cx="4313214" cy="477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2336760" progId="Equation.3">
                  <p:embed/>
                </p:oleObj>
              </mc:Choice>
              <mc:Fallback>
                <p:oleObj name="Equation" r:id="rId2" imgW="210816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290" y="961653"/>
                        <a:ext cx="4313214" cy="477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91777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709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Contoh:</a:t>
            </a:r>
          </a:p>
          <a:p>
            <a:r>
              <a:rPr lang="en-US" dirty="0" err="1"/>
              <a:t>Menghitung</a:t>
            </a:r>
            <a:r>
              <a:rPr lang="en-US" dirty="0"/>
              <a:t> Correlation: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2108"/>
              </p:ext>
            </p:extLst>
          </p:nvPr>
        </p:nvGraphicFramePr>
        <p:xfrm>
          <a:off x="4788024" y="962025"/>
          <a:ext cx="426085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2336760" progId="Equation.3">
                  <p:embed/>
                </p:oleObj>
              </mc:Choice>
              <mc:Fallback>
                <p:oleObj name="Equation" r:id="rId2" imgW="20826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962025"/>
                        <a:ext cx="4260850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6060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1. GLCM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sz="2800" dirty="0"/>
              <a:t>prajanto@dsn.dinus.ac.id</a:t>
            </a:r>
          </a:p>
          <a:p>
            <a:r>
              <a:rPr lang="en-US" sz="2800" dirty="0"/>
              <a:t>+6285 641 73 00 22</a:t>
            </a:r>
          </a:p>
          <a:p>
            <a:pPr algn="r"/>
            <a:endParaRPr lang="en-US" sz="2800" dirty="0"/>
          </a:p>
        </p:txBody>
      </p:sp>
      <p:pic>
        <p:nvPicPr>
          <p:cNvPr id="12292" name="Picture 4" descr="https://s-media-cache-ak0.pinimg.com/474x/d6/d7/66/d6d7662a655b34e8faf8a310102a6c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2664296" cy="2664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526543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Contoh:</a:t>
            </a:r>
          </a:p>
          <a:p>
            <a:r>
              <a:rPr lang="en-US" dirty="0" err="1"/>
              <a:t>Menghitung</a:t>
            </a:r>
            <a:r>
              <a:rPr lang="en-US" dirty="0"/>
              <a:t> Correlation: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39124"/>
              </p:ext>
            </p:extLst>
          </p:nvPr>
        </p:nvGraphicFramePr>
        <p:xfrm>
          <a:off x="4788024" y="962025"/>
          <a:ext cx="4208463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336760" progId="Equation.3">
                  <p:embed/>
                </p:oleObj>
              </mc:Choice>
              <mc:Fallback>
                <p:oleObj name="Equation" r:id="rId2" imgW="20574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962025"/>
                        <a:ext cx="4208463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09364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589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Contoh:</a:t>
            </a:r>
          </a:p>
          <a:p>
            <a:r>
              <a:rPr lang="en-US" dirty="0" err="1"/>
              <a:t>Menghitung</a:t>
            </a:r>
            <a:r>
              <a:rPr lang="en-US" dirty="0"/>
              <a:t> Correlation: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119798"/>
              </p:ext>
            </p:extLst>
          </p:nvPr>
        </p:nvGraphicFramePr>
        <p:xfrm>
          <a:off x="4788024" y="962025"/>
          <a:ext cx="4287838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2336760" progId="Equation.3">
                  <p:embed/>
                </p:oleObj>
              </mc:Choice>
              <mc:Fallback>
                <p:oleObj name="Equation" r:id="rId2" imgW="20952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962025"/>
                        <a:ext cx="4287838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13690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53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Contoh:</a:t>
            </a:r>
          </a:p>
          <a:p>
            <a:r>
              <a:rPr lang="en-US" dirty="0" err="1"/>
              <a:t>Menghitung</a:t>
            </a:r>
            <a:r>
              <a:rPr lang="en-US" dirty="0"/>
              <a:t> Correlation: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57559"/>
              </p:ext>
            </p:extLst>
          </p:nvPr>
        </p:nvGraphicFramePr>
        <p:xfrm>
          <a:off x="4788024" y="962025"/>
          <a:ext cx="426085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2336760" progId="Equation.3">
                  <p:embed/>
                </p:oleObj>
              </mc:Choice>
              <mc:Fallback>
                <p:oleObj name="Equation" r:id="rId2" imgW="20826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962025"/>
                        <a:ext cx="4260850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59096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11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Contoh:</a:t>
            </a:r>
          </a:p>
          <a:p>
            <a:r>
              <a:rPr lang="en-US" dirty="0" err="1"/>
              <a:t>Menghitung</a:t>
            </a:r>
            <a:r>
              <a:rPr lang="en-US" dirty="0"/>
              <a:t> Correlation: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10662"/>
              </p:ext>
            </p:extLst>
          </p:nvPr>
        </p:nvGraphicFramePr>
        <p:xfrm>
          <a:off x="5619055" y="1844824"/>
          <a:ext cx="32734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1295280" progId="Equation.3">
                  <p:embed/>
                </p:oleObj>
              </mc:Choice>
              <mc:Fallback>
                <p:oleObj name="Equation" r:id="rId2" imgW="16002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055" y="1844824"/>
                        <a:ext cx="32734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57425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9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4.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sz="2800" dirty="0"/>
              <a:t>prajanto@dsn.dinus.ac.id</a:t>
            </a:r>
          </a:p>
          <a:p>
            <a:r>
              <a:rPr lang="en-US" sz="2800" dirty="0"/>
              <a:t>+6285 641 73 00 22</a:t>
            </a:r>
          </a:p>
          <a:p>
            <a:pPr algn="r"/>
            <a:endParaRPr lang="en-US" sz="2800" dirty="0"/>
          </a:p>
        </p:txBody>
      </p:sp>
      <p:pic>
        <p:nvPicPr>
          <p:cNvPr id="12292" name="Picture 4" descr="https://s-media-cache-ak0.pinimg.com/474x/d6/d7/66/d6d7662a655b34e8faf8a310102a6c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2664296" cy="2664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086419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Energy </a:t>
                </a:r>
                <a:r>
                  <a:rPr lang="en-US" dirty="0" err="1"/>
                  <a:t>merepresentasikan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keseragaman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endParaRPr lang="en-US" dirty="0"/>
              </a:p>
              <a:p>
                <a:pPr algn="just"/>
                <a:r>
                  <a:rPr lang="en-US" dirty="0" err="1"/>
                  <a:t>Semakin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</a:t>
                </a:r>
                <a:r>
                  <a:rPr lang="en-US" dirty="0" err="1"/>
                  <a:t>kemiripan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semakin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pula </a:t>
                </a:r>
                <a:r>
                  <a:rPr lang="en-US" dirty="0" err="1"/>
                  <a:t>nilai</a:t>
                </a:r>
                <a:r>
                  <a:rPr lang="en-US" dirty="0"/>
                  <a:t> Energy</a:t>
                </a:r>
              </a:p>
              <a:p>
                <a:pPr algn="just"/>
                <a:endParaRPr lang="en-US" dirty="0"/>
              </a:p>
              <a:p>
                <a:pPr marL="363538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𝐸𝑛𝑔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29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994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Energy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55468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639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Energy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06941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26768"/>
              </p:ext>
            </p:extLst>
          </p:nvPr>
        </p:nvGraphicFramePr>
        <p:xfrm>
          <a:off x="5652120" y="2256932"/>
          <a:ext cx="3312368" cy="405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2019240" progId="Equation.3">
                  <p:embed/>
                </p:oleObj>
              </mc:Choice>
              <mc:Fallback>
                <p:oleObj name="Equation" r:id="rId2" imgW="1650960" imgH="2019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2120" y="2256932"/>
                        <a:ext cx="3312368" cy="405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315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5. Homogeneity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sz="2800" dirty="0"/>
              <a:t>prajanto@dsn.dinus.ac.id</a:t>
            </a:r>
          </a:p>
          <a:p>
            <a:r>
              <a:rPr lang="en-US" sz="2800" dirty="0"/>
              <a:t>+6285 641 73 00 22</a:t>
            </a:r>
          </a:p>
          <a:p>
            <a:pPr algn="r"/>
            <a:endParaRPr lang="en-US" sz="2800" dirty="0"/>
          </a:p>
        </p:txBody>
      </p:sp>
      <p:pic>
        <p:nvPicPr>
          <p:cNvPr id="12292" name="Picture 4" descr="https://s-media-cache-ak0.pinimg.com/474x/d6/d7/66/d6d7662a655b34e8faf8a310102a6c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2664296" cy="2664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91182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Homogeneity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Homogeneity </a:t>
                </a:r>
                <a:r>
                  <a:rPr lang="en-US" dirty="0" err="1"/>
                  <a:t>merepresentasikan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keserbasamaan</a:t>
                </a:r>
                <a:endParaRPr lang="en-US" dirty="0"/>
              </a:p>
              <a:p>
                <a:pPr algn="just"/>
                <a:r>
                  <a:rPr lang="en-US" dirty="0"/>
                  <a:t>Homogeneity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piksel</a:t>
                </a:r>
                <a:r>
                  <a:rPr lang="en-US" dirty="0"/>
                  <a:t>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uniform</a:t>
                </a:r>
              </a:p>
              <a:p>
                <a:pPr algn="just"/>
                <a:endParaRPr lang="en-US" dirty="0"/>
              </a:p>
              <a:p>
                <a:pPr marL="363538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𝐻𝑜𝑚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1+|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29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GLCM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GLCM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ke-2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(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)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Rahmanti</a:t>
            </a:r>
            <a:r>
              <a:rPr lang="en-US" dirty="0"/>
              <a:t>, 2017).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7768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917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Homogeneity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95649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24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Homogeneity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26865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216097"/>
              </p:ext>
            </p:extLst>
          </p:nvPr>
        </p:nvGraphicFramePr>
        <p:xfrm>
          <a:off x="5580063" y="1916832"/>
          <a:ext cx="333851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1701720" progId="Equation.3">
                  <p:embed/>
                </p:oleObj>
              </mc:Choice>
              <mc:Fallback>
                <p:oleObj name="Equation" r:id="rId2" imgW="1523880" imgH="1701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16832"/>
                        <a:ext cx="3338512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173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Homogeneity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46546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60032"/>
              </p:ext>
            </p:extLst>
          </p:nvPr>
        </p:nvGraphicFramePr>
        <p:xfrm>
          <a:off x="5580063" y="1916832"/>
          <a:ext cx="3284537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1701720" progId="Equation.3">
                  <p:embed/>
                </p:oleObj>
              </mc:Choice>
              <mc:Fallback>
                <p:oleObj name="Equation" r:id="rId2" imgW="149832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16832"/>
                        <a:ext cx="3284537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534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Homogeneity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61043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33150"/>
              </p:ext>
            </p:extLst>
          </p:nvPr>
        </p:nvGraphicFramePr>
        <p:xfrm>
          <a:off x="5580063" y="1916832"/>
          <a:ext cx="3228975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1701720" progId="Equation.3">
                  <p:embed/>
                </p:oleObj>
              </mc:Choice>
              <mc:Fallback>
                <p:oleObj name="Equation" r:id="rId2" imgW="147312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16832"/>
                        <a:ext cx="3228975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834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Homogeneity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72526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977170"/>
              </p:ext>
            </p:extLst>
          </p:nvPr>
        </p:nvGraphicFramePr>
        <p:xfrm>
          <a:off x="5580063" y="1916832"/>
          <a:ext cx="3311525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1701720" progId="Equation.3">
                  <p:embed/>
                </p:oleObj>
              </mc:Choice>
              <mc:Fallback>
                <p:oleObj name="Equation" r:id="rId2" imgW="151128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16832"/>
                        <a:ext cx="3311525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0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Homogeneity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9164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04336"/>
              </p:ext>
            </p:extLst>
          </p:nvPr>
        </p:nvGraphicFramePr>
        <p:xfrm>
          <a:off x="5580063" y="1916832"/>
          <a:ext cx="3284537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1701720" progId="Equation.3">
                  <p:embed/>
                </p:oleObj>
              </mc:Choice>
              <mc:Fallback>
                <p:oleObj name="Equation" r:id="rId2" imgW="149832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16832"/>
                        <a:ext cx="3284537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150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Hitunglah</a:t>
            </a:r>
            <a:r>
              <a:rPr lang="en-US" dirty="0"/>
              <a:t> Homogeneity </a:t>
            </a:r>
            <a:r>
              <a:rPr lang="en-US" dirty="0" err="1"/>
              <a:t>dari</a:t>
            </a:r>
            <a:r>
              <a:rPr lang="en-US" dirty="0"/>
              <a:t> GLCM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99421"/>
              </p:ext>
            </p:extLst>
          </p:nvPr>
        </p:nvGraphicFramePr>
        <p:xfrm>
          <a:off x="395531" y="2132856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0684"/>
              </p:ext>
            </p:extLst>
          </p:nvPr>
        </p:nvGraphicFramePr>
        <p:xfrm>
          <a:off x="5580063" y="2276872"/>
          <a:ext cx="29781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1854000" progId="Equation.3">
                  <p:embed/>
                </p:oleObj>
              </mc:Choice>
              <mc:Fallback>
                <p:oleObj name="Equation" r:id="rId2" imgW="135864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76872"/>
                        <a:ext cx="29781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271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6. </a:t>
            </a:r>
            <a:r>
              <a:rPr lang="en-US" sz="5400" dirty="0" err="1"/>
              <a:t>Hasil</a:t>
            </a:r>
            <a:r>
              <a:rPr lang="en-US" sz="5400" dirty="0"/>
              <a:t> </a:t>
            </a:r>
            <a:r>
              <a:rPr lang="en-US" sz="5400" dirty="0" err="1"/>
              <a:t>Ekstraksi</a:t>
            </a:r>
            <a:r>
              <a:rPr lang="en-US" sz="5400" dirty="0"/>
              <a:t> </a:t>
            </a:r>
            <a:r>
              <a:rPr lang="en-US" sz="5400" dirty="0" err="1"/>
              <a:t>Fitur</a:t>
            </a:r>
            <a:r>
              <a:rPr lang="en-US" sz="5400" dirty="0"/>
              <a:t> GLCM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sz="2800" dirty="0"/>
              <a:t>prajanto@dsn.dinus.ac.id</a:t>
            </a:r>
          </a:p>
          <a:p>
            <a:r>
              <a:rPr lang="en-US" sz="2800" dirty="0"/>
              <a:t>+6285 641 73 00 22</a:t>
            </a:r>
          </a:p>
          <a:p>
            <a:pPr algn="r"/>
            <a:endParaRPr lang="en-US" sz="2800" dirty="0"/>
          </a:p>
        </p:txBody>
      </p:sp>
      <p:pic>
        <p:nvPicPr>
          <p:cNvPr id="12292" name="Picture 4" descr="https://s-media-cache-ak0.pinimg.com/474x/d6/d7/66/d6d7662a655b34e8faf8a310102a6c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2664296" cy="2664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88243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GLCM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GLCM: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tabLst>
                <a:tab pos="2147888" algn="l"/>
                <a:tab pos="3043238" algn="r"/>
              </a:tabLst>
            </a:pPr>
            <a:r>
              <a:rPr lang="en-US" sz="2400" dirty="0"/>
              <a:t>Contrast	:	5,667</a:t>
            </a:r>
          </a:p>
          <a:p>
            <a:pPr>
              <a:tabLst>
                <a:tab pos="2147888" algn="l"/>
                <a:tab pos="3043238" algn="r"/>
              </a:tabLst>
            </a:pPr>
            <a:r>
              <a:rPr lang="en-US" sz="2400" dirty="0"/>
              <a:t>Correlation	:	-0,056</a:t>
            </a:r>
          </a:p>
          <a:p>
            <a:pPr>
              <a:tabLst>
                <a:tab pos="2147888" algn="l"/>
                <a:tab pos="3043238" algn="r"/>
              </a:tabLst>
            </a:pPr>
            <a:r>
              <a:rPr lang="en-US" sz="2400" dirty="0"/>
              <a:t>Energy	:	0,222</a:t>
            </a:r>
          </a:p>
          <a:p>
            <a:pPr>
              <a:tabLst>
                <a:tab pos="2147888" algn="l"/>
                <a:tab pos="3043238" algn="r"/>
              </a:tabLst>
            </a:pPr>
            <a:r>
              <a:rPr lang="en-US" sz="2400" dirty="0"/>
              <a:t>Homogeneity	:	0,306</a:t>
            </a: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04907"/>
              </p:ext>
            </p:extLst>
          </p:nvPr>
        </p:nvGraphicFramePr>
        <p:xfrm>
          <a:off x="3923923" y="2193307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2035"/>
              </p:ext>
            </p:extLst>
          </p:nvPr>
        </p:nvGraphicFramePr>
        <p:xfrm>
          <a:off x="971600" y="1556792"/>
          <a:ext cx="180020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6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GLCM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GLCM:</a:t>
            </a:r>
          </a:p>
          <a:p>
            <a:pPr lvl="1">
              <a:tabLst>
                <a:tab pos="2147888" algn="l"/>
                <a:tab pos="3043238" algn="r"/>
              </a:tabLst>
            </a:pPr>
            <a:r>
              <a:rPr lang="en-US" sz="2000" dirty="0"/>
              <a:t>Contrast	:	5,667</a:t>
            </a:r>
          </a:p>
          <a:p>
            <a:pPr lvl="1">
              <a:tabLst>
                <a:tab pos="2147888" algn="l"/>
                <a:tab pos="3043238" algn="r"/>
              </a:tabLst>
            </a:pPr>
            <a:r>
              <a:rPr lang="en-US" sz="2000" dirty="0"/>
              <a:t>Correlation	:	-0,056</a:t>
            </a:r>
          </a:p>
          <a:p>
            <a:pPr lvl="1">
              <a:tabLst>
                <a:tab pos="2147888" algn="l"/>
                <a:tab pos="3043238" algn="r"/>
              </a:tabLst>
            </a:pPr>
            <a:r>
              <a:rPr lang="en-US" sz="2000" dirty="0"/>
              <a:t>Energy	:	0,222</a:t>
            </a:r>
          </a:p>
          <a:p>
            <a:pPr lvl="1">
              <a:tabLst>
                <a:tab pos="2147888" algn="l"/>
                <a:tab pos="3043238" algn="r"/>
              </a:tabLst>
            </a:pPr>
            <a:r>
              <a:rPr lang="en-US" sz="2000" dirty="0"/>
              <a:t>Homogeneity	:	0,306</a:t>
            </a:r>
          </a:p>
          <a:p>
            <a:pPr algn="just">
              <a:tabLst>
                <a:tab pos="2147888" algn="l"/>
                <a:tab pos="3043238" algn="r"/>
              </a:tabLst>
            </a:pP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KNN, ANN/JST,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algn="just">
              <a:tabLst>
                <a:tab pos="2147888" algn="l"/>
                <a:tab pos="3043238" algn="r"/>
              </a:tabLst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(</a:t>
            </a:r>
            <a:r>
              <a:rPr lang="en-US" i="1" dirty="0"/>
              <a:t>feature selection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PCA.</a:t>
            </a:r>
          </a:p>
        </p:txBody>
      </p:sp>
    </p:spTree>
    <p:extLst>
      <p:ext uri="{BB962C8B-B14F-4D97-AF65-F5344CB8AC3E}">
        <p14:creationId xmlns:p14="http://schemas.microsoft.com/office/powerpoint/2010/main" val="24598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GLCM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dirty="0"/>
              <a:t>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</a:t>
            </a:r>
            <a:r>
              <a:rPr lang="en-US" baseline="30000" dirty="0"/>
              <a:t>0</a:t>
            </a:r>
            <a:r>
              <a:rPr lang="en-US" dirty="0"/>
              <a:t>, 45</a:t>
            </a:r>
            <a:r>
              <a:rPr lang="en-US" baseline="30000" dirty="0"/>
              <a:t>0</a:t>
            </a:r>
            <a:r>
              <a:rPr lang="en-US" dirty="0"/>
              <a:t>, 90</a:t>
            </a:r>
            <a:r>
              <a:rPr lang="en-US" baseline="30000" dirty="0"/>
              <a:t>0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135</a:t>
            </a:r>
            <a:r>
              <a:rPr lang="en-US" baseline="30000" dirty="0"/>
              <a:t>0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7768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5399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Sekian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9600" b="1" dirty="0"/>
          </a:p>
          <a:p>
            <a:pPr algn="ctr">
              <a:buNone/>
            </a:pPr>
            <a:r>
              <a:rPr lang="en-US" sz="9600" b="1">
                <a:solidFill>
                  <a:srgbClr val="0070C0"/>
                </a:solidFill>
              </a:rPr>
              <a:t>TERIMA KASIH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63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GLCM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3-bit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  <a:p>
            <a:pPr marL="354013" indent="0">
              <a:buNone/>
            </a:pPr>
            <a:r>
              <a:rPr lang="en-US" dirty="0" err="1"/>
              <a:t>bentuklah</a:t>
            </a:r>
            <a:r>
              <a:rPr lang="en-US" dirty="0"/>
              <a:t> GLCM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 1]) !</a:t>
            </a:r>
            <a:endParaRPr lang="id-ID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91438"/>
              </p:ext>
            </p:extLst>
          </p:nvPr>
        </p:nvGraphicFramePr>
        <p:xfrm>
          <a:off x="971600" y="2129408"/>
          <a:ext cx="180020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3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GLCM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Membentuk</a:t>
            </a:r>
            <a:r>
              <a:rPr lang="en-US" dirty="0"/>
              <a:t> GLCM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1]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6535"/>
              </p:ext>
            </p:extLst>
          </p:nvPr>
        </p:nvGraphicFramePr>
        <p:xfrm>
          <a:off x="971600" y="2129408"/>
          <a:ext cx="180020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41916"/>
              </p:ext>
            </p:extLst>
          </p:nvPr>
        </p:nvGraphicFramePr>
        <p:xfrm>
          <a:off x="3923923" y="2193307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id-ID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id-ID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id-ID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id-ID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id-ID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62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GLCM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Membentuk</a:t>
            </a:r>
            <a:r>
              <a:rPr lang="en-US" dirty="0"/>
              <a:t> GLCM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1]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3538" indent="0">
              <a:buNone/>
            </a:pP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dirty="0" err="1"/>
              <a:t>Normalisasi</a:t>
            </a:r>
            <a:r>
              <a:rPr lang="en-US" sz="2600" dirty="0"/>
              <a:t> =</a:t>
            </a:r>
          </a:p>
          <a:p>
            <a:endParaRPr lang="en-US" dirty="0"/>
          </a:p>
          <a:p>
            <a:endParaRPr lang="en-US" dirty="0"/>
          </a:p>
          <a:p>
            <a:pPr marL="354013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94948"/>
              </p:ext>
            </p:extLst>
          </p:nvPr>
        </p:nvGraphicFramePr>
        <p:xfrm>
          <a:off x="3923923" y="2193307"/>
          <a:ext cx="4896549" cy="4044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r"/>
                      <a:r>
                        <a:rPr lang="en-US" sz="24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id-ID" sz="28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2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30000" dirty="0"/>
                        <a:t>1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baseline="-25000" dirty="0"/>
                        <a:t>6</a:t>
                      </a:r>
                      <a:endParaRPr lang="id-ID" sz="24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5984"/>
              </p:ext>
            </p:extLst>
          </p:nvPr>
        </p:nvGraphicFramePr>
        <p:xfrm>
          <a:off x="971600" y="2129408"/>
          <a:ext cx="180020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701493"/>
      </p:ext>
    </p:extLst>
  </p:cSld>
  <p:clrMapOvr>
    <a:masterClrMapping/>
  </p:clrMapOvr>
</p:sld>
</file>

<file path=ppt/theme/theme1.xml><?xml version="1.0" encoding="utf-8"?>
<a:theme xmlns:a="http://schemas.openxmlformats.org/drawingml/2006/main" name="PWA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PWA-Template</Template>
  <TotalTime>1205</TotalTime>
  <Words>4310</Words>
  <Application>Microsoft Office PowerPoint</Application>
  <PresentationFormat>On-screen Show (4:3)</PresentationFormat>
  <Paragraphs>3579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PWA-Template</vt:lpstr>
      <vt:lpstr>Equation</vt:lpstr>
      <vt:lpstr>PCD Lanjut – Pertemuan 2 Gray-Level Co-occurrence Matrix (GLCM)</vt:lpstr>
      <vt:lpstr>Rencana Kegiatan Perkuliahan Semester</vt:lpstr>
      <vt:lpstr>Content</vt:lpstr>
      <vt:lpstr> 1. GLCM</vt:lpstr>
      <vt:lpstr>GLCM</vt:lpstr>
      <vt:lpstr>GLCM</vt:lpstr>
      <vt:lpstr>GLCM</vt:lpstr>
      <vt:lpstr>GLCM</vt:lpstr>
      <vt:lpstr>GLCM</vt:lpstr>
      <vt:lpstr>GLCM</vt:lpstr>
      <vt:lpstr> 2. Contrast</vt:lpstr>
      <vt:lpstr>Contrast</vt:lpstr>
      <vt:lpstr>Contrast</vt:lpstr>
      <vt:lpstr>Contrast</vt:lpstr>
      <vt:lpstr>Contrast</vt:lpstr>
      <vt:lpstr>Contrast</vt:lpstr>
      <vt:lpstr>Contrast</vt:lpstr>
      <vt:lpstr>Contrast</vt:lpstr>
      <vt:lpstr>Contrast</vt:lpstr>
      <vt:lpstr> 3. 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 4. Energy</vt:lpstr>
      <vt:lpstr>Energy</vt:lpstr>
      <vt:lpstr>Energy</vt:lpstr>
      <vt:lpstr>Energy</vt:lpstr>
      <vt:lpstr> 5. Homogeneity</vt:lpstr>
      <vt:lpstr>Homogeneity</vt:lpstr>
      <vt:lpstr>Homogeneity</vt:lpstr>
      <vt:lpstr>Homogeneity</vt:lpstr>
      <vt:lpstr>Homogeneity</vt:lpstr>
      <vt:lpstr>Homogeneity</vt:lpstr>
      <vt:lpstr>Homogeneity</vt:lpstr>
      <vt:lpstr>Homogeneity</vt:lpstr>
      <vt:lpstr>Homogeneity</vt:lpstr>
      <vt:lpstr> 6. Hasil Ekstraksi Fitur GLCM</vt:lpstr>
      <vt:lpstr>Hasil Ekstraksi Fitur GLCM</vt:lpstr>
      <vt:lpstr>Hasil Ekstraksi Fitur GLCM</vt:lpstr>
      <vt:lpstr>Sekian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 Lanjut – Pertemuan 2 Gray-Level Co-occurrence Matrix (GLCM)</dc:title>
  <dc:creator>Prajanto</dc:creator>
  <cp:lastModifiedBy>Michael Effendy</cp:lastModifiedBy>
  <cp:revision>78</cp:revision>
  <dcterms:created xsi:type="dcterms:W3CDTF">2017-03-02T00:10:34Z</dcterms:created>
  <dcterms:modified xsi:type="dcterms:W3CDTF">2024-05-21T00:54:49Z</dcterms:modified>
</cp:coreProperties>
</file>