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3074" name="Picture 2" descr="https://raw.githubusercontent.com/congiohj/Mew-Project/master/blabla/Images/Screenshots/Inscription_grou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0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pic>
        <p:nvPicPr>
          <p:cNvPr id="6146" name="Picture 2" descr="http://puu.sh/luVZy/cfc1e1d2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03" y="1803263"/>
            <a:ext cx="7995638" cy="4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interrogations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Où est passé l’organisateur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Que veut dire tous ces « Val »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Pertinence de mettre une table user de coté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Pourquoi dans ce cas ne pas l’utiliser pour les tables temporaires ?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on voudrait rajouter une catégorie « Visiteur », est-ce possible facilement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6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r>
              <a:rPr lang="fr-FR" dirty="0" smtClean="0"/>
              <a:t>I – Introduction, contexte, analyse fonctionnelle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 – UML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III – Maquettes &amp; site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IV – Interface Homme-Machine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V –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8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0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Fonctionnalité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 smtClean="0"/>
              <a:t> Qualité</a:t>
            </a:r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225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1026" name="Picture 2" descr="https://raw.githubusercontent.com/congiohj/Mew-Project/master/blabla/Images/UML/UseCaseBi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5" y="1433930"/>
            <a:ext cx="7745874" cy="52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2050" name="Picture 2" descr="https://raw.githubusercontent.com/congiohj/Mew-Project/master/blabla/Images/Screenshots/Accuei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5124" name="Picture 4" descr="https://raw.githubusercontent.com/congiohj/Mew-Project/master/blabla/Images/Screenshots/Connex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18" y="1846263"/>
            <a:ext cx="85396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4098" name="Picture 2" descr="https://raw.githubusercontent.com/congiohj/Mew-Project/master/blabla/Images/Screenshots/Inscription_boo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0" y="1846263"/>
            <a:ext cx="851944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00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58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Rétrospective</vt:lpstr>
      <vt:lpstr>Projet Booker</vt:lpstr>
      <vt:lpstr>Sommaire</vt:lpstr>
      <vt:lpstr>Introduction</vt:lpstr>
      <vt:lpstr>Contexte</vt:lpstr>
      <vt:lpstr>Analyse fonctionnelle</vt:lpstr>
      <vt:lpstr>UML</vt:lpstr>
      <vt:lpstr>Maquettes et site</vt:lpstr>
      <vt:lpstr>Maquettes et site</vt:lpstr>
      <vt:lpstr>Maquettes et site</vt:lpstr>
      <vt:lpstr>Maquettes et site</vt:lpstr>
      <vt:lpstr>Base de Donnée</vt:lpstr>
      <vt:lpstr>Base de Donnée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fuhonjud</dc:creator>
  <cp:lastModifiedBy>Valentin DAVIN</cp:lastModifiedBy>
  <cp:revision>10</cp:revision>
  <dcterms:created xsi:type="dcterms:W3CDTF">2015-10-08T11:46:54Z</dcterms:created>
  <dcterms:modified xsi:type="dcterms:W3CDTF">2015-11-26T17:17:41Z</dcterms:modified>
</cp:coreProperties>
</file>