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0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336A1-6DFE-4AB5-A741-D731767C1DCB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Booker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Annuaire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01" y="1846263"/>
            <a:ext cx="6045324" cy="4022725"/>
          </a:xfrm>
        </p:spPr>
      </p:pic>
    </p:spTree>
    <p:extLst>
      <p:ext uri="{BB962C8B-B14F-4D97-AF65-F5344CB8AC3E}">
        <p14:creationId xmlns:p14="http://schemas.microsoft.com/office/powerpoint/2010/main" val="9270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Schéma 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43" y="1846263"/>
            <a:ext cx="9155439" cy="4022725"/>
          </a:xfrm>
        </p:spPr>
      </p:pic>
    </p:spTree>
    <p:extLst>
      <p:ext uri="{BB962C8B-B14F-4D97-AF65-F5344CB8AC3E}">
        <p14:creationId xmlns:p14="http://schemas.microsoft.com/office/powerpoint/2010/main" val="34671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Arbre de tâche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86" y="1846263"/>
            <a:ext cx="8888154" cy="4022725"/>
          </a:xfrm>
        </p:spPr>
      </p:pic>
    </p:spTree>
    <p:extLst>
      <p:ext uri="{BB962C8B-B14F-4D97-AF65-F5344CB8AC3E}">
        <p14:creationId xmlns:p14="http://schemas.microsoft.com/office/powerpoint/2010/main" val="35692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grandes Interfaces distinctes :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- Booker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- Groupe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- Organisateur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- Visiteur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Booker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59" y="1846263"/>
            <a:ext cx="55344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Groupe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00" y="1737360"/>
            <a:ext cx="5552762" cy="4022725"/>
          </a:xfrm>
        </p:spPr>
      </p:pic>
    </p:spTree>
    <p:extLst>
      <p:ext uri="{BB962C8B-B14F-4D97-AF65-F5344CB8AC3E}">
        <p14:creationId xmlns:p14="http://schemas.microsoft.com/office/powerpoint/2010/main" val="2963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Organisateur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53" y="1846263"/>
            <a:ext cx="5476419" cy="4022725"/>
          </a:xfrm>
        </p:spPr>
      </p:pic>
    </p:spTree>
    <p:extLst>
      <p:ext uri="{BB962C8B-B14F-4D97-AF65-F5344CB8AC3E}">
        <p14:creationId xmlns:p14="http://schemas.microsoft.com/office/powerpoint/2010/main" val="4404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Visiteur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54" y="1846263"/>
            <a:ext cx="5495217" cy="4022725"/>
          </a:xfrm>
        </p:spPr>
      </p:pic>
    </p:spTree>
    <p:extLst>
      <p:ext uri="{BB962C8B-B14F-4D97-AF65-F5344CB8AC3E}">
        <p14:creationId xmlns:p14="http://schemas.microsoft.com/office/powerpoint/2010/main" val="28729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d’un profil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72" y="1846263"/>
            <a:ext cx="7069981" cy="4022725"/>
          </a:xfrm>
        </p:spPr>
      </p:pic>
    </p:spTree>
    <p:extLst>
      <p:ext uri="{BB962C8B-B14F-4D97-AF65-F5344CB8AC3E}">
        <p14:creationId xmlns:p14="http://schemas.microsoft.com/office/powerpoint/2010/main" val="20739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34</Words>
  <Application>Microsoft Office PowerPoint</Application>
  <PresentationFormat>Grand écran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Rétrospective</vt:lpstr>
      <vt:lpstr>Projet Booker</vt:lpstr>
      <vt:lpstr>Schéma UML</vt:lpstr>
      <vt:lpstr>Arbre de tâche</vt:lpstr>
      <vt:lpstr>Interfaces</vt:lpstr>
      <vt:lpstr>Interface Booker</vt:lpstr>
      <vt:lpstr>Interface Groupe</vt:lpstr>
      <vt:lpstr>Interface Organisateur</vt:lpstr>
      <vt:lpstr>Interface Visiteur</vt:lpstr>
      <vt:lpstr>Interface d’un profil</vt:lpstr>
      <vt:lpstr>Interface Annuaire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fuhonjud</dc:creator>
  <cp:lastModifiedBy>fuhonjud</cp:lastModifiedBy>
  <cp:revision>3</cp:revision>
  <dcterms:created xsi:type="dcterms:W3CDTF">2015-10-08T11:46:54Z</dcterms:created>
  <dcterms:modified xsi:type="dcterms:W3CDTF">2015-10-08T14:21:08Z</dcterms:modified>
</cp:coreProperties>
</file>