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8000">
                <a:solidFill>
                  <a:srgbClr val="262626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27/11/2015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15D6C4-BEC4-4884-8532-7A8D0448E494}" type="slidenum">
              <a:rPr lang="fr-FR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27/11/2015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20F93F-8D6C-45BE-9C35-5C67748B7E07}" type="slidenum">
              <a:rPr lang="fr-FR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8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fr-FR" sz="90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fr-FR" sz="105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5" name="PlaceHolder 9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27/11/2015</a:t>
            </a:r>
            <a:endParaRPr/>
          </a:p>
        </p:txBody>
      </p:sp>
      <p:sp>
        <p:nvSpPr>
          <p:cNvPr id="96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7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CBE152-6BD4-46B8-A227-53ADDB43AF2D}" type="slidenum">
              <a:rPr lang="fr-FR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8000">
                <a:solidFill>
                  <a:srgbClr val="262626"/>
                </a:solidFill>
                <a:latin typeface="Calibri Light"/>
              </a:rPr>
              <a:t>Mew Projet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Maquettes et site</a:t>
            </a:r>
            <a:endParaRPr/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600" y="1846440"/>
            <a:ext cx="851904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Maquettes et site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9760" y="1846440"/>
            <a:ext cx="85323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Base de Donnée</a:t>
            </a:r>
            <a:endParaRPr/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3960" y="1803240"/>
            <a:ext cx="7995240" cy="44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Base de Donnée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Plusieurs interrogations :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Où est passé l’organisateur ?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Que veut dire tous ces « Val » ?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Pertinence de mettre une table user de coté ?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Pourquoi dans ce cas ne pas l’utiliser pour les tables temporaires ?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Si on voudrait rajouter une catégorie « Visiteur », est-ce possible facilement 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8000">
                <a:solidFill>
                  <a:srgbClr val="262626"/>
                </a:solidFill>
                <a:latin typeface="Calibri Light"/>
              </a:rPr>
              <a:t>FIN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Sommaire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652480" y="1845720"/>
            <a:ext cx="8502840" cy="4023000"/>
          </a:xfrm>
          <a:prstGeom prst="rect">
            <a:avLst/>
          </a:prstGeom>
        </p:spPr>
        <p:txBody>
          <a:bodyPr lIns="0" rIns="0"/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I – Introduction, contexte et analyse fonctionnelle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II – UML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III – Maquettes &amp; site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IV – Interface Homme-Machine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V – Base de donnée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Contexte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z="2400">
                <a:solidFill>
                  <a:srgbClr val="404040"/>
                </a:solidFill>
                <a:latin typeface="Calibri"/>
              </a:rPr>
              <a:t>Etude du contexte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z="2400">
                <a:solidFill>
                  <a:srgbClr val="404040"/>
                </a:solidFill>
                <a:latin typeface="Calibri"/>
              </a:rPr>
              <a:t>Analyse de l’existant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z="2400">
                <a:solidFill>
                  <a:srgbClr val="404040"/>
                </a:solidFill>
                <a:latin typeface="Calibri"/>
              </a:rPr>
              <a:t>Analyse des besoins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Analyse fonctionnelle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404040"/>
                </a:solidFill>
                <a:latin typeface="Calibri"/>
              </a:rPr>
              <a:t>Fonctionnalités de notre produit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: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graphicFrame>
        <p:nvGraphicFramePr>
          <p:cNvPr id="140" name="Table 3"/>
          <p:cNvGraphicFramePr/>
          <p:nvPr/>
        </p:nvGraphicFramePr>
        <p:xfrm>
          <a:off x="1097280" y="2405520"/>
          <a:ext cx="7887240" cy="3652560"/>
        </p:xfrm>
        <a:graphic>
          <a:graphicData uri="http://schemas.openxmlformats.org/drawingml/2006/table">
            <a:tbl>
              <a:tblPr/>
              <a:tblGrid>
                <a:gridCol w="2862000"/>
                <a:gridCol w="5025240"/>
              </a:tblGrid>
              <a:tr h="170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Fonctionnalités principales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Communiquer avec les autres utilisateurs du site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Consulter les données sur les salles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Consulter les données sur les groupes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Consulter les données sur les concerts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Réserver des places pour des concerts</a:t>
                      </a:r>
                      <a:endParaRPr/>
                    </a:p>
                  </a:txBody>
                  <a:tcPr/>
                </a:tc>
              </a:tr>
              <a:tr h="116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Fonctionnalités accessoires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Permettre de consulter une cartes pour localiser les concerts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Signaler lorsque la BDD n’a pas été mise à jour depuis un certain temps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Fonctionnalités optionnelles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Possibilité pour les bookers de sauvegarder leur base de données sur leur disque.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Analyse fonctionnelle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lang="fr-FR" sz="2000">
                <a:solidFill>
                  <a:srgbClr val="404040"/>
                </a:solidFill>
                <a:latin typeface="Calibri"/>
              </a:rPr>
              <a:t>Les six critères qualités du plus important au moins important 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L'interopérabilité du site 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La sécurité de celui-ci 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L’exactitude des données 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La tolérance aux fautes 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La facilité de compréhension 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>
                <a:solidFill>
                  <a:srgbClr val="404040"/>
                </a:solidFill>
                <a:latin typeface="Calibri"/>
              </a:rPr>
              <a:t>La facilité à être testé 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UML</a:t>
            </a:r>
            <a:endParaRPr/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2480" y="1433880"/>
            <a:ext cx="7745400" cy="520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Maquettes et site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3280" y="2291040"/>
            <a:ext cx="85323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Maquettes et site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637052"/>
                </a:solidFill>
                <a:latin typeface="Calibri"/>
              </a:rPr>
              <a:t>Site</a:t>
            </a:r>
            <a:endParaRPr/>
          </a:p>
        </p:txBody>
      </p:sp>
      <p:pic>
        <p:nvPicPr>
          <p:cNvPr id="149" name="Espace réservé du contenu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6200" y="3099600"/>
            <a:ext cx="4938480" cy="232812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637052"/>
                </a:solidFill>
                <a:latin typeface="Calibri"/>
              </a:rPr>
              <a:t>maquette</a:t>
            </a:r>
            <a:endParaRPr/>
          </a:p>
        </p:txBody>
      </p:sp>
      <p:pic>
        <p:nvPicPr>
          <p:cNvPr id="151" name="Espace réservé du contenu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79560" y="2691000"/>
            <a:ext cx="4614480" cy="33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Maquettes et site</a:t>
            </a:r>
            <a:endParaRPr/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6160" y="1846440"/>
            <a:ext cx="853920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