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8" r:id="rId4"/>
    <p:sldId id="277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3074" name="Picture 2" descr="https://raw.githubusercontent.com/congiohj/Mew-Project/master/blabla/Images/Screenshots/Inscription_grou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0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6146" name="Picture 2" descr="http://puu.sh/luVZy/cfc1e1d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803263"/>
            <a:ext cx="7995638" cy="4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interrogations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Où est passé l’organisateur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Que veut dire tous ces « Val »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Pertinence de mettre une table user de coté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Pourquoi dans ce cas ne pas l’utiliser pour les tables temporaires ?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on voudrait rajouter une catégorie « Visiteur », est-ce possible facilement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64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96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r>
              <a:rPr lang="fr-FR" dirty="0" smtClean="0"/>
              <a:t>I – Introduction, </a:t>
            </a:r>
            <a:r>
              <a:rPr lang="fr-FR" dirty="0" smtClean="0"/>
              <a:t>contexte et </a:t>
            </a:r>
            <a:r>
              <a:rPr lang="fr-FR" dirty="0" smtClean="0"/>
              <a:t>analyse fonctionnelle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 – UML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III – Maquettes &amp; site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IV – Interface Homme-Machine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 –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sz="2400" dirty="0" smtClean="0"/>
              <a:t>Etude du contexte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Analyse de l’existant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Analyse des besoins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294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Fonctionnalités de notre produit </a:t>
            </a:r>
            <a:r>
              <a:rPr lang="fr-FR" dirty="0" smtClean="0"/>
              <a:t>:</a:t>
            </a:r>
          </a:p>
          <a:p>
            <a:pPr marL="201168" lvl="1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67815"/>
              </p:ext>
            </p:extLst>
          </p:nvPr>
        </p:nvGraphicFramePr>
        <p:xfrm>
          <a:off x="1097276" y="2405447"/>
          <a:ext cx="7887716" cy="365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326"/>
                <a:gridCol w="5025390"/>
              </a:tblGrid>
              <a:tr h="13562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 principales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Communiquer avec les autres utilisateurs du site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Consulter</a:t>
                      </a:r>
                      <a:r>
                        <a:rPr lang="fr-FR" baseline="0" dirty="0" smtClean="0"/>
                        <a:t> les données sur les salles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groupes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Réserver des places pour des concerts</a:t>
                      </a:r>
                      <a:endParaRPr lang="fr-FR" dirty="0"/>
                    </a:p>
                  </a:txBody>
                  <a:tcPr/>
                </a:tc>
              </a:tr>
              <a:tr h="110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Fonctionnalités accessoires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Permettre de consulter une</a:t>
                      </a:r>
                      <a:r>
                        <a:rPr lang="fr-FR" baseline="0" dirty="0" smtClean="0"/>
                        <a:t> cartes pour localiser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Signaler lorsque la BDD n’a pas été mise à jour depuis un certain temps</a:t>
                      </a:r>
                      <a:endParaRPr lang="fr-FR" dirty="0"/>
                    </a:p>
                  </a:txBody>
                  <a:tcPr/>
                </a:tc>
              </a:tr>
              <a:tr h="1001203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</a:t>
                      </a:r>
                      <a:r>
                        <a:rPr lang="fr-FR" baseline="0" dirty="0" smtClean="0"/>
                        <a:t> optionnelles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Possibilité</a:t>
                      </a:r>
                      <a:r>
                        <a:rPr lang="fr-FR" baseline="0" dirty="0" smtClean="0"/>
                        <a:t> pour les </a:t>
                      </a:r>
                      <a:r>
                        <a:rPr lang="fr-FR" baseline="0" dirty="0" err="1" smtClean="0"/>
                        <a:t>bookers</a:t>
                      </a:r>
                      <a:r>
                        <a:rPr lang="fr-FR" baseline="0" dirty="0" smtClean="0"/>
                        <a:t> de sauvegarder leur base de données sur leur disque.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six critères qualités du plus important au moins important :</a:t>
            </a:r>
          </a:p>
          <a:p>
            <a:endParaRPr lang="fr-FR" dirty="0" smtClean="0"/>
          </a:p>
          <a:p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L'interopérabilité </a:t>
            </a:r>
            <a:r>
              <a:rPr lang="fr-FR" dirty="0"/>
              <a:t>du </a:t>
            </a:r>
            <a:r>
              <a:rPr lang="fr-FR" dirty="0" smtClean="0"/>
              <a:t>site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sécurité </a:t>
            </a:r>
            <a:r>
              <a:rPr lang="fr-FR" dirty="0"/>
              <a:t>de </a:t>
            </a:r>
            <a:r>
              <a:rPr lang="fr-FR" dirty="0" smtClean="0"/>
              <a:t>celui-ci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L’exactitude des données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tolérance aux fautes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de compréhension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à être testé 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3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1026" name="Picture 2" descr="https://raw.githubusercontent.com/congiohj/Mew-Project/master/blabla/Images/UML/UseCaseBi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5" y="1433930"/>
            <a:ext cx="7745874" cy="5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2050" name="Picture 2" descr="https://raw.githubusercontent.com/congiohj/Mew-Project/master/blabla/Images/Screenshots/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5124" name="Picture 4" descr="https://raw.githubusercontent.com/congiohj/Mew-Project/master/blabla/Images/Screenshots/Connex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18" y="1846263"/>
            <a:ext cx="85396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4098" name="Picture 2" descr="https://raw.githubusercontent.com/congiohj/Mew-Project/master/blabla/Images/Screenshots/Inscription_boo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0" y="1846263"/>
            <a:ext cx="8519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00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184</Words>
  <Application>Microsoft Office PowerPoint</Application>
  <PresentationFormat>Grand écran</PresentationFormat>
  <Paragraphs>61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Projet Booker</vt:lpstr>
      <vt:lpstr>Sommaire</vt:lpstr>
      <vt:lpstr>Contexte</vt:lpstr>
      <vt:lpstr>Analyse fonctionnelle</vt:lpstr>
      <vt:lpstr>Analyse fonctionnelle</vt:lpstr>
      <vt:lpstr>UML</vt:lpstr>
      <vt:lpstr>Maquettes et site</vt:lpstr>
      <vt:lpstr>Maquettes et site</vt:lpstr>
      <vt:lpstr>Maquettes et site</vt:lpstr>
      <vt:lpstr>Maquettes et site</vt:lpstr>
      <vt:lpstr>Base de Donnée</vt:lpstr>
      <vt:lpstr>Base de Donnée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Valentin DAVIN</cp:lastModifiedBy>
  <cp:revision>16</cp:revision>
  <dcterms:created xsi:type="dcterms:W3CDTF">2015-10-08T11:46:54Z</dcterms:created>
  <dcterms:modified xsi:type="dcterms:W3CDTF">2015-11-26T21:53:47Z</dcterms:modified>
</cp:coreProperties>
</file>