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Lato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Courgette"/>
      <p:regular r:id="rId35"/>
    </p:embeddedFont>
    <p:embeddedFont>
      <p:font typeface="Russo One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Courgette-regular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ussoOn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6" name="Google Shape;3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6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g3d96b98a5fd74d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8" name="Google Shape;3178;g3d96b98a5fd74d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2" name="Shape 3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3" name="Google Shape;3183;g7b44787b12c297e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4" name="Google Shape;3184;g7b44787b12c297e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8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9" name="Google Shape;3189;g2542b7df6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0" name="Google Shape;3190;g2542b7df6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4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g7b44787b12c297e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6" name="Google Shape;3196;g7b44787b12c297e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0" name="Shape 3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1" name="Google Shape;3201;g7b44787b12c297e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2" name="Google Shape;3202;g7b44787b12c297e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6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7" name="Google Shape;3207;g7b44787b12c297e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8" name="Google Shape;3208;g7b44787b12c297e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2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g7b44787b12c297e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4" name="Google Shape;3214;g7b44787b12c297e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8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Google Shape;3219;g7b44787b12c297e3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0" name="Google Shape;3220;g7b44787b12c297e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4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Google Shape;3225;g9c282115a17536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6" name="Google Shape;3226;g9c282115a17536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Google Shape;3231;g7b44787b12c297e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2" name="Google Shape;3232;g7b44787b12c297e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9" name="Shape 3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0" name="Google Shape;3130;g2d370d57731ee6a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1" name="Google Shape;3131;g2d370d57731ee6a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6" name="Shape 3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7" name="Google Shape;3237;g7b44787b12c297e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8" name="Google Shape;3238;g7b44787b12c297e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2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43;g7b44787b12c297e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4" name="Google Shape;3244;g7b44787b12c297e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4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g3d96b98a5fd74d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6" name="Google Shape;3136;g3d96b98a5fd74d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0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g4df89c5e3a049ab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2" name="Google Shape;3142;g4df89c5e3a049ab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gdd8258413b6d68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8" name="Google Shape;3148;gdd8258413b6d68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2" name="Shape 3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Google Shape;3153;g7b44787b12c297e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4" name="Google Shape;3154;g7b44787b12c297e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8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g4e26a54b59c36af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0" name="Google Shape;3160;g4e26a54b59c36af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4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2542b7df64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6" name="Google Shape;3166;g2542b7df64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2542b7df6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2542b7df6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2119675"/>
            <a:ext cx="40677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498775"/>
            <a:ext cx="40677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334794" y="-813260"/>
            <a:ext cx="3866419" cy="2705516"/>
            <a:chOff x="-357694" y="-693273"/>
            <a:chExt cx="3866419" cy="2705516"/>
          </a:xfrm>
        </p:grpSpPr>
        <p:sp>
          <p:nvSpPr>
            <p:cNvPr id="12" name="Google Shape;12;p2"/>
            <p:cNvSpPr/>
            <p:nvPr/>
          </p:nvSpPr>
          <p:spPr>
            <a:xfrm rot="5083772">
              <a:off x="1555647" y="1246744"/>
              <a:ext cx="237013" cy="227569"/>
            </a:xfrm>
            <a:custGeom>
              <a:rect b="b" l="l" r="r" t="t"/>
              <a:pathLst>
                <a:path extrusionOk="0" h="3154" w="3285">
                  <a:moveTo>
                    <a:pt x="685" y="0"/>
                  </a:moveTo>
                  <a:cubicBezTo>
                    <a:pt x="554" y="0"/>
                    <a:pt x="425" y="43"/>
                    <a:pt x="322" y="140"/>
                  </a:cubicBezTo>
                  <a:cubicBezTo>
                    <a:pt x="75" y="378"/>
                    <a:pt x="99" y="732"/>
                    <a:pt x="272" y="979"/>
                  </a:cubicBezTo>
                  <a:cubicBezTo>
                    <a:pt x="58" y="1201"/>
                    <a:pt x="1" y="1539"/>
                    <a:pt x="132" y="1819"/>
                  </a:cubicBezTo>
                  <a:cubicBezTo>
                    <a:pt x="256" y="2074"/>
                    <a:pt x="511" y="2238"/>
                    <a:pt x="799" y="2238"/>
                  </a:cubicBezTo>
                  <a:cubicBezTo>
                    <a:pt x="783" y="2559"/>
                    <a:pt x="947" y="2855"/>
                    <a:pt x="1219" y="3028"/>
                  </a:cubicBezTo>
                  <a:cubicBezTo>
                    <a:pt x="1346" y="3106"/>
                    <a:pt x="1510" y="3153"/>
                    <a:pt x="1668" y="3153"/>
                  </a:cubicBezTo>
                  <a:cubicBezTo>
                    <a:pt x="1794" y="3153"/>
                    <a:pt x="1918" y="3123"/>
                    <a:pt x="2017" y="3053"/>
                  </a:cubicBezTo>
                  <a:cubicBezTo>
                    <a:pt x="2085" y="3082"/>
                    <a:pt x="2168" y="3094"/>
                    <a:pt x="2256" y="3094"/>
                  </a:cubicBezTo>
                  <a:cubicBezTo>
                    <a:pt x="2518" y="3094"/>
                    <a:pt x="2828" y="2985"/>
                    <a:pt x="2939" y="2880"/>
                  </a:cubicBezTo>
                  <a:cubicBezTo>
                    <a:pt x="3284" y="2576"/>
                    <a:pt x="3169" y="2115"/>
                    <a:pt x="2930" y="1794"/>
                  </a:cubicBezTo>
                  <a:cubicBezTo>
                    <a:pt x="3202" y="1374"/>
                    <a:pt x="3128" y="815"/>
                    <a:pt x="2749" y="477"/>
                  </a:cubicBezTo>
                  <a:cubicBezTo>
                    <a:pt x="2560" y="312"/>
                    <a:pt x="2310" y="221"/>
                    <a:pt x="2058" y="221"/>
                  </a:cubicBezTo>
                  <a:cubicBezTo>
                    <a:pt x="2047" y="221"/>
                    <a:pt x="2036" y="222"/>
                    <a:pt x="2025" y="222"/>
                  </a:cubicBezTo>
                  <a:cubicBezTo>
                    <a:pt x="1905" y="229"/>
                    <a:pt x="1785" y="285"/>
                    <a:pt x="1670" y="285"/>
                  </a:cubicBezTo>
                  <a:cubicBezTo>
                    <a:pt x="1651" y="285"/>
                    <a:pt x="1632" y="283"/>
                    <a:pt x="1614" y="280"/>
                  </a:cubicBezTo>
                  <a:cubicBezTo>
                    <a:pt x="1491" y="258"/>
                    <a:pt x="1374" y="211"/>
                    <a:pt x="1253" y="211"/>
                  </a:cubicBezTo>
                  <a:cubicBezTo>
                    <a:pt x="1236" y="211"/>
                    <a:pt x="1219" y="212"/>
                    <a:pt x="1202" y="214"/>
                  </a:cubicBezTo>
                  <a:lnTo>
                    <a:pt x="1169" y="222"/>
                  </a:lnTo>
                  <a:cubicBezTo>
                    <a:pt x="1050" y="83"/>
                    <a:pt x="866" y="0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083772">
              <a:off x="1596760" y="1406398"/>
              <a:ext cx="72" cy="649"/>
            </a:xfrm>
            <a:custGeom>
              <a:rect b="b" l="l" r="r" t="t"/>
              <a:pathLst>
                <a:path extrusionOk="0" h="9" w="1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cubicBezTo>
                    <a:pt x="1" y="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083772">
              <a:off x="1651509" y="1332451"/>
              <a:ext cx="111688" cy="111404"/>
            </a:xfrm>
            <a:custGeom>
              <a:rect b="b" l="l" r="r" t="t"/>
              <a:pathLst>
                <a:path extrusionOk="0" h="1544" w="1548">
                  <a:moveTo>
                    <a:pt x="426" y="0"/>
                  </a:moveTo>
                  <a:cubicBezTo>
                    <a:pt x="421" y="0"/>
                    <a:pt x="417" y="2"/>
                    <a:pt x="412" y="5"/>
                  </a:cubicBezTo>
                  <a:cubicBezTo>
                    <a:pt x="50" y="309"/>
                    <a:pt x="1" y="844"/>
                    <a:pt x="297" y="1206"/>
                  </a:cubicBezTo>
                  <a:cubicBezTo>
                    <a:pt x="496" y="1421"/>
                    <a:pt x="781" y="1544"/>
                    <a:pt x="1075" y="1544"/>
                  </a:cubicBezTo>
                  <a:cubicBezTo>
                    <a:pt x="1084" y="1544"/>
                    <a:pt x="1094" y="1544"/>
                    <a:pt x="1104" y="1544"/>
                  </a:cubicBezTo>
                  <a:cubicBezTo>
                    <a:pt x="1252" y="1544"/>
                    <a:pt x="1392" y="1519"/>
                    <a:pt x="1531" y="1478"/>
                  </a:cubicBezTo>
                  <a:cubicBezTo>
                    <a:pt x="1548" y="1478"/>
                    <a:pt x="1548" y="1461"/>
                    <a:pt x="1548" y="1445"/>
                  </a:cubicBezTo>
                  <a:cubicBezTo>
                    <a:pt x="1540" y="1437"/>
                    <a:pt x="1531" y="1428"/>
                    <a:pt x="1515" y="1428"/>
                  </a:cubicBezTo>
                  <a:cubicBezTo>
                    <a:pt x="1387" y="1466"/>
                    <a:pt x="1245" y="1488"/>
                    <a:pt x="1103" y="1488"/>
                  </a:cubicBezTo>
                  <a:cubicBezTo>
                    <a:pt x="816" y="1488"/>
                    <a:pt x="525" y="1399"/>
                    <a:pt x="338" y="1173"/>
                  </a:cubicBezTo>
                  <a:cubicBezTo>
                    <a:pt x="58" y="836"/>
                    <a:pt x="99" y="326"/>
                    <a:pt x="445" y="46"/>
                  </a:cubicBezTo>
                  <a:cubicBezTo>
                    <a:pt x="459" y="26"/>
                    <a:pt x="445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083772">
              <a:off x="1610219" y="1326284"/>
              <a:ext cx="32107" cy="99354"/>
            </a:xfrm>
            <a:custGeom>
              <a:rect b="b" l="l" r="r" t="t"/>
              <a:pathLst>
                <a:path extrusionOk="0" h="1377" w="445">
                  <a:moveTo>
                    <a:pt x="35" y="0"/>
                  </a:moveTo>
                  <a:cubicBezTo>
                    <a:pt x="32" y="0"/>
                    <a:pt x="28" y="1"/>
                    <a:pt x="25" y="3"/>
                  </a:cubicBezTo>
                  <a:cubicBezTo>
                    <a:pt x="17" y="3"/>
                    <a:pt x="1" y="11"/>
                    <a:pt x="1" y="27"/>
                  </a:cubicBezTo>
                  <a:cubicBezTo>
                    <a:pt x="33" y="398"/>
                    <a:pt x="116" y="768"/>
                    <a:pt x="223" y="1122"/>
                  </a:cubicBezTo>
                  <a:cubicBezTo>
                    <a:pt x="247" y="1229"/>
                    <a:pt x="313" y="1328"/>
                    <a:pt x="412" y="1377"/>
                  </a:cubicBezTo>
                  <a:lnTo>
                    <a:pt x="420" y="1377"/>
                  </a:lnTo>
                  <a:cubicBezTo>
                    <a:pt x="428" y="1377"/>
                    <a:pt x="437" y="1369"/>
                    <a:pt x="445" y="1361"/>
                  </a:cubicBezTo>
                  <a:cubicBezTo>
                    <a:pt x="445" y="1344"/>
                    <a:pt x="437" y="1328"/>
                    <a:pt x="428" y="1328"/>
                  </a:cubicBezTo>
                  <a:cubicBezTo>
                    <a:pt x="346" y="1295"/>
                    <a:pt x="305" y="1196"/>
                    <a:pt x="272" y="1105"/>
                  </a:cubicBezTo>
                  <a:cubicBezTo>
                    <a:pt x="157" y="752"/>
                    <a:pt x="91" y="389"/>
                    <a:pt x="58" y="19"/>
                  </a:cubicBezTo>
                  <a:cubicBezTo>
                    <a:pt x="58" y="12"/>
                    <a:pt x="47" y="0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083772">
              <a:off x="1621864" y="1312414"/>
              <a:ext cx="59452" cy="41343"/>
            </a:xfrm>
            <a:custGeom>
              <a:rect b="b" l="l" r="r" t="t"/>
              <a:pathLst>
                <a:path extrusionOk="0" h="573" w="824">
                  <a:moveTo>
                    <a:pt x="799" y="1"/>
                  </a:moveTo>
                  <a:cubicBezTo>
                    <a:pt x="793" y="1"/>
                    <a:pt x="787" y="5"/>
                    <a:pt x="782" y="13"/>
                  </a:cubicBezTo>
                  <a:cubicBezTo>
                    <a:pt x="552" y="219"/>
                    <a:pt x="297" y="391"/>
                    <a:pt x="17" y="523"/>
                  </a:cubicBezTo>
                  <a:cubicBezTo>
                    <a:pt x="9" y="531"/>
                    <a:pt x="1" y="548"/>
                    <a:pt x="9" y="556"/>
                  </a:cubicBezTo>
                  <a:cubicBezTo>
                    <a:pt x="9" y="564"/>
                    <a:pt x="17" y="573"/>
                    <a:pt x="34" y="573"/>
                  </a:cubicBezTo>
                  <a:lnTo>
                    <a:pt x="42" y="573"/>
                  </a:lnTo>
                  <a:cubicBezTo>
                    <a:pt x="322" y="433"/>
                    <a:pt x="585" y="260"/>
                    <a:pt x="815" y="46"/>
                  </a:cubicBezTo>
                  <a:cubicBezTo>
                    <a:pt x="824" y="38"/>
                    <a:pt x="824" y="21"/>
                    <a:pt x="815" y="13"/>
                  </a:cubicBezTo>
                  <a:cubicBezTo>
                    <a:pt x="811" y="5"/>
                    <a:pt x="805" y="1"/>
                    <a:pt x="799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083772">
              <a:off x="1642726" y="1285466"/>
              <a:ext cx="97475" cy="53321"/>
            </a:xfrm>
            <a:custGeom>
              <a:rect b="b" l="l" r="r" t="t"/>
              <a:pathLst>
                <a:path extrusionOk="0" h="739" w="1351">
                  <a:moveTo>
                    <a:pt x="34" y="0"/>
                  </a:moveTo>
                  <a:cubicBezTo>
                    <a:pt x="27" y="0"/>
                    <a:pt x="21" y="2"/>
                    <a:pt x="17" y="6"/>
                  </a:cubicBezTo>
                  <a:cubicBezTo>
                    <a:pt x="1" y="23"/>
                    <a:pt x="1" y="39"/>
                    <a:pt x="17" y="47"/>
                  </a:cubicBezTo>
                  <a:cubicBezTo>
                    <a:pt x="355" y="426"/>
                    <a:pt x="815" y="665"/>
                    <a:pt x="1317" y="739"/>
                  </a:cubicBezTo>
                  <a:cubicBezTo>
                    <a:pt x="1334" y="739"/>
                    <a:pt x="1342" y="730"/>
                    <a:pt x="1342" y="714"/>
                  </a:cubicBezTo>
                  <a:cubicBezTo>
                    <a:pt x="1350" y="698"/>
                    <a:pt x="1334" y="689"/>
                    <a:pt x="1326" y="689"/>
                  </a:cubicBezTo>
                  <a:cubicBezTo>
                    <a:pt x="832" y="615"/>
                    <a:pt x="379" y="377"/>
                    <a:pt x="50" y="6"/>
                  </a:cubicBezTo>
                  <a:cubicBezTo>
                    <a:pt x="46" y="2"/>
                    <a:pt x="40" y="0"/>
                    <a:pt x="34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083772">
              <a:off x="1645861" y="1303573"/>
              <a:ext cx="35714" cy="124824"/>
            </a:xfrm>
            <a:custGeom>
              <a:rect b="b" l="l" r="r" t="t"/>
              <a:pathLst>
                <a:path extrusionOk="0" h="1730" w="495">
                  <a:moveTo>
                    <a:pt x="157" y="1"/>
                  </a:moveTo>
                  <a:cubicBezTo>
                    <a:pt x="9" y="223"/>
                    <a:pt x="0" y="511"/>
                    <a:pt x="124" y="742"/>
                  </a:cubicBezTo>
                  <a:cubicBezTo>
                    <a:pt x="41" y="906"/>
                    <a:pt x="41" y="1112"/>
                    <a:pt x="124" y="1285"/>
                  </a:cubicBezTo>
                  <a:cubicBezTo>
                    <a:pt x="214" y="1449"/>
                    <a:pt x="330" y="1597"/>
                    <a:pt x="469" y="1729"/>
                  </a:cubicBezTo>
                  <a:lnTo>
                    <a:pt x="494" y="1713"/>
                  </a:lnTo>
                  <a:cubicBezTo>
                    <a:pt x="354" y="1581"/>
                    <a:pt x="239" y="1441"/>
                    <a:pt x="157" y="1277"/>
                  </a:cubicBezTo>
                  <a:cubicBezTo>
                    <a:pt x="66" y="1112"/>
                    <a:pt x="66" y="914"/>
                    <a:pt x="157" y="750"/>
                  </a:cubicBezTo>
                  <a:lnTo>
                    <a:pt x="157" y="742"/>
                  </a:lnTo>
                  <a:cubicBezTo>
                    <a:pt x="25" y="511"/>
                    <a:pt x="33" y="231"/>
                    <a:pt x="181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083772">
              <a:off x="1626096" y="1313338"/>
              <a:ext cx="41631" cy="51156"/>
            </a:xfrm>
            <a:custGeom>
              <a:rect b="b" l="l" r="r" t="t"/>
              <a:pathLst>
                <a:path extrusionOk="0" h="709" w="577">
                  <a:moveTo>
                    <a:pt x="568" y="1"/>
                  </a:moveTo>
                  <a:cubicBezTo>
                    <a:pt x="264" y="124"/>
                    <a:pt x="50" y="387"/>
                    <a:pt x="0" y="708"/>
                  </a:cubicBezTo>
                  <a:lnTo>
                    <a:pt x="25" y="708"/>
                  </a:lnTo>
                  <a:cubicBezTo>
                    <a:pt x="74" y="404"/>
                    <a:pt x="280" y="141"/>
                    <a:pt x="576" y="25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083772">
              <a:off x="1625073" y="1310009"/>
              <a:ext cx="19048" cy="81460"/>
            </a:xfrm>
            <a:custGeom>
              <a:rect b="b" l="l" r="r" t="t"/>
              <a:pathLst>
                <a:path extrusionOk="0" h="1129" w="264">
                  <a:moveTo>
                    <a:pt x="248" y="1"/>
                  </a:moveTo>
                  <a:cubicBezTo>
                    <a:pt x="34" y="338"/>
                    <a:pt x="1" y="766"/>
                    <a:pt x="165" y="1128"/>
                  </a:cubicBezTo>
                  <a:lnTo>
                    <a:pt x="190" y="1120"/>
                  </a:lnTo>
                  <a:cubicBezTo>
                    <a:pt x="25" y="758"/>
                    <a:pt x="58" y="347"/>
                    <a:pt x="264" y="17"/>
                  </a:cubicBezTo>
                  <a:lnTo>
                    <a:pt x="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5083772">
              <a:off x="1659331" y="1306151"/>
              <a:ext cx="58297" cy="42281"/>
            </a:xfrm>
            <a:custGeom>
              <a:rect b="b" l="l" r="r" t="t"/>
              <a:pathLst>
                <a:path extrusionOk="0" h="586" w="808">
                  <a:moveTo>
                    <a:pt x="26" y="1"/>
                  </a:moveTo>
                  <a:lnTo>
                    <a:pt x="1" y="9"/>
                  </a:lnTo>
                  <a:cubicBezTo>
                    <a:pt x="141" y="248"/>
                    <a:pt x="355" y="445"/>
                    <a:pt x="610" y="561"/>
                  </a:cubicBezTo>
                  <a:cubicBezTo>
                    <a:pt x="643" y="577"/>
                    <a:pt x="676" y="585"/>
                    <a:pt x="717" y="585"/>
                  </a:cubicBezTo>
                  <a:cubicBezTo>
                    <a:pt x="750" y="585"/>
                    <a:pt x="791" y="561"/>
                    <a:pt x="807" y="528"/>
                  </a:cubicBezTo>
                  <a:lnTo>
                    <a:pt x="783" y="519"/>
                  </a:lnTo>
                  <a:cubicBezTo>
                    <a:pt x="766" y="544"/>
                    <a:pt x="742" y="561"/>
                    <a:pt x="717" y="561"/>
                  </a:cubicBezTo>
                  <a:cubicBezTo>
                    <a:pt x="684" y="552"/>
                    <a:pt x="651" y="544"/>
                    <a:pt x="626" y="536"/>
                  </a:cubicBezTo>
                  <a:cubicBezTo>
                    <a:pt x="371" y="421"/>
                    <a:pt x="166" y="231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5083772">
              <a:off x="1627124" y="1311527"/>
              <a:ext cx="58297" cy="31531"/>
            </a:xfrm>
            <a:custGeom>
              <a:rect b="b" l="l" r="r" t="t"/>
              <a:pathLst>
                <a:path extrusionOk="0" h="437" w="808">
                  <a:moveTo>
                    <a:pt x="807" y="0"/>
                  </a:moveTo>
                  <a:cubicBezTo>
                    <a:pt x="495" y="33"/>
                    <a:pt x="215" y="181"/>
                    <a:pt x="1" y="420"/>
                  </a:cubicBezTo>
                  <a:lnTo>
                    <a:pt x="26" y="437"/>
                  </a:lnTo>
                  <a:cubicBezTo>
                    <a:pt x="223" y="206"/>
                    <a:pt x="503" y="58"/>
                    <a:pt x="807" y="25"/>
                  </a:cubicBezTo>
                  <a:lnTo>
                    <a:pt x="8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5083772">
              <a:off x="1627924" y="1368040"/>
              <a:ext cx="59452" cy="38674"/>
            </a:xfrm>
            <a:custGeom>
              <a:rect b="b" l="l" r="r" t="t"/>
              <a:pathLst>
                <a:path extrusionOk="0" h="536" w="824">
                  <a:moveTo>
                    <a:pt x="25" y="1"/>
                  </a:moveTo>
                  <a:lnTo>
                    <a:pt x="1" y="17"/>
                  </a:lnTo>
                  <a:cubicBezTo>
                    <a:pt x="198" y="280"/>
                    <a:pt x="486" y="470"/>
                    <a:pt x="816" y="536"/>
                  </a:cubicBezTo>
                  <a:lnTo>
                    <a:pt x="824" y="511"/>
                  </a:lnTo>
                  <a:cubicBezTo>
                    <a:pt x="503" y="445"/>
                    <a:pt x="215" y="264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083772">
              <a:off x="1637031" y="1411021"/>
              <a:ext cx="11400" cy="10967"/>
            </a:xfrm>
            <a:custGeom>
              <a:rect b="b" l="l" r="r" t="t"/>
              <a:pathLst>
                <a:path extrusionOk="0" h="152" w="158">
                  <a:moveTo>
                    <a:pt x="79" y="1"/>
                  </a:moveTo>
                  <a:cubicBezTo>
                    <a:pt x="75" y="1"/>
                    <a:pt x="71" y="1"/>
                    <a:pt x="67" y="2"/>
                  </a:cubicBezTo>
                  <a:cubicBezTo>
                    <a:pt x="25" y="10"/>
                    <a:pt x="1" y="43"/>
                    <a:pt x="1" y="84"/>
                  </a:cubicBezTo>
                  <a:cubicBezTo>
                    <a:pt x="8" y="121"/>
                    <a:pt x="35" y="151"/>
                    <a:pt x="70" y="151"/>
                  </a:cubicBezTo>
                  <a:cubicBezTo>
                    <a:pt x="75" y="151"/>
                    <a:pt x="79" y="151"/>
                    <a:pt x="83" y="150"/>
                  </a:cubicBezTo>
                  <a:cubicBezTo>
                    <a:pt x="124" y="142"/>
                    <a:pt x="157" y="109"/>
                    <a:pt x="149" y="68"/>
                  </a:cubicBezTo>
                  <a:cubicBezTo>
                    <a:pt x="149" y="31"/>
                    <a:pt x="116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083772">
              <a:off x="1596372" y="1385944"/>
              <a:ext cx="13564" cy="11328"/>
            </a:xfrm>
            <a:custGeom>
              <a:rect b="b" l="l" r="r" t="t"/>
              <a:pathLst>
                <a:path extrusionOk="0" h="157" w="188">
                  <a:moveTo>
                    <a:pt x="84" y="0"/>
                  </a:moveTo>
                  <a:cubicBezTo>
                    <a:pt x="42" y="0"/>
                    <a:pt x="1" y="35"/>
                    <a:pt x="6" y="82"/>
                  </a:cubicBezTo>
                  <a:cubicBezTo>
                    <a:pt x="15" y="132"/>
                    <a:pt x="48" y="156"/>
                    <a:pt x="89" y="156"/>
                  </a:cubicBezTo>
                  <a:cubicBezTo>
                    <a:pt x="163" y="148"/>
                    <a:pt x="188" y="58"/>
                    <a:pt x="130" y="17"/>
                  </a:cubicBezTo>
                  <a:cubicBezTo>
                    <a:pt x="116" y="5"/>
                    <a:pt x="100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083772">
              <a:off x="1591605" y="1354293"/>
              <a:ext cx="10101" cy="7576"/>
            </a:xfrm>
            <a:custGeom>
              <a:rect b="b" l="l" r="r" t="t"/>
              <a:pathLst>
                <a:path extrusionOk="0" h="105" w="140">
                  <a:moveTo>
                    <a:pt x="73" y="1"/>
                  </a:moveTo>
                  <a:cubicBezTo>
                    <a:pt x="71" y="1"/>
                    <a:pt x="69" y="1"/>
                    <a:pt x="67" y="1"/>
                  </a:cubicBezTo>
                  <a:cubicBezTo>
                    <a:pt x="26" y="9"/>
                    <a:pt x="1" y="42"/>
                    <a:pt x="9" y="75"/>
                  </a:cubicBezTo>
                  <a:cubicBezTo>
                    <a:pt x="11" y="96"/>
                    <a:pt x="19" y="105"/>
                    <a:pt x="30" y="105"/>
                  </a:cubicBezTo>
                  <a:cubicBezTo>
                    <a:pt x="69" y="105"/>
                    <a:pt x="140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083772">
              <a:off x="1614098" y="1314090"/>
              <a:ext cx="14574" cy="12266"/>
            </a:xfrm>
            <a:custGeom>
              <a:rect b="b" l="l" r="r" t="t"/>
              <a:pathLst>
                <a:path extrusionOk="0" h="170" w="202">
                  <a:moveTo>
                    <a:pt x="91" y="0"/>
                  </a:moveTo>
                  <a:cubicBezTo>
                    <a:pt x="44" y="0"/>
                    <a:pt x="1" y="41"/>
                    <a:pt x="13" y="94"/>
                  </a:cubicBezTo>
                  <a:cubicBezTo>
                    <a:pt x="13" y="138"/>
                    <a:pt x="46" y="169"/>
                    <a:pt x="88" y="169"/>
                  </a:cubicBezTo>
                  <a:cubicBezTo>
                    <a:pt x="93" y="169"/>
                    <a:pt x="98" y="169"/>
                    <a:pt x="103" y="168"/>
                  </a:cubicBezTo>
                  <a:cubicBezTo>
                    <a:pt x="177" y="160"/>
                    <a:pt x="202" y="69"/>
                    <a:pt x="144" y="20"/>
                  </a:cubicBezTo>
                  <a:cubicBezTo>
                    <a:pt x="128" y="6"/>
                    <a:pt x="110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083772">
              <a:off x="1633071" y="1296729"/>
              <a:ext cx="9596" cy="8514"/>
            </a:xfrm>
            <a:custGeom>
              <a:rect b="b" l="l" r="r" t="t"/>
              <a:pathLst>
                <a:path extrusionOk="0" h="118" w="133">
                  <a:moveTo>
                    <a:pt x="71" y="1"/>
                  </a:moveTo>
                  <a:cubicBezTo>
                    <a:pt x="53" y="1"/>
                    <a:pt x="35" y="9"/>
                    <a:pt x="25" y="24"/>
                  </a:cubicBezTo>
                  <a:cubicBezTo>
                    <a:pt x="0" y="48"/>
                    <a:pt x="9" y="81"/>
                    <a:pt x="33" y="106"/>
                  </a:cubicBezTo>
                  <a:cubicBezTo>
                    <a:pt x="44" y="113"/>
                    <a:pt x="57" y="117"/>
                    <a:pt x="70" y="117"/>
                  </a:cubicBezTo>
                  <a:cubicBezTo>
                    <a:pt x="86" y="117"/>
                    <a:pt x="102" y="111"/>
                    <a:pt x="116" y="98"/>
                  </a:cubicBezTo>
                  <a:cubicBezTo>
                    <a:pt x="132" y="73"/>
                    <a:pt x="132" y="32"/>
                    <a:pt x="107" y="15"/>
                  </a:cubicBezTo>
                  <a:cubicBezTo>
                    <a:pt x="97" y="5"/>
                    <a:pt x="84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083772">
              <a:off x="1700868" y="1291580"/>
              <a:ext cx="12410" cy="10318"/>
            </a:xfrm>
            <a:custGeom>
              <a:rect b="b" l="l" r="r" t="t"/>
              <a:pathLst>
                <a:path extrusionOk="0" h="143" w="172">
                  <a:moveTo>
                    <a:pt x="78" y="1"/>
                  </a:moveTo>
                  <a:cubicBezTo>
                    <a:pt x="38" y="1"/>
                    <a:pt x="1" y="36"/>
                    <a:pt x="7" y="83"/>
                  </a:cubicBezTo>
                  <a:cubicBezTo>
                    <a:pt x="7" y="113"/>
                    <a:pt x="40" y="142"/>
                    <a:pt x="76" y="142"/>
                  </a:cubicBezTo>
                  <a:cubicBezTo>
                    <a:pt x="81" y="142"/>
                    <a:pt x="85" y="142"/>
                    <a:pt x="89" y="141"/>
                  </a:cubicBezTo>
                  <a:cubicBezTo>
                    <a:pt x="147" y="133"/>
                    <a:pt x="171" y="50"/>
                    <a:pt x="122" y="17"/>
                  </a:cubicBezTo>
                  <a:cubicBezTo>
                    <a:pt x="108" y="6"/>
                    <a:pt x="93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5083772">
              <a:off x="1718604" y="1351411"/>
              <a:ext cx="8658" cy="8298"/>
            </a:xfrm>
            <a:custGeom>
              <a:rect b="b" l="l" r="r" t="t"/>
              <a:pathLst>
                <a:path extrusionOk="0" h="115" w="120">
                  <a:moveTo>
                    <a:pt x="62" y="1"/>
                  </a:moveTo>
                  <a:cubicBezTo>
                    <a:pt x="31" y="1"/>
                    <a:pt x="0" y="24"/>
                    <a:pt x="5" y="65"/>
                  </a:cubicBezTo>
                  <a:cubicBezTo>
                    <a:pt x="5" y="98"/>
                    <a:pt x="38" y="114"/>
                    <a:pt x="71" y="114"/>
                  </a:cubicBezTo>
                  <a:cubicBezTo>
                    <a:pt x="95" y="106"/>
                    <a:pt x="120" y="82"/>
                    <a:pt x="120" y="49"/>
                  </a:cubicBezTo>
                  <a:cubicBezTo>
                    <a:pt x="113" y="16"/>
                    <a:pt x="87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5083772">
              <a:off x="1963621" y="551457"/>
              <a:ext cx="182900" cy="129297"/>
            </a:xfrm>
            <a:custGeom>
              <a:rect b="b" l="l" r="r" t="t"/>
              <a:pathLst>
                <a:path extrusionOk="0" h="1792" w="2535">
                  <a:moveTo>
                    <a:pt x="1446" y="0"/>
                  </a:moveTo>
                  <a:cubicBezTo>
                    <a:pt x="1282" y="0"/>
                    <a:pt x="1122" y="68"/>
                    <a:pt x="1004" y="191"/>
                  </a:cubicBezTo>
                  <a:cubicBezTo>
                    <a:pt x="913" y="151"/>
                    <a:pt x="810" y="130"/>
                    <a:pt x="708" y="130"/>
                  </a:cubicBezTo>
                  <a:cubicBezTo>
                    <a:pt x="496" y="130"/>
                    <a:pt x="286" y="219"/>
                    <a:pt x="181" y="413"/>
                  </a:cubicBezTo>
                  <a:cubicBezTo>
                    <a:pt x="0" y="759"/>
                    <a:pt x="305" y="1162"/>
                    <a:pt x="543" y="1401"/>
                  </a:cubicBezTo>
                  <a:cubicBezTo>
                    <a:pt x="745" y="1596"/>
                    <a:pt x="989" y="1791"/>
                    <a:pt x="1263" y="1791"/>
                  </a:cubicBezTo>
                  <a:cubicBezTo>
                    <a:pt x="1347" y="1791"/>
                    <a:pt x="1433" y="1773"/>
                    <a:pt x="1523" y="1730"/>
                  </a:cubicBezTo>
                  <a:cubicBezTo>
                    <a:pt x="1704" y="1639"/>
                    <a:pt x="1860" y="1516"/>
                    <a:pt x="1992" y="1368"/>
                  </a:cubicBezTo>
                  <a:cubicBezTo>
                    <a:pt x="2082" y="1269"/>
                    <a:pt x="2156" y="1170"/>
                    <a:pt x="2230" y="1063"/>
                  </a:cubicBezTo>
                  <a:cubicBezTo>
                    <a:pt x="2395" y="882"/>
                    <a:pt x="2535" y="652"/>
                    <a:pt x="2362" y="421"/>
                  </a:cubicBezTo>
                  <a:cubicBezTo>
                    <a:pt x="2280" y="314"/>
                    <a:pt x="2156" y="249"/>
                    <a:pt x="2025" y="232"/>
                  </a:cubicBezTo>
                  <a:cubicBezTo>
                    <a:pt x="1950" y="216"/>
                    <a:pt x="1926" y="232"/>
                    <a:pt x="1876" y="183"/>
                  </a:cubicBezTo>
                  <a:cubicBezTo>
                    <a:pt x="1827" y="133"/>
                    <a:pt x="1769" y="92"/>
                    <a:pt x="1704" y="59"/>
                  </a:cubicBezTo>
                  <a:cubicBezTo>
                    <a:pt x="1621" y="19"/>
                    <a:pt x="1533" y="0"/>
                    <a:pt x="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083772">
              <a:off x="2049381" y="578271"/>
              <a:ext cx="44589" cy="32685"/>
            </a:xfrm>
            <a:custGeom>
              <a:rect b="b" l="l" r="r" t="t"/>
              <a:pathLst>
                <a:path extrusionOk="0" h="453" w="618">
                  <a:moveTo>
                    <a:pt x="0" y="0"/>
                  </a:moveTo>
                  <a:lnTo>
                    <a:pt x="0" y="25"/>
                  </a:lnTo>
                  <a:cubicBezTo>
                    <a:pt x="255" y="58"/>
                    <a:pt x="477" y="214"/>
                    <a:pt x="601" y="453"/>
                  </a:cubicBezTo>
                  <a:lnTo>
                    <a:pt x="617" y="436"/>
                  </a:lnTo>
                  <a:cubicBezTo>
                    <a:pt x="494" y="198"/>
                    <a:pt x="263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083772">
              <a:off x="2070918" y="603277"/>
              <a:ext cx="21501" cy="44590"/>
            </a:xfrm>
            <a:custGeom>
              <a:rect b="b" l="l" r="r" t="t"/>
              <a:pathLst>
                <a:path extrusionOk="0" h="618" w="298">
                  <a:moveTo>
                    <a:pt x="281" y="0"/>
                  </a:moveTo>
                  <a:cubicBezTo>
                    <a:pt x="108" y="157"/>
                    <a:pt x="9" y="379"/>
                    <a:pt x="1" y="617"/>
                  </a:cubicBezTo>
                  <a:lnTo>
                    <a:pt x="26" y="617"/>
                  </a:lnTo>
                  <a:cubicBezTo>
                    <a:pt x="34" y="387"/>
                    <a:pt x="133" y="173"/>
                    <a:pt x="297" y="17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083772">
              <a:off x="2045344" y="630743"/>
              <a:ext cx="53535" cy="23594"/>
            </a:xfrm>
            <a:custGeom>
              <a:rect b="b" l="l" r="r" t="t"/>
              <a:pathLst>
                <a:path extrusionOk="0" h="327" w="742">
                  <a:moveTo>
                    <a:pt x="568" y="0"/>
                  </a:moveTo>
                  <a:cubicBezTo>
                    <a:pt x="340" y="0"/>
                    <a:pt x="126" y="115"/>
                    <a:pt x="1" y="318"/>
                  </a:cubicBezTo>
                  <a:lnTo>
                    <a:pt x="17" y="327"/>
                  </a:lnTo>
                  <a:cubicBezTo>
                    <a:pt x="142" y="136"/>
                    <a:pt x="350" y="25"/>
                    <a:pt x="567" y="25"/>
                  </a:cubicBezTo>
                  <a:cubicBezTo>
                    <a:pt x="622" y="25"/>
                    <a:pt x="678" y="32"/>
                    <a:pt x="733" y="47"/>
                  </a:cubicBezTo>
                  <a:lnTo>
                    <a:pt x="742" y="22"/>
                  </a:lnTo>
                  <a:cubicBezTo>
                    <a:pt x="684" y="7"/>
                    <a:pt x="625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083772">
              <a:off x="2097731" y="628869"/>
              <a:ext cx="12338" cy="10390"/>
            </a:xfrm>
            <a:custGeom>
              <a:rect b="b" l="l" r="r" t="t"/>
              <a:pathLst>
                <a:path extrusionOk="0" h="144" w="171">
                  <a:moveTo>
                    <a:pt x="78" y="0"/>
                  </a:moveTo>
                  <a:cubicBezTo>
                    <a:pt x="35" y="0"/>
                    <a:pt x="1" y="46"/>
                    <a:pt x="14" y="92"/>
                  </a:cubicBezTo>
                  <a:cubicBezTo>
                    <a:pt x="28" y="126"/>
                    <a:pt x="53" y="144"/>
                    <a:pt x="85" y="144"/>
                  </a:cubicBezTo>
                  <a:cubicBezTo>
                    <a:pt x="91" y="144"/>
                    <a:pt x="98" y="143"/>
                    <a:pt x="105" y="141"/>
                  </a:cubicBezTo>
                  <a:cubicBezTo>
                    <a:pt x="162" y="117"/>
                    <a:pt x="170" y="34"/>
                    <a:pt x="113" y="10"/>
                  </a:cubicBezTo>
                  <a:cubicBezTo>
                    <a:pt x="101" y="3"/>
                    <a:pt x="90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083772">
              <a:off x="2077657" y="569993"/>
              <a:ext cx="10750" cy="5628"/>
            </a:xfrm>
            <a:custGeom>
              <a:rect b="b" l="l" r="r" t="t"/>
              <a:pathLst>
                <a:path extrusionOk="0" h="78" w="149">
                  <a:moveTo>
                    <a:pt x="30" y="1"/>
                  </a:moveTo>
                  <a:cubicBezTo>
                    <a:pt x="12" y="1"/>
                    <a:pt x="1" y="11"/>
                    <a:pt x="11" y="38"/>
                  </a:cubicBezTo>
                  <a:cubicBezTo>
                    <a:pt x="17" y="62"/>
                    <a:pt x="36" y="78"/>
                    <a:pt x="59" y="78"/>
                  </a:cubicBezTo>
                  <a:cubicBezTo>
                    <a:pt x="67" y="78"/>
                    <a:pt x="76" y="76"/>
                    <a:pt x="85" y="71"/>
                  </a:cubicBezTo>
                  <a:cubicBezTo>
                    <a:pt x="148" y="54"/>
                    <a:pt x="71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5083772">
              <a:off x="2079666" y="663290"/>
              <a:ext cx="10606" cy="8658"/>
            </a:xfrm>
            <a:custGeom>
              <a:rect b="b" l="l" r="r" t="t"/>
              <a:pathLst>
                <a:path extrusionOk="0" h="120" w="147">
                  <a:moveTo>
                    <a:pt x="78" y="0"/>
                  </a:moveTo>
                  <a:cubicBezTo>
                    <a:pt x="40" y="0"/>
                    <a:pt x="0" y="34"/>
                    <a:pt x="16" y="81"/>
                  </a:cubicBezTo>
                  <a:cubicBezTo>
                    <a:pt x="25" y="108"/>
                    <a:pt x="46" y="120"/>
                    <a:pt x="69" y="120"/>
                  </a:cubicBezTo>
                  <a:cubicBezTo>
                    <a:pt x="107" y="120"/>
                    <a:pt x="146" y="86"/>
                    <a:pt x="131" y="39"/>
                  </a:cubicBezTo>
                  <a:cubicBezTo>
                    <a:pt x="122" y="12"/>
                    <a:pt x="100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5083772">
              <a:off x="1987403" y="592401"/>
              <a:ext cx="154473" cy="34922"/>
            </a:xfrm>
            <a:custGeom>
              <a:rect b="b" l="l" r="r" t="t"/>
              <a:pathLst>
                <a:path extrusionOk="0" h="484" w="2141">
                  <a:moveTo>
                    <a:pt x="255" y="0"/>
                  </a:moveTo>
                  <a:cubicBezTo>
                    <a:pt x="179" y="0"/>
                    <a:pt x="102" y="8"/>
                    <a:pt x="25" y="23"/>
                  </a:cubicBezTo>
                  <a:cubicBezTo>
                    <a:pt x="9" y="23"/>
                    <a:pt x="1" y="39"/>
                    <a:pt x="9" y="56"/>
                  </a:cubicBezTo>
                  <a:cubicBezTo>
                    <a:pt x="9" y="64"/>
                    <a:pt x="25" y="72"/>
                    <a:pt x="33" y="72"/>
                  </a:cubicBezTo>
                  <a:cubicBezTo>
                    <a:pt x="106" y="57"/>
                    <a:pt x="180" y="50"/>
                    <a:pt x="253" y="50"/>
                  </a:cubicBezTo>
                  <a:cubicBezTo>
                    <a:pt x="592" y="50"/>
                    <a:pt x="921" y="203"/>
                    <a:pt x="1144" y="467"/>
                  </a:cubicBezTo>
                  <a:lnTo>
                    <a:pt x="1161" y="484"/>
                  </a:lnTo>
                  <a:lnTo>
                    <a:pt x="1169" y="467"/>
                  </a:lnTo>
                  <a:cubicBezTo>
                    <a:pt x="1339" y="340"/>
                    <a:pt x="1546" y="274"/>
                    <a:pt x="1757" y="274"/>
                  </a:cubicBezTo>
                  <a:cubicBezTo>
                    <a:pt x="1874" y="274"/>
                    <a:pt x="1993" y="294"/>
                    <a:pt x="2107" y="335"/>
                  </a:cubicBezTo>
                  <a:cubicBezTo>
                    <a:pt x="2116" y="335"/>
                    <a:pt x="2132" y="335"/>
                    <a:pt x="2140" y="319"/>
                  </a:cubicBezTo>
                  <a:cubicBezTo>
                    <a:pt x="2140" y="302"/>
                    <a:pt x="2140" y="294"/>
                    <a:pt x="2124" y="286"/>
                  </a:cubicBezTo>
                  <a:cubicBezTo>
                    <a:pt x="2006" y="241"/>
                    <a:pt x="1883" y="219"/>
                    <a:pt x="1760" y="219"/>
                  </a:cubicBezTo>
                  <a:cubicBezTo>
                    <a:pt x="1548" y="219"/>
                    <a:pt x="1338" y="284"/>
                    <a:pt x="1161" y="409"/>
                  </a:cubicBezTo>
                  <a:cubicBezTo>
                    <a:pt x="925" y="147"/>
                    <a:pt x="597" y="0"/>
                    <a:pt x="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083772">
              <a:off x="1801700" y="-125583"/>
              <a:ext cx="147330" cy="202244"/>
            </a:xfrm>
            <a:custGeom>
              <a:rect b="b" l="l" r="r" t="t"/>
              <a:pathLst>
                <a:path extrusionOk="0" h="2803" w="2042">
                  <a:moveTo>
                    <a:pt x="391" y="1"/>
                  </a:moveTo>
                  <a:cubicBezTo>
                    <a:pt x="318" y="1"/>
                    <a:pt x="247" y="22"/>
                    <a:pt x="182" y="69"/>
                  </a:cubicBezTo>
                  <a:cubicBezTo>
                    <a:pt x="59" y="168"/>
                    <a:pt x="1" y="316"/>
                    <a:pt x="26" y="472"/>
                  </a:cubicBezTo>
                  <a:cubicBezTo>
                    <a:pt x="50" y="620"/>
                    <a:pt x="116" y="752"/>
                    <a:pt x="223" y="867"/>
                  </a:cubicBezTo>
                  <a:cubicBezTo>
                    <a:pt x="133" y="982"/>
                    <a:pt x="91" y="1131"/>
                    <a:pt x="116" y="1279"/>
                  </a:cubicBezTo>
                  <a:cubicBezTo>
                    <a:pt x="133" y="1361"/>
                    <a:pt x="174" y="1443"/>
                    <a:pt x="231" y="1517"/>
                  </a:cubicBezTo>
                  <a:cubicBezTo>
                    <a:pt x="247" y="1533"/>
                    <a:pt x="319" y="1589"/>
                    <a:pt x="322" y="1615"/>
                  </a:cubicBezTo>
                  <a:lnTo>
                    <a:pt x="322" y="1615"/>
                  </a:lnTo>
                  <a:cubicBezTo>
                    <a:pt x="321" y="1612"/>
                    <a:pt x="320" y="1611"/>
                    <a:pt x="319" y="1611"/>
                  </a:cubicBezTo>
                  <a:cubicBezTo>
                    <a:pt x="307" y="1611"/>
                    <a:pt x="269" y="1658"/>
                    <a:pt x="265" y="1658"/>
                  </a:cubicBezTo>
                  <a:cubicBezTo>
                    <a:pt x="264" y="1658"/>
                    <a:pt x="264" y="1658"/>
                    <a:pt x="264" y="1657"/>
                  </a:cubicBezTo>
                  <a:cubicBezTo>
                    <a:pt x="256" y="1682"/>
                    <a:pt x="240" y="1698"/>
                    <a:pt x="223" y="1723"/>
                  </a:cubicBezTo>
                  <a:cubicBezTo>
                    <a:pt x="124" y="1904"/>
                    <a:pt x="141" y="2126"/>
                    <a:pt x="264" y="2299"/>
                  </a:cubicBezTo>
                  <a:cubicBezTo>
                    <a:pt x="361" y="2426"/>
                    <a:pt x="513" y="2499"/>
                    <a:pt x="675" y="2499"/>
                  </a:cubicBezTo>
                  <a:cubicBezTo>
                    <a:pt x="692" y="2499"/>
                    <a:pt x="708" y="2498"/>
                    <a:pt x="725" y="2497"/>
                  </a:cubicBezTo>
                  <a:cubicBezTo>
                    <a:pt x="775" y="2670"/>
                    <a:pt x="923" y="2785"/>
                    <a:pt x="1095" y="2801"/>
                  </a:cubicBezTo>
                  <a:cubicBezTo>
                    <a:pt x="1106" y="2802"/>
                    <a:pt x="1115" y="2802"/>
                    <a:pt x="1125" y="2802"/>
                  </a:cubicBezTo>
                  <a:cubicBezTo>
                    <a:pt x="1407" y="2802"/>
                    <a:pt x="1618" y="2579"/>
                    <a:pt x="1746" y="2357"/>
                  </a:cubicBezTo>
                  <a:cubicBezTo>
                    <a:pt x="1902" y="2085"/>
                    <a:pt x="2042" y="1805"/>
                    <a:pt x="2009" y="1493"/>
                  </a:cubicBezTo>
                  <a:cubicBezTo>
                    <a:pt x="1968" y="1205"/>
                    <a:pt x="1844" y="933"/>
                    <a:pt x="1639" y="719"/>
                  </a:cubicBezTo>
                  <a:cubicBezTo>
                    <a:pt x="1416" y="480"/>
                    <a:pt x="1087" y="225"/>
                    <a:pt x="766" y="168"/>
                  </a:cubicBezTo>
                  <a:cubicBezTo>
                    <a:pt x="655" y="67"/>
                    <a:pt x="521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083772">
              <a:off x="1825396" y="-59928"/>
              <a:ext cx="38600" cy="66525"/>
            </a:xfrm>
            <a:custGeom>
              <a:rect b="b" l="l" r="r" t="t"/>
              <a:pathLst>
                <a:path extrusionOk="0" h="922" w="535">
                  <a:moveTo>
                    <a:pt x="527" y="0"/>
                  </a:moveTo>
                  <a:cubicBezTo>
                    <a:pt x="165" y="148"/>
                    <a:pt x="0" y="568"/>
                    <a:pt x="173" y="922"/>
                  </a:cubicBezTo>
                  <a:lnTo>
                    <a:pt x="198" y="905"/>
                  </a:lnTo>
                  <a:cubicBezTo>
                    <a:pt x="33" y="568"/>
                    <a:pt x="189" y="165"/>
                    <a:pt x="535" y="25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5083772">
              <a:off x="1875310" y="-70937"/>
              <a:ext cx="60029" cy="58299"/>
            </a:xfrm>
            <a:custGeom>
              <a:rect b="b" l="l" r="r" t="t"/>
              <a:pathLst>
                <a:path extrusionOk="0" h="808" w="832">
                  <a:moveTo>
                    <a:pt x="0" y="1"/>
                  </a:moveTo>
                  <a:cubicBezTo>
                    <a:pt x="50" y="190"/>
                    <a:pt x="157" y="371"/>
                    <a:pt x="313" y="495"/>
                  </a:cubicBezTo>
                  <a:cubicBezTo>
                    <a:pt x="469" y="618"/>
                    <a:pt x="634" y="725"/>
                    <a:pt x="815" y="807"/>
                  </a:cubicBezTo>
                  <a:lnTo>
                    <a:pt x="831" y="783"/>
                  </a:lnTo>
                  <a:cubicBezTo>
                    <a:pt x="659" y="700"/>
                    <a:pt x="494" y="593"/>
                    <a:pt x="338" y="478"/>
                  </a:cubicBezTo>
                  <a:cubicBezTo>
                    <a:pt x="189" y="355"/>
                    <a:pt x="74" y="182"/>
                    <a:pt x="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5083772">
              <a:off x="1831558" y="-56112"/>
              <a:ext cx="57648" cy="36870"/>
            </a:xfrm>
            <a:custGeom>
              <a:rect b="b" l="l" r="r" t="t"/>
              <a:pathLst>
                <a:path extrusionOk="0" h="511" w="799">
                  <a:moveTo>
                    <a:pt x="799" y="0"/>
                  </a:moveTo>
                  <a:cubicBezTo>
                    <a:pt x="470" y="25"/>
                    <a:pt x="173" y="214"/>
                    <a:pt x="1" y="502"/>
                  </a:cubicBezTo>
                  <a:lnTo>
                    <a:pt x="25" y="511"/>
                  </a:lnTo>
                  <a:cubicBezTo>
                    <a:pt x="190" y="231"/>
                    <a:pt x="478" y="50"/>
                    <a:pt x="799" y="25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083772">
              <a:off x="1862122" y="-61239"/>
              <a:ext cx="61833" cy="30953"/>
            </a:xfrm>
            <a:custGeom>
              <a:rect b="b" l="l" r="r" t="t"/>
              <a:pathLst>
                <a:path extrusionOk="0" h="429" w="857">
                  <a:moveTo>
                    <a:pt x="26" y="1"/>
                  </a:moveTo>
                  <a:lnTo>
                    <a:pt x="1" y="17"/>
                  </a:lnTo>
                  <a:cubicBezTo>
                    <a:pt x="165" y="272"/>
                    <a:pt x="454" y="420"/>
                    <a:pt x="758" y="429"/>
                  </a:cubicBezTo>
                  <a:cubicBezTo>
                    <a:pt x="791" y="429"/>
                    <a:pt x="824" y="420"/>
                    <a:pt x="857" y="420"/>
                  </a:cubicBezTo>
                  <a:lnTo>
                    <a:pt x="857" y="396"/>
                  </a:lnTo>
                  <a:cubicBezTo>
                    <a:pt x="826" y="399"/>
                    <a:pt x="796" y="400"/>
                    <a:pt x="766" y="400"/>
                  </a:cubicBezTo>
                  <a:cubicBezTo>
                    <a:pt x="470" y="400"/>
                    <a:pt x="190" y="255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5083772">
              <a:off x="1804610" y="-36492"/>
              <a:ext cx="12554" cy="11617"/>
            </a:xfrm>
            <a:custGeom>
              <a:rect b="b" l="l" r="r" t="t"/>
              <a:pathLst>
                <a:path extrusionOk="0" h="161" w="174">
                  <a:moveTo>
                    <a:pt x="89" y="0"/>
                  </a:moveTo>
                  <a:cubicBezTo>
                    <a:pt x="58" y="0"/>
                    <a:pt x="30" y="21"/>
                    <a:pt x="17" y="47"/>
                  </a:cubicBezTo>
                  <a:cubicBezTo>
                    <a:pt x="0" y="88"/>
                    <a:pt x="17" y="137"/>
                    <a:pt x="58" y="154"/>
                  </a:cubicBezTo>
                  <a:cubicBezTo>
                    <a:pt x="69" y="158"/>
                    <a:pt x="79" y="160"/>
                    <a:pt x="89" y="160"/>
                  </a:cubicBezTo>
                  <a:cubicBezTo>
                    <a:pt x="119" y="160"/>
                    <a:pt x="144" y="143"/>
                    <a:pt x="157" y="113"/>
                  </a:cubicBezTo>
                  <a:cubicBezTo>
                    <a:pt x="173" y="71"/>
                    <a:pt x="157" y="22"/>
                    <a:pt x="116" y="6"/>
                  </a:cubicBezTo>
                  <a:cubicBezTo>
                    <a:pt x="106" y="2"/>
                    <a:pt x="97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083772">
              <a:off x="1836485" y="-67297"/>
              <a:ext cx="7720" cy="6566"/>
            </a:xfrm>
            <a:custGeom>
              <a:rect b="b" l="l" r="r" t="t"/>
              <a:pathLst>
                <a:path extrusionOk="0" h="91" w="107">
                  <a:moveTo>
                    <a:pt x="52" y="0"/>
                  </a:moveTo>
                  <a:cubicBezTo>
                    <a:pt x="34" y="0"/>
                    <a:pt x="17" y="10"/>
                    <a:pt x="11" y="33"/>
                  </a:cubicBezTo>
                  <a:cubicBezTo>
                    <a:pt x="1" y="68"/>
                    <a:pt x="30" y="90"/>
                    <a:pt x="58" y="90"/>
                  </a:cubicBezTo>
                  <a:cubicBezTo>
                    <a:pt x="76" y="90"/>
                    <a:pt x="95" y="80"/>
                    <a:pt x="101" y="58"/>
                  </a:cubicBezTo>
                  <a:cubicBezTo>
                    <a:pt x="106" y="23"/>
                    <a:pt x="78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083772">
              <a:off x="1899755" y="-81037"/>
              <a:ext cx="9452" cy="7576"/>
            </a:xfrm>
            <a:custGeom>
              <a:rect b="b" l="l" r="r" t="t"/>
              <a:pathLst>
                <a:path extrusionOk="0" h="105" w="131">
                  <a:moveTo>
                    <a:pt x="52" y="0"/>
                  </a:moveTo>
                  <a:cubicBezTo>
                    <a:pt x="29" y="0"/>
                    <a:pt x="9" y="11"/>
                    <a:pt x="9" y="37"/>
                  </a:cubicBezTo>
                  <a:cubicBezTo>
                    <a:pt x="0" y="70"/>
                    <a:pt x="17" y="94"/>
                    <a:pt x="50" y="102"/>
                  </a:cubicBezTo>
                  <a:cubicBezTo>
                    <a:pt x="55" y="104"/>
                    <a:pt x="61" y="105"/>
                    <a:pt x="66" y="105"/>
                  </a:cubicBezTo>
                  <a:cubicBezTo>
                    <a:pt x="91" y="105"/>
                    <a:pt x="109" y="89"/>
                    <a:pt x="116" y="61"/>
                  </a:cubicBezTo>
                  <a:cubicBezTo>
                    <a:pt x="131" y="26"/>
                    <a:pt x="88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083772">
              <a:off x="1929157" y="-75969"/>
              <a:ext cx="7215" cy="6638"/>
            </a:xfrm>
            <a:custGeom>
              <a:rect b="b" l="l" r="r" t="t"/>
              <a:pathLst>
                <a:path extrusionOk="0" h="92" w="100">
                  <a:moveTo>
                    <a:pt x="44" y="1"/>
                  </a:moveTo>
                  <a:cubicBezTo>
                    <a:pt x="0" y="1"/>
                    <a:pt x="46" y="91"/>
                    <a:pt x="78" y="91"/>
                  </a:cubicBezTo>
                  <a:cubicBezTo>
                    <a:pt x="87" y="91"/>
                    <a:pt x="94" y="85"/>
                    <a:pt x="99" y="69"/>
                  </a:cubicBezTo>
                  <a:cubicBezTo>
                    <a:pt x="99" y="36"/>
                    <a:pt x="83" y="11"/>
                    <a:pt x="58" y="3"/>
                  </a:cubicBezTo>
                  <a:cubicBezTo>
                    <a:pt x="53" y="1"/>
                    <a:pt x="48" y="1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083772">
              <a:off x="3327058" y="1101633"/>
              <a:ext cx="158586" cy="190988"/>
            </a:xfrm>
            <a:custGeom>
              <a:rect b="b" l="l" r="r" t="t"/>
              <a:pathLst>
                <a:path extrusionOk="0" h="2647" w="2198">
                  <a:moveTo>
                    <a:pt x="1669" y="0"/>
                  </a:moveTo>
                  <a:cubicBezTo>
                    <a:pt x="1554" y="0"/>
                    <a:pt x="1441" y="44"/>
                    <a:pt x="1358" y="127"/>
                  </a:cubicBezTo>
                  <a:cubicBezTo>
                    <a:pt x="1251" y="234"/>
                    <a:pt x="1186" y="374"/>
                    <a:pt x="1161" y="522"/>
                  </a:cubicBezTo>
                  <a:cubicBezTo>
                    <a:pt x="1013" y="522"/>
                    <a:pt x="873" y="579"/>
                    <a:pt x="782" y="695"/>
                  </a:cubicBezTo>
                  <a:cubicBezTo>
                    <a:pt x="716" y="752"/>
                    <a:pt x="675" y="834"/>
                    <a:pt x="659" y="925"/>
                  </a:cubicBezTo>
                  <a:cubicBezTo>
                    <a:pt x="659" y="941"/>
                    <a:pt x="659" y="1040"/>
                    <a:pt x="626" y="1048"/>
                  </a:cubicBezTo>
                  <a:cubicBezTo>
                    <a:pt x="651" y="1040"/>
                    <a:pt x="560" y="1032"/>
                    <a:pt x="560" y="1032"/>
                  </a:cubicBezTo>
                  <a:cubicBezTo>
                    <a:pt x="535" y="1032"/>
                    <a:pt x="511" y="1040"/>
                    <a:pt x="486" y="1040"/>
                  </a:cubicBezTo>
                  <a:cubicBezTo>
                    <a:pt x="280" y="1073"/>
                    <a:pt x="116" y="1221"/>
                    <a:pt x="50" y="1419"/>
                  </a:cubicBezTo>
                  <a:cubicBezTo>
                    <a:pt x="0" y="1592"/>
                    <a:pt x="50" y="1773"/>
                    <a:pt x="165" y="1904"/>
                  </a:cubicBezTo>
                  <a:cubicBezTo>
                    <a:pt x="66" y="2044"/>
                    <a:pt x="58" y="2242"/>
                    <a:pt x="157" y="2390"/>
                  </a:cubicBezTo>
                  <a:cubicBezTo>
                    <a:pt x="283" y="2583"/>
                    <a:pt x="517" y="2647"/>
                    <a:pt x="741" y="2647"/>
                  </a:cubicBezTo>
                  <a:cubicBezTo>
                    <a:pt x="794" y="2647"/>
                    <a:pt x="847" y="2643"/>
                    <a:pt x="897" y="2637"/>
                  </a:cubicBezTo>
                  <a:cubicBezTo>
                    <a:pt x="1202" y="2596"/>
                    <a:pt x="1506" y="2538"/>
                    <a:pt x="1737" y="2324"/>
                  </a:cubicBezTo>
                  <a:cubicBezTo>
                    <a:pt x="1943" y="2118"/>
                    <a:pt x="2083" y="1855"/>
                    <a:pt x="2132" y="1567"/>
                  </a:cubicBezTo>
                  <a:cubicBezTo>
                    <a:pt x="2190" y="1246"/>
                    <a:pt x="2198" y="834"/>
                    <a:pt x="2050" y="538"/>
                  </a:cubicBezTo>
                  <a:cubicBezTo>
                    <a:pt x="2066" y="308"/>
                    <a:pt x="1984" y="77"/>
                    <a:pt x="1770" y="11"/>
                  </a:cubicBezTo>
                  <a:cubicBezTo>
                    <a:pt x="1736" y="4"/>
                    <a:pt x="1703" y="0"/>
                    <a:pt x="1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083772">
              <a:off x="3330678" y="1134009"/>
              <a:ext cx="131385" cy="125834"/>
            </a:xfrm>
            <a:custGeom>
              <a:rect b="b" l="l" r="r" t="t"/>
              <a:pathLst>
                <a:path extrusionOk="0" h="1744" w="1821">
                  <a:moveTo>
                    <a:pt x="1786" y="1"/>
                  </a:moveTo>
                  <a:cubicBezTo>
                    <a:pt x="1781" y="1"/>
                    <a:pt x="1775" y="2"/>
                    <a:pt x="1770" y="7"/>
                  </a:cubicBezTo>
                  <a:cubicBezTo>
                    <a:pt x="1333" y="213"/>
                    <a:pt x="1095" y="690"/>
                    <a:pt x="1194" y="1159"/>
                  </a:cubicBezTo>
                  <a:cubicBezTo>
                    <a:pt x="1169" y="1158"/>
                    <a:pt x="1144" y="1157"/>
                    <a:pt x="1119" y="1157"/>
                  </a:cubicBezTo>
                  <a:cubicBezTo>
                    <a:pt x="685" y="1157"/>
                    <a:pt x="273" y="1360"/>
                    <a:pt x="9" y="1702"/>
                  </a:cubicBezTo>
                  <a:cubicBezTo>
                    <a:pt x="0" y="1710"/>
                    <a:pt x="0" y="1727"/>
                    <a:pt x="9" y="1735"/>
                  </a:cubicBezTo>
                  <a:cubicBezTo>
                    <a:pt x="17" y="1735"/>
                    <a:pt x="17" y="1743"/>
                    <a:pt x="25" y="1743"/>
                  </a:cubicBezTo>
                  <a:cubicBezTo>
                    <a:pt x="33" y="1743"/>
                    <a:pt x="41" y="1743"/>
                    <a:pt x="50" y="1735"/>
                  </a:cubicBezTo>
                  <a:cubicBezTo>
                    <a:pt x="309" y="1400"/>
                    <a:pt x="708" y="1213"/>
                    <a:pt x="1125" y="1213"/>
                  </a:cubicBezTo>
                  <a:cubicBezTo>
                    <a:pt x="1159" y="1213"/>
                    <a:pt x="1193" y="1214"/>
                    <a:pt x="1226" y="1217"/>
                  </a:cubicBezTo>
                  <a:lnTo>
                    <a:pt x="1259" y="1217"/>
                  </a:lnTo>
                  <a:lnTo>
                    <a:pt x="1251" y="1184"/>
                  </a:lnTo>
                  <a:cubicBezTo>
                    <a:pt x="1136" y="723"/>
                    <a:pt x="1366" y="254"/>
                    <a:pt x="1786" y="48"/>
                  </a:cubicBezTo>
                  <a:cubicBezTo>
                    <a:pt x="1820" y="41"/>
                    <a:pt x="1809" y="1"/>
                    <a:pt x="1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083772">
              <a:off x="3343650" y="1170724"/>
              <a:ext cx="68398" cy="27057"/>
            </a:xfrm>
            <a:custGeom>
              <a:rect b="b" l="l" r="r" t="t"/>
              <a:pathLst>
                <a:path extrusionOk="0" h="375" w="948">
                  <a:moveTo>
                    <a:pt x="603" y="1"/>
                  </a:moveTo>
                  <a:cubicBezTo>
                    <a:pt x="359" y="1"/>
                    <a:pt x="123" y="133"/>
                    <a:pt x="1" y="367"/>
                  </a:cubicBezTo>
                  <a:lnTo>
                    <a:pt x="26" y="375"/>
                  </a:lnTo>
                  <a:cubicBezTo>
                    <a:pt x="142" y="153"/>
                    <a:pt x="366" y="25"/>
                    <a:pt x="599" y="25"/>
                  </a:cubicBezTo>
                  <a:cubicBezTo>
                    <a:pt x="711" y="25"/>
                    <a:pt x="826" y="55"/>
                    <a:pt x="931" y="120"/>
                  </a:cubicBezTo>
                  <a:lnTo>
                    <a:pt x="947" y="95"/>
                  </a:lnTo>
                  <a:cubicBezTo>
                    <a:pt x="838" y="31"/>
                    <a:pt x="719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083772">
              <a:off x="3419555" y="1177377"/>
              <a:ext cx="16739" cy="81460"/>
            </a:xfrm>
            <a:custGeom>
              <a:rect b="b" l="l" r="r" t="t"/>
              <a:pathLst>
                <a:path extrusionOk="0" h="1129" w="232">
                  <a:moveTo>
                    <a:pt x="215" y="1"/>
                  </a:moveTo>
                  <a:cubicBezTo>
                    <a:pt x="91" y="157"/>
                    <a:pt x="17" y="346"/>
                    <a:pt x="9" y="544"/>
                  </a:cubicBezTo>
                  <a:cubicBezTo>
                    <a:pt x="1" y="741"/>
                    <a:pt x="17" y="939"/>
                    <a:pt x="58" y="1128"/>
                  </a:cubicBezTo>
                  <a:lnTo>
                    <a:pt x="83" y="1128"/>
                  </a:lnTo>
                  <a:cubicBezTo>
                    <a:pt x="50" y="939"/>
                    <a:pt x="34" y="741"/>
                    <a:pt x="34" y="544"/>
                  </a:cubicBezTo>
                  <a:cubicBezTo>
                    <a:pt x="42" y="355"/>
                    <a:pt x="116" y="165"/>
                    <a:pt x="231" y="1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083772">
              <a:off x="3365220" y="1174457"/>
              <a:ext cx="63636" cy="25614"/>
            </a:xfrm>
            <a:custGeom>
              <a:rect b="b" l="l" r="r" t="t"/>
              <a:pathLst>
                <a:path extrusionOk="0" h="355" w="882">
                  <a:moveTo>
                    <a:pt x="126" y="1"/>
                  </a:moveTo>
                  <a:cubicBezTo>
                    <a:pt x="84" y="1"/>
                    <a:pt x="43" y="3"/>
                    <a:pt x="1" y="9"/>
                  </a:cubicBezTo>
                  <a:lnTo>
                    <a:pt x="1" y="33"/>
                  </a:lnTo>
                  <a:cubicBezTo>
                    <a:pt x="42" y="28"/>
                    <a:pt x="83" y="25"/>
                    <a:pt x="123" y="25"/>
                  </a:cubicBezTo>
                  <a:cubicBezTo>
                    <a:pt x="402" y="25"/>
                    <a:pt x="670" y="146"/>
                    <a:pt x="857" y="354"/>
                  </a:cubicBezTo>
                  <a:lnTo>
                    <a:pt x="881" y="338"/>
                  </a:lnTo>
                  <a:cubicBezTo>
                    <a:pt x="687" y="122"/>
                    <a:pt x="41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5083772">
              <a:off x="3410831" y="1171010"/>
              <a:ext cx="23882" cy="66525"/>
            </a:xfrm>
            <a:custGeom>
              <a:rect b="b" l="l" r="r" t="t"/>
              <a:pathLst>
                <a:path extrusionOk="0" h="922" w="331">
                  <a:moveTo>
                    <a:pt x="116" y="0"/>
                  </a:moveTo>
                  <a:cubicBezTo>
                    <a:pt x="1" y="321"/>
                    <a:pt x="75" y="675"/>
                    <a:pt x="305" y="922"/>
                  </a:cubicBezTo>
                  <a:lnTo>
                    <a:pt x="330" y="905"/>
                  </a:lnTo>
                  <a:cubicBezTo>
                    <a:pt x="100" y="659"/>
                    <a:pt x="26" y="313"/>
                    <a:pt x="141" y="8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5083772">
              <a:off x="3355186" y="1144884"/>
              <a:ext cx="13420" cy="11689"/>
            </a:xfrm>
            <a:custGeom>
              <a:rect b="b" l="l" r="r" t="t"/>
              <a:pathLst>
                <a:path extrusionOk="0" h="162" w="186">
                  <a:moveTo>
                    <a:pt x="100" y="0"/>
                  </a:moveTo>
                  <a:cubicBezTo>
                    <a:pt x="70" y="0"/>
                    <a:pt x="41" y="17"/>
                    <a:pt x="29" y="50"/>
                  </a:cubicBezTo>
                  <a:cubicBezTo>
                    <a:pt x="1" y="106"/>
                    <a:pt x="45" y="162"/>
                    <a:pt x="99" y="162"/>
                  </a:cubicBezTo>
                  <a:cubicBezTo>
                    <a:pt x="108" y="162"/>
                    <a:pt x="118" y="160"/>
                    <a:pt x="128" y="157"/>
                  </a:cubicBezTo>
                  <a:cubicBezTo>
                    <a:pt x="169" y="132"/>
                    <a:pt x="185" y="91"/>
                    <a:pt x="177" y="50"/>
                  </a:cubicBezTo>
                  <a:cubicBezTo>
                    <a:pt x="161" y="17"/>
                    <a:pt x="130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083772">
              <a:off x="3402576" y="1152258"/>
              <a:ext cx="5916" cy="5989"/>
            </a:xfrm>
            <a:custGeom>
              <a:rect b="b" l="l" r="r" t="t"/>
              <a:pathLst>
                <a:path extrusionOk="0" h="83" w="82">
                  <a:moveTo>
                    <a:pt x="58" y="1"/>
                  </a:moveTo>
                  <a:cubicBezTo>
                    <a:pt x="33" y="1"/>
                    <a:pt x="0" y="83"/>
                    <a:pt x="35" y="83"/>
                  </a:cubicBezTo>
                  <a:cubicBezTo>
                    <a:pt x="39" y="83"/>
                    <a:pt x="43" y="82"/>
                    <a:pt x="48" y="80"/>
                  </a:cubicBezTo>
                  <a:cubicBezTo>
                    <a:pt x="73" y="64"/>
                    <a:pt x="81" y="39"/>
                    <a:pt x="73" y="14"/>
                  </a:cubicBezTo>
                  <a:cubicBezTo>
                    <a:pt x="69" y="5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5083772">
              <a:off x="3449689" y="1193656"/>
              <a:ext cx="11760" cy="8081"/>
            </a:xfrm>
            <a:custGeom>
              <a:rect b="b" l="l" r="r" t="t"/>
              <a:pathLst>
                <a:path extrusionOk="0" h="112" w="163">
                  <a:moveTo>
                    <a:pt x="89" y="1"/>
                  </a:moveTo>
                  <a:cubicBezTo>
                    <a:pt x="81" y="1"/>
                    <a:pt x="73" y="2"/>
                    <a:pt x="65" y="7"/>
                  </a:cubicBezTo>
                  <a:cubicBezTo>
                    <a:pt x="0" y="28"/>
                    <a:pt x="23" y="112"/>
                    <a:pt x="78" y="112"/>
                  </a:cubicBezTo>
                  <a:cubicBezTo>
                    <a:pt x="87" y="112"/>
                    <a:pt x="96" y="110"/>
                    <a:pt x="106" y="106"/>
                  </a:cubicBezTo>
                  <a:cubicBezTo>
                    <a:pt x="163" y="84"/>
                    <a:pt x="139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5083772">
              <a:off x="3464206" y="1218458"/>
              <a:ext cx="8947" cy="7865"/>
            </a:xfrm>
            <a:custGeom>
              <a:rect b="b" l="l" r="r" t="t"/>
              <a:pathLst>
                <a:path extrusionOk="0" h="109" w="124">
                  <a:moveTo>
                    <a:pt x="64" y="0"/>
                  </a:moveTo>
                  <a:cubicBezTo>
                    <a:pt x="56" y="0"/>
                    <a:pt x="48" y="2"/>
                    <a:pt x="41" y="7"/>
                  </a:cubicBezTo>
                  <a:cubicBezTo>
                    <a:pt x="17" y="15"/>
                    <a:pt x="0" y="48"/>
                    <a:pt x="17" y="72"/>
                  </a:cubicBezTo>
                  <a:cubicBezTo>
                    <a:pt x="23" y="98"/>
                    <a:pt x="44" y="108"/>
                    <a:pt x="64" y="108"/>
                  </a:cubicBezTo>
                  <a:cubicBezTo>
                    <a:pt x="71" y="108"/>
                    <a:pt x="77" y="107"/>
                    <a:pt x="83" y="105"/>
                  </a:cubicBezTo>
                  <a:cubicBezTo>
                    <a:pt x="116" y="89"/>
                    <a:pt x="124" y="64"/>
                    <a:pt x="116" y="31"/>
                  </a:cubicBezTo>
                  <a:cubicBezTo>
                    <a:pt x="104" y="14"/>
                    <a:pt x="83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5083772">
              <a:off x="2780045" y="610543"/>
              <a:ext cx="138384" cy="205057"/>
            </a:xfrm>
            <a:custGeom>
              <a:rect b="b" l="l" r="r" t="t"/>
              <a:pathLst>
                <a:path extrusionOk="0" h="2842" w="1918">
                  <a:moveTo>
                    <a:pt x="383" y="1"/>
                  </a:moveTo>
                  <a:cubicBezTo>
                    <a:pt x="320" y="1"/>
                    <a:pt x="257" y="17"/>
                    <a:pt x="198" y="56"/>
                  </a:cubicBezTo>
                  <a:cubicBezTo>
                    <a:pt x="66" y="139"/>
                    <a:pt x="0" y="287"/>
                    <a:pt x="0" y="435"/>
                  </a:cubicBezTo>
                  <a:cubicBezTo>
                    <a:pt x="17" y="591"/>
                    <a:pt x="74" y="731"/>
                    <a:pt x="173" y="846"/>
                  </a:cubicBezTo>
                  <a:cubicBezTo>
                    <a:pt x="74" y="953"/>
                    <a:pt x="25" y="1101"/>
                    <a:pt x="41" y="1241"/>
                  </a:cubicBezTo>
                  <a:cubicBezTo>
                    <a:pt x="50" y="1332"/>
                    <a:pt x="83" y="1422"/>
                    <a:pt x="140" y="1488"/>
                  </a:cubicBezTo>
                  <a:cubicBezTo>
                    <a:pt x="148" y="1513"/>
                    <a:pt x="222" y="1571"/>
                    <a:pt x="214" y="1595"/>
                  </a:cubicBezTo>
                  <a:cubicBezTo>
                    <a:pt x="214" y="1591"/>
                    <a:pt x="213" y="1590"/>
                    <a:pt x="210" y="1590"/>
                  </a:cubicBezTo>
                  <a:cubicBezTo>
                    <a:pt x="198" y="1590"/>
                    <a:pt x="162" y="1629"/>
                    <a:pt x="157" y="1629"/>
                  </a:cubicBezTo>
                  <a:cubicBezTo>
                    <a:pt x="157" y="1629"/>
                    <a:pt x="157" y="1629"/>
                    <a:pt x="157" y="1628"/>
                  </a:cubicBezTo>
                  <a:cubicBezTo>
                    <a:pt x="140" y="1653"/>
                    <a:pt x="132" y="1669"/>
                    <a:pt x="115" y="1694"/>
                  </a:cubicBezTo>
                  <a:cubicBezTo>
                    <a:pt x="0" y="1867"/>
                    <a:pt x="0" y="2089"/>
                    <a:pt x="107" y="2270"/>
                  </a:cubicBezTo>
                  <a:cubicBezTo>
                    <a:pt x="206" y="2418"/>
                    <a:pt x="371" y="2509"/>
                    <a:pt x="552" y="2509"/>
                  </a:cubicBezTo>
                  <a:cubicBezTo>
                    <a:pt x="585" y="2673"/>
                    <a:pt x="724" y="2813"/>
                    <a:pt x="897" y="2838"/>
                  </a:cubicBezTo>
                  <a:cubicBezTo>
                    <a:pt x="918" y="2840"/>
                    <a:pt x="938" y="2841"/>
                    <a:pt x="958" y="2841"/>
                  </a:cubicBezTo>
                  <a:cubicBezTo>
                    <a:pt x="1220" y="2841"/>
                    <a:pt x="1443" y="2649"/>
                    <a:pt x="1580" y="2443"/>
                  </a:cubicBezTo>
                  <a:cubicBezTo>
                    <a:pt x="1745" y="2188"/>
                    <a:pt x="1918" y="1924"/>
                    <a:pt x="1901" y="1612"/>
                  </a:cubicBezTo>
                  <a:cubicBezTo>
                    <a:pt x="1885" y="1315"/>
                    <a:pt x="1778" y="1036"/>
                    <a:pt x="1589" y="805"/>
                  </a:cubicBezTo>
                  <a:cubicBezTo>
                    <a:pt x="1383" y="558"/>
                    <a:pt x="1087" y="278"/>
                    <a:pt x="766" y="188"/>
                  </a:cubicBezTo>
                  <a:cubicBezTo>
                    <a:pt x="658" y="81"/>
                    <a:pt x="520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5083772">
              <a:off x="2816010" y="624267"/>
              <a:ext cx="50505" cy="179083"/>
            </a:xfrm>
            <a:custGeom>
              <a:rect b="b" l="l" r="r" t="t"/>
              <a:pathLst>
                <a:path extrusionOk="0" h="2482" w="700">
                  <a:moveTo>
                    <a:pt x="152" y="1"/>
                  </a:moveTo>
                  <a:cubicBezTo>
                    <a:pt x="141" y="1"/>
                    <a:pt x="132" y="8"/>
                    <a:pt x="132" y="20"/>
                  </a:cubicBezTo>
                  <a:cubicBezTo>
                    <a:pt x="0" y="481"/>
                    <a:pt x="198" y="975"/>
                    <a:pt x="617" y="1214"/>
                  </a:cubicBezTo>
                  <a:cubicBezTo>
                    <a:pt x="288" y="1543"/>
                    <a:pt x="148" y="2004"/>
                    <a:pt x="231" y="2465"/>
                  </a:cubicBezTo>
                  <a:cubicBezTo>
                    <a:pt x="231" y="2473"/>
                    <a:pt x="239" y="2481"/>
                    <a:pt x="255" y="2481"/>
                  </a:cubicBezTo>
                  <a:cubicBezTo>
                    <a:pt x="272" y="2481"/>
                    <a:pt x="280" y="2465"/>
                    <a:pt x="280" y="2448"/>
                  </a:cubicBezTo>
                  <a:cubicBezTo>
                    <a:pt x="198" y="2004"/>
                    <a:pt x="346" y="1543"/>
                    <a:pt x="675" y="1230"/>
                  </a:cubicBezTo>
                  <a:lnTo>
                    <a:pt x="700" y="1205"/>
                  </a:lnTo>
                  <a:lnTo>
                    <a:pt x="667" y="1189"/>
                  </a:lnTo>
                  <a:cubicBezTo>
                    <a:pt x="255" y="967"/>
                    <a:pt x="50" y="490"/>
                    <a:pt x="181" y="37"/>
                  </a:cubicBezTo>
                  <a:cubicBezTo>
                    <a:pt x="181" y="20"/>
                    <a:pt x="173" y="12"/>
                    <a:pt x="165" y="4"/>
                  </a:cubicBezTo>
                  <a:cubicBezTo>
                    <a:pt x="160" y="2"/>
                    <a:pt x="156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5083772">
              <a:off x="2796461" y="675028"/>
              <a:ext cx="41053" cy="64144"/>
            </a:xfrm>
            <a:custGeom>
              <a:rect b="b" l="l" r="r" t="t"/>
              <a:pathLst>
                <a:path extrusionOk="0" h="889" w="569">
                  <a:moveTo>
                    <a:pt x="560" y="0"/>
                  </a:moveTo>
                  <a:cubicBezTo>
                    <a:pt x="190" y="124"/>
                    <a:pt x="1" y="527"/>
                    <a:pt x="140" y="889"/>
                  </a:cubicBezTo>
                  <a:lnTo>
                    <a:pt x="157" y="881"/>
                  </a:lnTo>
                  <a:cubicBezTo>
                    <a:pt x="25" y="527"/>
                    <a:pt x="215" y="140"/>
                    <a:pt x="568" y="25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5083772">
              <a:off x="2851485" y="664501"/>
              <a:ext cx="54690" cy="62412"/>
            </a:xfrm>
            <a:custGeom>
              <a:rect b="b" l="l" r="r" t="t"/>
              <a:pathLst>
                <a:path extrusionOk="0" h="865" w="758">
                  <a:moveTo>
                    <a:pt x="1" y="0"/>
                  </a:moveTo>
                  <a:cubicBezTo>
                    <a:pt x="34" y="198"/>
                    <a:pt x="132" y="379"/>
                    <a:pt x="272" y="511"/>
                  </a:cubicBezTo>
                  <a:cubicBezTo>
                    <a:pt x="420" y="650"/>
                    <a:pt x="577" y="766"/>
                    <a:pt x="741" y="864"/>
                  </a:cubicBezTo>
                  <a:lnTo>
                    <a:pt x="758" y="848"/>
                  </a:lnTo>
                  <a:cubicBezTo>
                    <a:pt x="593" y="749"/>
                    <a:pt x="437" y="634"/>
                    <a:pt x="297" y="502"/>
                  </a:cubicBezTo>
                  <a:cubicBezTo>
                    <a:pt x="149" y="371"/>
                    <a:pt x="58" y="19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5083772">
              <a:off x="2803578" y="680241"/>
              <a:ext cx="60029" cy="32757"/>
            </a:xfrm>
            <a:custGeom>
              <a:rect b="b" l="l" r="r" t="t"/>
              <a:pathLst>
                <a:path extrusionOk="0" h="454" w="832">
                  <a:moveTo>
                    <a:pt x="823" y="0"/>
                  </a:moveTo>
                  <a:cubicBezTo>
                    <a:pt x="494" y="0"/>
                    <a:pt x="190" y="165"/>
                    <a:pt x="0" y="437"/>
                  </a:cubicBezTo>
                  <a:lnTo>
                    <a:pt x="25" y="453"/>
                  </a:lnTo>
                  <a:cubicBezTo>
                    <a:pt x="206" y="190"/>
                    <a:pt x="502" y="25"/>
                    <a:pt x="823" y="25"/>
                  </a:cubicBezTo>
                  <a:lnTo>
                    <a:pt x="832" y="2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5083772">
              <a:off x="2837668" y="673568"/>
              <a:ext cx="58874" cy="35138"/>
            </a:xfrm>
            <a:custGeom>
              <a:rect b="b" l="l" r="r" t="t"/>
              <a:pathLst>
                <a:path extrusionOk="0" h="487" w="816">
                  <a:moveTo>
                    <a:pt x="17" y="1"/>
                  </a:moveTo>
                  <a:lnTo>
                    <a:pt x="1" y="17"/>
                  </a:lnTo>
                  <a:cubicBezTo>
                    <a:pt x="157" y="305"/>
                    <a:pt x="453" y="486"/>
                    <a:pt x="783" y="486"/>
                  </a:cubicBezTo>
                  <a:lnTo>
                    <a:pt x="816" y="486"/>
                  </a:lnTo>
                  <a:lnTo>
                    <a:pt x="816" y="462"/>
                  </a:lnTo>
                  <a:lnTo>
                    <a:pt x="783" y="462"/>
                  </a:lnTo>
                  <a:cubicBezTo>
                    <a:pt x="462" y="454"/>
                    <a:pt x="174" y="28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5083772">
              <a:off x="2777319" y="693247"/>
              <a:ext cx="13420" cy="11400"/>
            </a:xfrm>
            <a:custGeom>
              <a:rect b="b" l="l" r="r" t="t"/>
              <a:pathLst>
                <a:path extrusionOk="0" h="158" w="186">
                  <a:moveTo>
                    <a:pt x="94" y="0"/>
                  </a:moveTo>
                  <a:cubicBezTo>
                    <a:pt x="40" y="0"/>
                    <a:pt x="1" y="62"/>
                    <a:pt x="29" y="112"/>
                  </a:cubicBezTo>
                  <a:cubicBezTo>
                    <a:pt x="41" y="143"/>
                    <a:pt x="67" y="157"/>
                    <a:pt x="94" y="157"/>
                  </a:cubicBezTo>
                  <a:cubicBezTo>
                    <a:pt x="125" y="157"/>
                    <a:pt x="156" y="139"/>
                    <a:pt x="169" y="104"/>
                  </a:cubicBezTo>
                  <a:cubicBezTo>
                    <a:pt x="186" y="63"/>
                    <a:pt x="169" y="21"/>
                    <a:pt x="120" y="5"/>
                  </a:cubicBezTo>
                  <a:cubicBezTo>
                    <a:pt x="111" y="2"/>
                    <a:pt x="102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5083772">
              <a:off x="2813107" y="666352"/>
              <a:ext cx="6277" cy="5700"/>
            </a:xfrm>
            <a:custGeom>
              <a:rect b="b" l="l" r="r" t="t"/>
              <a:pathLst>
                <a:path extrusionOk="0" h="79" w="87">
                  <a:moveTo>
                    <a:pt x="38" y="1"/>
                  </a:moveTo>
                  <a:cubicBezTo>
                    <a:pt x="0" y="1"/>
                    <a:pt x="34" y="78"/>
                    <a:pt x="60" y="78"/>
                  </a:cubicBezTo>
                  <a:cubicBezTo>
                    <a:pt x="67" y="78"/>
                    <a:pt x="73" y="73"/>
                    <a:pt x="78" y="61"/>
                  </a:cubicBezTo>
                  <a:cubicBezTo>
                    <a:pt x="86" y="36"/>
                    <a:pt x="70" y="12"/>
                    <a:pt x="53" y="4"/>
                  </a:cubicBezTo>
                  <a:cubicBezTo>
                    <a:pt x="47" y="2"/>
                    <a:pt x="4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5083772">
              <a:off x="2876429" y="656005"/>
              <a:ext cx="9019" cy="8081"/>
            </a:xfrm>
            <a:custGeom>
              <a:rect b="b" l="l" r="r" t="t"/>
              <a:pathLst>
                <a:path extrusionOk="0" h="112" w="125">
                  <a:moveTo>
                    <a:pt x="70" y="1"/>
                  </a:moveTo>
                  <a:cubicBezTo>
                    <a:pt x="48" y="1"/>
                    <a:pt x="24" y="15"/>
                    <a:pt x="17" y="36"/>
                  </a:cubicBezTo>
                  <a:cubicBezTo>
                    <a:pt x="1" y="69"/>
                    <a:pt x="17" y="102"/>
                    <a:pt x="50" y="110"/>
                  </a:cubicBezTo>
                  <a:cubicBezTo>
                    <a:pt x="55" y="111"/>
                    <a:pt x="59" y="112"/>
                    <a:pt x="64" y="112"/>
                  </a:cubicBezTo>
                  <a:cubicBezTo>
                    <a:pt x="86" y="112"/>
                    <a:pt x="109" y="97"/>
                    <a:pt x="116" y="77"/>
                  </a:cubicBezTo>
                  <a:cubicBezTo>
                    <a:pt x="124" y="44"/>
                    <a:pt x="108" y="19"/>
                    <a:pt x="83" y="3"/>
                  </a:cubicBezTo>
                  <a:cubicBezTo>
                    <a:pt x="79" y="1"/>
                    <a:pt x="74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5083772">
              <a:off x="2903894" y="662955"/>
              <a:ext cx="8369" cy="7648"/>
            </a:xfrm>
            <a:custGeom>
              <a:rect b="b" l="l" r="r" t="t"/>
              <a:pathLst>
                <a:path extrusionOk="0" h="106" w="116">
                  <a:moveTo>
                    <a:pt x="56" y="1"/>
                  </a:moveTo>
                  <a:cubicBezTo>
                    <a:pt x="36" y="1"/>
                    <a:pt x="15" y="11"/>
                    <a:pt x="9" y="37"/>
                  </a:cubicBezTo>
                  <a:cubicBezTo>
                    <a:pt x="1" y="61"/>
                    <a:pt x="9" y="94"/>
                    <a:pt x="42" y="102"/>
                  </a:cubicBezTo>
                  <a:cubicBezTo>
                    <a:pt x="48" y="104"/>
                    <a:pt x="54" y="105"/>
                    <a:pt x="60" y="105"/>
                  </a:cubicBezTo>
                  <a:cubicBezTo>
                    <a:pt x="81" y="105"/>
                    <a:pt x="101" y="95"/>
                    <a:pt x="108" y="70"/>
                  </a:cubicBezTo>
                  <a:cubicBezTo>
                    <a:pt x="116" y="45"/>
                    <a:pt x="108" y="12"/>
                    <a:pt x="75" y="4"/>
                  </a:cubicBezTo>
                  <a:cubicBezTo>
                    <a:pt x="69" y="2"/>
                    <a:pt x="63" y="1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5083772">
              <a:off x="338712" y="-1128418"/>
              <a:ext cx="2387156" cy="3575807"/>
            </a:xfrm>
            <a:custGeom>
              <a:rect b="b" l="l" r="r" t="t"/>
              <a:pathLst>
                <a:path extrusionOk="0" h="49559" w="33086">
                  <a:moveTo>
                    <a:pt x="19358" y="18574"/>
                  </a:moveTo>
                  <a:cubicBezTo>
                    <a:pt x="19811" y="18616"/>
                    <a:pt x="20247" y="18788"/>
                    <a:pt x="20691" y="18846"/>
                  </a:cubicBezTo>
                  <a:cubicBezTo>
                    <a:pt x="20775" y="18861"/>
                    <a:pt x="20857" y="18867"/>
                    <a:pt x="20939" y="18867"/>
                  </a:cubicBezTo>
                  <a:cubicBezTo>
                    <a:pt x="21449" y="18867"/>
                    <a:pt x="21933" y="18619"/>
                    <a:pt x="22434" y="18619"/>
                  </a:cubicBezTo>
                  <a:cubicBezTo>
                    <a:pt x="22568" y="18619"/>
                    <a:pt x="22702" y="18637"/>
                    <a:pt x="22839" y="18681"/>
                  </a:cubicBezTo>
                  <a:cubicBezTo>
                    <a:pt x="23432" y="19603"/>
                    <a:pt x="23909" y="20632"/>
                    <a:pt x="24074" y="21726"/>
                  </a:cubicBezTo>
                  <a:cubicBezTo>
                    <a:pt x="24098" y="21866"/>
                    <a:pt x="24123" y="22014"/>
                    <a:pt x="24139" y="22162"/>
                  </a:cubicBezTo>
                  <a:cubicBezTo>
                    <a:pt x="22782" y="20673"/>
                    <a:pt x="21012" y="19677"/>
                    <a:pt x="19358" y="18574"/>
                  </a:cubicBezTo>
                  <a:close/>
                  <a:moveTo>
                    <a:pt x="27579" y="17439"/>
                  </a:moveTo>
                  <a:cubicBezTo>
                    <a:pt x="28378" y="17719"/>
                    <a:pt x="29201" y="17998"/>
                    <a:pt x="30048" y="18081"/>
                  </a:cubicBezTo>
                  <a:cubicBezTo>
                    <a:pt x="30024" y="18196"/>
                    <a:pt x="30015" y="18319"/>
                    <a:pt x="30015" y="18434"/>
                  </a:cubicBezTo>
                  <a:cubicBezTo>
                    <a:pt x="30015" y="18484"/>
                    <a:pt x="30032" y="18541"/>
                    <a:pt x="30057" y="18583"/>
                  </a:cubicBezTo>
                  <a:cubicBezTo>
                    <a:pt x="30172" y="19488"/>
                    <a:pt x="29719" y="20278"/>
                    <a:pt x="29497" y="21076"/>
                  </a:cubicBezTo>
                  <a:cubicBezTo>
                    <a:pt x="29291" y="22615"/>
                    <a:pt x="29744" y="24269"/>
                    <a:pt x="28880" y="25652"/>
                  </a:cubicBezTo>
                  <a:cubicBezTo>
                    <a:pt x="27250" y="24862"/>
                    <a:pt x="25728" y="23833"/>
                    <a:pt x="24477" y="22500"/>
                  </a:cubicBezTo>
                  <a:cubicBezTo>
                    <a:pt x="24337" y="21167"/>
                    <a:pt x="23893" y="19875"/>
                    <a:pt x="23193" y="18731"/>
                  </a:cubicBezTo>
                  <a:lnTo>
                    <a:pt x="23193" y="18731"/>
                  </a:lnTo>
                  <a:cubicBezTo>
                    <a:pt x="23232" y="18734"/>
                    <a:pt x="23270" y="18735"/>
                    <a:pt x="23309" y="18735"/>
                  </a:cubicBezTo>
                  <a:cubicBezTo>
                    <a:pt x="23601" y="18735"/>
                    <a:pt x="23890" y="18648"/>
                    <a:pt x="24057" y="18393"/>
                  </a:cubicBezTo>
                  <a:cubicBezTo>
                    <a:pt x="24133" y="18362"/>
                    <a:pt x="24209" y="18350"/>
                    <a:pt x="24286" y="18350"/>
                  </a:cubicBezTo>
                  <a:cubicBezTo>
                    <a:pt x="24555" y="18350"/>
                    <a:pt x="24831" y="18499"/>
                    <a:pt x="25103" y="18499"/>
                  </a:cubicBezTo>
                  <a:cubicBezTo>
                    <a:pt x="25160" y="18499"/>
                    <a:pt x="25218" y="18492"/>
                    <a:pt x="25275" y="18476"/>
                  </a:cubicBezTo>
                  <a:cubicBezTo>
                    <a:pt x="26016" y="18072"/>
                    <a:pt x="26765" y="17661"/>
                    <a:pt x="27579" y="17439"/>
                  </a:cubicBezTo>
                  <a:close/>
                  <a:moveTo>
                    <a:pt x="23777" y="28343"/>
                  </a:moveTo>
                  <a:cubicBezTo>
                    <a:pt x="24032" y="28368"/>
                    <a:pt x="24288" y="28392"/>
                    <a:pt x="24534" y="28433"/>
                  </a:cubicBezTo>
                  <a:cubicBezTo>
                    <a:pt x="24395" y="28483"/>
                    <a:pt x="24263" y="28549"/>
                    <a:pt x="24139" y="28639"/>
                  </a:cubicBezTo>
                  <a:lnTo>
                    <a:pt x="23901" y="28450"/>
                  </a:lnTo>
                  <a:cubicBezTo>
                    <a:pt x="23860" y="28417"/>
                    <a:pt x="23819" y="28384"/>
                    <a:pt x="23777" y="28343"/>
                  </a:cubicBezTo>
                  <a:close/>
                  <a:moveTo>
                    <a:pt x="25346" y="28622"/>
                  </a:moveTo>
                  <a:cubicBezTo>
                    <a:pt x="25515" y="28622"/>
                    <a:pt x="25684" y="28651"/>
                    <a:pt x="25851" y="28721"/>
                  </a:cubicBezTo>
                  <a:cubicBezTo>
                    <a:pt x="25662" y="29067"/>
                    <a:pt x="25678" y="29503"/>
                    <a:pt x="25777" y="29890"/>
                  </a:cubicBezTo>
                  <a:cubicBezTo>
                    <a:pt x="25333" y="29512"/>
                    <a:pt x="24823" y="29240"/>
                    <a:pt x="24395" y="28845"/>
                  </a:cubicBezTo>
                  <a:cubicBezTo>
                    <a:pt x="24702" y="28726"/>
                    <a:pt x="25024" y="28622"/>
                    <a:pt x="25346" y="28622"/>
                  </a:cubicBezTo>
                  <a:close/>
                  <a:moveTo>
                    <a:pt x="26131" y="30606"/>
                  </a:moveTo>
                  <a:lnTo>
                    <a:pt x="26131" y="30606"/>
                  </a:lnTo>
                  <a:cubicBezTo>
                    <a:pt x="26468" y="30935"/>
                    <a:pt x="26608" y="31404"/>
                    <a:pt x="26880" y="31750"/>
                  </a:cubicBezTo>
                  <a:cubicBezTo>
                    <a:pt x="26847" y="31849"/>
                    <a:pt x="26822" y="31956"/>
                    <a:pt x="26822" y="32071"/>
                  </a:cubicBezTo>
                  <a:cubicBezTo>
                    <a:pt x="26296" y="31791"/>
                    <a:pt x="26279" y="31125"/>
                    <a:pt x="26131" y="30606"/>
                  </a:cubicBezTo>
                  <a:close/>
                  <a:moveTo>
                    <a:pt x="24594" y="1"/>
                  </a:moveTo>
                  <a:cubicBezTo>
                    <a:pt x="24516" y="1"/>
                    <a:pt x="24437" y="21"/>
                    <a:pt x="24362" y="66"/>
                  </a:cubicBezTo>
                  <a:cubicBezTo>
                    <a:pt x="23876" y="387"/>
                    <a:pt x="24271" y="1081"/>
                    <a:pt x="24749" y="1081"/>
                  </a:cubicBezTo>
                  <a:cubicBezTo>
                    <a:pt x="24822" y="1081"/>
                    <a:pt x="24897" y="1065"/>
                    <a:pt x="24971" y="1029"/>
                  </a:cubicBezTo>
                  <a:cubicBezTo>
                    <a:pt x="27629" y="5300"/>
                    <a:pt x="27028" y="2115"/>
                    <a:pt x="28427" y="7522"/>
                  </a:cubicBezTo>
                  <a:cubicBezTo>
                    <a:pt x="27958" y="7423"/>
                    <a:pt x="27851" y="6954"/>
                    <a:pt x="27621" y="6617"/>
                  </a:cubicBezTo>
                  <a:cubicBezTo>
                    <a:pt x="27390" y="6428"/>
                    <a:pt x="27143" y="6255"/>
                    <a:pt x="26929" y="6041"/>
                  </a:cubicBezTo>
                  <a:cubicBezTo>
                    <a:pt x="26990" y="6033"/>
                    <a:pt x="27009" y="5940"/>
                    <a:pt x="26945" y="5940"/>
                  </a:cubicBezTo>
                  <a:cubicBezTo>
                    <a:pt x="26941" y="5940"/>
                    <a:pt x="26935" y="5941"/>
                    <a:pt x="26929" y="5942"/>
                  </a:cubicBezTo>
                  <a:cubicBezTo>
                    <a:pt x="26957" y="5776"/>
                    <a:pt x="26607" y="5338"/>
                    <a:pt x="26426" y="5338"/>
                  </a:cubicBezTo>
                  <a:cubicBezTo>
                    <a:pt x="26392" y="5338"/>
                    <a:pt x="26363" y="5354"/>
                    <a:pt x="26345" y="5391"/>
                  </a:cubicBezTo>
                  <a:cubicBezTo>
                    <a:pt x="25926" y="5530"/>
                    <a:pt x="26509" y="6174"/>
                    <a:pt x="26790" y="6174"/>
                  </a:cubicBezTo>
                  <a:cubicBezTo>
                    <a:pt x="26840" y="6174"/>
                    <a:pt x="26881" y="6154"/>
                    <a:pt x="26905" y="6107"/>
                  </a:cubicBezTo>
                  <a:cubicBezTo>
                    <a:pt x="27119" y="6312"/>
                    <a:pt x="27365" y="6485"/>
                    <a:pt x="27604" y="6674"/>
                  </a:cubicBezTo>
                  <a:cubicBezTo>
                    <a:pt x="27760" y="6888"/>
                    <a:pt x="27793" y="7185"/>
                    <a:pt x="28024" y="7366"/>
                  </a:cubicBezTo>
                  <a:cubicBezTo>
                    <a:pt x="26617" y="7037"/>
                    <a:pt x="25143" y="6954"/>
                    <a:pt x="23695" y="6880"/>
                  </a:cubicBezTo>
                  <a:cubicBezTo>
                    <a:pt x="23657" y="6849"/>
                    <a:pt x="23612" y="6837"/>
                    <a:pt x="23562" y="6837"/>
                  </a:cubicBezTo>
                  <a:cubicBezTo>
                    <a:pt x="23398" y="6837"/>
                    <a:pt x="23185" y="6971"/>
                    <a:pt x="23010" y="6971"/>
                  </a:cubicBezTo>
                  <a:cubicBezTo>
                    <a:pt x="23002" y="6971"/>
                    <a:pt x="22995" y="6971"/>
                    <a:pt x="22987" y="6971"/>
                  </a:cubicBezTo>
                  <a:cubicBezTo>
                    <a:pt x="22782" y="7004"/>
                    <a:pt x="22576" y="7028"/>
                    <a:pt x="22370" y="7069"/>
                  </a:cubicBezTo>
                  <a:cubicBezTo>
                    <a:pt x="22318" y="7187"/>
                    <a:pt x="22416" y="7227"/>
                    <a:pt x="22576" y="7227"/>
                  </a:cubicBezTo>
                  <a:cubicBezTo>
                    <a:pt x="22898" y="7227"/>
                    <a:pt x="23470" y="7069"/>
                    <a:pt x="23596" y="7069"/>
                  </a:cubicBezTo>
                  <a:cubicBezTo>
                    <a:pt x="25185" y="7456"/>
                    <a:pt x="26921" y="7193"/>
                    <a:pt x="28444" y="7917"/>
                  </a:cubicBezTo>
                  <a:cubicBezTo>
                    <a:pt x="29003" y="8979"/>
                    <a:pt x="29118" y="10188"/>
                    <a:pt x="29431" y="11341"/>
                  </a:cubicBezTo>
                  <a:cubicBezTo>
                    <a:pt x="28649" y="11077"/>
                    <a:pt x="27818" y="11094"/>
                    <a:pt x="27036" y="10822"/>
                  </a:cubicBezTo>
                  <a:cubicBezTo>
                    <a:pt x="26728" y="10630"/>
                    <a:pt x="25251" y="10016"/>
                    <a:pt x="25067" y="10016"/>
                  </a:cubicBezTo>
                  <a:cubicBezTo>
                    <a:pt x="24990" y="10016"/>
                    <a:pt x="25137" y="10123"/>
                    <a:pt x="25687" y="10411"/>
                  </a:cubicBezTo>
                  <a:cubicBezTo>
                    <a:pt x="25457" y="10551"/>
                    <a:pt x="25200" y="10619"/>
                    <a:pt x="24935" y="10619"/>
                  </a:cubicBezTo>
                  <a:cubicBezTo>
                    <a:pt x="24906" y="10619"/>
                    <a:pt x="24877" y="10618"/>
                    <a:pt x="24847" y="10616"/>
                  </a:cubicBezTo>
                  <a:lnTo>
                    <a:pt x="24847" y="10616"/>
                  </a:lnTo>
                  <a:cubicBezTo>
                    <a:pt x="24847" y="10714"/>
                    <a:pt x="24953" y="10753"/>
                    <a:pt x="25097" y="10753"/>
                  </a:cubicBezTo>
                  <a:cubicBezTo>
                    <a:pt x="25364" y="10753"/>
                    <a:pt x="25760" y="10621"/>
                    <a:pt x="25851" y="10493"/>
                  </a:cubicBezTo>
                  <a:cubicBezTo>
                    <a:pt x="27020" y="11127"/>
                    <a:pt x="28262" y="11415"/>
                    <a:pt x="29530" y="11744"/>
                  </a:cubicBezTo>
                  <a:cubicBezTo>
                    <a:pt x="29727" y="12320"/>
                    <a:pt x="29884" y="12912"/>
                    <a:pt x="30015" y="13513"/>
                  </a:cubicBezTo>
                  <a:cubicBezTo>
                    <a:pt x="29373" y="12987"/>
                    <a:pt x="28493" y="12863"/>
                    <a:pt x="27867" y="12303"/>
                  </a:cubicBezTo>
                  <a:cubicBezTo>
                    <a:pt x="27762" y="12282"/>
                    <a:pt x="27306" y="11737"/>
                    <a:pt x="27202" y="11737"/>
                  </a:cubicBezTo>
                  <a:cubicBezTo>
                    <a:pt x="27184" y="11737"/>
                    <a:pt x="27177" y="11754"/>
                    <a:pt x="27184" y="11793"/>
                  </a:cubicBezTo>
                  <a:cubicBezTo>
                    <a:pt x="27900" y="12723"/>
                    <a:pt x="29110" y="12945"/>
                    <a:pt x="30015" y="13612"/>
                  </a:cubicBezTo>
                  <a:cubicBezTo>
                    <a:pt x="30164" y="14970"/>
                    <a:pt x="30188" y="16344"/>
                    <a:pt x="30098" y="17719"/>
                  </a:cubicBezTo>
                  <a:cubicBezTo>
                    <a:pt x="28641" y="17463"/>
                    <a:pt x="27242" y="16961"/>
                    <a:pt x="25958" y="16245"/>
                  </a:cubicBezTo>
                  <a:cubicBezTo>
                    <a:pt x="25423" y="15760"/>
                    <a:pt x="24592" y="15982"/>
                    <a:pt x="23942" y="15817"/>
                  </a:cubicBezTo>
                  <a:cubicBezTo>
                    <a:pt x="23210" y="15686"/>
                    <a:pt x="22510" y="15439"/>
                    <a:pt x="21868" y="15085"/>
                  </a:cubicBezTo>
                  <a:cubicBezTo>
                    <a:pt x="21860" y="15080"/>
                    <a:pt x="21852" y="15078"/>
                    <a:pt x="21846" y="15078"/>
                  </a:cubicBezTo>
                  <a:cubicBezTo>
                    <a:pt x="21798" y="15078"/>
                    <a:pt x="21816" y="15204"/>
                    <a:pt x="21860" y="15233"/>
                  </a:cubicBezTo>
                  <a:cubicBezTo>
                    <a:pt x="23086" y="16081"/>
                    <a:pt x="24584" y="16147"/>
                    <a:pt x="25950" y="16558"/>
                  </a:cubicBezTo>
                  <a:cubicBezTo>
                    <a:pt x="26287" y="16813"/>
                    <a:pt x="26658" y="17035"/>
                    <a:pt x="27045" y="17217"/>
                  </a:cubicBezTo>
                  <a:cubicBezTo>
                    <a:pt x="26584" y="17373"/>
                    <a:pt x="26139" y="17562"/>
                    <a:pt x="25703" y="17784"/>
                  </a:cubicBezTo>
                  <a:lnTo>
                    <a:pt x="25267" y="17743"/>
                  </a:lnTo>
                  <a:cubicBezTo>
                    <a:pt x="25558" y="17374"/>
                    <a:pt x="25162" y="16869"/>
                    <a:pt x="24947" y="16869"/>
                  </a:cubicBezTo>
                  <a:cubicBezTo>
                    <a:pt x="24823" y="16869"/>
                    <a:pt x="24760" y="17039"/>
                    <a:pt x="24930" y="17505"/>
                  </a:cubicBezTo>
                  <a:cubicBezTo>
                    <a:pt x="24809" y="17462"/>
                    <a:pt x="24287" y="17121"/>
                    <a:pt x="24133" y="17121"/>
                  </a:cubicBezTo>
                  <a:cubicBezTo>
                    <a:pt x="24108" y="17121"/>
                    <a:pt x="24092" y="17130"/>
                    <a:pt x="24090" y="17151"/>
                  </a:cubicBezTo>
                  <a:cubicBezTo>
                    <a:pt x="24345" y="17315"/>
                    <a:pt x="24650" y="17406"/>
                    <a:pt x="24897" y="17579"/>
                  </a:cubicBezTo>
                  <a:cubicBezTo>
                    <a:pt x="25028" y="17850"/>
                    <a:pt x="25325" y="17834"/>
                    <a:pt x="25588" y="17850"/>
                  </a:cubicBezTo>
                  <a:cubicBezTo>
                    <a:pt x="25413" y="18022"/>
                    <a:pt x="25218" y="18066"/>
                    <a:pt x="25015" y="18066"/>
                  </a:cubicBezTo>
                  <a:cubicBezTo>
                    <a:pt x="24808" y="18066"/>
                    <a:pt x="24594" y="18020"/>
                    <a:pt x="24387" y="18020"/>
                  </a:cubicBezTo>
                  <a:cubicBezTo>
                    <a:pt x="24245" y="18020"/>
                    <a:pt x="24106" y="18042"/>
                    <a:pt x="23975" y="18114"/>
                  </a:cubicBezTo>
                  <a:cubicBezTo>
                    <a:pt x="23960" y="18101"/>
                    <a:pt x="23944" y="18096"/>
                    <a:pt x="23928" y="18096"/>
                  </a:cubicBezTo>
                  <a:cubicBezTo>
                    <a:pt x="23901" y="18096"/>
                    <a:pt x="23875" y="18112"/>
                    <a:pt x="23860" y="18138"/>
                  </a:cubicBezTo>
                  <a:cubicBezTo>
                    <a:pt x="23728" y="18344"/>
                    <a:pt x="23493" y="18403"/>
                    <a:pt x="23259" y="18403"/>
                  </a:cubicBezTo>
                  <a:cubicBezTo>
                    <a:pt x="23157" y="18403"/>
                    <a:pt x="23055" y="18392"/>
                    <a:pt x="22963" y="18377"/>
                  </a:cubicBezTo>
                  <a:cubicBezTo>
                    <a:pt x="22090" y="17118"/>
                    <a:pt x="20897" y="16138"/>
                    <a:pt x="19605" y="15348"/>
                  </a:cubicBezTo>
                  <a:cubicBezTo>
                    <a:pt x="19600" y="15344"/>
                    <a:pt x="19595" y="15342"/>
                    <a:pt x="19591" y="15342"/>
                  </a:cubicBezTo>
                  <a:cubicBezTo>
                    <a:pt x="19566" y="15342"/>
                    <a:pt x="19574" y="15425"/>
                    <a:pt x="19589" y="15439"/>
                  </a:cubicBezTo>
                  <a:cubicBezTo>
                    <a:pt x="20642" y="16336"/>
                    <a:pt x="21786" y="17167"/>
                    <a:pt x="22592" y="18311"/>
                  </a:cubicBezTo>
                  <a:cubicBezTo>
                    <a:pt x="22503" y="18293"/>
                    <a:pt x="22415" y="18285"/>
                    <a:pt x="22328" y="18285"/>
                  </a:cubicBezTo>
                  <a:cubicBezTo>
                    <a:pt x="21830" y="18285"/>
                    <a:pt x="21364" y="18539"/>
                    <a:pt x="20866" y="18539"/>
                  </a:cubicBezTo>
                  <a:cubicBezTo>
                    <a:pt x="20824" y="18539"/>
                    <a:pt x="20783" y="18537"/>
                    <a:pt x="20741" y="18533"/>
                  </a:cubicBezTo>
                  <a:cubicBezTo>
                    <a:pt x="20140" y="18484"/>
                    <a:pt x="19572" y="18221"/>
                    <a:pt x="18963" y="18204"/>
                  </a:cubicBezTo>
                  <a:cubicBezTo>
                    <a:pt x="16790" y="16270"/>
                    <a:pt x="14363" y="14567"/>
                    <a:pt x="11614" y="13546"/>
                  </a:cubicBezTo>
                  <a:cubicBezTo>
                    <a:pt x="11491" y="12682"/>
                    <a:pt x="10857" y="11843"/>
                    <a:pt x="11326" y="10970"/>
                  </a:cubicBezTo>
                  <a:cubicBezTo>
                    <a:pt x="11340" y="10942"/>
                    <a:pt x="11324" y="10865"/>
                    <a:pt x="11288" y="10865"/>
                  </a:cubicBezTo>
                  <a:cubicBezTo>
                    <a:pt x="11282" y="10865"/>
                    <a:pt x="11275" y="10867"/>
                    <a:pt x="11268" y="10872"/>
                  </a:cubicBezTo>
                  <a:cubicBezTo>
                    <a:pt x="10520" y="11587"/>
                    <a:pt x="11326" y="12682"/>
                    <a:pt x="11449" y="13505"/>
                  </a:cubicBezTo>
                  <a:cubicBezTo>
                    <a:pt x="10717" y="13447"/>
                    <a:pt x="10075" y="13093"/>
                    <a:pt x="9400" y="12838"/>
                  </a:cubicBezTo>
                  <a:cubicBezTo>
                    <a:pt x="8907" y="12641"/>
                    <a:pt x="8363" y="12789"/>
                    <a:pt x="7960" y="12386"/>
                  </a:cubicBezTo>
                  <a:cubicBezTo>
                    <a:pt x="8314" y="12013"/>
                    <a:pt x="7876" y="11478"/>
                    <a:pt x="7454" y="11478"/>
                  </a:cubicBezTo>
                  <a:cubicBezTo>
                    <a:pt x="7345" y="11478"/>
                    <a:pt x="7238" y="11513"/>
                    <a:pt x="7145" y="11596"/>
                  </a:cubicBezTo>
                  <a:cubicBezTo>
                    <a:pt x="6770" y="11978"/>
                    <a:pt x="7182" y="12536"/>
                    <a:pt x="7625" y="12536"/>
                  </a:cubicBezTo>
                  <a:cubicBezTo>
                    <a:pt x="7716" y="12536"/>
                    <a:pt x="7808" y="12513"/>
                    <a:pt x="7894" y="12460"/>
                  </a:cubicBezTo>
                  <a:cubicBezTo>
                    <a:pt x="8010" y="12567"/>
                    <a:pt x="8133" y="12657"/>
                    <a:pt x="8273" y="12740"/>
                  </a:cubicBezTo>
                  <a:cubicBezTo>
                    <a:pt x="7803" y="12862"/>
                    <a:pt x="7325" y="12900"/>
                    <a:pt x="6845" y="12900"/>
                  </a:cubicBezTo>
                  <a:cubicBezTo>
                    <a:pt x="6391" y="12900"/>
                    <a:pt x="5935" y="12866"/>
                    <a:pt x="5483" y="12838"/>
                  </a:cubicBezTo>
                  <a:lnTo>
                    <a:pt x="5483" y="12838"/>
                  </a:lnTo>
                  <a:cubicBezTo>
                    <a:pt x="5450" y="12847"/>
                    <a:pt x="5475" y="12921"/>
                    <a:pt x="5491" y="12929"/>
                  </a:cubicBezTo>
                  <a:cubicBezTo>
                    <a:pt x="5808" y="13032"/>
                    <a:pt x="6130" y="13065"/>
                    <a:pt x="6454" y="13065"/>
                  </a:cubicBezTo>
                  <a:cubicBezTo>
                    <a:pt x="7056" y="13065"/>
                    <a:pt x="7665" y="12950"/>
                    <a:pt x="8261" y="12950"/>
                  </a:cubicBezTo>
                  <a:cubicBezTo>
                    <a:pt x="8628" y="12950"/>
                    <a:pt x="8990" y="12994"/>
                    <a:pt x="9343" y="13135"/>
                  </a:cubicBezTo>
                  <a:cubicBezTo>
                    <a:pt x="10056" y="13414"/>
                    <a:pt x="10762" y="13897"/>
                    <a:pt x="11550" y="13897"/>
                  </a:cubicBezTo>
                  <a:cubicBezTo>
                    <a:pt x="11599" y="13897"/>
                    <a:pt x="11647" y="13896"/>
                    <a:pt x="11696" y="13892"/>
                  </a:cubicBezTo>
                  <a:cubicBezTo>
                    <a:pt x="12017" y="14056"/>
                    <a:pt x="12355" y="14180"/>
                    <a:pt x="12676" y="14344"/>
                  </a:cubicBezTo>
                  <a:cubicBezTo>
                    <a:pt x="12261" y="14455"/>
                    <a:pt x="12030" y="14506"/>
                    <a:pt x="11842" y="14506"/>
                  </a:cubicBezTo>
                  <a:cubicBezTo>
                    <a:pt x="11556" y="14506"/>
                    <a:pt x="11369" y="14390"/>
                    <a:pt x="10783" y="14196"/>
                  </a:cubicBezTo>
                  <a:lnTo>
                    <a:pt x="10783" y="14196"/>
                  </a:lnTo>
                  <a:cubicBezTo>
                    <a:pt x="10618" y="14303"/>
                    <a:pt x="11466" y="14501"/>
                    <a:pt x="11565" y="14567"/>
                  </a:cubicBezTo>
                  <a:cubicBezTo>
                    <a:pt x="11507" y="14583"/>
                    <a:pt x="11219" y="15151"/>
                    <a:pt x="12001" y="15233"/>
                  </a:cubicBezTo>
                  <a:cubicBezTo>
                    <a:pt x="12014" y="15234"/>
                    <a:pt x="12028" y="15235"/>
                    <a:pt x="12040" y="15235"/>
                  </a:cubicBezTo>
                  <a:cubicBezTo>
                    <a:pt x="12423" y="15235"/>
                    <a:pt x="12335" y="14647"/>
                    <a:pt x="11993" y="14600"/>
                  </a:cubicBezTo>
                  <a:cubicBezTo>
                    <a:pt x="12264" y="14542"/>
                    <a:pt x="12528" y="14460"/>
                    <a:pt x="12791" y="14394"/>
                  </a:cubicBezTo>
                  <a:cubicBezTo>
                    <a:pt x="14906" y="15307"/>
                    <a:pt x="16758" y="16665"/>
                    <a:pt x="18445" y="18212"/>
                  </a:cubicBezTo>
                  <a:cubicBezTo>
                    <a:pt x="18140" y="18287"/>
                    <a:pt x="17841" y="18318"/>
                    <a:pt x="17545" y="18318"/>
                  </a:cubicBezTo>
                  <a:cubicBezTo>
                    <a:pt x="16148" y="18318"/>
                    <a:pt x="14824" y="17635"/>
                    <a:pt x="13428" y="17635"/>
                  </a:cubicBezTo>
                  <a:cubicBezTo>
                    <a:pt x="13389" y="17635"/>
                    <a:pt x="13349" y="17635"/>
                    <a:pt x="13309" y="17636"/>
                  </a:cubicBezTo>
                  <a:cubicBezTo>
                    <a:pt x="13252" y="17636"/>
                    <a:pt x="13276" y="17751"/>
                    <a:pt x="13326" y="17751"/>
                  </a:cubicBezTo>
                  <a:cubicBezTo>
                    <a:pt x="14157" y="17809"/>
                    <a:pt x="14939" y="18179"/>
                    <a:pt x="15729" y="18402"/>
                  </a:cubicBezTo>
                  <a:cubicBezTo>
                    <a:pt x="14684" y="18607"/>
                    <a:pt x="13614" y="18673"/>
                    <a:pt x="12544" y="18690"/>
                  </a:cubicBezTo>
                  <a:cubicBezTo>
                    <a:pt x="12495" y="18690"/>
                    <a:pt x="12519" y="18780"/>
                    <a:pt x="12552" y="18780"/>
                  </a:cubicBezTo>
                  <a:cubicBezTo>
                    <a:pt x="12980" y="18829"/>
                    <a:pt x="13415" y="18854"/>
                    <a:pt x="13851" y="18854"/>
                  </a:cubicBezTo>
                  <a:cubicBezTo>
                    <a:pt x="14675" y="18854"/>
                    <a:pt x="15503" y="18762"/>
                    <a:pt x="16288" y="18558"/>
                  </a:cubicBezTo>
                  <a:cubicBezTo>
                    <a:pt x="16591" y="18643"/>
                    <a:pt x="16899" y="18672"/>
                    <a:pt x="17209" y="18672"/>
                  </a:cubicBezTo>
                  <a:cubicBezTo>
                    <a:pt x="17767" y="18672"/>
                    <a:pt x="18330" y="18579"/>
                    <a:pt x="18881" y="18558"/>
                  </a:cubicBezTo>
                  <a:cubicBezTo>
                    <a:pt x="20321" y="19603"/>
                    <a:pt x="21819" y="20607"/>
                    <a:pt x="23226" y="21718"/>
                  </a:cubicBezTo>
                  <a:cubicBezTo>
                    <a:pt x="22856" y="21650"/>
                    <a:pt x="22485" y="21635"/>
                    <a:pt x="22114" y="21635"/>
                  </a:cubicBezTo>
                  <a:cubicBezTo>
                    <a:pt x="21794" y="21635"/>
                    <a:pt x="21474" y="21646"/>
                    <a:pt x="21152" y="21646"/>
                  </a:cubicBezTo>
                  <a:cubicBezTo>
                    <a:pt x="21075" y="21646"/>
                    <a:pt x="20999" y="21646"/>
                    <a:pt x="20922" y="21644"/>
                  </a:cubicBezTo>
                  <a:cubicBezTo>
                    <a:pt x="20868" y="21641"/>
                    <a:pt x="20815" y="21640"/>
                    <a:pt x="20761" y="21640"/>
                  </a:cubicBezTo>
                  <a:cubicBezTo>
                    <a:pt x="19844" y="21640"/>
                    <a:pt x="18934" y="22020"/>
                    <a:pt x="18033" y="22020"/>
                  </a:cubicBezTo>
                  <a:cubicBezTo>
                    <a:pt x="17719" y="22020"/>
                    <a:pt x="17407" y="21974"/>
                    <a:pt x="17095" y="21850"/>
                  </a:cubicBezTo>
                  <a:cubicBezTo>
                    <a:pt x="17087" y="21847"/>
                    <a:pt x="17080" y="21846"/>
                    <a:pt x="17074" y="21846"/>
                  </a:cubicBezTo>
                  <a:cubicBezTo>
                    <a:pt x="17009" y="21846"/>
                    <a:pt x="17036" y="21992"/>
                    <a:pt x="17103" y="22014"/>
                  </a:cubicBezTo>
                  <a:cubicBezTo>
                    <a:pt x="17544" y="22121"/>
                    <a:pt x="17988" y="22159"/>
                    <a:pt x="18433" y="22159"/>
                  </a:cubicBezTo>
                  <a:cubicBezTo>
                    <a:pt x="19435" y="22159"/>
                    <a:pt x="20446" y="21964"/>
                    <a:pt x="21448" y="21907"/>
                  </a:cubicBezTo>
                  <a:cubicBezTo>
                    <a:pt x="21519" y="21902"/>
                    <a:pt x="21590" y="21899"/>
                    <a:pt x="21661" y="21899"/>
                  </a:cubicBezTo>
                  <a:cubicBezTo>
                    <a:pt x="22331" y="21899"/>
                    <a:pt x="23001" y="22123"/>
                    <a:pt x="23670" y="22138"/>
                  </a:cubicBezTo>
                  <a:cubicBezTo>
                    <a:pt x="23851" y="22319"/>
                    <a:pt x="24041" y="22492"/>
                    <a:pt x="24230" y="22673"/>
                  </a:cubicBezTo>
                  <a:cubicBezTo>
                    <a:pt x="24237" y="22737"/>
                    <a:pt x="24319" y="22845"/>
                    <a:pt x="24389" y="22845"/>
                  </a:cubicBezTo>
                  <a:cubicBezTo>
                    <a:pt x="24399" y="22845"/>
                    <a:pt x="24410" y="22843"/>
                    <a:pt x="24419" y="22837"/>
                  </a:cubicBezTo>
                  <a:cubicBezTo>
                    <a:pt x="25761" y="23989"/>
                    <a:pt x="27094" y="25290"/>
                    <a:pt x="28797" y="25858"/>
                  </a:cubicBezTo>
                  <a:cubicBezTo>
                    <a:pt x="28781" y="25882"/>
                    <a:pt x="28773" y="25907"/>
                    <a:pt x="28765" y="25932"/>
                  </a:cubicBezTo>
                  <a:cubicBezTo>
                    <a:pt x="28369" y="27503"/>
                    <a:pt x="28090" y="29149"/>
                    <a:pt x="27645" y="30729"/>
                  </a:cubicBezTo>
                  <a:cubicBezTo>
                    <a:pt x="27374" y="30943"/>
                    <a:pt x="27152" y="31207"/>
                    <a:pt x="26979" y="31503"/>
                  </a:cubicBezTo>
                  <a:cubicBezTo>
                    <a:pt x="26773" y="30943"/>
                    <a:pt x="26485" y="30425"/>
                    <a:pt x="26008" y="30063"/>
                  </a:cubicBezTo>
                  <a:cubicBezTo>
                    <a:pt x="25827" y="29627"/>
                    <a:pt x="25999" y="29191"/>
                    <a:pt x="26024" y="28746"/>
                  </a:cubicBezTo>
                  <a:cubicBezTo>
                    <a:pt x="26345" y="27808"/>
                    <a:pt x="26806" y="26862"/>
                    <a:pt x="26822" y="25825"/>
                  </a:cubicBezTo>
                  <a:cubicBezTo>
                    <a:pt x="26822" y="25686"/>
                    <a:pt x="26908" y="25175"/>
                    <a:pt x="26725" y="25175"/>
                  </a:cubicBezTo>
                  <a:cubicBezTo>
                    <a:pt x="26712" y="25175"/>
                    <a:pt x="26698" y="25177"/>
                    <a:pt x="26682" y="25183"/>
                  </a:cubicBezTo>
                  <a:cubicBezTo>
                    <a:pt x="26633" y="26302"/>
                    <a:pt x="26460" y="27429"/>
                    <a:pt x="25999" y="28475"/>
                  </a:cubicBezTo>
                  <a:cubicBezTo>
                    <a:pt x="25250" y="28129"/>
                    <a:pt x="24362" y="28335"/>
                    <a:pt x="23555" y="28162"/>
                  </a:cubicBezTo>
                  <a:cubicBezTo>
                    <a:pt x="22740" y="27536"/>
                    <a:pt x="21613" y="26672"/>
                    <a:pt x="21950" y="25504"/>
                  </a:cubicBezTo>
                  <a:cubicBezTo>
                    <a:pt x="21925" y="25442"/>
                    <a:pt x="21902" y="25415"/>
                    <a:pt x="21882" y="25415"/>
                  </a:cubicBezTo>
                  <a:cubicBezTo>
                    <a:pt x="21773" y="25415"/>
                    <a:pt x="21751" y="26223"/>
                    <a:pt x="21847" y="26536"/>
                  </a:cubicBezTo>
                  <a:lnTo>
                    <a:pt x="21847" y="26536"/>
                  </a:lnTo>
                  <a:cubicBezTo>
                    <a:pt x="21081" y="25247"/>
                    <a:pt x="18995" y="24629"/>
                    <a:pt x="18963" y="23397"/>
                  </a:cubicBezTo>
                  <a:cubicBezTo>
                    <a:pt x="18928" y="23332"/>
                    <a:pt x="18904" y="23305"/>
                    <a:pt x="18888" y="23305"/>
                  </a:cubicBezTo>
                  <a:cubicBezTo>
                    <a:pt x="18817" y="23305"/>
                    <a:pt x="18911" y="23838"/>
                    <a:pt x="18971" y="23899"/>
                  </a:cubicBezTo>
                  <a:cubicBezTo>
                    <a:pt x="18643" y="23590"/>
                    <a:pt x="18487" y="23481"/>
                    <a:pt x="18442" y="23481"/>
                  </a:cubicBezTo>
                  <a:cubicBezTo>
                    <a:pt x="18349" y="23481"/>
                    <a:pt x="18739" y="23955"/>
                    <a:pt x="19062" y="24072"/>
                  </a:cubicBezTo>
                  <a:cubicBezTo>
                    <a:pt x="19720" y="25010"/>
                    <a:pt x="20930" y="25446"/>
                    <a:pt x="21580" y="26417"/>
                  </a:cubicBezTo>
                  <a:cubicBezTo>
                    <a:pt x="21491" y="26386"/>
                    <a:pt x="21408" y="26372"/>
                    <a:pt x="21333" y="26372"/>
                  </a:cubicBezTo>
                  <a:cubicBezTo>
                    <a:pt x="20720" y="26372"/>
                    <a:pt x="20588" y="27306"/>
                    <a:pt x="21358" y="27372"/>
                  </a:cubicBezTo>
                  <a:cubicBezTo>
                    <a:pt x="21374" y="27373"/>
                    <a:pt x="21389" y="27374"/>
                    <a:pt x="21405" y="27374"/>
                  </a:cubicBezTo>
                  <a:cubicBezTo>
                    <a:pt x="21681" y="27374"/>
                    <a:pt x="21973" y="27173"/>
                    <a:pt x="21934" y="26870"/>
                  </a:cubicBezTo>
                  <a:cubicBezTo>
                    <a:pt x="21967" y="26870"/>
                    <a:pt x="21992" y="26837"/>
                    <a:pt x="21983" y="26804"/>
                  </a:cubicBezTo>
                  <a:lnTo>
                    <a:pt x="21983" y="26804"/>
                  </a:lnTo>
                  <a:cubicBezTo>
                    <a:pt x="22263" y="27355"/>
                    <a:pt x="22749" y="27750"/>
                    <a:pt x="23218" y="28137"/>
                  </a:cubicBezTo>
                  <a:cubicBezTo>
                    <a:pt x="23174" y="28141"/>
                    <a:pt x="23124" y="28143"/>
                    <a:pt x="23068" y="28143"/>
                  </a:cubicBezTo>
                  <a:cubicBezTo>
                    <a:pt x="22469" y="28143"/>
                    <a:pt x="21204" y="27951"/>
                    <a:pt x="20291" y="27951"/>
                  </a:cubicBezTo>
                  <a:cubicBezTo>
                    <a:pt x="19753" y="27951"/>
                    <a:pt x="19337" y="28018"/>
                    <a:pt x="19251" y="28228"/>
                  </a:cubicBezTo>
                  <a:cubicBezTo>
                    <a:pt x="19676" y="28109"/>
                    <a:pt x="20108" y="28067"/>
                    <a:pt x="20544" y="28067"/>
                  </a:cubicBezTo>
                  <a:cubicBezTo>
                    <a:pt x="21164" y="28067"/>
                    <a:pt x="21789" y="28152"/>
                    <a:pt x="22403" y="28219"/>
                  </a:cubicBezTo>
                  <a:cubicBezTo>
                    <a:pt x="21595" y="28598"/>
                    <a:pt x="21942" y="28902"/>
                    <a:pt x="22347" y="28902"/>
                  </a:cubicBezTo>
                  <a:cubicBezTo>
                    <a:pt x="22656" y="28902"/>
                    <a:pt x="22999" y="28725"/>
                    <a:pt x="22889" y="28269"/>
                  </a:cubicBezTo>
                  <a:lnTo>
                    <a:pt x="22889" y="28269"/>
                  </a:lnTo>
                  <a:cubicBezTo>
                    <a:pt x="23070" y="28285"/>
                    <a:pt x="23251" y="28302"/>
                    <a:pt x="23432" y="28318"/>
                  </a:cubicBezTo>
                  <a:cubicBezTo>
                    <a:pt x="23613" y="28458"/>
                    <a:pt x="23794" y="28606"/>
                    <a:pt x="23975" y="28754"/>
                  </a:cubicBezTo>
                  <a:cubicBezTo>
                    <a:pt x="22140" y="30417"/>
                    <a:pt x="18708" y="30236"/>
                    <a:pt x="17597" y="32540"/>
                  </a:cubicBezTo>
                  <a:cubicBezTo>
                    <a:pt x="17591" y="32572"/>
                    <a:pt x="17625" y="32640"/>
                    <a:pt x="17651" y="32640"/>
                  </a:cubicBezTo>
                  <a:cubicBezTo>
                    <a:pt x="17659" y="32640"/>
                    <a:pt x="17666" y="32635"/>
                    <a:pt x="17671" y="32622"/>
                  </a:cubicBezTo>
                  <a:cubicBezTo>
                    <a:pt x="17901" y="32096"/>
                    <a:pt x="18296" y="31651"/>
                    <a:pt x="18782" y="31347"/>
                  </a:cubicBezTo>
                  <a:cubicBezTo>
                    <a:pt x="20535" y="30417"/>
                    <a:pt x="22568" y="30112"/>
                    <a:pt x="24189" y="28927"/>
                  </a:cubicBezTo>
                  <a:cubicBezTo>
                    <a:pt x="24823" y="29388"/>
                    <a:pt x="25341" y="30005"/>
                    <a:pt x="25983" y="30441"/>
                  </a:cubicBezTo>
                  <a:cubicBezTo>
                    <a:pt x="26205" y="31059"/>
                    <a:pt x="26189" y="31906"/>
                    <a:pt x="26831" y="32260"/>
                  </a:cubicBezTo>
                  <a:cubicBezTo>
                    <a:pt x="27094" y="33223"/>
                    <a:pt x="26732" y="34169"/>
                    <a:pt x="26748" y="35124"/>
                  </a:cubicBezTo>
                  <a:cubicBezTo>
                    <a:pt x="26649" y="36367"/>
                    <a:pt x="26271" y="37618"/>
                    <a:pt x="26065" y="38860"/>
                  </a:cubicBezTo>
                  <a:cubicBezTo>
                    <a:pt x="25218" y="39667"/>
                    <a:pt x="26189" y="41337"/>
                    <a:pt x="26090" y="42473"/>
                  </a:cubicBezTo>
                  <a:cubicBezTo>
                    <a:pt x="25859" y="42119"/>
                    <a:pt x="25695" y="41724"/>
                    <a:pt x="25629" y="41305"/>
                  </a:cubicBezTo>
                  <a:cubicBezTo>
                    <a:pt x="25636" y="41060"/>
                    <a:pt x="25488" y="40952"/>
                    <a:pt x="25324" y="40952"/>
                  </a:cubicBezTo>
                  <a:cubicBezTo>
                    <a:pt x="25124" y="40952"/>
                    <a:pt x="24900" y="41112"/>
                    <a:pt x="24905" y="41379"/>
                  </a:cubicBezTo>
                  <a:cubicBezTo>
                    <a:pt x="24321" y="40860"/>
                    <a:pt x="23884" y="40185"/>
                    <a:pt x="23267" y="39708"/>
                  </a:cubicBezTo>
                  <a:cubicBezTo>
                    <a:pt x="23130" y="39614"/>
                    <a:pt x="22982" y="39572"/>
                    <a:pt x="22838" y="39572"/>
                  </a:cubicBezTo>
                  <a:cubicBezTo>
                    <a:pt x="22351" y="39572"/>
                    <a:pt x="21907" y="40049"/>
                    <a:pt x="22066" y="40589"/>
                  </a:cubicBezTo>
                  <a:cubicBezTo>
                    <a:pt x="20658" y="41206"/>
                    <a:pt x="19029" y="41346"/>
                    <a:pt x="17498" y="41477"/>
                  </a:cubicBezTo>
                  <a:cubicBezTo>
                    <a:pt x="16832" y="40564"/>
                    <a:pt x="15918" y="39831"/>
                    <a:pt x="15070" y="39091"/>
                  </a:cubicBezTo>
                  <a:cubicBezTo>
                    <a:pt x="14922" y="39008"/>
                    <a:pt x="14840" y="38852"/>
                    <a:pt x="14865" y="38688"/>
                  </a:cubicBezTo>
                  <a:lnTo>
                    <a:pt x="14865" y="38688"/>
                  </a:lnTo>
                  <a:cubicBezTo>
                    <a:pt x="14880" y="38689"/>
                    <a:pt x="14895" y="38689"/>
                    <a:pt x="14910" y="38689"/>
                  </a:cubicBezTo>
                  <a:cubicBezTo>
                    <a:pt x="15540" y="38689"/>
                    <a:pt x="15542" y="37672"/>
                    <a:pt x="14947" y="37552"/>
                  </a:cubicBezTo>
                  <a:cubicBezTo>
                    <a:pt x="14933" y="37551"/>
                    <a:pt x="14919" y="37550"/>
                    <a:pt x="14905" y="37550"/>
                  </a:cubicBezTo>
                  <a:cubicBezTo>
                    <a:pt x="14364" y="37550"/>
                    <a:pt x="14242" y="38325"/>
                    <a:pt x="14659" y="38613"/>
                  </a:cubicBezTo>
                  <a:cubicBezTo>
                    <a:pt x="14651" y="38671"/>
                    <a:pt x="14651" y="38737"/>
                    <a:pt x="14651" y="38803"/>
                  </a:cubicBezTo>
                  <a:cubicBezTo>
                    <a:pt x="14585" y="38753"/>
                    <a:pt x="14519" y="38712"/>
                    <a:pt x="14453" y="38671"/>
                  </a:cubicBezTo>
                  <a:cubicBezTo>
                    <a:pt x="13441" y="37618"/>
                    <a:pt x="14289" y="36531"/>
                    <a:pt x="14766" y="35486"/>
                  </a:cubicBezTo>
                  <a:cubicBezTo>
                    <a:pt x="14939" y="34655"/>
                    <a:pt x="14815" y="33684"/>
                    <a:pt x="15515" y="33067"/>
                  </a:cubicBezTo>
                  <a:cubicBezTo>
                    <a:pt x="15538" y="33044"/>
                    <a:pt x="15518" y="32958"/>
                    <a:pt x="15483" y="32958"/>
                  </a:cubicBezTo>
                  <a:cubicBezTo>
                    <a:pt x="15480" y="32958"/>
                    <a:pt x="15477" y="32958"/>
                    <a:pt x="15474" y="32960"/>
                  </a:cubicBezTo>
                  <a:cubicBezTo>
                    <a:pt x="14651" y="33371"/>
                    <a:pt x="14865" y="34490"/>
                    <a:pt x="14700" y="35248"/>
                  </a:cubicBezTo>
                  <a:cubicBezTo>
                    <a:pt x="14494" y="36186"/>
                    <a:pt x="13597" y="36902"/>
                    <a:pt x="13910" y="37947"/>
                  </a:cubicBezTo>
                  <a:cubicBezTo>
                    <a:pt x="13639" y="37618"/>
                    <a:pt x="13416" y="37239"/>
                    <a:pt x="13104" y="36951"/>
                  </a:cubicBezTo>
                  <a:cubicBezTo>
                    <a:pt x="12766" y="36737"/>
                    <a:pt x="12560" y="36367"/>
                    <a:pt x="12264" y="36087"/>
                  </a:cubicBezTo>
                  <a:cubicBezTo>
                    <a:pt x="11919" y="35840"/>
                    <a:pt x="11524" y="35601"/>
                    <a:pt x="11170" y="35396"/>
                  </a:cubicBezTo>
                  <a:lnTo>
                    <a:pt x="11170" y="35396"/>
                  </a:lnTo>
                  <a:cubicBezTo>
                    <a:pt x="10980" y="35519"/>
                    <a:pt x="11227" y="35750"/>
                    <a:pt x="11359" y="35815"/>
                  </a:cubicBezTo>
                  <a:cubicBezTo>
                    <a:pt x="11919" y="36070"/>
                    <a:pt x="12421" y="36359"/>
                    <a:pt x="12766" y="36885"/>
                  </a:cubicBezTo>
                  <a:cubicBezTo>
                    <a:pt x="12659" y="36869"/>
                    <a:pt x="12552" y="36852"/>
                    <a:pt x="12445" y="36836"/>
                  </a:cubicBezTo>
                  <a:cubicBezTo>
                    <a:pt x="12440" y="36835"/>
                    <a:pt x="12435" y="36834"/>
                    <a:pt x="12431" y="36834"/>
                  </a:cubicBezTo>
                  <a:cubicBezTo>
                    <a:pt x="12342" y="36834"/>
                    <a:pt x="12384" y="37059"/>
                    <a:pt x="12478" y="37075"/>
                  </a:cubicBezTo>
                  <a:cubicBezTo>
                    <a:pt x="12676" y="37107"/>
                    <a:pt x="12873" y="37157"/>
                    <a:pt x="13071" y="37198"/>
                  </a:cubicBezTo>
                  <a:cubicBezTo>
                    <a:pt x="13433" y="37733"/>
                    <a:pt x="13935" y="38169"/>
                    <a:pt x="14182" y="38770"/>
                  </a:cubicBezTo>
                  <a:cubicBezTo>
                    <a:pt x="13950" y="38691"/>
                    <a:pt x="13715" y="38665"/>
                    <a:pt x="13479" y="38665"/>
                  </a:cubicBezTo>
                  <a:cubicBezTo>
                    <a:pt x="13031" y="38665"/>
                    <a:pt x="12577" y="38757"/>
                    <a:pt x="12131" y="38757"/>
                  </a:cubicBezTo>
                  <a:cubicBezTo>
                    <a:pt x="11881" y="38757"/>
                    <a:pt x="11634" y="38728"/>
                    <a:pt x="11392" y="38638"/>
                  </a:cubicBezTo>
                  <a:cubicBezTo>
                    <a:pt x="11172" y="38553"/>
                    <a:pt x="10913" y="38380"/>
                    <a:pt x="10671" y="38380"/>
                  </a:cubicBezTo>
                  <a:cubicBezTo>
                    <a:pt x="10561" y="38380"/>
                    <a:pt x="10453" y="38416"/>
                    <a:pt x="10355" y="38515"/>
                  </a:cubicBezTo>
                  <a:cubicBezTo>
                    <a:pt x="10326" y="38536"/>
                    <a:pt x="10347" y="38620"/>
                    <a:pt x="10386" y="38620"/>
                  </a:cubicBezTo>
                  <a:cubicBezTo>
                    <a:pt x="10392" y="38620"/>
                    <a:pt x="10398" y="38618"/>
                    <a:pt x="10404" y="38613"/>
                  </a:cubicBezTo>
                  <a:cubicBezTo>
                    <a:pt x="10502" y="38550"/>
                    <a:pt x="10605" y="38525"/>
                    <a:pt x="10709" y="38525"/>
                  </a:cubicBezTo>
                  <a:cubicBezTo>
                    <a:pt x="10981" y="38525"/>
                    <a:pt x="11265" y="38692"/>
                    <a:pt x="11515" y="38770"/>
                  </a:cubicBezTo>
                  <a:cubicBezTo>
                    <a:pt x="11875" y="38866"/>
                    <a:pt x="12255" y="38878"/>
                    <a:pt x="12636" y="38878"/>
                  </a:cubicBezTo>
                  <a:cubicBezTo>
                    <a:pt x="12761" y="38878"/>
                    <a:pt x="12886" y="38876"/>
                    <a:pt x="13011" y="38876"/>
                  </a:cubicBezTo>
                  <a:cubicBezTo>
                    <a:pt x="13644" y="38876"/>
                    <a:pt x="14258" y="38910"/>
                    <a:pt x="14758" y="39313"/>
                  </a:cubicBezTo>
                  <a:cubicBezTo>
                    <a:pt x="15564" y="39947"/>
                    <a:pt x="16321" y="40646"/>
                    <a:pt x="17004" y="41412"/>
                  </a:cubicBezTo>
                  <a:cubicBezTo>
                    <a:pt x="14371" y="41214"/>
                    <a:pt x="11606" y="41486"/>
                    <a:pt x="9063" y="40753"/>
                  </a:cubicBezTo>
                  <a:cubicBezTo>
                    <a:pt x="9025" y="40665"/>
                    <a:pt x="8479" y="40320"/>
                    <a:pt x="8319" y="40320"/>
                  </a:cubicBezTo>
                  <a:cubicBezTo>
                    <a:pt x="8271" y="40320"/>
                    <a:pt x="8258" y="40352"/>
                    <a:pt x="8306" y="40432"/>
                  </a:cubicBezTo>
                  <a:cubicBezTo>
                    <a:pt x="8446" y="40506"/>
                    <a:pt x="8577" y="40580"/>
                    <a:pt x="8709" y="40663"/>
                  </a:cubicBezTo>
                  <a:cubicBezTo>
                    <a:pt x="8660" y="40656"/>
                    <a:pt x="8620" y="40652"/>
                    <a:pt x="8588" y="40652"/>
                  </a:cubicBezTo>
                  <a:cubicBezTo>
                    <a:pt x="8248" y="40652"/>
                    <a:pt x="8890" y="41025"/>
                    <a:pt x="9071" y="41025"/>
                  </a:cubicBezTo>
                  <a:cubicBezTo>
                    <a:pt x="10857" y="41313"/>
                    <a:pt x="12684" y="41477"/>
                    <a:pt x="14494" y="41675"/>
                  </a:cubicBezTo>
                  <a:cubicBezTo>
                    <a:pt x="12626" y="41881"/>
                    <a:pt x="10750" y="41856"/>
                    <a:pt x="8882" y="42062"/>
                  </a:cubicBezTo>
                  <a:cubicBezTo>
                    <a:pt x="7359" y="39922"/>
                    <a:pt x="6199" y="37544"/>
                    <a:pt x="4849" y="35297"/>
                  </a:cubicBezTo>
                  <a:cubicBezTo>
                    <a:pt x="4742" y="34894"/>
                    <a:pt x="4364" y="34548"/>
                    <a:pt x="4199" y="34145"/>
                  </a:cubicBezTo>
                  <a:lnTo>
                    <a:pt x="4199" y="34145"/>
                  </a:lnTo>
                  <a:cubicBezTo>
                    <a:pt x="4051" y="34169"/>
                    <a:pt x="4438" y="34795"/>
                    <a:pt x="4504" y="34935"/>
                  </a:cubicBezTo>
                  <a:cubicBezTo>
                    <a:pt x="4361" y="34882"/>
                    <a:pt x="4170" y="34665"/>
                    <a:pt x="4038" y="34665"/>
                  </a:cubicBezTo>
                  <a:cubicBezTo>
                    <a:pt x="4025" y="34665"/>
                    <a:pt x="4013" y="34667"/>
                    <a:pt x="4002" y="34671"/>
                  </a:cubicBezTo>
                  <a:cubicBezTo>
                    <a:pt x="4784" y="35231"/>
                    <a:pt x="5022" y="35791"/>
                    <a:pt x="5491" y="36638"/>
                  </a:cubicBezTo>
                  <a:cubicBezTo>
                    <a:pt x="6545" y="38441"/>
                    <a:pt x="7532" y="40301"/>
                    <a:pt x="8586" y="42103"/>
                  </a:cubicBezTo>
                  <a:cubicBezTo>
                    <a:pt x="7960" y="42160"/>
                    <a:pt x="7376" y="42391"/>
                    <a:pt x="6767" y="42531"/>
                  </a:cubicBezTo>
                  <a:cubicBezTo>
                    <a:pt x="6726" y="42534"/>
                    <a:pt x="6686" y="42536"/>
                    <a:pt x="6646" y="42536"/>
                  </a:cubicBezTo>
                  <a:cubicBezTo>
                    <a:pt x="5435" y="42536"/>
                    <a:pt x="5193" y="40972"/>
                    <a:pt x="4356" y="40350"/>
                  </a:cubicBezTo>
                  <a:cubicBezTo>
                    <a:pt x="4346" y="40343"/>
                    <a:pt x="4339" y="40341"/>
                    <a:pt x="4333" y="40341"/>
                  </a:cubicBezTo>
                  <a:cubicBezTo>
                    <a:pt x="4299" y="40341"/>
                    <a:pt x="4303" y="40421"/>
                    <a:pt x="4331" y="40449"/>
                  </a:cubicBezTo>
                  <a:cubicBezTo>
                    <a:pt x="5047" y="41058"/>
                    <a:pt x="5195" y="42095"/>
                    <a:pt x="5936" y="42671"/>
                  </a:cubicBezTo>
                  <a:cubicBezTo>
                    <a:pt x="4581" y="42759"/>
                    <a:pt x="3241" y="44061"/>
                    <a:pt x="1919" y="44061"/>
                  </a:cubicBezTo>
                  <a:cubicBezTo>
                    <a:pt x="1522" y="44061"/>
                    <a:pt x="1128" y="43944"/>
                    <a:pt x="735" y="43642"/>
                  </a:cubicBezTo>
                  <a:cubicBezTo>
                    <a:pt x="694" y="43585"/>
                    <a:pt x="592" y="43507"/>
                    <a:pt x="529" y="43507"/>
                  </a:cubicBezTo>
                  <a:cubicBezTo>
                    <a:pt x="491" y="43507"/>
                    <a:pt x="467" y="43536"/>
                    <a:pt x="479" y="43617"/>
                  </a:cubicBezTo>
                  <a:cubicBezTo>
                    <a:pt x="348" y="43708"/>
                    <a:pt x="191" y="43765"/>
                    <a:pt x="35" y="43798"/>
                  </a:cubicBezTo>
                  <a:cubicBezTo>
                    <a:pt x="0" y="43896"/>
                    <a:pt x="51" y="43929"/>
                    <a:pt x="132" y="43929"/>
                  </a:cubicBezTo>
                  <a:cubicBezTo>
                    <a:pt x="264" y="43929"/>
                    <a:pt x="476" y="43841"/>
                    <a:pt x="537" y="43790"/>
                  </a:cubicBezTo>
                  <a:cubicBezTo>
                    <a:pt x="928" y="44243"/>
                    <a:pt x="1369" y="44409"/>
                    <a:pt x="1838" y="44409"/>
                  </a:cubicBezTo>
                  <a:cubicBezTo>
                    <a:pt x="3038" y="44409"/>
                    <a:pt x="4416" y="43326"/>
                    <a:pt x="5582" y="43214"/>
                  </a:cubicBezTo>
                  <a:lnTo>
                    <a:pt x="5582" y="43214"/>
                  </a:lnTo>
                  <a:cubicBezTo>
                    <a:pt x="5162" y="43601"/>
                    <a:pt x="4965" y="44317"/>
                    <a:pt x="4331" y="44424"/>
                  </a:cubicBezTo>
                  <a:cubicBezTo>
                    <a:pt x="4084" y="44440"/>
                    <a:pt x="3993" y="44662"/>
                    <a:pt x="3870" y="44843"/>
                  </a:cubicBezTo>
                  <a:cubicBezTo>
                    <a:pt x="3837" y="44926"/>
                    <a:pt x="3475" y="45148"/>
                    <a:pt x="3648" y="45172"/>
                  </a:cubicBezTo>
                  <a:cubicBezTo>
                    <a:pt x="3886" y="45057"/>
                    <a:pt x="4010" y="44794"/>
                    <a:pt x="4166" y="44596"/>
                  </a:cubicBezTo>
                  <a:cubicBezTo>
                    <a:pt x="4479" y="44432"/>
                    <a:pt x="4849" y="44349"/>
                    <a:pt x="5063" y="44029"/>
                  </a:cubicBezTo>
                  <a:cubicBezTo>
                    <a:pt x="5477" y="43224"/>
                    <a:pt x="6083" y="43005"/>
                    <a:pt x="6908" y="43005"/>
                  </a:cubicBezTo>
                  <a:cubicBezTo>
                    <a:pt x="6970" y="43005"/>
                    <a:pt x="7032" y="43006"/>
                    <a:pt x="7096" y="43008"/>
                  </a:cubicBezTo>
                  <a:cubicBezTo>
                    <a:pt x="6800" y="43304"/>
                    <a:pt x="6701" y="43732"/>
                    <a:pt x="6372" y="44004"/>
                  </a:cubicBezTo>
                  <a:cubicBezTo>
                    <a:pt x="6001" y="44275"/>
                    <a:pt x="5755" y="44679"/>
                    <a:pt x="5672" y="45140"/>
                  </a:cubicBezTo>
                  <a:cubicBezTo>
                    <a:pt x="5672" y="45156"/>
                    <a:pt x="5690" y="45175"/>
                    <a:pt x="5707" y="45175"/>
                  </a:cubicBezTo>
                  <a:cubicBezTo>
                    <a:pt x="5716" y="45175"/>
                    <a:pt x="5724" y="45170"/>
                    <a:pt x="5730" y="45156"/>
                  </a:cubicBezTo>
                  <a:cubicBezTo>
                    <a:pt x="5853" y="44506"/>
                    <a:pt x="6364" y="44119"/>
                    <a:pt x="6775" y="43658"/>
                  </a:cubicBezTo>
                  <a:cubicBezTo>
                    <a:pt x="6899" y="43395"/>
                    <a:pt x="7071" y="43164"/>
                    <a:pt x="7294" y="42983"/>
                  </a:cubicBezTo>
                  <a:cubicBezTo>
                    <a:pt x="8075" y="42893"/>
                    <a:pt x="8849" y="42704"/>
                    <a:pt x="9590" y="42432"/>
                  </a:cubicBezTo>
                  <a:cubicBezTo>
                    <a:pt x="10495" y="42432"/>
                    <a:pt x="11384" y="42300"/>
                    <a:pt x="12289" y="42251"/>
                  </a:cubicBezTo>
                  <a:lnTo>
                    <a:pt x="12289" y="42251"/>
                  </a:lnTo>
                  <a:cubicBezTo>
                    <a:pt x="11993" y="42374"/>
                    <a:pt x="11622" y="42473"/>
                    <a:pt x="11507" y="42811"/>
                  </a:cubicBezTo>
                  <a:cubicBezTo>
                    <a:pt x="11430" y="42768"/>
                    <a:pt x="11353" y="42750"/>
                    <a:pt x="11280" y="42750"/>
                  </a:cubicBezTo>
                  <a:cubicBezTo>
                    <a:pt x="10766" y="42750"/>
                    <a:pt x="10406" y="43664"/>
                    <a:pt x="11054" y="43823"/>
                  </a:cubicBezTo>
                  <a:cubicBezTo>
                    <a:pt x="11095" y="43834"/>
                    <a:pt x="11136" y="43840"/>
                    <a:pt x="11176" y="43840"/>
                  </a:cubicBezTo>
                  <a:cubicBezTo>
                    <a:pt x="11626" y="43840"/>
                    <a:pt x="11982" y="43163"/>
                    <a:pt x="11589" y="42868"/>
                  </a:cubicBezTo>
                  <a:cubicBezTo>
                    <a:pt x="11994" y="42259"/>
                    <a:pt x="12697" y="42191"/>
                    <a:pt x="13412" y="42191"/>
                  </a:cubicBezTo>
                  <a:cubicBezTo>
                    <a:pt x="13618" y="42191"/>
                    <a:pt x="13826" y="42197"/>
                    <a:pt x="14027" y="42197"/>
                  </a:cubicBezTo>
                  <a:cubicBezTo>
                    <a:pt x="14251" y="42197"/>
                    <a:pt x="14467" y="42190"/>
                    <a:pt x="14667" y="42160"/>
                  </a:cubicBezTo>
                  <a:cubicBezTo>
                    <a:pt x="15607" y="42098"/>
                    <a:pt x="16532" y="42021"/>
                    <a:pt x="17457" y="42021"/>
                  </a:cubicBezTo>
                  <a:cubicBezTo>
                    <a:pt x="18111" y="42021"/>
                    <a:pt x="18766" y="42059"/>
                    <a:pt x="19424" y="42169"/>
                  </a:cubicBezTo>
                  <a:cubicBezTo>
                    <a:pt x="19528" y="42217"/>
                    <a:pt x="19748" y="42239"/>
                    <a:pt x="20029" y="42239"/>
                  </a:cubicBezTo>
                  <a:cubicBezTo>
                    <a:pt x="20997" y="42239"/>
                    <a:pt x="22693" y="41975"/>
                    <a:pt x="22897" y="41593"/>
                  </a:cubicBezTo>
                  <a:cubicBezTo>
                    <a:pt x="23580" y="41683"/>
                    <a:pt x="23201" y="42416"/>
                    <a:pt x="24222" y="43099"/>
                  </a:cubicBezTo>
                  <a:cubicBezTo>
                    <a:pt x="24114" y="43124"/>
                    <a:pt x="24009" y="43136"/>
                    <a:pt x="23907" y="43136"/>
                  </a:cubicBezTo>
                  <a:cubicBezTo>
                    <a:pt x="23452" y="43136"/>
                    <a:pt x="23056" y="42905"/>
                    <a:pt x="22666" y="42662"/>
                  </a:cubicBezTo>
                  <a:cubicBezTo>
                    <a:pt x="22057" y="42399"/>
                    <a:pt x="21391" y="42341"/>
                    <a:pt x="20741" y="42292"/>
                  </a:cubicBezTo>
                  <a:cubicBezTo>
                    <a:pt x="20739" y="42292"/>
                    <a:pt x="20737" y="42292"/>
                    <a:pt x="20735" y="42292"/>
                  </a:cubicBezTo>
                  <a:cubicBezTo>
                    <a:pt x="20668" y="42292"/>
                    <a:pt x="20701" y="42448"/>
                    <a:pt x="20757" y="42448"/>
                  </a:cubicBezTo>
                  <a:cubicBezTo>
                    <a:pt x="20765" y="42448"/>
                    <a:pt x="20772" y="42448"/>
                    <a:pt x="20780" y="42448"/>
                  </a:cubicBezTo>
                  <a:cubicBezTo>
                    <a:pt x="21847" y="42448"/>
                    <a:pt x="22664" y="43028"/>
                    <a:pt x="23547" y="43510"/>
                  </a:cubicBezTo>
                  <a:cubicBezTo>
                    <a:pt x="23611" y="43507"/>
                    <a:pt x="23673" y="43505"/>
                    <a:pt x="23732" y="43505"/>
                  </a:cubicBezTo>
                  <a:cubicBezTo>
                    <a:pt x="24791" y="43505"/>
                    <a:pt x="25100" y="44055"/>
                    <a:pt x="25637" y="44958"/>
                  </a:cubicBezTo>
                  <a:cubicBezTo>
                    <a:pt x="26789" y="46053"/>
                    <a:pt x="26296" y="45238"/>
                    <a:pt x="26872" y="46753"/>
                  </a:cubicBezTo>
                  <a:cubicBezTo>
                    <a:pt x="27629" y="47510"/>
                    <a:pt x="28600" y="48152"/>
                    <a:pt x="28633" y="49345"/>
                  </a:cubicBezTo>
                  <a:cubicBezTo>
                    <a:pt x="28600" y="49402"/>
                    <a:pt x="28625" y="49476"/>
                    <a:pt x="28682" y="49509"/>
                  </a:cubicBezTo>
                  <a:cubicBezTo>
                    <a:pt x="28701" y="49542"/>
                    <a:pt x="28734" y="49558"/>
                    <a:pt x="28769" y="49558"/>
                  </a:cubicBezTo>
                  <a:cubicBezTo>
                    <a:pt x="28797" y="49558"/>
                    <a:pt x="28825" y="49548"/>
                    <a:pt x="28847" y="49526"/>
                  </a:cubicBezTo>
                  <a:cubicBezTo>
                    <a:pt x="29258" y="49411"/>
                    <a:pt x="29810" y="49394"/>
                    <a:pt x="30147" y="49147"/>
                  </a:cubicBezTo>
                  <a:cubicBezTo>
                    <a:pt x="30410" y="48160"/>
                    <a:pt x="29283" y="46884"/>
                    <a:pt x="28773" y="46045"/>
                  </a:cubicBezTo>
                  <a:cubicBezTo>
                    <a:pt x="28024" y="44942"/>
                    <a:pt x="27571" y="43658"/>
                    <a:pt x="27456" y="42333"/>
                  </a:cubicBezTo>
                  <a:cubicBezTo>
                    <a:pt x="27629" y="41930"/>
                    <a:pt x="27925" y="41609"/>
                    <a:pt x="28188" y="41272"/>
                  </a:cubicBezTo>
                  <a:cubicBezTo>
                    <a:pt x="28229" y="41478"/>
                    <a:pt x="28441" y="41586"/>
                    <a:pt x="28647" y="41586"/>
                  </a:cubicBezTo>
                  <a:cubicBezTo>
                    <a:pt x="28778" y="41586"/>
                    <a:pt x="28907" y="41542"/>
                    <a:pt x="28987" y="41453"/>
                  </a:cubicBezTo>
                  <a:cubicBezTo>
                    <a:pt x="29091" y="41159"/>
                    <a:pt x="28869" y="40678"/>
                    <a:pt x="28571" y="40678"/>
                  </a:cubicBezTo>
                  <a:cubicBezTo>
                    <a:pt x="28494" y="40678"/>
                    <a:pt x="28411" y="40710"/>
                    <a:pt x="28328" y="40786"/>
                  </a:cubicBezTo>
                  <a:cubicBezTo>
                    <a:pt x="28297" y="40598"/>
                    <a:pt x="28527" y="39328"/>
                    <a:pt x="28364" y="39328"/>
                  </a:cubicBezTo>
                  <a:cubicBezTo>
                    <a:pt x="28356" y="39328"/>
                    <a:pt x="28347" y="39331"/>
                    <a:pt x="28337" y="39338"/>
                  </a:cubicBezTo>
                  <a:cubicBezTo>
                    <a:pt x="28246" y="40975"/>
                    <a:pt x="28386" y="40860"/>
                    <a:pt x="27448" y="42210"/>
                  </a:cubicBezTo>
                  <a:cubicBezTo>
                    <a:pt x="27415" y="41864"/>
                    <a:pt x="27407" y="41518"/>
                    <a:pt x="27407" y="41173"/>
                  </a:cubicBezTo>
                  <a:cubicBezTo>
                    <a:pt x="27604" y="40811"/>
                    <a:pt x="27481" y="40407"/>
                    <a:pt x="27357" y="40062"/>
                  </a:cubicBezTo>
                  <a:cubicBezTo>
                    <a:pt x="27456" y="39692"/>
                    <a:pt x="27769" y="39387"/>
                    <a:pt x="27629" y="38959"/>
                  </a:cubicBezTo>
                  <a:cubicBezTo>
                    <a:pt x="27588" y="38704"/>
                    <a:pt x="27481" y="38424"/>
                    <a:pt x="27579" y="38177"/>
                  </a:cubicBezTo>
                  <a:cubicBezTo>
                    <a:pt x="27604" y="38103"/>
                    <a:pt x="27596" y="38029"/>
                    <a:pt x="27563" y="37972"/>
                  </a:cubicBezTo>
                  <a:cubicBezTo>
                    <a:pt x="27571" y="35906"/>
                    <a:pt x="28287" y="33964"/>
                    <a:pt x="28509" y="31939"/>
                  </a:cubicBezTo>
                  <a:cubicBezTo>
                    <a:pt x="28682" y="30688"/>
                    <a:pt x="28904" y="29446"/>
                    <a:pt x="29192" y="28219"/>
                  </a:cubicBezTo>
                  <a:cubicBezTo>
                    <a:pt x="29604" y="27528"/>
                    <a:pt x="30567" y="27339"/>
                    <a:pt x="30978" y="26606"/>
                  </a:cubicBezTo>
                  <a:cubicBezTo>
                    <a:pt x="31052" y="26573"/>
                    <a:pt x="31001" y="26504"/>
                    <a:pt x="30960" y="26504"/>
                  </a:cubicBezTo>
                  <a:cubicBezTo>
                    <a:pt x="30940" y="26504"/>
                    <a:pt x="30923" y="26518"/>
                    <a:pt x="30921" y="26557"/>
                  </a:cubicBezTo>
                  <a:cubicBezTo>
                    <a:pt x="30773" y="26771"/>
                    <a:pt x="30600" y="26969"/>
                    <a:pt x="30394" y="27133"/>
                  </a:cubicBezTo>
                  <a:cubicBezTo>
                    <a:pt x="30542" y="26952"/>
                    <a:pt x="30707" y="26615"/>
                    <a:pt x="30443" y="26467"/>
                  </a:cubicBezTo>
                  <a:cubicBezTo>
                    <a:pt x="30412" y="26398"/>
                    <a:pt x="30376" y="26369"/>
                    <a:pt x="30340" y="26369"/>
                  </a:cubicBezTo>
                  <a:cubicBezTo>
                    <a:pt x="30145" y="26369"/>
                    <a:pt x="29939" y="27200"/>
                    <a:pt x="30286" y="27200"/>
                  </a:cubicBezTo>
                  <a:cubicBezTo>
                    <a:pt x="30294" y="27200"/>
                    <a:pt x="30303" y="27200"/>
                    <a:pt x="30312" y="27199"/>
                  </a:cubicBezTo>
                  <a:lnTo>
                    <a:pt x="30312" y="27199"/>
                  </a:lnTo>
                  <a:cubicBezTo>
                    <a:pt x="29966" y="27471"/>
                    <a:pt x="29513" y="27619"/>
                    <a:pt x="29250" y="27973"/>
                  </a:cubicBezTo>
                  <a:cubicBezTo>
                    <a:pt x="29406" y="27076"/>
                    <a:pt x="29810" y="26211"/>
                    <a:pt x="29908" y="25323"/>
                  </a:cubicBezTo>
                  <a:cubicBezTo>
                    <a:pt x="29966" y="25232"/>
                    <a:pt x="30040" y="25158"/>
                    <a:pt x="30114" y="25084"/>
                  </a:cubicBezTo>
                  <a:cubicBezTo>
                    <a:pt x="30121" y="25091"/>
                    <a:pt x="30127" y="25094"/>
                    <a:pt x="30133" y="25094"/>
                  </a:cubicBezTo>
                  <a:cubicBezTo>
                    <a:pt x="30154" y="25094"/>
                    <a:pt x="30165" y="25054"/>
                    <a:pt x="30172" y="25035"/>
                  </a:cubicBezTo>
                  <a:cubicBezTo>
                    <a:pt x="30452" y="24722"/>
                    <a:pt x="31077" y="24640"/>
                    <a:pt x="31200" y="24253"/>
                  </a:cubicBezTo>
                  <a:cubicBezTo>
                    <a:pt x="31801" y="22985"/>
                    <a:pt x="32369" y="21693"/>
                    <a:pt x="32970" y="20443"/>
                  </a:cubicBezTo>
                  <a:cubicBezTo>
                    <a:pt x="33085" y="20377"/>
                    <a:pt x="33027" y="20179"/>
                    <a:pt x="32929" y="20130"/>
                  </a:cubicBezTo>
                  <a:cubicBezTo>
                    <a:pt x="32929" y="18936"/>
                    <a:pt x="33069" y="17620"/>
                    <a:pt x="32517" y="16533"/>
                  </a:cubicBezTo>
                  <a:lnTo>
                    <a:pt x="32517" y="16533"/>
                  </a:lnTo>
                  <a:cubicBezTo>
                    <a:pt x="32311" y="16566"/>
                    <a:pt x="32624" y="17192"/>
                    <a:pt x="32624" y="17373"/>
                  </a:cubicBezTo>
                  <a:cubicBezTo>
                    <a:pt x="32937" y="18352"/>
                    <a:pt x="32665" y="19389"/>
                    <a:pt x="32764" y="20385"/>
                  </a:cubicBezTo>
                  <a:cubicBezTo>
                    <a:pt x="32180" y="21644"/>
                    <a:pt x="31571" y="22895"/>
                    <a:pt x="31011" y="24162"/>
                  </a:cubicBezTo>
                  <a:cubicBezTo>
                    <a:pt x="30740" y="24335"/>
                    <a:pt x="30476" y="24508"/>
                    <a:pt x="30213" y="24689"/>
                  </a:cubicBezTo>
                  <a:cubicBezTo>
                    <a:pt x="30336" y="23380"/>
                    <a:pt x="29810" y="21718"/>
                    <a:pt x="30863" y="20706"/>
                  </a:cubicBezTo>
                  <a:cubicBezTo>
                    <a:pt x="30930" y="20639"/>
                    <a:pt x="30867" y="20459"/>
                    <a:pt x="30783" y="20459"/>
                  </a:cubicBezTo>
                  <a:cubicBezTo>
                    <a:pt x="30764" y="20459"/>
                    <a:pt x="30743" y="20469"/>
                    <a:pt x="30723" y="20492"/>
                  </a:cubicBezTo>
                  <a:cubicBezTo>
                    <a:pt x="31003" y="18385"/>
                    <a:pt x="31126" y="16155"/>
                    <a:pt x="30789" y="14065"/>
                  </a:cubicBezTo>
                  <a:cubicBezTo>
                    <a:pt x="30517" y="12452"/>
                    <a:pt x="29801" y="10904"/>
                    <a:pt x="30147" y="9234"/>
                  </a:cubicBezTo>
                  <a:cubicBezTo>
                    <a:pt x="30246" y="8510"/>
                    <a:pt x="30024" y="7621"/>
                    <a:pt x="30715" y="7135"/>
                  </a:cubicBezTo>
                  <a:cubicBezTo>
                    <a:pt x="30789" y="7143"/>
                    <a:pt x="30871" y="7152"/>
                    <a:pt x="30954" y="7152"/>
                  </a:cubicBezTo>
                  <a:cubicBezTo>
                    <a:pt x="31009" y="7487"/>
                    <a:pt x="31243" y="7619"/>
                    <a:pt x="31483" y="7619"/>
                  </a:cubicBezTo>
                  <a:cubicBezTo>
                    <a:pt x="31915" y="7619"/>
                    <a:pt x="32369" y="7190"/>
                    <a:pt x="31851" y="6740"/>
                  </a:cubicBezTo>
                  <a:cubicBezTo>
                    <a:pt x="31746" y="6669"/>
                    <a:pt x="31614" y="6632"/>
                    <a:pt x="31482" y="6632"/>
                  </a:cubicBezTo>
                  <a:cubicBezTo>
                    <a:pt x="31281" y="6632"/>
                    <a:pt x="31081" y="6718"/>
                    <a:pt x="30986" y="6897"/>
                  </a:cubicBezTo>
                  <a:cubicBezTo>
                    <a:pt x="30945" y="6884"/>
                    <a:pt x="30902" y="6878"/>
                    <a:pt x="30859" y="6878"/>
                  </a:cubicBezTo>
                  <a:cubicBezTo>
                    <a:pt x="30816" y="6878"/>
                    <a:pt x="30773" y="6884"/>
                    <a:pt x="30731" y="6897"/>
                  </a:cubicBezTo>
                  <a:cubicBezTo>
                    <a:pt x="30805" y="6321"/>
                    <a:pt x="30838" y="5744"/>
                    <a:pt x="30888" y="5168"/>
                  </a:cubicBezTo>
                  <a:cubicBezTo>
                    <a:pt x="31003" y="5078"/>
                    <a:pt x="31250" y="4699"/>
                    <a:pt x="30995" y="4691"/>
                  </a:cubicBezTo>
                  <a:lnTo>
                    <a:pt x="30995" y="4691"/>
                  </a:lnTo>
                  <a:cubicBezTo>
                    <a:pt x="30904" y="4699"/>
                    <a:pt x="30880" y="4823"/>
                    <a:pt x="30830" y="4889"/>
                  </a:cubicBezTo>
                  <a:lnTo>
                    <a:pt x="30814" y="4872"/>
                  </a:lnTo>
                  <a:cubicBezTo>
                    <a:pt x="30510" y="4238"/>
                    <a:pt x="30294" y="3968"/>
                    <a:pt x="30219" y="3968"/>
                  </a:cubicBezTo>
                  <a:cubicBezTo>
                    <a:pt x="30125" y="3968"/>
                    <a:pt x="30251" y="4388"/>
                    <a:pt x="30698" y="5045"/>
                  </a:cubicBezTo>
                  <a:cubicBezTo>
                    <a:pt x="30657" y="5662"/>
                    <a:pt x="30559" y="6288"/>
                    <a:pt x="30567" y="6905"/>
                  </a:cubicBezTo>
                  <a:cubicBezTo>
                    <a:pt x="30345" y="7135"/>
                    <a:pt x="30172" y="7407"/>
                    <a:pt x="30073" y="7711"/>
                  </a:cubicBezTo>
                  <a:cubicBezTo>
                    <a:pt x="29752" y="7004"/>
                    <a:pt x="29522" y="6255"/>
                    <a:pt x="29415" y="5481"/>
                  </a:cubicBezTo>
                  <a:cubicBezTo>
                    <a:pt x="29456" y="5358"/>
                    <a:pt x="29415" y="5210"/>
                    <a:pt x="29489" y="5094"/>
                  </a:cubicBezTo>
                  <a:cubicBezTo>
                    <a:pt x="29507" y="4966"/>
                    <a:pt x="29444" y="4886"/>
                    <a:pt x="29380" y="4886"/>
                  </a:cubicBezTo>
                  <a:cubicBezTo>
                    <a:pt x="29329" y="4886"/>
                    <a:pt x="29277" y="4937"/>
                    <a:pt x="29267" y="5053"/>
                  </a:cubicBezTo>
                  <a:cubicBezTo>
                    <a:pt x="29258" y="5045"/>
                    <a:pt x="29242" y="5045"/>
                    <a:pt x="29234" y="5045"/>
                  </a:cubicBezTo>
                  <a:cubicBezTo>
                    <a:pt x="28625" y="3860"/>
                    <a:pt x="28098" y="2634"/>
                    <a:pt x="27867" y="1325"/>
                  </a:cubicBezTo>
                  <a:cubicBezTo>
                    <a:pt x="27612" y="971"/>
                    <a:pt x="27250" y="659"/>
                    <a:pt x="27003" y="296"/>
                  </a:cubicBezTo>
                  <a:lnTo>
                    <a:pt x="27003" y="296"/>
                  </a:lnTo>
                  <a:cubicBezTo>
                    <a:pt x="26748" y="469"/>
                    <a:pt x="27538" y="1317"/>
                    <a:pt x="27769" y="1440"/>
                  </a:cubicBezTo>
                  <a:cubicBezTo>
                    <a:pt x="27826" y="1860"/>
                    <a:pt x="27925" y="2263"/>
                    <a:pt x="28049" y="2667"/>
                  </a:cubicBezTo>
                  <a:cubicBezTo>
                    <a:pt x="28009" y="2548"/>
                    <a:pt x="27541" y="1948"/>
                    <a:pt x="27403" y="1948"/>
                  </a:cubicBezTo>
                  <a:cubicBezTo>
                    <a:pt x="27370" y="1948"/>
                    <a:pt x="27356" y="1984"/>
                    <a:pt x="27374" y="2074"/>
                  </a:cubicBezTo>
                  <a:cubicBezTo>
                    <a:pt x="27991" y="2807"/>
                    <a:pt x="28378" y="3695"/>
                    <a:pt x="28789" y="4559"/>
                  </a:cubicBezTo>
                  <a:cubicBezTo>
                    <a:pt x="29406" y="5605"/>
                    <a:pt x="29324" y="6897"/>
                    <a:pt x="29999" y="7925"/>
                  </a:cubicBezTo>
                  <a:cubicBezTo>
                    <a:pt x="30114" y="8863"/>
                    <a:pt x="29818" y="9818"/>
                    <a:pt x="29900" y="10756"/>
                  </a:cubicBezTo>
                  <a:cubicBezTo>
                    <a:pt x="29645" y="9793"/>
                    <a:pt x="29094" y="8921"/>
                    <a:pt x="28797" y="7966"/>
                  </a:cubicBezTo>
                  <a:cubicBezTo>
                    <a:pt x="28386" y="6707"/>
                    <a:pt x="28073" y="5366"/>
                    <a:pt x="27654" y="4107"/>
                  </a:cubicBezTo>
                  <a:cubicBezTo>
                    <a:pt x="27382" y="3580"/>
                    <a:pt x="26814" y="3317"/>
                    <a:pt x="26427" y="2897"/>
                  </a:cubicBezTo>
                  <a:cubicBezTo>
                    <a:pt x="25934" y="2272"/>
                    <a:pt x="25530" y="1580"/>
                    <a:pt x="25069" y="930"/>
                  </a:cubicBezTo>
                  <a:cubicBezTo>
                    <a:pt x="25416" y="576"/>
                    <a:pt x="25015" y="1"/>
                    <a:pt x="24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5083772">
              <a:off x="2446124" y="1443362"/>
              <a:ext cx="96104" cy="80594"/>
            </a:xfrm>
            <a:custGeom>
              <a:rect b="b" l="l" r="r" t="t"/>
              <a:pathLst>
                <a:path extrusionOk="0" h="1117" w="1332">
                  <a:moveTo>
                    <a:pt x="541" y="0"/>
                  </a:moveTo>
                  <a:cubicBezTo>
                    <a:pt x="515" y="0"/>
                    <a:pt x="488" y="4"/>
                    <a:pt x="461" y="11"/>
                  </a:cubicBezTo>
                  <a:cubicBezTo>
                    <a:pt x="0" y="209"/>
                    <a:pt x="502" y="768"/>
                    <a:pt x="716" y="991"/>
                  </a:cubicBezTo>
                  <a:cubicBezTo>
                    <a:pt x="830" y="1079"/>
                    <a:pt x="917" y="1117"/>
                    <a:pt x="981" y="1117"/>
                  </a:cubicBezTo>
                  <a:cubicBezTo>
                    <a:pt x="1332" y="1117"/>
                    <a:pt x="1005" y="0"/>
                    <a:pt x="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5083772">
              <a:off x="1272969" y="1299589"/>
              <a:ext cx="146104" cy="141275"/>
            </a:xfrm>
            <a:custGeom>
              <a:rect b="b" l="l" r="r" t="t"/>
              <a:pathLst>
                <a:path extrusionOk="0" h="1958" w="2025">
                  <a:moveTo>
                    <a:pt x="995" y="0"/>
                  </a:moveTo>
                  <a:cubicBezTo>
                    <a:pt x="786" y="0"/>
                    <a:pt x="582" y="116"/>
                    <a:pt x="478" y="325"/>
                  </a:cubicBezTo>
                  <a:cubicBezTo>
                    <a:pt x="247" y="342"/>
                    <a:pt x="91" y="572"/>
                    <a:pt x="157" y="794"/>
                  </a:cubicBezTo>
                  <a:cubicBezTo>
                    <a:pt x="58" y="852"/>
                    <a:pt x="0" y="959"/>
                    <a:pt x="0" y="1074"/>
                  </a:cubicBezTo>
                  <a:cubicBezTo>
                    <a:pt x="0" y="1231"/>
                    <a:pt x="83" y="1370"/>
                    <a:pt x="214" y="1461"/>
                  </a:cubicBezTo>
                  <a:cubicBezTo>
                    <a:pt x="214" y="1535"/>
                    <a:pt x="239" y="1609"/>
                    <a:pt x="288" y="1667"/>
                  </a:cubicBezTo>
                  <a:cubicBezTo>
                    <a:pt x="354" y="1765"/>
                    <a:pt x="445" y="1839"/>
                    <a:pt x="552" y="1897"/>
                  </a:cubicBezTo>
                  <a:cubicBezTo>
                    <a:pt x="623" y="1938"/>
                    <a:pt x="702" y="1957"/>
                    <a:pt x="782" y="1957"/>
                  </a:cubicBezTo>
                  <a:cubicBezTo>
                    <a:pt x="896" y="1957"/>
                    <a:pt x="1011" y="1917"/>
                    <a:pt x="1103" y="1839"/>
                  </a:cubicBezTo>
                  <a:cubicBezTo>
                    <a:pt x="1138" y="1810"/>
                    <a:pt x="1165" y="1806"/>
                    <a:pt x="1199" y="1806"/>
                  </a:cubicBezTo>
                  <a:cubicBezTo>
                    <a:pt x="1212" y="1806"/>
                    <a:pt x="1227" y="1807"/>
                    <a:pt x="1243" y="1807"/>
                  </a:cubicBezTo>
                  <a:cubicBezTo>
                    <a:pt x="1284" y="1798"/>
                    <a:pt x="1334" y="1790"/>
                    <a:pt x="1383" y="1774"/>
                  </a:cubicBezTo>
                  <a:cubicBezTo>
                    <a:pt x="1473" y="1741"/>
                    <a:pt x="1556" y="1691"/>
                    <a:pt x="1622" y="1617"/>
                  </a:cubicBezTo>
                  <a:cubicBezTo>
                    <a:pt x="1745" y="1469"/>
                    <a:pt x="1794" y="1280"/>
                    <a:pt x="1753" y="1091"/>
                  </a:cubicBezTo>
                  <a:cubicBezTo>
                    <a:pt x="1959" y="934"/>
                    <a:pt x="2025" y="654"/>
                    <a:pt x="1901" y="424"/>
                  </a:cubicBezTo>
                  <a:cubicBezTo>
                    <a:pt x="1827" y="255"/>
                    <a:pt x="1652" y="96"/>
                    <a:pt x="1464" y="96"/>
                  </a:cubicBezTo>
                  <a:cubicBezTo>
                    <a:pt x="1423" y="96"/>
                    <a:pt x="1382" y="104"/>
                    <a:pt x="1342" y="120"/>
                  </a:cubicBezTo>
                  <a:cubicBezTo>
                    <a:pt x="1237" y="38"/>
                    <a:pt x="1115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5083772">
              <a:off x="1281541" y="1319646"/>
              <a:ext cx="75613" cy="67174"/>
            </a:xfrm>
            <a:custGeom>
              <a:rect b="b" l="l" r="r" t="t"/>
              <a:pathLst>
                <a:path extrusionOk="0" h="931" w="1048">
                  <a:moveTo>
                    <a:pt x="801" y="0"/>
                  </a:moveTo>
                  <a:lnTo>
                    <a:pt x="776" y="17"/>
                  </a:lnTo>
                  <a:cubicBezTo>
                    <a:pt x="505" y="181"/>
                    <a:pt x="249" y="379"/>
                    <a:pt x="19" y="601"/>
                  </a:cubicBezTo>
                  <a:cubicBezTo>
                    <a:pt x="0" y="619"/>
                    <a:pt x="19" y="643"/>
                    <a:pt x="40" y="643"/>
                  </a:cubicBezTo>
                  <a:cubicBezTo>
                    <a:pt x="47" y="643"/>
                    <a:pt x="54" y="640"/>
                    <a:pt x="60" y="634"/>
                  </a:cubicBezTo>
                  <a:cubicBezTo>
                    <a:pt x="274" y="428"/>
                    <a:pt x="521" y="239"/>
                    <a:pt x="776" y="74"/>
                  </a:cubicBezTo>
                  <a:cubicBezTo>
                    <a:pt x="908" y="329"/>
                    <a:pt x="982" y="617"/>
                    <a:pt x="990" y="905"/>
                  </a:cubicBezTo>
                  <a:cubicBezTo>
                    <a:pt x="990" y="922"/>
                    <a:pt x="1007" y="930"/>
                    <a:pt x="1015" y="930"/>
                  </a:cubicBezTo>
                  <a:cubicBezTo>
                    <a:pt x="1031" y="930"/>
                    <a:pt x="1048" y="922"/>
                    <a:pt x="1048" y="905"/>
                  </a:cubicBezTo>
                  <a:cubicBezTo>
                    <a:pt x="1031" y="601"/>
                    <a:pt x="957" y="296"/>
                    <a:pt x="809" y="25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5083772">
              <a:off x="1322299" y="1386191"/>
              <a:ext cx="54690" cy="15152"/>
            </a:xfrm>
            <a:custGeom>
              <a:rect b="b" l="l" r="r" t="t"/>
              <a:pathLst>
                <a:path extrusionOk="0" h="210" w="758">
                  <a:moveTo>
                    <a:pt x="138" y="1"/>
                  </a:moveTo>
                  <a:cubicBezTo>
                    <a:pt x="100" y="1"/>
                    <a:pt x="62" y="2"/>
                    <a:pt x="25" y="6"/>
                  </a:cubicBezTo>
                  <a:cubicBezTo>
                    <a:pt x="8" y="14"/>
                    <a:pt x="0" y="23"/>
                    <a:pt x="0" y="39"/>
                  </a:cubicBezTo>
                  <a:cubicBezTo>
                    <a:pt x="0" y="56"/>
                    <a:pt x="17" y="64"/>
                    <a:pt x="33" y="64"/>
                  </a:cubicBezTo>
                  <a:cubicBezTo>
                    <a:pt x="73" y="60"/>
                    <a:pt x="113" y="58"/>
                    <a:pt x="153" y="58"/>
                  </a:cubicBezTo>
                  <a:cubicBezTo>
                    <a:pt x="351" y="58"/>
                    <a:pt x="545" y="108"/>
                    <a:pt x="716" y="204"/>
                  </a:cubicBezTo>
                  <a:cubicBezTo>
                    <a:pt x="720" y="208"/>
                    <a:pt x="722" y="210"/>
                    <a:pt x="724" y="210"/>
                  </a:cubicBezTo>
                  <a:cubicBezTo>
                    <a:pt x="726" y="210"/>
                    <a:pt x="729" y="208"/>
                    <a:pt x="733" y="204"/>
                  </a:cubicBezTo>
                  <a:cubicBezTo>
                    <a:pt x="735" y="206"/>
                    <a:pt x="737" y="207"/>
                    <a:pt x="740" y="207"/>
                  </a:cubicBezTo>
                  <a:cubicBezTo>
                    <a:pt x="746" y="207"/>
                    <a:pt x="752" y="201"/>
                    <a:pt x="757" y="195"/>
                  </a:cubicBezTo>
                  <a:cubicBezTo>
                    <a:pt x="757" y="187"/>
                    <a:pt x="757" y="171"/>
                    <a:pt x="741" y="163"/>
                  </a:cubicBezTo>
                  <a:cubicBezTo>
                    <a:pt x="559" y="58"/>
                    <a:pt x="349" y="1"/>
                    <a:pt x="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5083772">
              <a:off x="1349290" y="1337264"/>
              <a:ext cx="32684" cy="35499"/>
            </a:xfrm>
            <a:custGeom>
              <a:rect b="b" l="l" r="r" t="t"/>
              <a:pathLst>
                <a:path extrusionOk="0" h="492" w="453">
                  <a:moveTo>
                    <a:pt x="22" y="0"/>
                  </a:moveTo>
                  <a:cubicBezTo>
                    <a:pt x="14" y="0"/>
                    <a:pt x="8" y="4"/>
                    <a:pt x="8" y="14"/>
                  </a:cubicBezTo>
                  <a:cubicBezTo>
                    <a:pt x="0" y="22"/>
                    <a:pt x="0" y="39"/>
                    <a:pt x="17" y="47"/>
                  </a:cubicBezTo>
                  <a:cubicBezTo>
                    <a:pt x="181" y="146"/>
                    <a:pt x="321" y="294"/>
                    <a:pt x="395" y="475"/>
                  </a:cubicBezTo>
                  <a:cubicBezTo>
                    <a:pt x="403" y="483"/>
                    <a:pt x="412" y="491"/>
                    <a:pt x="420" y="491"/>
                  </a:cubicBezTo>
                  <a:lnTo>
                    <a:pt x="428" y="483"/>
                  </a:lnTo>
                  <a:cubicBezTo>
                    <a:pt x="444" y="483"/>
                    <a:pt x="453" y="467"/>
                    <a:pt x="444" y="450"/>
                  </a:cubicBezTo>
                  <a:cubicBezTo>
                    <a:pt x="362" y="261"/>
                    <a:pt x="222" y="104"/>
                    <a:pt x="41" y="6"/>
                  </a:cubicBezTo>
                  <a:cubicBezTo>
                    <a:pt x="34" y="2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5083772">
              <a:off x="1320925" y="1333121"/>
              <a:ext cx="64214" cy="10967"/>
            </a:xfrm>
            <a:custGeom>
              <a:rect b="b" l="l" r="r" t="t"/>
              <a:pathLst>
                <a:path extrusionOk="0" h="152" w="890">
                  <a:moveTo>
                    <a:pt x="399" y="1"/>
                  </a:moveTo>
                  <a:cubicBezTo>
                    <a:pt x="271" y="1"/>
                    <a:pt x="145" y="21"/>
                    <a:pt x="25" y="61"/>
                  </a:cubicBezTo>
                  <a:cubicBezTo>
                    <a:pt x="8" y="69"/>
                    <a:pt x="0" y="86"/>
                    <a:pt x="8" y="94"/>
                  </a:cubicBezTo>
                  <a:cubicBezTo>
                    <a:pt x="14" y="106"/>
                    <a:pt x="21" y="114"/>
                    <a:pt x="30" y="114"/>
                  </a:cubicBezTo>
                  <a:cubicBezTo>
                    <a:pt x="33" y="114"/>
                    <a:pt x="37" y="113"/>
                    <a:pt x="41" y="111"/>
                  </a:cubicBezTo>
                  <a:cubicBezTo>
                    <a:pt x="155" y="72"/>
                    <a:pt x="274" y="53"/>
                    <a:pt x="394" y="53"/>
                  </a:cubicBezTo>
                  <a:cubicBezTo>
                    <a:pt x="552" y="53"/>
                    <a:pt x="711" y="86"/>
                    <a:pt x="856" y="152"/>
                  </a:cubicBezTo>
                  <a:lnTo>
                    <a:pt x="864" y="152"/>
                  </a:lnTo>
                  <a:cubicBezTo>
                    <a:pt x="873" y="152"/>
                    <a:pt x="881" y="144"/>
                    <a:pt x="881" y="135"/>
                  </a:cubicBezTo>
                  <a:cubicBezTo>
                    <a:pt x="889" y="127"/>
                    <a:pt x="881" y="111"/>
                    <a:pt x="873" y="102"/>
                  </a:cubicBezTo>
                  <a:cubicBezTo>
                    <a:pt x="721" y="34"/>
                    <a:pt x="559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5083772">
              <a:off x="1359643" y="1357445"/>
              <a:ext cx="32756" cy="44446"/>
            </a:xfrm>
            <a:custGeom>
              <a:rect b="b" l="l" r="r" t="t"/>
              <a:pathLst>
                <a:path extrusionOk="0" h="616" w="454">
                  <a:moveTo>
                    <a:pt x="430" y="0"/>
                  </a:moveTo>
                  <a:cubicBezTo>
                    <a:pt x="421" y="0"/>
                    <a:pt x="411" y="5"/>
                    <a:pt x="404" y="15"/>
                  </a:cubicBezTo>
                  <a:cubicBezTo>
                    <a:pt x="355" y="246"/>
                    <a:pt x="215" y="443"/>
                    <a:pt x="17" y="566"/>
                  </a:cubicBezTo>
                  <a:cubicBezTo>
                    <a:pt x="1" y="575"/>
                    <a:pt x="1" y="591"/>
                    <a:pt x="9" y="608"/>
                  </a:cubicBezTo>
                  <a:cubicBezTo>
                    <a:pt x="9" y="616"/>
                    <a:pt x="17" y="616"/>
                    <a:pt x="34" y="616"/>
                  </a:cubicBezTo>
                  <a:lnTo>
                    <a:pt x="42" y="616"/>
                  </a:lnTo>
                  <a:cubicBezTo>
                    <a:pt x="256" y="484"/>
                    <a:pt x="404" y="270"/>
                    <a:pt x="454" y="23"/>
                  </a:cubicBezTo>
                  <a:cubicBezTo>
                    <a:pt x="454" y="9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5083772">
              <a:off x="1308135" y="1350909"/>
              <a:ext cx="63636" cy="57073"/>
            </a:xfrm>
            <a:custGeom>
              <a:rect b="b" l="l" r="r" t="t"/>
              <a:pathLst>
                <a:path extrusionOk="0" h="791" w="882">
                  <a:moveTo>
                    <a:pt x="873" y="0"/>
                  </a:moveTo>
                  <a:lnTo>
                    <a:pt x="807" y="25"/>
                  </a:lnTo>
                  <a:cubicBezTo>
                    <a:pt x="626" y="74"/>
                    <a:pt x="461" y="165"/>
                    <a:pt x="322" y="280"/>
                  </a:cubicBezTo>
                  <a:cubicBezTo>
                    <a:pt x="223" y="395"/>
                    <a:pt x="132" y="519"/>
                    <a:pt x="66" y="658"/>
                  </a:cubicBezTo>
                  <a:cubicBezTo>
                    <a:pt x="42" y="700"/>
                    <a:pt x="17" y="733"/>
                    <a:pt x="1" y="774"/>
                  </a:cubicBezTo>
                  <a:lnTo>
                    <a:pt x="17" y="790"/>
                  </a:lnTo>
                  <a:lnTo>
                    <a:pt x="91" y="667"/>
                  </a:lnTo>
                  <a:cubicBezTo>
                    <a:pt x="157" y="535"/>
                    <a:pt x="239" y="412"/>
                    <a:pt x="338" y="296"/>
                  </a:cubicBezTo>
                  <a:cubicBezTo>
                    <a:pt x="478" y="181"/>
                    <a:pt x="643" y="99"/>
                    <a:pt x="815" y="50"/>
                  </a:cubicBezTo>
                  <a:lnTo>
                    <a:pt x="881" y="25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5083772">
              <a:off x="1359679" y="1344892"/>
              <a:ext cx="13131" cy="37447"/>
            </a:xfrm>
            <a:custGeom>
              <a:rect b="b" l="l" r="r" t="t"/>
              <a:pathLst>
                <a:path extrusionOk="0" h="519" w="182">
                  <a:moveTo>
                    <a:pt x="25" y="0"/>
                  </a:moveTo>
                  <a:lnTo>
                    <a:pt x="0" y="8"/>
                  </a:lnTo>
                  <a:cubicBezTo>
                    <a:pt x="74" y="173"/>
                    <a:pt x="124" y="346"/>
                    <a:pt x="157" y="519"/>
                  </a:cubicBezTo>
                  <a:lnTo>
                    <a:pt x="181" y="510"/>
                  </a:lnTo>
                  <a:cubicBezTo>
                    <a:pt x="148" y="338"/>
                    <a:pt x="99" y="165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5083772">
              <a:off x="1330965" y="1327534"/>
              <a:ext cx="52886" cy="61257"/>
            </a:xfrm>
            <a:custGeom>
              <a:rect b="b" l="l" r="r" t="t"/>
              <a:pathLst>
                <a:path extrusionOk="0" h="849" w="733">
                  <a:moveTo>
                    <a:pt x="708" y="1"/>
                  </a:moveTo>
                  <a:cubicBezTo>
                    <a:pt x="675" y="182"/>
                    <a:pt x="617" y="371"/>
                    <a:pt x="551" y="552"/>
                  </a:cubicBezTo>
                  <a:cubicBezTo>
                    <a:pt x="529" y="543"/>
                    <a:pt x="506" y="538"/>
                    <a:pt x="484" y="538"/>
                  </a:cubicBezTo>
                  <a:cubicBezTo>
                    <a:pt x="451" y="538"/>
                    <a:pt x="420" y="549"/>
                    <a:pt x="395" y="569"/>
                  </a:cubicBezTo>
                  <a:cubicBezTo>
                    <a:pt x="247" y="643"/>
                    <a:pt x="115" y="725"/>
                    <a:pt x="0" y="832"/>
                  </a:cubicBezTo>
                  <a:lnTo>
                    <a:pt x="17" y="849"/>
                  </a:lnTo>
                  <a:cubicBezTo>
                    <a:pt x="132" y="750"/>
                    <a:pt x="263" y="659"/>
                    <a:pt x="403" y="593"/>
                  </a:cubicBezTo>
                  <a:cubicBezTo>
                    <a:pt x="443" y="573"/>
                    <a:pt x="477" y="563"/>
                    <a:pt x="503" y="563"/>
                  </a:cubicBezTo>
                  <a:cubicBezTo>
                    <a:pt x="520" y="563"/>
                    <a:pt x="534" y="567"/>
                    <a:pt x="543" y="577"/>
                  </a:cubicBezTo>
                  <a:lnTo>
                    <a:pt x="560" y="593"/>
                  </a:lnTo>
                  <a:lnTo>
                    <a:pt x="568" y="577"/>
                  </a:lnTo>
                  <a:cubicBezTo>
                    <a:pt x="642" y="388"/>
                    <a:pt x="691" y="198"/>
                    <a:pt x="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5083772">
              <a:off x="1315661" y="1351626"/>
              <a:ext cx="65368" cy="42786"/>
            </a:xfrm>
            <a:custGeom>
              <a:rect b="b" l="l" r="r" t="t"/>
              <a:pathLst>
                <a:path extrusionOk="0" h="593" w="906">
                  <a:moveTo>
                    <a:pt x="8" y="0"/>
                  </a:moveTo>
                  <a:lnTo>
                    <a:pt x="0" y="25"/>
                  </a:lnTo>
                  <a:cubicBezTo>
                    <a:pt x="181" y="99"/>
                    <a:pt x="346" y="206"/>
                    <a:pt x="477" y="354"/>
                  </a:cubicBezTo>
                  <a:cubicBezTo>
                    <a:pt x="642" y="371"/>
                    <a:pt x="782" y="461"/>
                    <a:pt x="881" y="593"/>
                  </a:cubicBezTo>
                  <a:lnTo>
                    <a:pt x="905" y="577"/>
                  </a:lnTo>
                  <a:cubicBezTo>
                    <a:pt x="807" y="445"/>
                    <a:pt x="658" y="354"/>
                    <a:pt x="494" y="330"/>
                  </a:cubicBezTo>
                  <a:cubicBezTo>
                    <a:pt x="354" y="190"/>
                    <a:pt x="189" y="75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5083772">
              <a:off x="1322370" y="1357928"/>
              <a:ext cx="11905" cy="42209"/>
            </a:xfrm>
            <a:custGeom>
              <a:rect b="b" l="l" r="r" t="t"/>
              <a:pathLst>
                <a:path extrusionOk="0" h="585" w="165">
                  <a:moveTo>
                    <a:pt x="25" y="0"/>
                  </a:moveTo>
                  <a:lnTo>
                    <a:pt x="0" y="9"/>
                  </a:lnTo>
                  <a:cubicBezTo>
                    <a:pt x="91" y="190"/>
                    <a:pt x="132" y="387"/>
                    <a:pt x="132" y="585"/>
                  </a:cubicBezTo>
                  <a:lnTo>
                    <a:pt x="165" y="585"/>
                  </a:lnTo>
                  <a:cubicBezTo>
                    <a:pt x="165" y="379"/>
                    <a:pt x="115" y="182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5083772">
              <a:off x="1347680" y="1370445"/>
              <a:ext cx="30952" cy="28572"/>
            </a:xfrm>
            <a:custGeom>
              <a:rect b="b" l="l" r="r" t="t"/>
              <a:pathLst>
                <a:path extrusionOk="0" h="396" w="429">
                  <a:moveTo>
                    <a:pt x="412" y="1"/>
                  </a:moveTo>
                  <a:cubicBezTo>
                    <a:pt x="239" y="83"/>
                    <a:pt x="100" y="223"/>
                    <a:pt x="1" y="388"/>
                  </a:cubicBezTo>
                  <a:lnTo>
                    <a:pt x="25" y="396"/>
                  </a:lnTo>
                  <a:cubicBezTo>
                    <a:pt x="116" y="240"/>
                    <a:pt x="256" y="108"/>
                    <a:pt x="429" y="26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5083772">
              <a:off x="1384727" y="1376504"/>
              <a:ext cx="9957" cy="8442"/>
            </a:xfrm>
            <a:custGeom>
              <a:rect b="b" l="l" r="r" t="t"/>
              <a:pathLst>
                <a:path extrusionOk="0" h="117" w="138">
                  <a:moveTo>
                    <a:pt x="64" y="1"/>
                  </a:moveTo>
                  <a:cubicBezTo>
                    <a:pt x="46" y="1"/>
                    <a:pt x="28" y="11"/>
                    <a:pt x="17" y="35"/>
                  </a:cubicBezTo>
                  <a:cubicBezTo>
                    <a:pt x="0" y="60"/>
                    <a:pt x="8" y="93"/>
                    <a:pt x="41" y="109"/>
                  </a:cubicBezTo>
                  <a:cubicBezTo>
                    <a:pt x="48" y="114"/>
                    <a:pt x="56" y="116"/>
                    <a:pt x="63" y="116"/>
                  </a:cubicBezTo>
                  <a:cubicBezTo>
                    <a:pt x="83" y="116"/>
                    <a:pt x="104" y="103"/>
                    <a:pt x="115" y="85"/>
                  </a:cubicBezTo>
                  <a:cubicBezTo>
                    <a:pt x="137" y="41"/>
                    <a:pt x="101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5083772">
              <a:off x="1328173" y="1404603"/>
              <a:ext cx="5411" cy="5051"/>
            </a:xfrm>
            <a:custGeom>
              <a:rect b="b" l="l" r="r" t="t"/>
              <a:pathLst>
                <a:path extrusionOk="0" h="70" w="75">
                  <a:moveTo>
                    <a:pt x="26" y="1"/>
                  </a:moveTo>
                  <a:cubicBezTo>
                    <a:pt x="0" y="1"/>
                    <a:pt x="23" y="69"/>
                    <a:pt x="48" y="69"/>
                  </a:cubicBezTo>
                  <a:cubicBezTo>
                    <a:pt x="54" y="69"/>
                    <a:pt x="60" y="65"/>
                    <a:pt x="66" y="55"/>
                  </a:cubicBezTo>
                  <a:cubicBezTo>
                    <a:pt x="74" y="39"/>
                    <a:pt x="66" y="14"/>
                    <a:pt x="41" y="6"/>
                  </a:cubicBezTo>
                  <a:cubicBezTo>
                    <a:pt x="35" y="2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5083772">
              <a:off x="1365515" y="1405124"/>
              <a:ext cx="7431" cy="6061"/>
            </a:xfrm>
            <a:custGeom>
              <a:rect b="b" l="l" r="r" t="t"/>
              <a:pathLst>
                <a:path extrusionOk="0" h="84" w="103">
                  <a:moveTo>
                    <a:pt x="49" y="0"/>
                  </a:moveTo>
                  <a:cubicBezTo>
                    <a:pt x="37" y="0"/>
                    <a:pt x="25" y="7"/>
                    <a:pt x="17" y="22"/>
                  </a:cubicBezTo>
                  <a:cubicBezTo>
                    <a:pt x="1" y="47"/>
                    <a:pt x="9" y="72"/>
                    <a:pt x="33" y="80"/>
                  </a:cubicBezTo>
                  <a:cubicBezTo>
                    <a:pt x="38" y="82"/>
                    <a:pt x="43" y="83"/>
                    <a:pt x="48" y="83"/>
                  </a:cubicBezTo>
                  <a:cubicBezTo>
                    <a:pt x="63" y="83"/>
                    <a:pt x="79" y="76"/>
                    <a:pt x="91" y="64"/>
                  </a:cubicBezTo>
                  <a:cubicBezTo>
                    <a:pt x="102" y="30"/>
                    <a:pt x="75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5083772">
              <a:off x="1373240" y="1396901"/>
              <a:ext cx="7576" cy="3824"/>
            </a:xfrm>
            <a:custGeom>
              <a:rect b="b" l="l" r="r" t="t"/>
              <a:pathLst>
                <a:path extrusionOk="0" h="53" w="105">
                  <a:moveTo>
                    <a:pt x="78" y="1"/>
                  </a:moveTo>
                  <a:cubicBezTo>
                    <a:pt x="48" y="1"/>
                    <a:pt x="0" y="28"/>
                    <a:pt x="38" y="44"/>
                  </a:cubicBezTo>
                  <a:cubicBezTo>
                    <a:pt x="47" y="50"/>
                    <a:pt x="56" y="53"/>
                    <a:pt x="64" y="53"/>
                  </a:cubicBezTo>
                  <a:cubicBezTo>
                    <a:pt x="78" y="53"/>
                    <a:pt x="91" y="44"/>
                    <a:pt x="96" y="28"/>
                  </a:cubicBezTo>
                  <a:cubicBezTo>
                    <a:pt x="104" y="8"/>
                    <a:pt x="94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5083772">
              <a:off x="1305891" y="1348107"/>
              <a:ext cx="7143" cy="5628"/>
            </a:xfrm>
            <a:custGeom>
              <a:rect b="b" l="l" r="r" t="t"/>
              <a:pathLst>
                <a:path extrusionOk="0" h="78" w="99">
                  <a:moveTo>
                    <a:pt x="52" y="0"/>
                  </a:moveTo>
                  <a:cubicBezTo>
                    <a:pt x="39" y="0"/>
                    <a:pt x="26" y="7"/>
                    <a:pt x="17" y="24"/>
                  </a:cubicBezTo>
                  <a:cubicBezTo>
                    <a:pt x="0" y="41"/>
                    <a:pt x="9" y="66"/>
                    <a:pt x="33" y="74"/>
                  </a:cubicBezTo>
                  <a:cubicBezTo>
                    <a:pt x="38" y="76"/>
                    <a:pt x="43" y="77"/>
                    <a:pt x="48" y="77"/>
                  </a:cubicBezTo>
                  <a:cubicBezTo>
                    <a:pt x="62" y="77"/>
                    <a:pt x="77" y="69"/>
                    <a:pt x="83" y="57"/>
                  </a:cubicBezTo>
                  <a:cubicBezTo>
                    <a:pt x="99" y="25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5083772">
              <a:off x="1331036" y="1359298"/>
              <a:ext cx="7215" cy="6061"/>
            </a:xfrm>
            <a:custGeom>
              <a:rect b="b" l="l" r="r" t="t"/>
              <a:pathLst>
                <a:path extrusionOk="0" h="84" w="100">
                  <a:moveTo>
                    <a:pt x="44" y="0"/>
                  </a:moveTo>
                  <a:cubicBezTo>
                    <a:pt x="30" y="0"/>
                    <a:pt x="17" y="7"/>
                    <a:pt x="9" y="23"/>
                  </a:cubicBezTo>
                  <a:cubicBezTo>
                    <a:pt x="1" y="40"/>
                    <a:pt x="9" y="64"/>
                    <a:pt x="25" y="81"/>
                  </a:cubicBezTo>
                  <a:cubicBezTo>
                    <a:pt x="32" y="83"/>
                    <a:pt x="38" y="84"/>
                    <a:pt x="44" y="84"/>
                  </a:cubicBezTo>
                  <a:cubicBezTo>
                    <a:pt x="61" y="84"/>
                    <a:pt x="77" y="74"/>
                    <a:pt x="83" y="56"/>
                  </a:cubicBezTo>
                  <a:cubicBezTo>
                    <a:pt x="100" y="28"/>
                    <a:pt x="71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5083772">
              <a:off x="1304109" y="1382459"/>
              <a:ext cx="6638" cy="5917"/>
            </a:xfrm>
            <a:custGeom>
              <a:rect b="b" l="l" r="r" t="t"/>
              <a:pathLst>
                <a:path extrusionOk="0" h="82" w="92">
                  <a:moveTo>
                    <a:pt x="52" y="1"/>
                  </a:moveTo>
                  <a:cubicBezTo>
                    <a:pt x="38" y="1"/>
                    <a:pt x="23" y="8"/>
                    <a:pt x="17" y="20"/>
                  </a:cubicBezTo>
                  <a:cubicBezTo>
                    <a:pt x="1" y="45"/>
                    <a:pt x="9" y="70"/>
                    <a:pt x="34" y="78"/>
                  </a:cubicBezTo>
                  <a:cubicBezTo>
                    <a:pt x="38" y="80"/>
                    <a:pt x="43" y="81"/>
                    <a:pt x="48" y="81"/>
                  </a:cubicBezTo>
                  <a:cubicBezTo>
                    <a:pt x="62" y="81"/>
                    <a:pt x="77" y="74"/>
                    <a:pt x="83" y="61"/>
                  </a:cubicBezTo>
                  <a:cubicBezTo>
                    <a:pt x="91" y="37"/>
                    <a:pt x="83" y="12"/>
                    <a:pt x="67" y="4"/>
                  </a:cubicBezTo>
                  <a:cubicBezTo>
                    <a:pt x="62" y="2"/>
                    <a:pt x="57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5083772">
              <a:off x="1323405" y="1332524"/>
              <a:ext cx="7576" cy="5700"/>
            </a:xfrm>
            <a:custGeom>
              <a:rect b="b" l="l" r="r" t="t"/>
              <a:pathLst>
                <a:path extrusionOk="0" h="79" w="105">
                  <a:moveTo>
                    <a:pt x="71" y="1"/>
                  </a:moveTo>
                  <a:cubicBezTo>
                    <a:pt x="27" y="1"/>
                    <a:pt x="1" y="52"/>
                    <a:pt x="39" y="76"/>
                  </a:cubicBezTo>
                  <a:cubicBezTo>
                    <a:pt x="46" y="78"/>
                    <a:pt x="52" y="79"/>
                    <a:pt x="57" y="79"/>
                  </a:cubicBezTo>
                  <a:cubicBezTo>
                    <a:pt x="73" y="79"/>
                    <a:pt x="85" y="71"/>
                    <a:pt x="97" y="59"/>
                  </a:cubicBezTo>
                  <a:cubicBezTo>
                    <a:pt x="105" y="43"/>
                    <a:pt x="97" y="18"/>
                    <a:pt x="80" y="1"/>
                  </a:cubicBezTo>
                  <a:cubicBezTo>
                    <a:pt x="77" y="1"/>
                    <a:pt x="74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5083772">
              <a:off x="1362402" y="1335382"/>
              <a:ext cx="6638" cy="5844"/>
            </a:xfrm>
            <a:custGeom>
              <a:rect b="b" l="l" r="r" t="t"/>
              <a:pathLst>
                <a:path extrusionOk="0" h="81" w="92">
                  <a:moveTo>
                    <a:pt x="47" y="1"/>
                  </a:moveTo>
                  <a:cubicBezTo>
                    <a:pt x="30" y="1"/>
                    <a:pt x="15" y="8"/>
                    <a:pt x="9" y="20"/>
                  </a:cubicBezTo>
                  <a:cubicBezTo>
                    <a:pt x="1" y="45"/>
                    <a:pt x="9" y="61"/>
                    <a:pt x="25" y="78"/>
                  </a:cubicBezTo>
                  <a:cubicBezTo>
                    <a:pt x="32" y="80"/>
                    <a:pt x="38" y="81"/>
                    <a:pt x="44" y="81"/>
                  </a:cubicBezTo>
                  <a:cubicBezTo>
                    <a:pt x="61" y="81"/>
                    <a:pt x="77" y="72"/>
                    <a:pt x="83" y="53"/>
                  </a:cubicBezTo>
                  <a:cubicBezTo>
                    <a:pt x="91" y="37"/>
                    <a:pt x="83" y="12"/>
                    <a:pt x="67" y="4"/>
                  </a:cubicBezTo>
                  <a:cubicBezTo>
                    <a:pt x="60" y="2"/>
                    <a:pt x="53" y="1"/>
                    <a:pt x="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5083772">
              <a:off x="1380261" y="1354602"/>
              <a:ext cx="6638" cy="5844"/>
            </a:xfrm>
            <a:custGeom>
              <a:rect b="b" l="l" r="r" t="t"/>
              <a:pathLst>
                <a:path extrusionOk="0" h="81" w="92">
                  <a:moveTo>
                    <a:pt x="48" y="0"/>
                  </a:moveTo>
                  <a:cubicBezTo>
                    <a:pt x="31" y="0"/>
                    <a:pt x="15" y="10"/>
                    <a:pt x="9" y="28"/>
                  </a:cubicBezTo>
                  <a:cubicBezTo>
                    <a:pt x="1" y="45"/>
                    <a:pt x="9" y="69"/>
                    <a:pt x="25" y="78"/>
                  </a:cubicBezTo>
                  <a:cubicBezTo>
                    <a:pt x="32" y="80"/>
                    <a:pt x="39" y="81"/>
                    <a:pt x="45" y="81"/>
                  </a:cubicBezTo>
                  <a:cubicBezTo>
                    <a:pt x="62" y="81"/>
                    <a:pt x="77" y="73"/>
                    <a:pt x="83" y="61"/>
                  </a:cubicBezTo>
                  <a:cubicBezTo>
                    <a:pt x="91" y="45"/>
                    <a:pt x="83" y="20"/>
                    <a:pt x="67" y="4"/>
                  </a:cubicBezTo>
                  <a:cubicBezTo>
                    <a:pt x="60" y="1"/>
                    <a:pt x="54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5083772">
              <a:off x="2133327" y="1584530"/>
              <a:ext cx="302886" cy="293805"/>
            </a:xfrm>
            <a:custGeom>
              <a:rect b="b" l="l" r="r" t="t"/>
              <a:pathLst>
                <a:path extrusionOk="0" h="4072" w="4198">
                  <a:moveTo>
                    <a:pt x="2091" y="1"/>
                  </a:moveTo>
                  <a:cubicBezTo>
                    <a:pt x="1651" y="1"/>
                    <a:pt x="1223" y="242"/>
                    <a:pt x="1013" y="678"/>
                  </a:cubicBezTo>
                  <a:cubicBezTo>
                    <a:pt x="519" y="711"/>
                    <a:pt x="198" y="1188"/>
                    <a:pt x="338" y="1657"/>
                  </a:cubicBezTo>
                  <a:cubicBezTo>
                    <a:pt x="140" y="1781"/>
                    <a:pt x="17" y="2003"/>
                    <a:pt x="9" y="2233"/>
                  </a:cubicBezTo>
                  <a:cubicBezTo>
                    <a:pt x="0" y="2571"/>
                    <a:pt x="206" y="2842"/>
                    <a:pt x="461" y="3040"/>
                  </a:cubicBezTo>
                  <a:cubicBezTo>
                    <a:pt x="453" y="3196"/>
                    <a:pt x="511" y="3361"/>
                    <a:pt x="626" y="3476"/>
                  </a:cubicBezTo>
                  <a:cubicBezTo>
                    <a:pt x="766" y="3674"/>
                    <a:pt x="947" y="3830"/>
                    <a:pt x="1161" y="3945"/>
                  </a:cubicBezTo>
                  <a:cubicBezTo>
                    <a:pt x="1314" y="4030"/>
                    <a:pt x="1483" y="4072"/>
                    <a:pt x="1652" y="4072"/>
                  </a:cubicBezTo>
                  <a:cubicBezTo>
                    <a:pt x="1890" y="4072"/>
                    <a:pt x="2128" y="3989"/>
                    <a:pt x="2321" y="3830"/>
                  </a:cubicBezTo>
                  <a:cubicBezTo>
                    <a:pt x="2412" y="3748"/>
                    <a:pt x="2478" y="3764"/>
                    <a:pt x="2593" y="3756"/>
                  </a:cubicBezTo>
                  <a:cubicBezTo>
                    <a:pt x="2692" y="3748"/>
                    <a:pt x="2799" y="3731"/>
                    <a:pt x="2889" y="3698"/>
                  </a:cubicBezTo>
                  <a:cubicBezTo>
                    <a:pt x="3473" y="3501"/>
                    <a:pt x="3811" y="2884"/>
                    <a:pt x="3671" y="2283"/>
                  </a:cubicBezTo>
                  <a:lnTo>
                    <a:pt x="3663" y="2283"/>
                  </a:lnTo>
                  <a:cubicBezTo>
                    <a:pt x="4107" y="1978"/>
                    <a:pt x="4198" y="1378"/>
                    <a:pt x="3975" y="892"/>
                  </a:cubicBezTo>
                  <a:cubicBezTo>
                    <a:pt x="3803" y="533"/>
                    <a:pt x="3433" y="203"/>
                    <a:pt x="3042" y="203"/>
                  </a:cubicBezTo>
                  <a:cubicBezTo>
                    <a:pt x="2967" y="203"/>
                    <a:pt x="2891" y="215"/>
                    <a:pt x="2815" y="242"/>
                  </a:cubicBezTo>
                  <a:cubicBezTo>
                    <a:pt x="2595" y="78"/>
                    <a:pt x="2341" y="1"/>
                    <a:pt x="2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5083772">
              <a:off x="2152215" y="1630406"/>
              <a:ext cx="151659" cy="135430"/>
            </a:xfrm>
            <a:custGeom>
              <a:rect b="b" l="l" r="r" t="t"/>
              <a:pathLst>
                <a:path extrusionOk="0" h="1877" w="2102">
                  <a:moveTo>
                    <a:pt x="1599" y="0"/>
                  </a:moveTo>
                  <a:lnTo>
                    <a:pt x="1575" y="17"/>
                  </a:lnTo>
                  <a:cubicBezTo>
                    <a:pt x="1015" y="362"/>
                    <a:pt x="497" y="774"/>
                    <a:pt x="19" y="1227"/>
                  </a:cubicBezTo>
                  <a:cubicBezTo>
                    <a:pt x="0" y="1246"/>
                    <a:pt x="16" y="1265"/>
                    <a:pt x="35" y="1265"/>
                  </a:cubicBezTo>
                  <a:cubicBezTo>
                    <a:pt x="41" y="1265"/>
                    <a:pt x="47" y="1263"/>
                    <a:pt x="52" y="1259"/>
                  </a:cubicBezTo>
                  <a:cubicBezTo>
                    <a:pt x="521" y="815"/>
                    <a:pt x="1032" y="420"/>
                    <a:pt x="1583" y="74"/>
                  </a:cubicBezTo>
                  <a:cubicBezTo>
                    <a:pt x="1887" y="708"/>
                    <a:pt x="2036" y="1276"/>
                    <a:pt x="2044" y="1852"/>
                  </a:cubicBezTo>
                  <a:cubicBezTo>
                    <a:pt x="2044" y="1860"/>
                    <a:pt x="2060" y="1877"/>
                    <a:pt x="2069" y="1877"/>
                  </a:cubicBezTo>
                  <a:lnTo>
                    <a:pt x="2077" y="1877"/>
                  </a:lnTo>
                  <a:cubicBezTo>
                    <a:pt x="2085" y="1877"/>
                    <a:pt x="2101" y="1860"/>
                    <a:pt x="2101" y="1852"/>
                  </a:cubicBezTo>
                  <a:cubicBezTo>
                    <a:pt x="2093" y="1259"/>
                    <a:pt x="1937" y="675"/>
                    <a:pt x="1616" y="25"/>
                  </a:cubicBezTo>
                  <a:lnTo>
                    <a:pt x="15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5083772">
              <a:off x="2236687" y="1768248"/>
              <a:ext cx="109885" cy="27057"/>
            </a:xfrm>
            <a:custGeom>
              <a:rect b="b" l="l" r="r" t="t"/>
              <a:pathLst>
                <a:path extrusionOk="0" h="375" w="1523">
                  <a:moveTo>
                    <a:pt x="276" y="0"/>
                  </a:moveTo>
                  <a:cubicBezTo>
                    <a:pt x="195" y="0"/>
                    <a:pt x="114" y="4"/>
                    <a:pt x="33" y="12"/>
                  </a:cubicBezTo>
                  <a:cubicBezTo>
                    <a:pt x="17" y="12"/>
                    <a:pt x="0" y="29"/>
                    <a:pt x="9" y="45"/>
                  </a:cubicBezTo>
                  <a:cubicBezTo>
                    <a:pt x="9" y="53"/>
                    <a:pt x="17" y="70"/>
                    <a:pt x="33" y="70"/>
                  </a:cubicBezTo>
                  <a:cubicBezTo>
                    <a:pt x="122" y="60"/>
                    <a:pt x="211" y="55"/>
                    <a:pt x="300" y="55"/>
                  </a:cubicBezTo>
                  <a:cubicBezTo>
                    <a:pt x="713" y="55"/>
                    <a:pt x="1123" y="164"/>
                    <a:pt x="1482" y="374"/>
                  </a:cubicBezTo>
                  <a:lnTo>
                    <a:pt x="1498" y="374"/>
                  </a:lnTo>
                  <a:cubicBezTo>
                    <a:pt x="1506" y="374"/>
                    <a:pt x="1515" y="374"/>
                    <a:pt x="1523" y="366"/>
                  </a:cubicBezTo>
                  <a:cubicBezTo>
                    <a:pt x="1523" y="350"/>
                    <a:pt x="1523" y="333"/>
                    <a:pt x="1515" y="325"/>
                  </a:cubicBezTo>
                  <a:cubicBezTo>
                    <a:pt x="1134" y="110"/>
                    <a:pt x="706" y="0"/>
                    <a:pt x="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5083772">
              <a:off x="2294471" y="1665832"/>
              <a:ext cx="62987" cy="69916"/>
            </a:xfrm>
            <a:custGeom>
              <a:rect b="b" l="l" r="r" t="t"/>
              <a:pathLst>
                <a:path extrusionOk="0" h="969" w="873">
                  <a:moveTo>
                    <a:pt x="22" y="0"/>
                  </a:moveTo>
                  <a:cubicBezTo>
                    <a:pt x="14" y="0"/>
                    <a:pt x="9" y="4"/>
                    <a:pt x="9" y="14"/>
                  </a:cubicBezTo>
                  <a:cubicBezTo>
                    <a:pt x="0" y="30"/>
                    <a:pt x="0" y="38"/>
                    <a:pt x="17" y="47"/>
                  </a:cubicBezTo>
                  <a:cubicBezTo>
                    <a:pt x="371" y="252"/>
                    <a:pt x="659" y="565"/>
                    <a:pt x="823" y="952"/>
                  </a:cubicBezTo>
                  <a:cubicBezTo>
                    <a:pt x="823" y="960"/>
                    <a:pt x="840" y="960"/>
                    <a:pt x="848" y="960"/>
                  </a:cubicBezTo>
                  <a:lnTo>
                    <a:pt x="856" y="968"/>
                  </a:lnTo>
                  <a:cubicBezTo>
                    <a:pt x="873" y="960"/>
                    <a:pt x="873" y="944"/>
                    <a:pt x="873" y="927"/>
                  </a:cubicBezTo>
                  <a:cubicBezTo>
                    <a:pt x="700" y="540"/>
                    <a:pt x="412" y="211"/>
                    <a:pt x="42" y="6"/>
                  </a:cubicBezTo>
                  <a:cubicBezTo>
                    <a:pt x="35" y="2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5083772">
              <a:off x="2234122" y="1658494"/>
              <a:ext cx="129942" cy="18832"/>
            </a:xfrm>
            <a:custGeom>
              <a:rect b="b" l="l" r="r" t="t"/>
              <a:pathLst>
                <a:path extrusionOk="0" h="261" w="1801">
                  <a:moveTo>
                    <a:pt x="794" y="1"/>
                  </a:moveTo>
                  <a:cubicBezTo>
                    <a:pt x="536" y="1"/>
                    <a:pt x="278" y="43"/>
                    <a:pt x="31" y="129"/>
                  </a:cubicBezTo>
                  <a:cubicBezTo>
                    <a:pt x="0" y="137"/>
                    <a:pt x="12" y="179"/>
                    <a:pt x="40" y="179"/>
                  </a:cubicBezTo>
                  <a:cubicBezTo>
                    <a:pt x="42" y="179"/>
                    <a:pt x="45" y="179"/>
                    <a:pt x="47" y="178"/>
                  </a:cubicBezTo>
                  <a:cubicBezTo>
                    <a:pt x="286" y="97"/>
                    <a:pt x="537" y="56"/>
                    <a:pt x="788" y="56"/>
                  </a:cubicBezTo>
                  <a:cubicBezTo>
                    <a:pt x="1118" y="56"/>
                    <a:pt x="1447" y="125"/>
                    <a:pt x="1751" y="261"/>
                  </a:cubicBezTo>
                  <a:lnTo>
                    <a:pt x="1767" y="261"/>
                  </a:lnTo>
                  <a:cubicBezTo>
                    <a:pt x="1792" y="261"/>
                    <a:pt x="1800" y="228"/>
                    <a:pt x="1775" y="211"/>
                  </a:cubicBezTo>
                  <a:cubicBezTo>
                    <a:pt x="1464" y="72"/>
                    <a:pt x="1129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5083772">
              <a:off x="2314274" y="1707944"/>
              <a:ext cx="64791" cy="89758"/>
            </a:xfrm>
            <a:custGeom>
              <a:rect b="b" l="l" r="r" t="t"/>
              <a:pathLst>
                <a:path extrusionOk="0" h="1244" w="898">
                  <a:moveTo>
                    <a:pt x="873" y="0"/>
                  </a:moveTo>
                  <a:cubicBezTo>
                    <a:pt x="857" y="0"/>
                    <a:pt x="840" y="9"/>
                    <a:pt x="840" y="25"/>
                  </a:cubicBezTo>
                  <a:cubicBezTo>
                    <a:pt x="733" y="511"/>
                    <a:pt x="437" y="930"/>
                    <a:pt x="17" y="1194"/>
                  </a:cubicBezTo>
                  <a:cubicBezTo>
                    <a:pt x="9" y="1202"/>
                    <a:pt x="1" y="1218"/>
                    <a:pt x="9" y="1235"/>
                  </a:cubicBezTo>
                  <a:cubicBezTo>
                    <a:pt x="17" y="1235"/>
                    <a:pt x="26" y="1243"/>
                    <a:pt x="34" y="1243"/>
                  </a:cubicBezTo>
                  <a:lnTo>
                    <a:pt x="42" y="1243"/>
                  </a:lnTo>
                  <a:cubicBezTo>
                    <a:pt x="478" y="972"/>
                    <a:pt x="783" y="535"/>
                    <a:pt x="890" y="33"/>
                  </a:cubicBezTo>
                  <a:cubicBezTo>
                    <a:pt x="898" y="17"/>
                    <a:pt x="881" y="9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5083772">
              <a:off x="2206126" y="1693791"/>
              <a:ext cx="131241" cy="116454"/>
            </a:xfrm>
            <a:custGeom>
              <a:rect b="b" l="l" r="r" t="t"/>
              <a:pathLst>
                <a:path extrusionOk="0" h="1614" w="1819">
                  <a:moveTo>
                    <a:pt x="1811" y="0"/>
                  </a:moveTo>
                  <a:lnTo>
                    <a:pt x="1671" y="58"/>
                  </a:lnTo>
                  <a:cubicBezTo>
                    <a:pt x="1325" y="181"/>
                    <a:pt x="905" y="338"/>
                    <a:pt x="675" y="576"/>
                  </a:cubicBezTo>
                  <a:cubicBezTo>
                    <a:pt x="469" y="815"/>
                    <a:pt x="288" y="1078"/>
                    <a:pt x="140" y="1358"/>
                  </a:cubicBezTo>
                  <a:cubicBezTo>
                    <a:pt x="91" y="1449"/>
                    <a:pt x="49" y="1531"/>
                    <a:pt x="0" y="1605"/>
                  </a:cubicBezTo>
                  <a:lnTo>
                    <a:pt x="25" y="1613"/>
                  </a:lnTo>
                  <a:cubicBezTo>
                    <a:pt x="74" y="1539"/>
                    <a:pt x="115" y="1457"/>
                    <a:pt x="165" y="1366"/>
                  </a:cubicBezTo>
                  <a:cubicBezTo>
                    <a:pt x="305" y="1095"/>
                    <a:pt x="486" y="831"/>
                    <a:pt x="691" y="593"/>
                  </a:cubicBezTo>
                  <a:cubicBezTo>
                    <a:pt x="922" y="362"/>
                    <a:pt x="1342" y="206"/>
                    <a:pt x="1679" y="82"/>
                  </a:cubicBezTo>
                  <a:lnTo>
                    <a:pt x="1819" y="25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5083772">
              <a:off x="2312620" y="1680363"/>
              <a:ext cx="26190" cy="77853"/>
            </a:xfrm>
            <a:custGeom>
              <a:rect b="b" l="l" r="r" t="t"/>
              <a:pathLst>
                <a:path extrusionOk="0" h="1079" w="363">
                  <a:moveTo>
                    <a:pt x="25" y="1"/>
                  </a:moveTo>
                  <a:lnTo>
                    <a:pt x="1" y="9"/>
                  </a:lnTo>
                  <a:cubicBezTo>
                    <a:pt x="157" y="346"/>
                    <a:pt x="272" y="708"/>
                    <a:pt x="330" y="1079"/>
                  </a:cubicBezTo>
                  <a:lnTo>
                    <a:pt x="363" y="1070"/>
                  </a:lnTo>
                  <a:cubicBezTo>
                    <a:pt x="297" y="700"/>
                    <a:pt x="190" y="338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5083772">
              <a:off x="2254137" y="1643617"/>
              <a:ext cx="108730" cy="127710"/>
            </a:xfrm>
            <a:custGeom>
              <a:rect b="b" l="l" r="r" t="t"/>
              <a:pathLst>
                <a:path extrusionOk="0" h="1770" w="1507">
                  <a:moveTo>
                    <a:pt x="1482" y="0"/>
                  </a:moveTo>
                  <a:lnTo>
                    <a:pt x="1482" y="8"/>
                  </a:lnTo>
                  <a:cubicBezTo>
                    <a:pt x="1408" y="403"/>
                    <a:pt x="1293" y="798"/>
                    <a:pt x="1145" y="1177"/>
                  </a:cubicBezTo>
                  <a:cubicBezTo>
                    <a:pt x="1114" y="1156"/>
                    <a:pt x="1077" y="1146"/>
                    <a:pt x="1034" y="1146"/>
                  </a:cubicBezTo>
                  <a:cubicBezTo>
                    <a:pt x="974" y="1146"/>
                    <a:pt x="902" y="1167"/>
                    <a:pt x="815" y="1210"/>
                  </a:cubicBezTo>
                  <a:cubicBezTo>
                    <a:pt x="527" y="1358"/>
                    <a:pt x="247" y="1539"/>
                    <a:pt x="1" y="1753"/>
                  </a:cubicBezTo>
                  <a:lnTo>
                    <a:pt x="17" y="1770"/>
                  </a:lnTo>
                  <a:cubicBezTo>
                    <a:pt x="264" y="1556"/>
                    <a:pt x="536" y="1375"/>
                    <a:pt x="832" y="1226"/>
                  </a:cubicBezTo>
                  <a:cubicBezTo>
                    <a:pt x="910" y="1185"/>
                    <a:pt x="979" y="1164"/>
                    <a:pt x="1034" y="1164"/>
                  </a:cubicBezTo>
                  <a:cubicBezTo>
                    <a:pt x="1076" y="1164"/>
                    <a:pt x="1111" y="1177"/>
                    <a:pt x="1136" y="1202"/>
                  </a:cubicBezTo>
                  <a:lnTo>
                    <a:pt x="1153" y="1218"/>
                  </a:lnTo>
                  <a:lnTo>
                    <a:pt x="1161" y="1202"/>
                  </a:lnTo>
                  <a:cubicBezTo>
                    <a:pt x="1309" y="815"/>
                    <a:pt x="1433" y="412"/>
                    <a:pt x="1507" y="8"/>
                  </a:cubicBezTo>
                  <a:lnTo>
                    <a:pt x="1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5083772">
              <a:off x="2221245" y="1694234"/>
              <a:ext cx="134848" cy="87377"/>
            </a:xfrm>
            <a:custGeom>
              <a:rect b="b" l="l" r="r" t="t"/>
              <a:pathLst>
                <a:path extrusionOk="0" h="1211" w="1869">
                  <a:moveTo>
                    <a:pt x="9" y="1"/>
                  </a:moveTo>
                  <a:lnTo>
                    <a:pt x="1" y="25"/>
                  </a:lnTo>
                  <a:cubicBezTo>
                    <a:pt x="379" y="174"/>
                    <a:pt x="717" y="404"/>
                    <a:pt x="996" y="700"/>
                  </a:cubicBezTo>
                  <a:cubicBezTo>
                    <a:pt x="1383" y="741"/>
                    <a:pt x="1614" y="939"/>
                    <a:pt x="1844" y="1210"/>
                  </a:cubicBezTo>
                  <a:lnTo>
                    <a:pt x="1869" y="1194"/>
                  </a:lnTo>
                  <a:cubicBezTo>
                    <a:pt x="1638" y="922"/>
                    <a:pt x="1400" y="725"/>
                    <a:pt x="1013" y="684"/>
                  </a:cubicBezTo>
                  <a:cubicBezTo>
                    <a:pt x="733" y="379"/>
                    <a:pt x="387" y="149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5083772">
              <a:off x="2235906" y="1707620"/>
              <a:ext cx="22655" cy="86727"/>
            </a:xfrm>
            <a:custGeom>
              <a:rect b="b" l="l" r="r" t="t"/>
              <a:pathLst>
                <a:path extrusionOk="0" h="1202" w="314">
                  <a:moveTo>
                    <a:pt x="26" y="0"/>
                  </a:moveTo>
                  <a:lnTo>
                    <a:pt x="1" y="8"/>
                  </a:lnTo>
                  <a:cubicBezTo>
                    <a:pt x="190" y="379"/>
                    <a:pt x="289" y="790"/>
                    <a:pt x="281" y="1202"/>
                  </a:cubicBezTo>
                  <a:lnTo>
                    <a:pt x="314" y="1202"/>
                  </a:lnTo>
                  <a:cubicBezTo>
                    <a:pt x="314" y="782"/>
                    <a:pt x="215" y="371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5083772">
              <a:off x="2288122" y="1734022"/>
              <a:ext cx="62410" cy="58227"/>
            </a:xfrm>
            <a:custGeom>
              <a:rect b="b" l="l" r="r" t="t"/>
              <a:pathLst>
                <a:path extrusionOk="0" h="807" w="865">
                  <a:moveTo>
                    <a:pt x="848" y="0"/>
                  </a:moveTo>
                  <a:cubicBezTo>
                    <a:pt x="494" y="182"/>
                    <a:pt x="206" y="453"/>
                    <a:pt x="0" y="799"/>
                  </a:cubicBezTo>
                  <a:lnTo>
                    <a:pt x="25" y="807"/>
                  </a:lnTo>
                  <a:cubicBezTo>
                    <a:pt x="223" y="470"/>
                    <a:pt x="511" y="198"/>
                    <a:pt x="864" y="1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5083772">
              <a:off x="2364980" y="1745345"/>
              <a:ext cx="20274" cy="17461"/>
            </a:xfrm>
            <a:custGeom>
              <a:rect b="b" l="l" r="r" t="t"/>
              <a:pathLst>
                <a:path extrusionOk="0" h="242" w="281">
                  <a:moveTo>
                    <a:pt x="142" y="0"/>
                  </a:moveTo>
                  <a:cubicBezTo>
                    <a:pt x="64" y="0"/>
                    <a:pt x="1" y="76"/>
                    <a:pt x="34" y="162"/>
                  </a:cubicBezTo>
                  <a:cubicBezTo>
                    <a:pt x="51" y="215"/>
                    <a:pt x="99" y="242"/>
                    <a:pt x="146" y="242"/>
                  </a:cubicBezTo>
                  <a:cubicBezTo>
                    <a:pt x="188" y="242"/>
                    <a:pt x="229" y="221"/>
                    <a:pt x="248" y="179"/>
                  </a:cubicBezTo>
                  <a:cubicBezTo>
                    <a:pt x="281" y="113"/>
                    <a:pt x="256" y="47"/>
                    <a:pt x="199" y="14"/>
                  </a:cubicBezTo>
                  <a:cubicBezTo>
                    <a:pt x="179" y="4"/>
                    <a:pt x="160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5083772">
              <a:off x="2243639" y="1801310"/>
              <a:ext cx="16306" cy="12266"/>
            </a:xfrm>
            <a:custGeom>
              <a:rect b="b" l="l" r="r" t="t"/>
              <a:pathLst>
                <a:path extrusionOk="0" h="170" w="226">
                  <a:moveTo>
                    <a:pt x="120" y="0"/>
                  </a:moveTo>
                  <a:cubicBezTo>
                    <a:pt x="43" y="0"/>
                    <a:pt x="0" y="116"/>
                    <a:pt x="85" y="158"/>
                  </a:cubicBezTo>
                  <a:cubicBezTo>
                    <a:pt x="98" y="166"/>
                    <a:pt x="113" y="170"/>
                    <a:pt x="128" y="170"/>
                  </a:cubicBezTo>
                  <a:cubicBezTo>
                    <a:pt x="159" y="170"/>
                    <a:pt x="189" y="153"/>
                    <a:pt x="201" y="125"/>
                  </a:cubicBezTo>
                  <a:cubicBezTo>
                    <a:pt x="225" y="76"/>
                    <a:pt x="201" y="27"/>
                    <a:pt x="159" y="10"/>
                  </a:cubicBezTo>
                  <a:cubicBezTo>
                    <a:pt x="146" y="3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5083772">
              <a:off x="2324427" y="1804040"/>
              <a:ext cx="16234" cy="12266"/>
            </a:xfrm>
            <a:custGeom>
              <a:rect b="b" l="l" r="r" t="t"/>
              <a:pathLst>
                <a:path extrusionOk="0" h="170" w="225">
                  <a:moveTo>
                    <a:pt x="124" y="0"/>
                  </a:moveTo>
                  <a:cubicBezTo>
                    <a:pt x="42" y="0"/>
                    <a:pt x="0" y="116"/>
                    <a:pt x="92" y="158"/>
                  </a:cubicBezTo>
                  <a:cubicBezTo>
                    <a:pt x="106" y="166"/>
                    <a:pt x="120" y="170"/>
                    <a:pt x="133" y="170"/>
                  </a:cubicBezTo>
                  <a:cubicBezTo>
                    <a:pt x="162" y="170"/>
                    <a:pt x="188" y="153"/>
                    <a:pt x="199" y="125"/>
                  </a:cubicBezTo>
                  <a:cubicBezTo>
                    <a:pt x="224" y="84"/>
                    <a:pt x="208" y="35"/>
                    <a:pt x="167" y="10"/>
                  </a:cubicBezTo>
                  <a:cubicBezTo>
                    <a:pt x="152" y="3"/>
                    <a:pt x="137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5083772">
              <a:off x="2343616" y="1787313"/>
              <a:ext cx="14502" cy="11761"/>
            </a:xfrm>
            <a:custGeom>
              <a:rect b="b" l="l" r="r" t="t"/>
              <a:pathLst>
                <a:path extrusionOk="0" h="163" w="201">
                  <a:moveTo>
                    <a:pt x="96" y="0"/>
                  </a:moveTo>
                  <a:cubicBezTo>
                    <a:pt x="44" y="0"/>
                    <a:pt x="0" y="49"/>
                    <a:pt x="20" y="108"/>
                  </a:cubicBezTo>
                  <a:cubicBezTo>
                    <a:pt x="33" y="143"/>
                    <a:pt x="67" y="162"/>
                    <a:pt x="101" y="162"/>
                  </a:cubicBezTo>
                  <a:cubicBezTo>
                    <a:pt x="131" y="162"/>
                    <a:pt x="161" y="147"/>
                    <a:pt x="176" y="117"/>
                  </a:cubicBezTo>
                  <a:cubicBezTo>
                    <a:pt x="201" y="75"/>
                    <a:pt x="176" y="26"/>
                    <a:pt x="135" y="10"/>
                  </a:cubicBezTo>
                  <a:cubicBezTo>
                    <a:pt x="122" y="3"/>
                    <a:pt x="109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5083772">
              <a:off x="2200665" y="1686258"/>
              <a:ext cx="14863" cy="12194"/>
            </a:xfrm>
            <a:custGeom>
              <a:rect b="b" l="l" r="r" t="t"/>
              <a:pathLst>
                <a:path extrusionOk="0" h="169" w="206">
                  <a:moveTo>
                    <a:pt x="119" y="1"/>
                  </a:moveTo>
                  <a:cubicBezTo>
                    <a:pt x="44" y="1"/>
                    <a:pt x="0" y="111"/>
                    <a:pt x="73" y="162"/>
                  </a:cubicBezTo>
                  <a:cubicBezTo>
                    <a:pt x="84" y="166"/>
                    <a:pt x="95" y="168"/>
                    <a:pt x="106" y="168"/>
                  </a:cubicBezTo>
                  <a:cubicBezTo>
                    <a:pt x="138" y="168"/>
                    <a:pt x="170" y="152"/>
                    <a:pt x="189" y="121"/>
                  </a:cubicBezTo>
                  <a:cubicBezTo>
                    <a:pt x="205" y="80"/>
                    <a:pt x="189" y="31"/>
                    <a:pt x="147" y="6"/>
                  </a:cubicBezTo>
                  <a:cubicBezTo>
                    <a:pt x="138" y="2"/>
                    <a:pt x="128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5083772">
              <a:off x="2252610" y="1709766"/>
              <a:ext cx="15512" cy="12122"/>
            </a:xfrm>
            <a:custGeom>
              <a:rect b="b" l="l" r="r" t="t"/>
              <a:pathLst>
                <a:path extrusionOk="0" h="168" w="215">
                  <a:moveTo>
                    <a:pt x="104" y="0"/>
                  </a:moveTo>
                  <a:cubicBezTo>
                    <a:pt x="77" y="0"/>
                    <a:pt x="49" y="14"/>
                    <a:pt x="33" y="47"/>
                  </a:cubicBezTo>
                  <a:cubicBezTo>
                    <a:pt x="0" y="113"/>
                    <a:pt x="55" y="167"/>
                    <a:pt x="110" y="167"/>
                  </a:cubicBezTo>
                  <a:cubicBezTo>
                    <a:pt x="137" y="167"/>
                    <a:pt x="165" y="154"/>
                    <a:pt x="181" y="121"/>
                  </a:cubicBezTo>
                  <a:cubicBezTo>
                    <a:pt x="214" y="55"/>
                    <a:pt x="159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5083772">
              <a:off x="2197873" y="1758469"/>
              <a:ext cx="13997" cy="12266"/>
            </a:xfrm>
            <a:custGeom>
              <a:rect b="b" l="l" r="r" t="t"/>
              <a:pathLst>
                <a:path extrusionOk="0" h="170" w="194">
                  <a:moveTo>
                    <a:pt x="100" y="1"/>
                  </a:moveTo>
                  <a:cubicBezTo>
                    <a:pt x="46" y="1"/>
                    <a:pt x="1" y="55"/>
                    <a:pt x="21" y="108"/>
                  </a:cubicBezTo>
                  <a:cubicBezTo>
                    <a:pt x="34" y="149"/>
                    <a:pt x="70" y="170"/>
                    <a:pt x="104" y="170"/>
                  </a:cubicBezTo>
                  <a:cubicBezTo>
                    <a:pt x="133" y="170"/>
                    <a:pt x="162" y="155"/>
                    <a:pt x="177" y="125"/>
                  </a:cubicBezTo>
                  <a:cubicBezTo>
                    <a:pt x="194" y="84"/>
                    <a:pt x="177" y="34"/>
                    <a:pt x="136" y="10"/>
                  </a:cubicBezTo>
                  <a:cubicBezTo>
                    <a:pt x="124" y="4"/>
                    <a:pt x="112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5083772">
              <a:off x="2237001" y="1654681"/>
              <a:ext cx="14935" cy="12482"/>
            </a:xfrm>
            <a:custGeom>
              <a:rect b="b" l="l" r="r" t="t"/>
              <a:pathLst>
                <a:path extrusionOk="0" h="173" w="207">
                  <a:moveTo>
                    <a:pt x="116" y="0"/>
                  </a:moveTo>
                  <a:cubicBezTo>
                    <a:pt x="84" y="0"/>
                    <a:pt x="52" y="17"/>
                    <a:pt x="33" y="48"/>
                  </a:cubicBezTo>
                  <a:cubicBezTo>
                    <a:pt x="1" y="114"/>
                    <a:pt x="59" y="172"/>
                    <a:pt x="114" y="172"/>
                  </a:cubicBezTo>
                  <a:cubicBezTo>
                    <a:pt x="141" y="172"/>
                    <a:pt x="168" y="158"/>
                    <a:pt x="182" y="122"/>
                  </a:cubicBezTo>
                  <a:cubicBezTo>
                    <a:pt x="206" y="81"/>
                    <a:pt x="190" y="31"/>
                    <a:pt x="149" y="7"/>
                  </a:cubicBezTo>
                  <a:cubicBezTo>
                    <a:pt x="138" y="2"/>
                    <a:pt x="127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5083772">
              <a:off x="2318069" y="1660757"/>
              <a:ext cx="13997" cy="11905"/>
            </a:xfrm>
            <a:custGeom>
              <a:rect b="b" l="l" r="r" t="t"/>
              <a:pathLst>
                <a:path extrusionOk="0" h="165" w="194">
                  <a:moveTo>
                    <a:pt x="86" y="1"/>
                  </a:moveTo>
                  <a:cubicBezTo>
                    <a:pt x="61" y="1"/>
                    <a:pt x="36" y="12"/>
                    <a:pt x="17" y="38"/>
                  </a:cubicBezTo>
                  <a:cubicBezTo>
                    <a:pt x="1" y="79"/>
                    <a:pt x="17" y="137"/>
                    <a:pt x="58" y="153"/>
                  </a:cubicBezTo>
                  <a:cubicBezTo>
                    <a:pt x="72" y="161"/>
                    <a:pt x="86" y="165"/>
                    <a:pt x="99" y="165"/>
                  </a:cubicBezTo>
                  <a:cubicBezTo>
                    <a:pt x="128" y="165"/>
                    <a:pt x="154" y="148"/>
                    <a:pt x="165" y="120"/>
                  </a:cubicBezTo>
                  <a:cubicBezTo>
                    <a:pt x="194" y="53"/>
                    <a:pt x="141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5083772">
              <a:off x="2354647" y="1700609"/>
              <a:ext cx="14646" cy="11977"/>
            </a:xfrm>
            <a:custGeom>
              <a:rect b="b" l="l" r="r" t="t"/>
              <a:pathLst>
                <a:path extrusionOk="0" h="166" w="203">
                  <a:moveTo>
                    <a:pt x="95" y="0"/>
                  </a:moveTo>
                  <a:cubicBezTo>
                    <a:pt x="88" y="0"/>
                    <a:pt x="81" y="1"/>
                    <a:pt x="74" y="3"/>
                  </a:cubicBezTo>
                  <a:cubicBezTo>
                    <a:pt x="0" y="28"/>
                    <a:pt x="0" y="126"/>
                    <a:pt x="66" y="159"/>
                  </a:cubicBezTo>
                  <a:cubicBezTo>
                    <a:pt x="77" y="164"/>
                    <a:pt x="89" y="166"/>
                    <a:pt x="100" y="166"/>
                  </a:cubicBezTo>
                  <a:cubicBezTo>
                    <a:pt x="131" y="166"/>
                    <a:pt x="161" y="151"/>
                    <a:pt x="173" y="126"/>
                  </a:cubicBezTo>
                  <a:cubicBezTo>
                    <a:pt x="203" y="60"/>
                    <a:pt x="153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5083772">
              <a:off x="63645" y="-601527"/>
              <a:ext cx="279726" cy="271943"/>
            </a:xfrm>
            <a:custGeom>
              <a:rect b="b" l="l" r="r" t="t"/>
              <a:pathLst>
                <a:path extrusionOk="0" h="3769" w="3877">
                  <a:moveTo>
                    <a:pt x="1929" y="0"/>
                  </a:moveTo>
                  <a:cubicBezTo>
                    <a:pt x="1522" y="0"/>
                    <a:pt x="1125" y="222"/>
                    <a:pt x="930" y="622"/>
                  </a:cubicBezTo>
                  <a:cubicBezTo>
                    <a:pt x="477" y="655"/>
                    <a:pt x="181" y="1099"/>
                    <a:pt x="313" y="1535"/>
                  </a:cubicBezTo>
                  <a:cubicBezTo>
                    <a:pt x="124" y="1651"/>
                    <a:pt x="8" y="1848"/>
                    <a:pt x="8" y="2062"/>
                  </a:cubicBezTo>
                  <a:cubicBezTo>
                    <a:pt x="0" y="2375"/>
                    <a:pt x="189" y="2630"/>
                    <a:pt x="420" y="2811"/>
                  </a:cubicBezTo>
                  <a:cubicBezTo>
                    <a:pt x="412" y="2959"/>
                    <a:pt x="469" y="3099"/>
                    <a:pt x="568" y="3214"/>
                  </a:cubicBezTo>
                  <a:cubicBezTo>
                    <a:pt x="700" y="3395"/>
                    <a:pt x="872" y="3543"/>
                    <a:pt x="1062" y="3650"/>
                  </a:cubicBezTo>
                  <a:cubicBezTo>
                    <a:pt x="1206" y="3729"/>
                    <a:pt x="1364" y="3768"/>
                    <a:pt x="1522" y="3768"/>
                  </a:cubicBezTo>
                  <a:cubicBezTo>
                    <a:pt x="1743" y="3768"/>
                    <a:pt x="1962" y="3692"/>
                    <a:pt x="2140" y="3543"/>
                  </a:cubicBezTo>
                  <a:cubicBezTo>
                    <a:pt x="2222" y="3469"/>
                    <a:pt x="2280" y="3486"/>
                    <a:pt x="2395" y="3478"/>
                  </a:cubicBezTo>
                  <a:cubicBezTo>
                    <a:pt x="2485" y="3469"/>
                    <a:pt x="2576" y="3453"/>
                    <a:pt x="2667" y="3420"/>
                  </a:cubicBezTo>
                  <a:cubicBezTo>
                    <a:pt x="2848" y="3354"/>
                    <a:pt x="3004" y="3255"/>
                    <a:pt x="3136" y="3116"/>
                  </a:cubicBezTo>
                  <a:cubicBezTo>
                    <a:pt x="3374" y="2836"/>
                    <a:pt x="3465" y="2465"/>
                    <a:pt x="3382" y="2112"/>
                  </a:cubicBezTo>
                  <a:cubicBezTo>
                    <a:pt x="3786" y="1823"/>
                    <a:pt x="3876" y="1272"/>
                    <a:pt x="3662" y="819"/>
                  </a:cubicBezTo>
                  <a:cubicBezTo>
                    <a:pt x="3510" y="487"/>
                    <a:pt x="3166" y="184"/>
                    <a:pt x="2801" y="184"/>
                  </a:cubicBezTo>
                  <a:cubicBezTo>
                    <a:pt x="2732" y="184"/>
                    <a:pt x="2662" y="195"/>
                    <a:pt x="2592" y="219"/>
                  </a:cubicBezTo>
                  <a:cubicBezTo>
                    <a:pt x="2391" y="70"/>
                    <a:pt x="2158" y="0"/>
                    <a:pt x="1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5083772">
              <a:off x="193703" y="-543226"/>
              <a:ext cx="129654" cy="122876"/>
            </a:xfrm>
            <a:custGeom>
              <a:rect b="b" l="l" r="r" t="t"/>
              <a:pathLst>
                <a:path extrusionOk="0" h="1703" w="1797">
                  <a:moveTo>
                    <a:pt x="1765" y="1"/>
                  </a:moveTo>
                  <a:cubicBezTo>
                    <a:pt x="1758" y="1"/>
                    <a:pt x="1752" y="3"/>
                    <a:pt x="1748" y="7"/>
                  </a:cubicBezTo>
                  <a:cubicBezTo>
                    <a:pt x="1394" y="443"/>
                    <a:pt x="1172" y="978"/>
                    <a:pt x="1114" y="1538"/>
                  </a:cubicBezTo>
                  <a:cubicBezTo>
                    <a:pt x="834" y="1093"/>
                    <a:pt x="472" y="698"/>
                    <a:pt x="52" y="377"/>
                  </a:cubicBezTo>
                  <a:cubicBezTo>
                    <a:pt x="47" y="372"/>
                    <a:pt x="41" y="370"/>
                    <a:pt x="36" y="370"/>
                  </a:cubicBezTo>
                  <a:cubicBezTo>
                    <a:pt x="16" y="370"/>
                    <a:pt x="0" y="399"/>
                    <a:pt x="19" y="418"/>
                  </a:cubicBezTo>
                  <a:cubicBezTo>
                    <a:pt x="456" y="748"/>
                    <a:pt x="826" y="1159"/>
                    <a:pt x="1106" y="1636"/>
                  </a:cubicBezTo>
                  <a:lnTo>
                    <a:pt x="1147" y="1702"/>
                  </a:lnTo>
                  <a:lnTo>
                    <a:pt x="1155" y="1628"/>
                  </a:lnTo>
                  <a:cubicBezTo>
                    <a:pt x="1196" y="1044"/>
                    <a:pt x="1418" y="492"/>
                    <a:pt x="1789" y="40"/>
                  </a:cubicBezTo>
                  <a:cubicBezTo>
                    <a:pt x="1797" y="32"/>
                    <a:pt x="1797" y="15"/>
                    <a:pt x="1789" y="7"/>
                  </a:cubicBezTo>
                  <a:cubicBezTo>
                    <a:pt x="1781" y="3"/>
                    <a:pt x="1772" y="1"/>
                    <a:pt x="1765" y="1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5083772">
              <a:off x="155833" y="-426397"/>
              <a:ext cx="98052" cy="21574"/>
            </a:xfrm>
            <a:custGeom>
              <a:rect b="b" l="l" r="r" t="t"/>
              <a:pathLst>
                <a:path extrusionOk="0" h="299" w="1359">
                  <a:moveTo>
                    <a:pt x="532" y="1"/>
                  </a:moveTo>
                  <a:cubicBezTo>
                    <a:pt x="361" y="1"/>
                    <a:pt x="189" y="31"/>
                    <a:pt x="25" y="93"/>
                  </a:cubicBezTo>
                  <a:cubicBezTo>
                    <a:pt x="9" y="101"/>
                    <a:pt x="1" y="118"/>
                    <a:pt x="9" y="126"/>
                  </a:cubicBezTo>
                  <a:cubicBezTo>
                    <a:pt x="9" y="138"/>
                    <a:pt x="18" y="145"/>
                    <a:pt x="29" y="145"/>
                  </a:cubicBezTo>
                  <a:cubicBezTo>
                    <a:pt x="33" y="145"/>
                    <a:pt x="37" y="144"/>
                    <a:pt x="42" y="142"/>
                  </a:cubicBezTo>
                  <a:cubicBezTo>
                    <a:pt x="197" y="84"/>
                    <a:pt x="361" y="56"/>
                    <a:pt x="524" y="56"/>
                  </a:cubicBezTo>
                  <a:cubicBezTo>
                    <a:pt x="801" y="56"/>
                    <a:pt x="1076" y="138"/>
                    <a:pt x="1309" y="299"/>
                  </a:cubicBezTo>
                  <a:lnTo>
                    <a:pt x="1325" y="299"/>
                  </a:lnTo>
                  <a:cubicBezTo>
                    <a:pt x="1334" y="299"/>
                    <a:pt x="1342" y="290"/>
                    <a:pt x="1350" y="282"/>
                  </a:cubicBezTo>
                  <a:cubicBezTo>
                    <a:pt x="1358" y="274"/>
                    <a:pt x="1350" y="257"/>
                    <a:pt x="1342" y="249"/>
                  </a:cubicBezTo>
                  <a:cubicBezTo>
                    <a:pt x="1100" y="85"/>
                    <a:pt x="817" y="1"/>
                    <a:pt x="532" y="1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5083772">
              <a:off x="94588" y="-548928"/>
              <a:ext cx="121212" cy="96324"/>
            </a:xfrm>
            <a:custGeom>
              <a:rect b="b" l="l" r="r" t="t"/>
              <a:pathLst>
                <a:path extrusionOk="0" h="1335" w="1680">
                  <a:moveTo>
                    <a:pt x="1441" y="1"/>
                  </a:moveTo>
                  <a:lnTo>
                    <a:pt x="1416" y="26"/>
                  </a:lnTo>
                  <a:cubicBezTo>
                    <a:pt x="1029" y="421"/>
                    <a:pt x="552" y="717"/>
                    <a:pt x="25" y="890"/>
                  </a:cubicBezTo>
                  <a:cubicBezTo>
                    <a:pt x="9" y="890"/>
                    <a:pt x="1" y="906"/>
                    <a:pt x="9" y="923"/>
                  </a:cubicBezTo>
                  <a:cubicBezTo>
                    <a:pt x="9" y="931"/>
                    <a:pt x="25" y="939"/>
                    <a:pt x="42" y="939"/>
                  </a:cubicBezTo>
                  <a:cubicBezTo>
                    <a:pt x="560" y="766"/>
                    <a:pt x="1037" y="478"/>
                    <a:pt x="1432" y="91"/>
                  </a:cubicBezTo>
                  <a:cubicBezTo>
                    <a:pt x="1613" y="470"/>
                    <a:pt x="1622" y="914"/>
                    <a:pt x="1449" y="1301"/>
                  </a:cubicBezTo>
                  <a:cubicBezTo>
                    <a:pt x="1441" y="1309"/>
                    <a:pt x="1449" y="1326"/>
                    <a:pt x="1457" y="1334"/>
                  </a:cubicBezTo>
                  <a:lnTo>
                    <a:pt x="1465" y="1334"/>
                  </a:lnTo>
                  <a:cubicBezTo>
                    <a:pt x="1482" y="1334"/>
                    <a:pt x="1490" y="1326"/>
                    <a:pt x="1490" y="1318"/>
                  </a:cubicBezTo>
                  <a:cubicBezTo>
                    <a:pt x="1679" y="906"/>
                    <a:pt x="1671" y="429"/>
                    <a:pt x="1457" y="34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5083772">
              <a:off x="154605" y="-533556"/>
              <a:ext cx="115801" cy="31747"/>
            </a:xfrm>
            <a:custGeom>
              <a:rect b="b" l="l" r="r" t="t"/>
              <a:pathLst>
                <a:path extrusionOk="0" h="440" w="1605">
                  <a:moveTo>
                    <a:pt x="326" y="0"/>
                  </a:moveTo>
                  <a:cubicBezTo>
                    <a:pt x="226" y="0"/>
                    <a:pt x="125" y="7"/>
                    <a:pt x="25" y="20"/>
                  </a:cubicBezTo>
                  <a:cubicBezTo>
                    <a:pt x="8" y="20"/>
                    <a:pt x="0" y="37"/>
                    <a:pt x="8" y="53"/>
                  </a:cubicBezTo>
                  <a:cubicBezTo>
                    <a:pt x="8" y="61"/>
                    <a:pt x="17" y="70"/>
                    <a:pt x="33" y="70"/>
                  </a:cubicBezTo>
                  <a:cubicBezTo>
                    <a:pt x="130" y="56"/>
                    <a:pt x="228" y="50"/>
                    <a:pt x="326" y="50"/>
                  </a:cubicBezTo>
                  <a:cubicBezTo>
                    <a:pt x="765" y="50"/>
                    <a:pt x="1200" y="184"/>
                    <a:pt x="1564" y="440"/>
                  </a:cubicBezTo>
                  <a:lnTo>
                    <a:pt x="1572" y="440"/>
                  </a:lnTo>
                  <a:cubicBezTo>
                    <a:pt x="1580" y="440"/>
                    <a:pt x="1588" y="432"/>
                    <a:pt x="1597" y="432"/>
                  </a:cubicBezTo>
                  <a:cubicBezTo>
                    <a:pt x="1605" y="415"/>
                    <a:pt x="1605" y="399"/>
                    <a:pt x="1588" y="391"/>
                  </a:cubicBezTo>
                  <a:cubicBezTo>
                    <a:pt x="1218" y="135"/>
                    <a:pt x="776" y="0"/>
                    <a:pt x="326" y="0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5083772">
              <a:off x="130600" y="-500374"/>
              <a:ext cx="121789" cy="107579"/>
            </a:xfrm>
            <a:custGeom>
              <a:rect b="b" l="l" r="r" t="t"/>
              <a:pathLst>
                <a:path extrusionOk="0" h="1491" w="1688">
                  <a:moveTo>
                    <a:pt x="1679" y="1"/>
                  </a:moveTo>
                  <a:lnTo>
                    <a:pt x="1539" y="50"/>
                  </a:lnTo>
                  <a:cubicBezTo>
                    <a:pt x="1227" y="165"/>
                    <a:pt x="832" y="313"/>
                    <a:pt x="618" y="536"/>
                  </a:cubicBezTo>
                  <a:cubicBezTo>
                    <a:pt x="428" y="750"/>
                    <a:pt x="264" y="996"/>
                    <a:pt x="124" y="1252"/>
                  </a:cubicBezTo>
                  <a:cubicBezTo>
                    <a:pt x="83" y="1334"/>
                    <a:pt x="42" y="1408"/>
                    <a:pt x="1" y="1482"/>
                  </a:cubicBezTo>
                  <a:lnTo>
                    <a:pt x="17" y="1490"/>
                  </a:lnTo>
                  <a:cubicBezTo>
                    <a:pt x="58" y="1416"/>
                    <a:pt x="108" y="1342"/>
                    <a:pt x="149" y="1276"/>
                  </a:cubicBezTo>
                  <a:cubicBezTo>
                    <a:pt x="289" y="1013"/>
                    <a:pt x="453" y="774"/>
                    <a:pt x="642" y="552"/>
                  </a:cubicBezTo>
                  <a:cubicBezTo>
                    <a:pt x="848" y="338"/>
                    <a:pt x="1243" y="190"/>
                    <a:pt x="1548" y="75"/>
                  </a:cubicBezTo>
                  <a:lnTo>
                    <a:pt x="1688" y="25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5083772">
              <a:off x="229792" y="-513667"/>
              <a:ext cx="23810" cy="71864"/>
            </a:xfrm>
            <a:custGeom>
              <a:rect b="b" l="l" r="r" t="t"/>
              <a:pathLst>
                <a:path extrusionOk="0" h="996" w="330">
                  <a:moveTo>
                    <a:pt x="25" y="0"/>
                  </a:moveTo>
                  <a:lnTo>
                    <a:pt x="0" y="8"/>
                  </a:lnTo>
                  <a:cubicBezTo>
                    <a:pt x="148" y="321"/>
                    <a:pt x="247" y="650"/>
                    <a:pt x="313" y="996"/>
                  </a:cubicBezTo>
                  <a:lnTo>
                    <a:pt x="329" y="988"/>
                  </a:lnTo>
                  <a:cubicBezTo>
                    <a:pt x="272" y="650"/>
                    <a:pt x="173" y="313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5083772">
              <a:off x="175332" y="-547357"/>
              <a:ext cx="101010" cy="118258"/>
            </a:xfrm>
            <a:custGeom>
              <a:rect b="b" l="l" r="r" t="t"/>
              <a:pathLst>
                <a:path extrusionOk="0" h="1639" w="1400">
                  <a:moveTo>
                    <a:pt x="1375" y="1"/>
                  </a:moveTo>
                  <a:lnTo>
                    <a:pt x="1375" y="9"/>
                  </a:lnTo>
                  <a:cubicBezTo>
                    <a:pt x="1301" y="371"/>
                    <a:pt x="1194" y="733"/>
                    <a:pt x="1054" y="1087"/>
                  </a:cubicBezTo>
                  <a:cubicBezTo>
                    <a:pt x="1027" y="1067"/>
                    <a:pt x="994" y="1056"/>
                    <a:pt x="955" y="1056"/>
                  </a:cubicBezTo>
                  <a:cubicBezTo>
                    <a:pt x="900" y="1056"/>
                    <a:pt x="835" y="1077"/>
                    <a:pt x="758" y="1120"/>
                  </a:cubicBezTo>
                  <a:cubicBezTo>
                    <a:pt x="486" y="1252"/>
                    <a:pt x="231" y="1425"/>
                    <a:pt x="1" y="1622"/>
                  </a:cubicBezTo>
                  <a:lnTo>
                    <a:pt x="17" y="1639"/>
                  </a:lnTo>
                  <a:cubicBezTo>
                    <a:pt x="248" y="1441"/>
                    <a:pt x="503" y="1277"/>
                    <a:pt x="766" y="1137"/>
                  </a:cubicBezTo>
                  <a:cubicBezTo>
                    <a:pt x="841" y="1099"/>
                    <a:pt x="906" y="1080"/>
                    <a:pt x="958" y="1080"/>
                  </a:cubicBezTo>
                  <a:cubicBezTo>
                    <a:pt x="997" y="1080"/>
                    <a:pt x="1029" y="1091"/>
                    <a:pt x="1054" y="1112"/>
                  </a:cubicBezTo>
                  <a:lnTo>
                    <a:pt x="1071" y="1128"/>
                  </a:lnTo>
                  <a:lnTo>
                    <a:pt x="1079" y="1112"/>
                  </a:lnTo>
                  <a:cubicBezTo>
                    <a:pt x="1219" y="750"/>
                    <a:pt x="1326" y="388"/>
                    <a:pt x="1400" y="9"/>
                  </a:cubicBezTo>
                  <a:lnTo>
                    <a:pt x="13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5083772">
              <a:off x="144877" y="-500678"/>
              <a:ext cx="125325" cy="81388"/>
            </a:xfrm>
            <a:custGeom>
              <a:rect b="b" l="l" r="r" t="t"/>
              <a:pathLst>
                <a:path extrusionOk="0" h="1128" w="1737">
                  <a:moveTo>
                    <a:pt x="8" y="0"/>
                  </a:moveTo>
                  <a:lnTo>
                    <a:pt x="0" y="25"/>
                  </a:lnTo>
                  <a:cubicBezTo>
                    <a:pt x="346" y="165"/>
                    <a:pt x="667" y="379"/>
                    <a:pt x="922" y="650"/>
                  </a:cubicBezTo>
                  <a:cubicBezTo>
                    <a:pt x="1284" y="691"/>
                    <a:pt x="1498" y="872"/>
                    <a:pt x="1712" y="1128"/>
                  </a:cubicBezTo>
                  <a:lnTo>
                    <a:pt x="1737" y="1111"/>
                  </a:lnTo>
                  <a:cubicBezTo>
                    <a:pt x="1515" y="848"/>
                    <a:pt x="1301" y="675"/>
                    <a:pt x="938" y="634"/>
                  </a:cubicBezTo>
                  <a:cubicBezTo>
                    <a:pt x="675" y="354"/>
                    <a:pt x="362" y="14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5083772">
              <a:off x="158577" y="-488501"/>
              <a:ext cx="20851" cy="80811"/>
            </a:xfrm>
            <a:custGeom>
              <a:rect b="b" l="l" r="r" t="t"/>
              <a:pathLst>
                <a:path extrusionOk="0" h="1120" w="289">
                  <a:moveTo>
                    <a:pt x="25" y="0"/>
                  </a:moveTo>
                  <a:lnTo>
                    <a:pt x="1" y="9"/>
                  </a:lnTo>
                  <a:cubicBezTo>
                    <a:pt x="173" y="354"/>
                    <a:pt x="264" y="733"/>
                    <a:pt x="264" y="1120"/>
                  </a:cubicBezTo>
                  <a:lnTo>
                    <a:pt x="289" y="1120"/>
                  </a:lnTo>
                  <a:cubicBezTo>
                    <a:pt x="289" y="725"/>
                    <a:pt x="198" y="346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083772">
              <a:off x="207071" y="-464007"/>
              <a:ext cx="57648" cy="54114"/>
            </a:xfrm>
            <a:custGeom>
              <a:rect b="b" l="l" r="r" t="t"/>
              <a:pathLst>
                <a:path extrusionOk="0" h="750" w="799">
                  <a:moveTo>
                    <a:pt x="790" y="0"/>
                  </a:moveTo>
                  <a:cubicBezTo>
                    <a:pt x="461" y="165"/>
                    <a:pt x="189" y="420"/>
                    <a:pt x="0" y="741"/>
                  </a:cubicBezTo>
                  <a:lnTo>
                    <a:pt x="25" y="749"/>
                  </a:lnTo>
                  <a:cubicBezTo>
                    <a:pt x="206" y="436"/>
                    <a:pt x="478" y="190"/>
                    <a:pt x="798" y="25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083772">
              <a:off x="278398" y="-452980"/>
              <a:ext cx="18182" cy="15657"/>
            </a:xfrm>
            <a:custGeom>
              <a:rect b="b" l="l" r="r" t="t"/>
              <a:pathLst>
                <a:path extrusionOk="0" h="217" w="252">
                  <a:moveTo>
                    <a:pt x="129" y="1"/>
                  </a:moveTo>
                  <a:cubicBezTo>
                    <a:pt x="58" y="1"/>
                    <a:pt x="1" y="70"/>
                    <a:pt x="21" y="144"/>
                  </a:cubicBezTo>
                  <a:cubicBezTo>
                    <a:pt x="39" y="192"/>
                    <a:pt x="85" y="217"/>
                    <a:pt x="130" y="217"/>
                  </a:cubicBezTo>
                  <a:cubicBezTo>
                    <a:pt x="169" y="217"/>
                    <a:pt x="208" y="198"/>
                    <a:pt x="227" y="160"/>
                  </a:cubicBezTo>
                  <a:cubicBezTo>
                    <a:pt x="252" y="102"/>
                    <a:pt x="235" y="37"/>
                    <a:pt x="177" y="12"/>
                  </a:cubicBezTo>
                  <a:cubicBezTo>
                    <a:pt x="161" y="4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5083772">
              <a:off x="166169" y="-401570"/>
              <a:ext cx="14646" cy="11328"/>
            </a:xfrm>
            <a:custGeom>
              <a:rect b="b" l="l" r="r" t="t"/>
              <a:pathLst>
                <a:path extrusionOk="0" h="157" w="203">
                  <a:moveTo>
                    <a:pt x="112" y="1"/>
                  </a:moveTo>
                  <a:cubicBezTo>
                    <a:pt x="41" y="1"/>
                    <a:pt x="0" y="112"/>
                    <a:pt x="79" y="148"/>
                  </a:cubicBezTo>
                  <a:cubicBezTo>
                    <a:pt x="90" y="153"/>
                    <a:pt x="102" y="156"/>
                    <a:pt x="114" y="156"/>
                  </a:cubicBezTo>
                  <a:cubicBezTo>
                    <a:pt x="140" y="156"/>
                    <a:pt x="167" y="143"/>
                    <a:pt x="178" y="115"/>
                  </a:cubicBezTo>
                  <a:cubicBezTo>
                    <a:pt x="203" y="74"/>
                    <a:pt x="186" y="33"/>
                    <a:pt x="145" y="8"/>
                  </a:cubicBezTo>
                  <a:cubicBezTo>
                    <a:pt x="134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5083772">
              <a:off x="241524" y="-397900"/>
              <a:ext cx="12915" cy="11111"/>
            </a:xfrm>
            <a:custGeom>
              <a:rect b="b" l="l" r="r" t="t"/>
              <a:pathLst>
                <a:path extrusionOk="0" h="154" w="179">
                  <a:moveTo>
                    <a:pt x="86" y="0"/>
                  </a:moveTo>
                  <a:cubicBezTo>
                    <a:pt x="40" y="0"/>
                    <a:pt x="1" y="48"/>
                    <a:pt x="14" y="100"/>
                  </a:cubicBezTo>
                  <a:cubicBezTo>
                    <a:pt x="27" y="135"/>
                    <a:pt x="59" y="154"/>
                    <a:pt x="90" y="154"/>
                  </a:cubicBezTo>
                  <a:cubicBezTo>
                    <a:pt x="118" y="154"/>
                    <a:pt x="147" y="139"/>
                    <a:pt x="162" y="109"/>
                  </a:cubicBezTo>
                  <a:cubicBezTo>
                    <a:pt x="178" y="76"/>
                    <a:pt x="162" y="26"/>
                    <a:pt x="121" y="10"/>
                  </a:cubicBezTo>
                  <a:cubicBezTo>
                    <a:pt x="109" y="3"/>
                    <a:pt x="97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5083772">
              <a:off x="257793" y="-414364"/>
              <a:ext cx="14502" cy="11039"/>
            </a:xfrm>
            <a:custGeom>
              <a:rect b="b" l="l" r="r" t="t"/>
              <a:pathLst>
                <a:path extrusionOk="0" h="153" w="201">
                  <a:moveTo>
                    <a:pt x="98" y="0"/>
                  </a:moveTo>
                  <a:cubicBezTo>
                    <a:pt x="72" y="0"/>
                    <a:pt x="47" y="13"/>
                    <a:pt x="33" y="44"/>
                  </a:cubicBezTo>
                  <a:cubicBezTo>
                    <a:pt x="1" y="104"/>
                    <a:pt x="51" y="153"/>
                    <a:pt x="103" y="153"/>
                  </a:cubicBezTo>
                  <a:cubicBezTo>
                    <a:pt x="130" y="153"/>
                    <a:pt x="157" y="140"/>
                    <a:pt x="173" y="109"/>
                  </a:cubicBezTo>
                  <a:cubicBezTo>
                    <a:pt x="201" y="49"/>
                    <a:pt x="148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5083772">
              <a:off x="125859" y="-507487"/>
              <a:ext cx="14069" cy="11400"/>
            </a:xfrm>
            <a:custGeom>
              <a:rect b="b" l="l" r="r" t="t"/>
              <a:pathLst>
                <a:path extrusionOk="0" h="158" w="195">
                  <a:moveTo>
                    <a:pt x="95" y="0"/>
                  </a:moveTo>
                  <a:cubicBezTo>
                    <a:pt x="88" y="0"/>
                    <a:pt x="81" y="1"/>
                    <a:pt x="74" y="3"/>
                  </a:cubicBezTo>
                  <a:cubicBezTo>
                    <a:pt x="8" y="28"/>
                    <a:pt x="0" y="118"/>
                    <a:pt x="66" y="151"/>
                  </a:cubicBezTo>
                  <a:cubicBezTo>
                    <a:pt x="76" y="155"/>
                    <a:pt x="87" y="157"/>
                    <a:pt x="97" y="157"/>
                  </a:cubicBezTo>
                  <a:cubicBezTo>
                    <a:pt x="127" y="157"/>
                    <a:pt x="152" y="140"/>
                    <a:pt x="165" y="110"/>
                  </a:cubicBezTo>
                  <a:cubicBezTo>
                    <a:pt x="194" y="58"/>
                    <a:pt x="151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5083772">
              <a:off x="174376" y="-486071"/>
              <a:ext cx="14286" cy="11111"/>
            </a:xfrm>
            <a:custGeom>
              <a:rect b="b" l="l" r="r" t="t"/>
              <a:pathLst>
                <a:path extrusionOk="0" h="154" w="198">
                  <a:moveTo>
                    <a:pt x="97" y="1"/>
                  </a:moveTo>
                  <a:cubicBezTo>
                    <a:pt x="72" y="1"/>
                    <a:pt x="47" y="14"/>
                    <a:pt x="33" y="44"/>
                  </a:cubicBezTo>
                  <a:cubicBezTo>
                    <a:pt x="0" y="104"/>
                    <a:pt x="50" y="153"/>
                    <a:pt x="100" y="153"/>
                  </a:cubicBezTo>
                  <a:cubicBezTo>
                    <a:pt x="125" y="153"/>
                    <a:pt x="151" y="141"/>
                    <a:pt x="164" y="110"/>
                  </a:cubicBezTo>
                  <a:cubicBezTo>
                    <a:pt x="197" y="50"/>
                    <a:pt x="147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5083772">
              <a:off x="123173" y="-440553"/>
              <a:ext cx="13492" cy="10967"/>
            </a:xfrm>
            <a:custGeom>
              <a:rect b="b" l="l" r="r" t="t"/>
              <a:pathLst>
                <a:path extrusionOk="0" h="152" w="187">
                  <a:moveTo>
                    <a:pt x="95" y="0"/>
                  </a:moveTo>
                  <a:cubicBezTo>
                    <a:pt x="86" y="0"/>
                    <a:pt x="76" y="2"/>
                    <a:pt x="67" y="6"/>
                  </a:cubicBezTo>
                  <a:cubicBezTo>
                    <a:pt x="1" y="22"/>
                    <a:pt x="1" y="113"/>
                    <a:pt x="58" y="146"/>
                  </a:cubicBezTo>
                  <a:cubicBezTo>
                    <a:pt x="69" y="150"/>
                    <a:pt x="80" y="152"/>
                    <a:pt x="91" y="152"/>
                  </a:cubicBezTo>
                  <a:cubicBezTo>
                    <a:pt x="120" y="152"/>
                    <a:pt x="147" y="137"/>
                    <a:pt x="165" y="113"/>
                  </a:cubicBezTo>
                  <a:cubicBezTo>
                    <a:pt x="186" y="56"/>
                    <a:pt x="148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5083772">
              <a:off x="159581" y="-536594"/>
              <a:ext cx="14502" cy="11328"/>
            </a:xfrm>
            <a:custGeom>
              <a:rect b="b" l="l" r="r" t="t"/>
              <a:pathLst>
                <a:path extrusionOk="0" h="157" w="201">
                  <a:moveTo>
                    <a:pt x="97" y="0"/>
                  </a:moveTo>
                  <a:cubicBezTo>
                    <a:pt x="72" y="0"/>
                    <a:pt x="47" y="14"/>
                    <a:pt x="33" y="47"/>
                  </a:cubicBezTo>
                  <a:cubicBezTo>
                    <a:pt x="0" y="107"/>
                    <a:pt x="50" y="156"/>
                    <a:pt x="103" y="156"/>
                  </a:cubicBezTo>
                  <a:cubicBezTo>
                    <a:pt x="129" y="156"/>
                    <a:pt x="156" y="143"/>
                    <a:pt x="173" y="113"/>
                  </a:cubicBezTo>
                  <a:cubicBezTo>
                    <a:pt x="200" y="53"/>
                    <a:pt x="148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5083772">
              <a:off x="234198" y="-532670"/>
              <a:ext cx="14214" cy="11039"/>
            </a:xfrm>
            <a:custGeom>
              <a:rect b="b" l="l" r="r" t="t"/>
              <a:pathLst>
                <a:path extrusionOk="0" h="153" w="197">
                  <a:moveTo>
                    <a:pt x="117" y="1"/>
                  </a:moveTo>
                  <a:cubicBezTo>
                    <a:pt x="43" y="1"/>
                    <a:pt x="0" y="103"/>
                    <a:pt x="73" y="146"/>
                  </a:cubicBezTo>
                  <a:cubicBezTo>
                    <a:pt x="84" y="151"/>
                    <a:pt x="96" y="153"/>
                    <a:pt x="107" y="153"/>
                  </a:cubicBezTo>
                  <a:cubicBezTo>
                    <a:pt x="138" y="153"/>
                    <a:pt x="168" y="138"/>
                    <a:pt x="180" y="113"/>
                  </a:cubicBezTo>
                  <a:cubicBezTo>
                    <a:pt x="197" y="72"/>
                    <a:pt x="180" y="23"/>
                    <a:pt x="147" y="6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5083772">
              <a:off x="267884" y="-495547"/>
              <a:ext cx="14646" cy="11256"/>
            </a:xfrm>
            <a:custGeom>
              <a:rect b="b" l="l" r="r" t="t"/>
              <a:pathLst>
                <a:path extrusionOk="0" h="156" w="203">
                  <a:moveTo>
                    <a:pt x="110" y="1"/>
                  </a:moveTo>
                  <a:cubicBezTo>
                    <a:pt x="39" y="1"/>
                    <a:pt x="0" y="106"/>
                    <a:pt x="79" y="149"/>
                  </a:cubicBezTo>
                  <a:cubicBezTo>
                    <a:pt x="90" y="153"/>
                    <a:pt x="101" y="155"/>
                    <a:pt x="111" y="155"/>
                  </a:cubicBezTo>
                  <a:cubicBezTo>
                    <a:pt x="140" y="155"/>
                    <a:pt x="165" y="140"/>
                    <a:pt x="177" y="116"/>
                  </a:cubicBezTo>
                  <a:cubicBezTo>
                    <a:pt x="202" y="75"/>
                    <a:pt x="186" y="25"/>
                    <a:pt x="145" y="9"/>
                  </a:cubicBezTo>
                  <a:cubicBezTo>
                    <a:pt x="133" y="3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5083772">
              <a:off x="655349" y="206417"/>
              <a:ext cx="280303" cy="271871"/>
            </a:xfrm>
            <a:custGeom>
              <a:rect b="b" l="l" r="r" t="t"/>
              <a:pathLst>
                <a:path extrusionOk="0" h="3768" w="3885">
                  <a:moveTo>
                    <a:pt x="1927" y="0"/>
                  </a:moveTo>
                  <a:cubicBezTo>
                    <a:pt x="1521" y="0"/>
                    <a:pt x="1124" y="221"/>
                    <a:pt x="930" y="620"/>
                  </a:cubicBezTo>
                  <a:cubicBezTo>
                    <a:pt x="477" y="661"/>
                    <a:pt x="181" y="1105"/>
                    <a:pt x="313" y="1533"/>
                  </a:cubicBezTo>
                  <a:cubicBezTo>
                    <a:pt x="132" y="1648"/>
                    <a:pt x="17" y="1846"/>
                    <a:pt x="8" y="2068"/>
                  </a:cubicBezTo>
                  <a:cubicBezTo>
                    <a:pt x="0" y="2373"/>
                    <a:pt x="189" y="2628"/>
                    <a:pt x="420" y="2809"/>
                  </a:cubicBezTo>
                  <a:cubicBezTo>
                    <a:pt x="412" y="2957"/>
                    <a:pt x="461" y="3105"/>
                    <a:pt x="560" y="3220"/>
                  </a:cubicBezTo>
                  <a:cubicBezTo>
                    <a:pt x="700" y="3401"/>
                    <a:pt x="864" y="3549"/>
                    <a:pt x="1062" y="3656"/>
                  </a:cubicBezTo>
                  <a:cubicBezTo>
                    <a:pt x="1204" y="3731"/>
                    <a:pt x="1359" y="3768"/>
                    <a:pt x="1514" y="3768"/>
                  </a:cubicBezTo>
                  <a:cubicBezTo>
                    <a:pt x="1737" y="3768"/>
                    <a:pt x="1957" y="3692"/>
                    <a:pt x="2132" y="3541"/>
                  </a:cubicBezTo>
                  <a:cubicBezTo>
                    <a:pt x="2222" y="3467"/>
                    <a:pt x="2280" y="3484"/>
                    <a:pt x="2387" y="3475"/>
                  </a:cubicBezTo>
                  <a:cubicBezTo>
                    <a:pt x="2485" y="3467"/>
                    <a:pt x="2576" y="3451"/>
                    <a:pt x="2666" y="3418"/>
                  </a:cubicBezTo>
                  <a:cubicBezTo>
                    <a:pt x="3201" y="3237"/>
                    <a:pt x="3514" y="2669"/>
                    <a:pt x="3382" y="2117"/>
                  </a:cubicBezTo>
                  <a:cubicBezTo>
                    <a:pt x="3794" y="1829"/>
                    <a:pt x="3884" y="1278"/>
                    <a:pt x="3670" y="825"/>
                  </a:cubicBezTo>
                  <a:cubicBezTo>
                    <a:pt x="3519" y="495"/>
                    <a:pt x="3177" y="187"/>
                    <a:pt x="2810" y="187"/>
                  </a:cubicBezTo>
                  <a:cubicBezTo>
                    <a:pt x="2738" y="187"/>
                    <a:pt x="2665" y="199"/>
                    <a:pt x="2592" y="225"/>
                  </a:cubicBezTo>
                  <a:cubicBezTo>
                    <a:pt x="2392" y="72"/>
                    <a:pt x="2158" y="0"/>
                    <a:pt x="19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5083772">
              <a:off x="785359" y="264739"/>
              <a:ext cx="129870" cy="123309"/>
            </a:xfrm>
            <a:custGeom>
              <a:rect b="b" l="l" r="r" t="t"/>
              <a:pathLst>
                <a:path extrusionOk="0" h="1709" w="1800">
                  <a:moveTo>
                    <a:pt x="1766" y="0"/>
                  </a:moveTo>
                  <a:cubicBezTo>
                    <a:pt x="1760" y="0"/>
                    <a:pt x="1754" y="5"/>
                    <a:pt x="1750" y="13"/>
                  </a:cubicBezTo>
                  <a:cubicBezTo>
                    <a:pt x="1388" y="449"/>
                    <a:pt x="1165" y="984"/>
                    <a:pt x="1116" y="1544"/>
                  </a:cubicBezTo>
                  <a:cubicBezTo>
                    <a:pt x="828" y="1091"/>
                    <a:pt x="474" y="696"/>
                    <a:pt x="54" y="375"/>
                  </a:cubicBezTo>
                  <a:cubicBezTo>
                    <a:pt x="49" y="372"/>
                    <a:pt x="44" y="371"/>
                    <a:pt x="39" y="371"/>
                  </a:cubicBezTo>
                  <a:cubicBezTo>
                    <a:pt x="15" y="371"/>
                    <a:pt x="1" y="402"/>
                    <a:pt x="22" y="416"/>
                  </a:cubicBezTo>
                  <a:cubicBezTo>
                    <a:pt x="458" y="753"/>
                    <a:pt x="828" y="1165"/>
                    <a:pt x="1108" y="1642"/>
                  </a:cubicBezTo>
                  <a:lnTo>
                    <a:pt x="1149" y="1708"/>
                  </a:lnTo>
                  <a:lnTo>
                    <a:pt x="1157" y="1634"/>
                  </a:lnTo>
                  <a:cubicBezTo>
                    <a:pt x="1198" y="1050"/>
                    <a:pt x="1421" y="498"/>
                    <a:pt x="1783" y="46"/>
                  </a:cubicBezTo>
                  <a:cubicBezTo>
                    <a:pt x="1799" y="37"/>
                    <a:pt x="1799" y="21"/>
                    <a:pt x="1783" y="13"/>
                  </a:cubicBezTo>
                  <a:cubicBezTo>
                    <a:pt x="1779" y="5"/>
                    <a:pt x="1772" y="0"/>
                    <a:pt x="1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 rot="5083772">
              <a:off x="747386" y="381841"/>
              <a:ext cx="98052" cy="21574"/>
            </a:xfrm>
            <a:custGeom>
              <a:rect b="b" l="l" r="r" t="t"/>
              <a:pathLst>
                <a:path extrusionOk="0" h="299" w="1359">
                  <a:moveTo>
                    <a:pt x="528" y="1"/>
                  </a:moveTo>
                  <a:cubicBezTo>
                    <a:pt x="357" y="1"/>
                    <a:pt x="184" y="31"/>
                    <a:pt x="17" y="93"/>
                  </a:cubicBezTo>
                  <a:cubicBezTo>
                    <a:pt x="9" y="101"/>
                    <a:pt x="1" y="109"/>
                    <a:pt x="1" y="126"/>
                  </a:cubicBezTo>
                  <a:cubicBezTo>
                    <a:pt x="9" y="134"/>
                    <a:pt x="25" y="142"/>
                    <a:pt x="34" y="142"/>
                  </a:cubicBezTo>
                  <a:cubicBezTo>
                    <a:pt x="194" y="80"/>
                    <a:pt x="361" y="50"/>
                    <a:pt x="526" y="50"/>
                  </a:cubicBezTo>
                  <a:cubicBezTo>
                    <a:pt x="801" y="50"/>
                    <a:pt x="1073" y="134"/>
                    <a:pt x="1309" y="299"/>
                  </a:cubicBezTo>
                  <a:lnTo>
                    <a:pt x="1317" y="299"/>
                  </a:lnTo>
                  <a:cubicBezTo>
                    <a:pt x="1342" y="299"/>
                    <a:pt x="1359" y="266"/>
                    <a:pt x="1334" y="249"/>
                  </a:cubicBezTo>
                  <a:cubicBezTo>
                    <a:pt x="1092" y="85"/>
                    <a:pt x="812" y="1"/>
                    <a:pt x="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rot="5083772">
              <a:off x="746735" y="274625"/>
              <a:ext cx="115873" cy="31819"/>
            </a:xfrm>
            <a:custGeom>
              <a:rect b="b" l="l" r="r" t="t"/>
              <a:pathLst>
                <a:path extrusionOk="0" h="441" w="1606">
                  <a:moveTo>
                    <a:pt x="324" y="1"/>
                  </a:moveTo>
                  <a:cubicBezTo>
                    <a:pt x="225" y="1"/>
                    <a:pt x="125" y="8"/>
                    <a:pt x="25" y="21"/>
                  </a:cubicBezTo>
                  <a:cubicBezTo>
                    <a:pt x="8" y="29"/>
                    <a:pt x="0" y="37"/>
                    <a:pt x="0" y="54"/>
                  </a:cubicBezTo>
                  <a:cubicBezTo>
                    <a:pt x="0" y="70"/>
                    <a:pt x="17" y="79"/>
                    <a:pt x="33" y="79"/>
                  </a:cubicBezTo>
                  <a:cubicBezTo>
                    <a:pt x="134" y="65"/>
                    <a:pt x="235" y="58"/>
                    <a:pt x="335" y="58"/>
                  </a:cubicBezTo>
                  <a:cubicBezTo>
                    <a:pt x="769" y="58"/>
                    <a:pt x="1195" y="187"/>
                    <a:pt x="1556" y="441"/>
                  </a:cubicBezTo>
                  <a:lnTo>
                    <a:pt x="1572" y="441"/>
                  </a:lnTo>
                  <a:cubicBezTo>
                    <a:pt x="1580" y="441"/>
                    <a:pt x="1589" y="441"/>
                    <a:pt x="1597" y="432"/>
                  </a:cubicBezTo>
                  <a:cubicBezTo>
                    <a:pt x="1605" y="424"/>
                    <a:pt x="1597" y="408"/>
                    <a:pt x="1589" y="400"/>
                  </a:cubicBezTo>
                  <a:cubicBezTo>
                    <a:pt x="1211" y="137"/>
                    <a:pt x="773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rot="5083772">
              <a:off x="722439" y="307548"/>
              <a:ext cx="121789" cy="108157"/>
            </a:xfrm>
            <a:custGeom>
              <a:rect b="b" l="l" r="r" t="t"/>
              <a:pathLst>
                <a:path extrusionOk="0" h="1499" w="1688">
                  <a:moveTo>
                    <a:pt x="1680" y="0"/>
                  </a:moveTo>
                  <a:lnTo>
                    <a:pt x="1548" y="58"/>
                  </a:lnTo>
                  <a:cubicBezTo>
                    <a:pt x="1227" y="173"/>
                    <a:pt x="832" y="321"/>
                    <a:pt x="618" y="535"/>
                  </a:cubicBezTo>
                  <a:cubicBezTo>
                    <a:pt x="429" y="758"/>
                    <a:pt x="264" y="996"/>
                    <a:pt x="132" y="1260"/>
                  </a:cubicBezTo>
                  <a:cubicBezTo>
                    <a:pt x="83" y="1342"/>
                    <a:pt x="42" y="1416"/>
                    <a:pt x="1" y="1482"/>
                  </a:cubicBezTo>
                  <a:lnTo>
                    <a:pt x="25" y="1498"/>
                  </a:lnTo>
                  <a:cubicBezTo>
                    <a:pt x="58" y="1424"/>
                    <a:pt x="99" y="1350"/>
                    <a:pt x="157" y="1276"/>
                  </a:cubicBezTo>
                  <a:cubicBezTo>
                    <a:pt x="289" y="1021"/>
                    <a:pt x="453" y="774"/>
                    <a:pt x="643" y="560"/>
                  </a:cubicBezTo>
                  <a:cubicBezTo>
                    <a:pt x="848" y="338"/>
                    <a:pt x="1243" y="198"/>
                    <a:pt x="1556" y="83"/>
                  </a:cubicBezTo>
                  <a:lnTo>
                    <a:pt x="1688" y="25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rot="5083772">
              <a:off x="821344" y="294571"/>
              <a:ext cx="23810" cy="71864"/>
            </a:xfrm>
            <a:custGeom>
              <a:rect b="b" l="l" r="r" t="t"/>
              <a:pathLst>
                <a:path extrusionOk="0" h="996" w="330">
                  <a:moveTo>
                    <a:pt x="25" y="0"/>
                  </a:moveTo>
                  <a:lnTo>
                    <a:pt x="0" y="8"/>
                  </a:lnTo>
                  <a:cubicBezTo>
                    <a:pt x="140" y="321"/>
                    <a:pt x="247" y="650"/>
                    <a:pt x="305" y="996"/>
                  </a:cubicBezTo>
                  <a:lnTo>
                    <a:pt x="330" y="988"/>
                  </a:lnTo>
                  <a:cubicBezTo>
                    <a:pt x="272" y="650"/>
                    <a:pt x="165" y="313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rot="5083772">
              <a:off x="767147" y="260594"/>
              <a:ext cx="100433" cy="118258"/>
            </a:xfrm>
            <a:custGeom>
              <a:rect b="b" l="l" r="r" t="t"/>
              <a:pathLst>
                <a:path extrusionOk="0" h="1639" w="1392">
                  <a:moveTo>
                    <a:pt x="1367" y="1"/>
                  </a:moveTo>
                  <a:cubicBezTo>
                    <a:pt x="1301" y="371"/>
                    <a:pt x="1194" y="733"/>
                    <a:pt x="1054" y="1087"/>
                  </a:cubicBezTo>
                  <a:cubicBezTo>
                    <a:pt x="1026" y="1066"/>
                    <a:pt x="992" y="1055"/>
                    <a:pt x="952" y="1055"/>
                  </a:cubicBezTo>
                  <a:cubicBezTo>
                    <a:pt x="898" y="1055"/>
                    <a:pt x="833" y="1074"/>
                    <a:pt x="758" y="1112"/>
                  </a:cubicBezTo>
                  <a:cubicBezTo>
                    <a:pt x="486" y="1252"/>
                    <a:pt x="231" y="1425"/>
                    <a:pt x="1" y="1614"/>
                  </a:cubicBezTo>
                  <a:lnTo>
                    <a:pt x="17" y="1639"/>
                  </a:lnTo>
                  <a:cubicBezTo>
                    <a:pt x="248" y="1441"/>
                    <a:pt x="495" y="1276"/>
                    <a:pt x="766" y="1137"/>
                  </a:cubicBezTo>
                  <a:cubicBezTo>
                    <a:pt x="842" y="1099"/>
                    <a:pt x="903" y="1080"/>
                    <a:pt x="955" y="1080"/>
                  </a:cubicBezTo>
                  <a:cubicBezTo>
                    <a:pt x="993" y="1080"/>
                    <a:pt x="1026" y="1091"/>
                    <a:pt x="1054" y="1112"/>
                  </a:cubicBezTo>
                  <a:lnTo>
                    <a:pt x="1063" y="1128"/>
                  </a:lnTo>
                  <a:lnTo>
                    <a:pt x="1071" y="1112"/>
                  </a:lnTo>
                  <a:cubicBezTo>
                    <a:pt x="1211" y="758"/>
                    <a:pt x="1326" y="388"/>
                    <a:pt x="1392" y="9"/>
                  </a:cubicBez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rot="5083772">
              <a:off x="736376" y="306985"/>
              <a:ext cx="125325" cy="81388"/>
            </a:xfrm>
            <a:custGeom>
              <a:rect b="b" l="l" r="r" t="t"/>
              <a:pathLst>
                <a:path extrusionOk="0" h="1128" w="1737">
                  <a:moveTo>
                    <a:pt x="17" y="0"/>
                  </a:moveTo>
                  <a:lnTo>
                    <a:pt x="0" y="25"/>
                  </a:lnTo>
                  <a:cubicBezTo>
                    <a:pt x="354" y="165"/>
                    <a:pt x="675" y="379"/>
                    <a:pt x="930" y="658"/>
                  </a:cubicBezTo>
                  <a:cubicBezTo>
                    <a:pt x="1284" y="691"/>
                    <a:pt x="1498" y="872"/>
                    <a:pt x="1712" y="1127"/>
                  </a:cubicBezTo>
                  <a:lnTo>
                    <a:pt x="1737" y="1111"/>
                  </a:lnTo>
                  <a:cubicBezTo>
                    <a:pt x="1523" y="856"/>
                    <a:pt x="1301" y="675"/>
                    <a:pt x="938" y="634"/>
                  </a:cubicBezTo>
                  <a:cubicBezTo>
                    <a:pt x="683" y="354"/>
                    <a:pt x="362" y="14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rot="5083772">
              <a:off x="798623" y="344231"/>
              <a:ext cx="57648" cy="54114"/>
            </a:xfrm>
            <a:custGeom>
              <a:rect b="b" l="l" r="r" t="t"/>
              <a:pathLst>
                <a:path extrusionOk="0" h="750" w="799">
                  <a:moveTo>
                    <a:pt x="782" y="0"/>
                  </a:moveTo>
                  <a:cubicBezTo>
                    <a:pt x="461" y="165"/>
                    <a:pt x="190" y="420"/>
                    <a:pt x="0" y="741"/>
                  </a:cubicBezTo>
                  <a:lnTo>
                    <a:pt x="25" y="749"/>
                  </a:lnTo>
                  <a:cubicBezTo>
                    <a:pt x="206" y="436"/>
                    <a:pt x="478" y="189"/>
                    <a:pt x="799" y="17"/>
                  </a:cubicBez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083772">
              <a:off x="870108" y="355185"/>
              <a:ext cx="17893" cy="16090"/>
            </a:xfrm>
            <a:custGeom>
              <a:rect b="b" l="l" r="r" t="t"/>
              <a:pathLst>
                <a:path extrusionOk="0" h="223" w="248">
                  <a:moveTo>
                    <a:pt x="120" y="0"/>
                  </a:moveTo>
                  <a:cubicBezTo>
                    <a:pt x="80" y="0"/>
                    <a:pt x="43" y="24"/>
                    <a:pt x="26" y="64"/>
                  </a:cubicBezTo>
                  <a:cubicBezTo>
                    <a:pt x="1" y="114"/>
                    <a:pt x="17" y="179"/>
                    <a:pt x="75" y="212"/>
                  </a:cubicBezTo>
                  <a:cubicBezTo>
                    <a:pt x="88" y="219"/>
                    <a:pt x="103" y="222"/>
                    <a:pt x="118" y="222"/>
                  </a:cubicBezTo>
                  <a:cubicBezTo>
                    <a:pt x="160" y="222"/>
                    <a:pt x="205" y="199"/>
                    <a:pt x="223" y="163"/>
                  </a:cubicBezTo>
                  <a:cubicBezTo>
                    <a:pt x="248" y="105"/>
                    <a:pt x="223" y="40"/>
                    <a:pt x="174" y="15"/>
                  </a:cubicBezTo>
                  <a:cubicBezTo>
                    <a:pt x="156" y="5"/>
                    <a:pt x="138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rot="5083772">
              <a:off x="757752" y="406887"/>
              <a:ext cx="14574" cy="11544"/>
            </a:xfrm>
            <a:custGeom>
              <a:rect b="b" l="l" r="r" t="t"/>
              <a:pathLst>
                <a:path extrusionOk="0" h="160" w="202">
                  <a:moveTo>
                    <a:pt x="98" y="1"/>
                  </a:moveTo>
                  <a:cubicBezTo>
                    <a:pt x="74" y="1"/>
                    <a:pt x="49" y="13"/>
                    <a:pt x="33" y="42"/>
                  </a:cubicBezTo>
                  <a:cubicBezTo>
                    <a:pt x="0" y="108"/>
                    <a:pt x="52" y="159"/>
                    <a:pt x="104" y="159"/>
                  </a:cubicBezTo>
                  <a:cubicBezTo>
                    <a:pt x="130" y="159"/>
                    <a:pt x="157" y="146"/>
                    <a:pt x="173" y="116"/>
                  </a:cubicBezTo>
                  <a:cubicBezTo>
                    <a:pt x="201" y="55"/>
                    <a:pt x="15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rot="5083772">
              <a:off x="832382" y="409272"/>
              <a:ext cx="14646" cy="11472"/>
            </a:xfrm>
            <a:custGeom>
              <a:rect b="b" l="l" r="r" t="t"/>
              <a:pathLst>
                <a:path extrusionOk="0" h="159" w="203">
                  <a:moveTo>
                    <a:pt x="112" y="0"/>
                  </a:moveTo>
                  <a:cubicBezTo>
                    <a:pt x="40" y="0"/>
                    <a:pt x="0" y="111"/>
                    <a:pt x="79" y="147"/>
                  </a:cubicBezTo>
                  <a:cubicBezTo>
                    <a:pt x="90" y="155"/>
                    <a:pt x="102" y="159"/>
                    <a:pt x="114" y="159"/>
                  </a:cubicBezTo>
                  <a:cubicBezTo>
                    <a:pt x="140" y="159"/>
                    <a:pt x="167" y="142"/>
                    <a:pt x="178" y="114"/>
                  </a:cubicBezTo>
                  <a:cubicBezTo>
                    <a:pt x="203" y="73"/>
                    <a:pt x="186" y="32"/>
                    <a:pt x="145" y="7"/>
                  </a:cubicBezTo>
                  <a:cubicBezTo>
                    <a:pt x="134" y="2"/>
                    <a:pt x="123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rot="5083772">
              <a:off x="849468" y="392302"/>
              <a:ext cx="14574" cy="11328"/>
            </a:xfrm>
            <a:custGeom>
              <a:rect b="b" l="l" r="r" t="t"/>
              <a:pathLst>
                <a:path extrusionOk="0" h="157" w="202">
                  <a:moveTo>
                    <a:pt x="119" y="1"/>
                  </a:moveTo>
                  <a:cubicBezTo>
                    <a:pt x="46" y="1"/>
                    <a:pt x="0" y="112"/>
                    <a:pt x="86" y="148"/>
                  </a:cubicBezTo>
                  <a:cubicBezTo>
                    <a:pt x="97" y="153"/>
                    <a:pt x="109" y="156"/>
                    <a:pt x="121" y="156"/>
                  </a:cubicBezTo>
                  <a:cubicBezTo>
                    <a:pt x="147" y="156"/>
                    <a:pt x="174" y="143"/>
                    <a:pt x="185" y="115"/>
                  </a:cubicBezTo>
                  <a:cubicBezTo>
                    <a:pt x="202" y="74"/>
                    <a:pt x="193" y="33"/>
                    <a:pt x="152" y="8"/>
                  </a:cubicBezTo>
                  <a:cubicBezTo>
                    <a:pt x="141" y="3"/>
                    <a:pt x="13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rot="5083772">
              <a:off x="717462" y="299725"/>
              <a:ext cx="14214" cy="11400"/>
            </a:xfrm>
            <a:custGeom>
              <a:rect b="b" l="l" r="r" t="t"/>
              <a:pathLst>
                <a:path extrusionOk="0" h="158" w="197">
                  <a:moveTo>
                    <a:pt x="117" y="0"/>
                  </a:moveTo>
                  <a:cubicBezTo>
                    <a:pt x="43" y="0"/>
                    <a:pt x="1" y="102"/>
                    <a:pt x="81" y="146"/>
                  </a:cubicBezTo>
                  <a:cubicBezTo>
                    <a:pt x="92" y="154"/>
                    <a:pt x="104" y="157"/>
                    <a:pt x="116" y="157"/>
                  </a:cubicBezTo>
                  <a:cubicBezTo>
                    <a:pt x="142" y="157"/>
                    <a:pt x="169" y="141"/>
                    <a:pt x="180" y="113"/>
                  </a:cubicBezTo>
                  <a:cubicBezTo>
                    <a:pt x="196" y="72"/>
                    <a:pt x="188" y="31"/>
                    <a:pt x="147" y="6"/>
                  </a:cubicBezTo>
                  <a:cubicBezTo>
                    <a:pt x="136" y="2"/>
                    <a:pt x="126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rot="5083772">
              <a:off x="766516" y="322249"/>
              <a:ext cx="12915" cy="11184"/>
            </a:xfrm>
            <a:custGeom>
              <a:rect b="b" l="l" r="r" t="t"/>
              <a:pathLst>
                <a:path extrusionOk="0" h="155" w="179">
                  <a:moveTo>
                    <a:pt x="86" y="1"/>
                  </a:moveTo>
                  <a:cubicBezTo>
                    <a:pt x="40" y="1"/>
                    <a:pt x="1" y="48"/>
                    <a:pt x="14" y="101"/>
                  </a:cubicBezTo>
                  <a:cubicBezTo>
                    <a:pt x="27" y="136"/>
                    <a:pt x="59" y="154"/>
                    <a:pt x="90" y="154"/>
                  </a:cubicBezTo>
                  <a:cubicBezTo>
                    <a:pt x="118" y="154"/>
                    <a:pt x="146" y="140"/>
                    <a:pt x="162" y="109"/>
                  </a:cubicBezTo>
                  <a:cubicBezTo>
                    <a:pt x="178" y="76"/>
                    <a:pt x="162" y="27"/>
                    <a:pt x="121" y="10"/>
                  </a:cubicBezTo>
                  <a:cubicBezTo>
                    <a:pt x="109" y="4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rot="5083772">
              <a:off x="714693" y="367721"/>
              <a:ext cx="13564" cy="10967"/>
            </a:xfrm>
            <a:custGeom>
              <a:rect b="b" l="l" r="r" t="t"/>
              <a:pathLst>
                <a:path extrusionOk="0" h="152" w="188">
                  <a:moveTo>
                    <a:pt x="88" y="1"/>
                  </a:moveTo>
                  <a:cubicBezTo>
                    <a:pt x="65" y="1"/>
                    <a:pt x="41" y="12"/>
                    <a:pt x="26" y="38"/>
                  </a:cubicBezTo>
                  <a:cubicBezTo>
                    <a:pt x="1" y="80"/>
                    <a:pt x="17" y="129"/>
                    <a:pt x="59" y="145"/>
                  </a:cubicBezTo>
                  <a:cubicBezTo>
                    <a:pt x="70" y="150"/>
                    <a:pt x="81" y="152"/>
                    <a:pt x="91" y="152"/>
                  </a:cubicBezTo>
                  <a:cubicBezTo>
                    <a:pt x="120" y="152"/>
                    <a:pt x="145" y="137"/>
                    <a:pt x="157" y="113"/>
                  </a:cubicBezTo>
                  <a:lnTo>
                    <a:pt x="166" y="113"/>
                  </a:lnTo>
                  <a:cubicBezTo>
                    <a:pt x="188" y="51"/>
                    <a:pt x="138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rot="5083772">
              <a:off x="751183" y="270295"/>
              <a:ext cx="14574" cy="11184"/>
            </a:xfrm>
            <a:custGeom>
              <a:rect b="b" l="l" r="r" t="t"/>
              <a:pathLst>
                <a:path extrusionOk="0" h="155" w="202">
                  <a:moveTo>
                    <a:pt x="117" y="0"/>
                  </a:moveTo>
                  <a:cubicBezTo>
                    <a:pt x="45" y="0"/>
                    <a:pt x="0" y="105"/>
                    <a:pt x="86" y="148"/>
                  </a:cubicBezTo>
                  <a:cubicBezTo>
                    <a:pt x="95" y="152"/>
                    <a:pt x="105" y="154"/>
                    <a:pt x="115" y="154"/>
                  </a:cubicBezTo>
                  <a:cubicBezTo>
                    <a:pt x="143" y="154"/>
                    <a:pt x="173" y="139"/>
                    <a:pt x="185" y="115"/>
                  </a:cubicBezTo>
                  <a:cubicBezTo>
                    <a:pt x="201" y="74"/>
                    <a:pt x="193" y="24"/>
                    <a:pt x="152" y="8"/>
                  </a:cubicBezTo>
                  <a:cubicBezTo>
                    <a:pt x="140" y="2"/>
                    <a:pt x="128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rot="5083772">
              <a:off x="826439" y="276632"/>
              <a:ext cx="13348" cy="11328"/>
            </a:xfrm>
            <a:custGeom>
              <a:rect b="b" l="l" r="r" t="t"/>
              <a:pathLst>
                <a:path extrusionOk="0" h="157" w="185">
                  <a:moveTo>
                    <a:pt x="81" y="0"/>
                  </a:moveTo>
                  <a:cubicBezTo>
                    <a:pt x="56" y="0"/>
                    <a:pt x="31" y="13"/>
                    <a:pt x="17" y="43"/>
                  </a:cubicBezTo>
                  <a:cubicBezTo>
                    <a:pt x="1" y="84"/>
                    <a:pt x="9" y="134"/>
                    <a:pt x="50" y="150"/>
                  </a:cubicBezTo>
                  <a:cubicBezTo>
                    <a:pt x="61" y="155"/>
                    <a:pt x="72" y="157"/>
                    <a:pt x="83" y="157"/>
                  </a:cubicBezTo>
                  <a:cubicBezTo>
                    <a:pt x="112" y="157"/>
                    <a:pt x="139" y="142"/>
                    <a:pt x="157" y="117"/>
                  </a:cubicBezTo>
                  <a:cubicBezTo>
                    <a:pt x="185" y="52"/>
                    <a:pt x="132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rot="5083772">
              <a:off x="859548" y="312648"/>
              <a:ext cx="14574" cy="11400"/>
            </a:xfrm>
            <a:custGeom>
              <a:rect b="b" l="l" r="r" t="t"/>
              <a:pathLst>
                <a:path extrusionOk="0" h="158" w="202">
                  <a:moveTo>
                    <a:pt x="106" y="0"/>
                  </a:moveTo>
                  <a:cubicBezTo>
                    <a:pt x="37" y="0"/>
                    <a:pt x="1" y="108"/>
                    <a:pt x="78" y="151"/>
                  </a:cubicBezTo>
                  <a:cubicBezTo>
                    <a:pt x="89" y="155"/>
                    <a:pt x="100" y="157"/>
                    <a:pt x="111" y="157"/>
                  </a:cubicBezTo>
                  <a:cubicBezTo>
                    <a:pt x="140" y="157"/>
                    <a:pt x="167" y="142"/>
                    <a:pt x="185" y="118"/>
                  </a:cubicBezTo>
                  <a:cubicBezTo>
                    <a:pt x="201" y="77"/>
                    <a:pt x="185" y="27"/>
                    <a:pt x="144" y="11"/>
                  </a:cubicBezTo>
                  <a:cubicBezTo>
                    <a:pt x="131" y="3"/>
                    <a:pt x="118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rot="5083772">
              <a:off x="1811274" y="-14349"/>
              <a:ext cx="280303" cy="272304"/>
            </a:xfrm>
            <a:custGeom>
              <a:rect b="b" l="l" r="r" t="t"/>
              <a:pathLst>
                <a:path extrusionOk="0" h="3774" w="3885">
                  <a:moveTo>
                    <a:pt x="1931" y="0"/>
                  </a:moveTo>
                  <a:cubicBezTo>
                    <a:pt x="1525" y="0"/>
                    <a:pt x="1129" y="221"/>
                    <a:pt x="930" y="620"/>
                  </a:cubicBezTo>
                  <a:cubicBezTo>
                    <a:pt x="486" y="661"/>
                    <a:pt x="181" y="1105"/>
                    <a:pt x="313" y="1533"/>
                  </a:cubicBezTo>
                  <a:cubicBezTo>
                    <a:pt x="132" y="1648"/>
                    <a:pt x="17" y="1846"/>
                    <a:pt x="8" y="2068"/>
                  </a:cubicBezTo>
                  <a:cubicBezTo>
                    <a:pt x="0" y="2373"/>
                    <a:pt x="198" y="2628"/>
                    <a:pt x="420" y="2809"/>
                  </a:cubicBezTo>
                  <a:cubicBezTo>
                    <a:pt x="420" y="2965"/>
                    <a:pt x="469" y="3105"/>
                    <a:pt x="568" y="3220"/>
                  </a:cubicBezTo>
                  <a:cubicBezTo>
                    <a:pt x="700" y="3401"/>
                    <a:pt x="873" y="3549"/>
                    <a:pt x="1062" y="3648"/>
                  </a:cubicBezTo>
                  <a:cubicBezTo>
                    <a:pt x="1209" y="3732"/>
                    <a:pt x="1372" y="3773"/>
                    <a:pt x="1533" y="3773"/>
                  </a:cubicBezTo>
                  <a:cubicBezTo>
                    <a:pt x="1750" y="3773"/>
                    <a:pt x="1965" y="3699"/>
                    <a:pt x="2140" y="3558"/>
                  </a:cubicBezTo>
                  <a:cubicBezTo>
                    <a:pt x="2222" y="3475"/>
                    <a:pt x="2288" y="3492"/>
                    <a:pt x="2395" y="3484"/>
                  </a:cubicBezTo>
                  <a:cubicBezTo>
                    <a:pt x="2486" y="3484"/>
                    <a:pt x="2584" y="3459"/>
                    <a:pt x="2667" y="3434"/>
                  </a:cubicBezTo>
                  <a:cubicBezTo>
                    <a:pt x="3210" y="3245"/>
                    <a:pt x="3522" y="2677"/>
                    <a:pt x="3391" y="2126"/>
                  </a:cubicBezTo>
                  <a:lnTo>
                    <a:pt x="3391" y="2117"/>
                  </a:lnTo>
                  <a:cubicBezTo>
                    <a:pt x="3794" y="1829"/>
                    <a:pt x="3885" y="1278"/>
                    <a:pt x="3679" y="825"/>
                  </a:cubicBezTo>
                  <a:cubicBezTo>
                    <a:pt x="3520" y="495"/>
                    <a:pt x="3178" y="187"/>
                    <a:pt x="2815" y="187"/>
                  </a:cubicBezTo>
                  <a:cubicBezTo>
                    <a:pt x="2744" y="187"/>
                    <a:pt x="2672" y="199"/>
                    <a:pt x="2601" y="225"/>
                  </a:cubicBezTo>
                  <a:cubicBezTo>
                    <a:pt x="2397" y="72"/>
                    <a:pt x="2163" y="0"/>
                    <a:pt x="19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rot="5083772">
              <a:off x="1941369" y="44629"/>
              <a:ext cx="129581" cy="122731"/>
            </a:xfrm>
            <a:custGeom>
              <a:rect b="b" l="l" r="r" t="t"/>
              <a:pathLst>
                <a:path extrusionOk="0" h="1701" w="1796">
                  <a:moveTo>
                    <a:pt x="1767" y="1"/>
                  </a:moveTo>
                  <a:cubicBezTo>
                    <a:pt x="1760" y="1"/>
                    <a:pt x="1754" y="5"/>
                    <a:pt x="1746" y="13"/>
                  </a:cubicBezTo>
                  <a:cubicBezTo>
                    <a:pt x="1392" y="449"/>
                    <a:pt x="1170" y="984"/>
                    <a:pt x="1112" y="1544"/>
                  </a:cubicBezTo>
                  <a:cubicBezTo>
                    <a:pt x="832" y="1091"/>
                    <a:pt x="470" y="696"/>
                    <a:pt x="51" y="375"/>
                  </a:cubicBezTo>
                  <a:cubicBezTo>
                    <a:pt x="45" y="370"/>
                    <a:pt x="40" y="368"/>
                    <a:pt x="34" y="368"/>
                  </a:cubicBezTo>
                  <a:cubicBezTo>
                    <a:pt x="15" y="368"/>
                    <a:pt x="0" y="397"/>
                    <a:pt x="26" y="416"/>
                  </a:cubicBezTo>
                  <a:cubicBezTo>
                    <a:pt x="462" y="745"/>
                    <a:pt x="824" y="1165"/>
                    <a:pt x="1112" y="1634"/>
                  </a:cubicBezTo>
                  <a:lnTo>
                    <a:pt x="1153" y="1700"/>
                  </a:lnTo>
                  <a:lnTo>
                    <a:pt x="1153" y="1626"/>
                  </a:lnTo>
                  <a:cubicBezTo>
                    <a:pt x="1195" y="1050"/>
                    <a:pt x="1417" y="499"/>
                    <a:pt x="1787" y="46"/>
                  </a:cubicBezTo>
                  <a:cubicBezTo>
                    <a:pt x="1795" y="38"/>
                    <a:pt x="1795" y="21"/>
                    <a:pt x="1787" y="13"/>
                  </a:cubicBezTo>
                  <a:cubicBezTo>
                    <a:pt x="1779" y="5"/>
                    <a:pt x="1773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rot="5083772">
              <a:off x="1903680" y="161103"/>
              <a:ext cx="97475" cy="21357"/>
            </a:xfrm>
            <a:custGeom>
              <a:rect b="b" l="l" r="r" t="t"/>
              <a:pathLst>
                <a:path extrusionOk="0" h="296" w="1351">
                  <a:moveTo>
                    <a:pt x="521" y="0"/>
                  </a:moveTo>
                  <a:cubicBezTo>
                    <a:pt x="353" y="0"/>
                    <a:pt x="186" y="29"/>
                    <a:pt x="26" y="90"/>
                  </a:cubicBezTo>
                  <a:cubicBezTo>
                    <a:pt x="9" y="98"/>
                    <a:pt x="1" y="115"/>
                    <a:pt x="9" y="123"/>
                  </a:cubicBezTo>
                  <a:cubicBezTo>
                    <a:pt x="15" y="135"/>
                    <a:pt x="21" y="142"/>
                    <a:pt x="30" y="142"/>
                  </a:cubicBezTo>
                  <a:cubicBezTo>
                    <a:pt x="34" y="142"/>
                    <a:pt x="38" y="141"/>
                    <a:pt x="42" y="139"/>
                  </a:cubicBezTo>
                  <a:cubicBezTo>
                    <a:pt x="198" y="81"/>
                    <a:pt x="361" y="53"/>
                    <a:pt x="524" y="53"/>
                  </a:cubicBezTo>
                  <a:cubicBezTo>
                    <a:pt x="801" y="53"/>
                    <a:pt x="1076" y="135"/>
                    <a:pt x="1309" y="296"/>
                  </a:cubicBezTo>
                  <a:lnTo>
                    <a:pt x="1326" y="296"/>
                  </a:lnTo>
                  <a:cubicBezTo>
                    <a:pt x="1334" y="296"/>
                    <a:pt x="1342" y="296"/>
                    <a:pt x="1342" y="287"/>
                  </a:cubicBezTo>
                  <a:cubicBezTo>
                    <a:pt x="1351" y="279"/>
                    <a:pt x="1351" y="263"/>
                    <a:pt x="1342" y="254"/>
                  </a:cubicBezTo>
                  <a:cubicBezTo>
                    <a:pt x="1097" y="88"/>
                    <a:pt x="810" y="0"/>
                    <a:pt x="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rot="5083772">
              <a:off x="1842280" y="38741"/>
              <a:ext cx="121212" cy="96324"/>
            </a:xfrm>
            <a:custGeom>
              <a:rect b="b" l="l" r="r" t="t"/>
              <a:pathLst>
                <a:path extrusionOk="0" h="1335" w="1680">
                  <a:moveTo>
                    <a:pt x="1441" y="1"/>
                  </a:moveTo>
                  <a:lnTo>
                    <a:pt x="1416" y="26"/>
                  </a:lnTo>
                  <a:cubicBezTo>
                    <a:pt x="1030" y="429"/>
                    <a:pt x="552" y="725"/>
                    <a:pt x="26" y="890"/>
                  </a:cubicBezTo>
                  <a:cubicBezTo>
                    <a:pt x="9" y="898"/>
                    <a:pt x="1" y="914"/>
                    <a:pt x="9" y="923"/>
                  </a:cubicBezTo>
                  <a:cubicBezTo>
                    <a:pt x="15" y="935"/>
                    <a:pt x="21" y="942"/>
                    <a:pt x="30" y="942"/>
                  </a:cubicBezTo>
                  <a:cubicBezTo>
                    <a:pt x="34" y="942"/>
                    <a:pt x="38" y="941"/>
                    <a:pt x="42" y="939"/>
                  </a:cubicBezTo>
                  <a:cubicBezTo>
                    <a:pt x="569" y="774"/>
                    <a:pt x="1046" y="478"/>
                    <a:pt x="1433" y="91"/>
                  </a:cubicBezTo>
                  <a:cubicBezTo>
                    <a:pt x="1614" y="470"/>
                    <a:pt x="1622" y="914"/>
                    <a:pt x="1449" y="1301"/>
                  </a:cubicBezTo>
                  <a:cubicBezTo>
                    <a:pt x="1441" y="1318"/>
                    <a:pt x="1449" y="1326"/>
                    <a:pt x="1457" y="1334"/>
                  </a:cubicBezTo>
                  <a:lnTo>
                    <a:pt x="1474" y="1334"/>
                  </a:lnTo>
                  <a:cubicBezTo>
                    <a:pt x="1482" y="1334"/>
                    <a:pt x="1490" y="1334"/>
                    <a:pt x="1490" y="1326"/>
                  </a:cubicBezTo>
                  <a:cubicBezTo>
                    <a:pt x="1680" y="914"/>
                    <a:pt x="1671" y="437"/>
                    <a:pt x="1457" y="34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rot="5083772">
              <a:off x="1902580" y="54436"/>
              <a:ext cx="115296" cy="31747"/>
            </a:xfrm>
            <a:custGeom>
              <a:rect b="b" l="l" r="r" t="t"/>
              <a:pathLst>
                <a:path extrusionOk="0" h="440" w="1598">
                  <a:moveTo>
                    <a:pt x="323" y="0"/>
                  </a:moveTo>
                  <a:cubicBezTo>
                    <a:pt x="224" y="0"/>
                    <a:pt x="124" y="7"/>
                    <a:pt x="25" y="20"/>
                  </a:cubicBezTo>
                  <a:cubicBezTo>
                    <a:pt x="9" y="20"/>
                    <a:pt x="1" y="37"/>
                    <a:pt x="1" y="45"/>
                  </a:cubicBezTo>
                  <a:cubicBezTo>
                    <a:pt x="1" y="61"/>
                    <a:pt x="17" y="70"/>
                    <a:pt x="34" y="70"/>
                  </a:cubicBezTo>
                  <a:cubicBezTo>
                    <a:pt x="131" y="56"/>
                    <a:pt x="229" y="49"/>
                    <a:pt x="327" y="49"/>
                  </a:cubicBezTo>
                  <a:cubicBezTo>
                    <a:pt x="764" y="49"/>
                    <a:pt x="1193" y="183"/>
                    <a:pt x="1556" y="432"/>
                  </a:cubicBezTo>
                  <a:cubicBezTo>
                    <a:pt x="1564" y="440"/>
                    <a:pt x="1564" y="440"/>
                    <a:pt x="1572" y="440"/>
                  </a:cubicBezTo>
                  <a:cubicBezTo>
                    <a:pt x="1581" y="440"/>
                    <a:pt x="1589" y="432"/>
                    <a:pt x="1597" y="432"/>
                  </a:cubicBezTo>
                  <a:cubicBezTo>
                    <a:pt x="1597" y="415"/>
                    <a:pt x="1597" y="399"/>
                    <a:pt x="1589" y="391"/>
                  </a:cubicBezTo>
                  <a:cubicBezTo>
                    <a:pt x="1212" y="135"/>
                    <a:pt x="769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rot="5083772">
              <a:off x="1878292" y="87294"/>
              <a:ext cx="121789" cy="107579"/>
            </a:xfrm>
            <a:custGeom>
              <a:rect b="b" l="l" r="r" t="t"/>
              <a:pathLst>
                <a:path extrusionOk="0" h="1491" w="1688">
                  <a:moveTo>
                    <a:pt x="1680" y="1"/>
                  </a:moveTo>
                  <a:lnTo>
                    <a:pt x="1548" y="50"/>
                  </a:lnTo>
                  <a:cubicBezTo>
                    <a:pt x="1227" y="165"/>
                    <a:pt x="832" y="313"/>
                    <a:pt x="618" y="536"/>
                  </a:cubicBezTo>
                  <a:cubicBezTo>
                    <a:pt x="429" y="758"/>
                    <a:pt x="264" y="996"/>
                    <a:pt x="133" y="1252"/>
                  </a:cubicBezTo>
                  <a:cubicBezTo>
                    <a:pt x="83" y="1334"/>
                    <a:pt x="42" y="1408"/>
                    <a:pt x="1" y="1482"/>
                  </a:cubicBezTo>
                  <a:lnTo>
                    <a:pt x="17" y="1490"/>
                  </a:lnTo>
                  <a:cubicBezTo>
                    <a:pt x="67" y="1424"/>
                    <a:pt x="108" y="1350"/>
                    <a:pt x="157" y="1268"/>
                  </a:cubicBezTo>
                  <a:cubicBezTo>
                    <a:pt x="289" y="1013"/>
                    <a:pt x="454" y="774"/>
                    <a:pt x="643" y="552"/>
                  </a:cubicBezTo>
                  <a:cubicBezTo>
                    <a:pt x="857" y="338"/>
                    <a:pt x="1244" y="190"/>
                    <a:pt x="1556" y="75"/>
                  </a:cubicBezTo>
                  <a:lnTo>
                    <a:pt x="1688" y="25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rot="5083772">
              <a:off x="1977189" y="74325"/>
              <a:ext cx="24459" cy="71864"/>
            </a:xfrm>
            <a:custGeom>
              <a:rect b="b" l="l" r="r" t="t"/>
              <a:pathLst>
                <a:path extrusionOk="0" h="996" w="339">
                  <a:moveTo>
                    <a:pt x="25" y="0"/>
                  </a:moveTo>
                  <a:lnTo>
                    <a:pt x="1" y="8"/>
                  </a:lnTo>
                  <a:cubicBezTo>
                    <a:pt x="149" y="329"/>
                    <a:pt x="256" y="658"/>
                    <a:pt x="313" y="996"/>
                  </a:cubicBezTo>
                  <a:lnTo>
                    <a:pt x="338" y="996"/>
                  </a:lnTo>
                  <a:cubicBezTo>
                    <a:pt x="272" y="650"/>
                    <a:pt x="173" y="321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rot="5083772">
              <a:off x="1923346" y="40671"/>
              <a:ext cx="100433" cy="118258"/>
            </a:xfrm>
            <a:custGeom>
              <a:rect b="b" l="l" r="r" t="t"/>
              <a:pathLst>
                <a:path extrusionOk="0" h="1639" w="1392">
                  <a:moveTo>
                    <a:pt x="1366" y="1"/>
                  </a:moveTo>
                  <a:lnTo>
                    <a:pt x="1366" y="9"/>
                  </a:lnTo>
                  <a:cubicBezTo>
                    <a:pt x="1301" y="379"/>
                    <a:pt x="1194" y="742"/>
                    <a:pt x="1054" y="1087"/>
                  </a:cubicBezTo>
                  <a:cubicBezTo>
                    <a:pt x="1027" y="1071"/>
                    <a:pt x="995" y="1062"/>
                    <a:pt x="958" y="1062"/>
                  </a:cubicBezTo>
                  <a:cubicBezTo>
                    <a:pt x="903" y="1062"/>
                    <a:pt x="836" y="1081"/>
                    <a:pt x="757" y="1120"/>
                  </a:cubicBezTo>
                  <a:cubicBezTo>
                    <a:pt x="486" y="1252"/>
                    <a:pt x="231" y="1425"/>
                    <a:pt x="0" y="1622"/>
                  </a:cubicBezTo>
                  <a:lnTo>
                    <a:pt x="17" y="1639"/>
                  </a:lnTo>
                  <a:cubicBezTo>
                    <a:pt x="247" y="1441"/>
                    <a:pt x="494" y="1276"/>
                    <a:pt x="766" y="1137"/>
                  </a:cubicBezTo>
                  <a:cubicBezTo>
                    <a:pt x="841" y="1099"/>
                    <a:pt x="903" y="1080"/>
                    <a:pt x="954" y="1080"/>
                  </a:cubicBezTo>
                  <a:cubicBezTo>
                    <a:pt x="993" y="1080"/>
                    <a:pt x="1026" y="1091"/>
                    <a:pt x="1054" y="1112"/>
                  </a:cubicBezTo>
                  <a:lnTo>
                    <a:pt x="1062" y="1128"/>
                  </a:lnTo>
                  <a:lnTo>
                    <a:pt x="1070" y="1112"/>
                  </a:lnTo>
                  <a:cubicBezTo>
                    <a:pt x="1210" y="758"/>
                    <a:pt x="1325" y="388"/>
                    <a:pt x="1391" y="9"/>
                  </a:cubicBezTo>
                  <a:lnTo>
                    <a:pt x="1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rot="5083772">
              <a:off x="1892544" y="87019"/>
              <a:ext cx="124747" cy="80811"/>
            </a:xfrm>
            <a:custGeom>
              <a:rect b="b" l="l" r="r" t="t"/>
              <a:pathLst>
                <a:path extrusionOk="0" h="1120" w="1729">
                  <a:moveTo>
                    <a:pt x="9" y="0"/>
                  </a:moveTo>
                  <a:lnTo>
                    <a:pt x="1" y="25"/>
                  </a:lnTo>
                  <a:cubicBezTo>
                    <a:pt x="354" y="157"/>
                    <a:pt x="667" y="371"/>
                    <a:pt x="922" y="650"/>
                  </a:cubicBezTo>
                  <a:cubicBezTo>
                    <a:pt x="1284" y="692"/>
                    <a:pt x="1498" y="864"/>
                    <a:pt x="1712" y="1120"/>
                  </a:cubicBezTo>
                  <a:lnTo>
                    <a:pt x="1729" y="1111"/>
                  </a:lnTo>
                  <a:cubicBezTo>
                    <a:pt x="1515" y="848"/>
                    <a:pt x="1293" y="667"/>
                    <a:pt x="931" y="634"/>
                  </a:cubicBezTo>
                  <a:cubicBezTo>
                    <a:pt x="675" y="354"/>
                    <a:pt x="363" y="14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rot="5083772">
              <a:off x="1906276" y="99239"/>
              <a:ext cx="20851" cy="80811"/>
            </a:xfrm>
            <a:custGeom>
              <a:rect b="b" l="l" r="r" t="t"/>
              <a:pathLst>
                <a:path extrusionOk="0" h="1120" w="289">
                  <a:moveTo>
                    <a:pt x="25" y="0"/>
                  </a:moveTo>
                  <a:lnTo>
                    <a:pt x="0" y="17"/>
                  </a:lnTo>
                  <a:cubicBezTo>
                    <a:pt x="173" y="354"/>
                    <a:pt x="263" y="733"/>
                    <a:pt x="263" y="1120"/>
                  </a:cubicBezTo>
                  <a:lnTo>
                    <a:pt x="288" y="1120"/>
                  </a:lnTo>
                  <a:cubicBezTo>
                    <a:pt x="288" y="733"/>
                    <a:pt x="198" y="346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 rot="5083772">
              <a:off x="1954476" y="123399"/>
              <a:ext cx="57648" cy="54692"/>
            </a:xfrm>
            <a:custGeom>
              <a:rect b="b" l="l" r="r" t="t"/>
              <a:pathLst>
                <a:path extrusionOk="0" h="758" w="799">
                  <a:moveTo>
                    <a:pt x="791" y="0"/>
                  </a:moveTo>
                  <a:cubicBezTo>
                    <a:pt x="461" y="173"/>
                    <a:pt x="190" y="428"/>
                    <a:pt x="1" y="741"/>
                  </a:cubicBezTo>
                  <a:lnTo>
                    <a:pt x="25" y="757"/>
                  </a:lnTo>
                  <a:cubicBezTo>
                    <a:pt x="215" y="445"/>
                    <a:pt x="478" y="190"/>
                    <a:pt x="799" y="25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 rot="5083772">
              <a:off x="2026749" y="134979"/>
              <a:ext cx="16089" cy="16090"/>
            </a:xfrm>
            <a:custGeom>
              <a:rect b="b" l="l" r="r" t="t"/>
              <a:pathLst>
                <a:path extrusionOk="0" h="223" w="223">
                  <a:moveTo>
                    <a:pt x="107" y="1"/>
                  </a:moveTo>
                  <a:cubicBezTo>
                    <a:pt x="50" y="1"/>
                    <a:pt x="0" y="50"/>
                    <a:pt x="0" y="108"/>
                  </a:cubicBezTo>
                  <a:cubicBezTo>
                    <a:pt x="0" y="173"/>
                    <a:pt x="50" y="223"/>
                    <a:pt x="107" y="223"/>
                  </a:cubicBezTo>
                  <a:cubicBezTo>
                    <a:pt x="173" y="223"/>
                    <a:pt x="223" y="173"/>
                    <a:pt x="223" y="108"/>
                  </a:cubicBezTo>
                  <a:cubicBezTo>
                    <a:pt x="223" y="50"/>
                    <a:pt x="173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 rot="5083772">
              <a:off x="1913831" y="187096"/>
              <a:ext cx="14286" cy="11039"/>
            </a:xfrm>
            <a:custGeom>
              <a:rect b="b" l="l" r="r" t="t"/>
              <a:pathLst>
                <a:path extrusionOk="0" h="153" w="198">
                  <a:moveTo>
                    <a:pt x="97" y="0"/>
                  </a:moveTo>
                  <a:cubicBezTo>
                    <a:pt x="72" y="0"/>
                    <a:pt x="47" y="13"/>
                    <a:pt x="33" y="43"/>
                  </a:cubicBezTo>
                  <a:cubicBezTo>
                    <a:pt x="0" y="103"/>
                    <a:pt x="50" y="152"/>
                    <a:pt x="100" y="152"/>
                  </a:cubicBezTo>
                  <a:cubicBezTo>
                    <a:pt x="125" y="152"/>
                    <a:pt x="151" y="140"/>
                    <a:pt x="164" y="109"/>
                  </a:cubicBezTo>
                  <a:cubicBezTo>
                    <a:pt x="197" y="49"/>
                    <a:pt x="147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 rot="5083772">
              <a:off x="1988865" y="189699"/>
              <a:ext cx="13564" cy="11472"/>
            </a:xfrm>
            <a:custGeom>
              <a:rect b="b" l="l" r="r" t="t"/>
              <a:pathLst>
                <a:path extrusionOk="0" h="159" w="188">
                  <a:moveTo>
                    <a:pt x="87" y="1"/>
                  </a:moveTo>
                  <a:cubicBezTo>
                    <a:pt x="80" y="1"/>
                    <a:pt x="74" y="2"/>
                    <a:pt x="67" y="4"/>
                  </a:cubicBezTo>
                  <a:cubicBezTo>
                    <a:pt x="1" y="28"/>
                    <a:pt x="1" y="119"/>
                    <a:pt x="58" y="152"/>
                  </a:cubicBezTo>
                  <a:cubicBezTo>
                    <a:pt x="69" y="156"/>
                    <a:pt x="81" y="158"/>
                    <a:pt x="92" y="158"/>
                  </a:cubicBezTo>
                  <a:cubicBezTo>
                    <a:pt x="124" y="158"/>
                    <a:pt x="153" y="143"/>
                    <a:pt x="165" y="119"/>
                  </a:cubicBezTo>
                  <a:cubicBezTo>
                    <a:pt x="187" y="60"/>
                    <a:pt x="144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rot="5083772">
              <a:off x="2005896" y="173278"/>
              <a:ext cx="13492" cy="11400"/>
            </a:xfrm>
            <a:custGeom>
              <a:rect b="b" l="l" r="r" t="t"/>
              <a:pathLst>
                <a:path extrusionOk="0" h="158" w="187">
                  <a:moveTo>
                    <a:pt x="86" y="1"/>
                  </a:moveTo>
                  <a:cubicBezTo>
                    <a:pt x="80" y="1"/>
                    <a:pt x="73" y="2"/>
                    <a:pt x="66" y="3"/>
                  </a:cubicBezTo>
                  <a:cubicBezTo>
                    <a:pt x="0" y="28"/>
                    <a:pt x="0" y="119"/>
                    <a:pt x="58" y="152"/>
                  </a:cubicBezTo>
                  <a:cubicBezTo>
                    <a:pt x="68" y="156"/>
                    <a:pt x="79" y="158"/>
                    <a:pt x="89" y="158"/>
                  </a:cubicBezTo>
                  <a:cubicBezTo>
                    <a:pt x="119" y="158"/>
                    <a:pt x="146" y="141"/>
                    <a:pt x="165" y="110"/>
                  </a:cubicBezTo>
                  <a:cubicBezTo>
                    <a:pt x="187" y="59"/>
                    <a:pt x="143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rot="5083772">
              <a:off x="1874148" y="80469"/>
              <a:ext cx="12915" cy="11256"/>
            </a:xfrm>
            <a:custGeom>
              <a:rect b="b" l="l" r="r" t="t"/>
              <a:pathLst>
                <a:path extrusionOk="0" h="156" w="179">
                  <a:moveTo>
                    <a:pt x="86" y="1"/>
                  </a:moveTo>
                  <a:cubicBezTo>
                    <a:pt x="40" y="1"/>
                    <a:pt x="1" y="48"/>
                    <a:pt x="14" y="101"/>
                  </a:cubicBezTo>
                  <a:cubicBezTo>
                    <a:pt x="28" y="137"/>
                    <a:pt x="61" y="156"/>
                    <a:pt x="94" y="156"/>
                  </a:cubicBezTo>
                  <a:cubicBezTo>
                    <a:pt x="121" y="156"/>
                    <a:pt x="147" y="143"/>
                    <a:pt x="162" y="117"/>
                  </a:cubicBezTo>
                  <a:cubicBezTo>
                    <a:pt x="179" y="76"/>
                    <a:pt x="162" y="27"/>
                    <a:pt x="121" y="10"/>
                  </a:cubicBezTo>
                  <a:cubicBezTo>
                    <a:pt x="110" y="4"/>
                    <a:pt x="98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rot="5083772">
              <a:off x="1921502" y="101641"/>
              <a:ext cx="14502" cy="11328"/>
            </a:xfrm>
            <a:custGeom>
              <a:rect b="b" l="l" r="r" t="t"/>
              <a:pathLst>
                <a:path extrusionOk="0" h="157" w="201">
                  <a:moveTo>
                    <a:pt x="98" y="0"/>
                  </a:moveTo>
                  <a:cubicBezTo>
                    <a:pt x="72" y="0"/>
                    <a:pt x="47" y="14"/>
                    <a:pt x="33" y="47"/>
                  </a:cubicBezTo>
                  <a:cubicBezTo>
                    <a:pt x="0" y="107"/>
                    <a:pt x="51" y="157"/>
                    <a:pt x="103" y="157"/>
                  </a:cubicBezTo>
                  <a:cubicBezTo>
                    <a:pt x="129" y="157"/>
                    <a:pt x="156" y="144"/>
                    <a:pt x="173" y="113"/>
                  </a:cubicBezTo>
                  <a:cubicBezTo>
                    <a:pt x="200" y="53"/>
                    <a:pt x="148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rot="5083772">
              <a:off x="1870759" y="147044"/>
              <a:ext cx="12915" cy="11184"/>
            </a:xfrm>
            <a:custGeom>
              <a:rect b="b" l="l" r="r" t="t"/>
              <a:pathLst>
                <a:path extrusionOk="0" h="155" w="179">
                  <a:moveTo>
                    <a:pt x="86" y="0"/>
                  </a:moveTo>
                  <a:cubicBezTo>
                    <a:pt x="40" y="0"/>
                    <a:pt x="0" y="48"/>
                    <a:pt x="14" y="100"/>
                  </a:cubicBezTo>
                  <a:cubicBezTo>
                    <a:pt x="27" y="135"/>
                    <a:pt x="58" y="154"/>
                    <a:pt x="90" y="154"/>
                  </a:cubicBezTo>
                  <a:cubicBezTo>
                    <a:pt x="118" y="154"/>
                    <a:pt x="146" y="139"/>
                    <a:pt x="162" y="109"/>
                  </a:cubicBezTo>
                  <a:cubicBezTo>
                    <a:pt x="178" y="67"/>
                    <a:pt x="162" y="26"/>
                    <a:pt x="121" y="10"/>
                  </a:cubicBezTo>
                  <a:cubicBezTo>
                    <a:pt x="109" y="3"/>
                    <a:pt x="97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rot="5083772">
              <a:off x="1907165" y="51193"/>
              <a:ext cx="14502" cy="11111"/>
            </a:xfrm>
            <a:custGeom>
              <a:rect b="b" l="l" r="r" t="t"/>
              <a:pathLst>
                <a:path extrusionOk="0" h="154" w="201">
                  <a:moveTo>
                    <a:pt x="98" y="1"/>
                  </a:moveTo>
                  <a:cubicBezTo>
                    <a:pt x="72" y="1"/>
                    <a:pt x="47" y="14"/>
                    <a:pt x="33" y="44"/>
                  </a:cubicBezTo>
                  <a:cubicBezTo>
                    <a:pt x="0" y="104"/>
                    <a:pt x="51" y="153"/>
                    <a:pt x="103" y="153"/>
                  </a:cubicBezTo>
                  <a:cubicBezTo>
                    <a:pt x="129" y="153"/>
                    <a:pt x="156" y="140"/>
                    <a:pt x="173" y="110"/>
                  </a:cubicBezTo>
                  <a:cubicBezTo>
                    <a:pt x="200" y="50"/>
                    <a:pt x="148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rot="5083772">
              <a:off x="1981585" y="54577"/>
              <a:ext cx="14574" cy="11544"/>
            </a:xfrm>
            <a:custGeom>
              <a:rect b="b" l="l" r="r" t="t"/>
              <a:pathLst>
                <a:path extrusionOk="0" h="160" w="202">
                  <a:moveTo>
                    <a:pt x="119" y="1"/>
                  </a:moveTo>
                  <a:cubicBezTo>
                    <a:pt x="46" y="1"/>
                    <a:pt x="0" y="112"/>
                    <a:pt x="87" y="148"/>
                  </a:cubicBezTo>
                  <a:cubicBezTo>
                    <a:pt x="97" y="156"/>
                    <a:pt x="109" y="160"/>
                    <a:pt x="122" y="160"/>
                  </a:cubicBezTo>
                  <a:cubicBezTo>
                    <a:pt x="148" y="160"/>
                    <a:pt x="174" y="143"/>
                    <a:pt x="185" y="115"/>
                  </a:cubicBezTo>
                  <a:cubicBezTo>
                    <a:pt x="202" y="74"/>
                    <a:pt x="194" y="33"/>
                    <a:pt x="153" y="8"/>
                  </a:cubicBezTo>
                  <a:cubicBezTo>
                    <a:pt x="141" y="3"/>
                    <a:pt x="13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rot="5083772">
              <a:off x="2015369" y="93089"/>
              <a:ext cx="14502" cy="11111"/>
            </a:xfrm>
            <a:custGeom>
              <a:rect b="b" l="l" r="r" t="t"/>
              <a:pathLst>
                <a:path extrusionOk="0" h="154" w="201">
                  <a:moveTo>
                    <a:pt x="98" y="1"/>
                  </a:moveTo>
                  <a:cubicBezTo>
                    <a:pt x="72" y="1"/>
                    <a:pt x="47" y="13"/>
                    <a:pt x="33" y="44"/>
                  </a:cubicBezTo>
                  <a:cubicBezTo>
                    <a:pt x="0" y="104"/>
                    <a:pt x="51" y="153"/>
                    <a:pt x="103" y="153"/>
                  </a:cubicBezTo>
                  <a:cubicBezTo>
                    <a:pt x="129" y="153"/>
                    <a:pt x="156" y="140"/>
                    <a:pt x="173" y="110"/>
                  </a:cubicBezTo>
                  <a:cubicBezTo>
                    <a:pt x="200" y="50"/>
                    <a:pt x="148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rot="5083772">
              <a:off x="2815653" y="724753"/>
              <a:ext cx="280303" cy="272376"/>
            </a:xfrm>
            <a:custGeom>
              <a:rect b="b" l="l" r="r" t="t"/>
              <a:pathLst>
                <a:path extrusionOk="0" h="3775" w="3885">
                  <a:moveTo>
                    <a:pt x="1931" y="1"/>
                  </a:moveTo>
                  <a:cubicBezTo>
                    <a:pt x="1525" y="1"/>
                    <a:pt x="1130" y="222"/>
                    <a:pt x="930" y="620"/>
                  </a:cubicBezTo>
                  <a:cubicBezTo>
                    <a:pt x="486" y="661"/>
                    <a:pt x="182" y="1106"/>
                    <a:pt x="313" y="1534"/>
                  </a:cubicBezTo>
                  <a:cubicBezTo>
                    <a:pt x="132" y="1649"/>
                    <a:pt x="17" y="1846"/>
                    <a:pt x="9" y="2069"/>
                  </a:cubicBezTo>
                  <a:cubicBezTo>
                    <a:pt x="1" y="2373"/>
                    <a:pt x="198" y="2628"/>
                    <a:pt x="420" y="2809"/>
                  </a:cubicBezTo>
                  <a:cubicBezTo>
                    <a:pt x="412" y="2957"/>
                    <a:pt x="470" y="3106"/>
                    <a:pt x="568" y="3221"/>
                  </a:cubicBezTo>
                  <a:cubicBezTo>
                    <a:pt x="700" y="3402"/>
                    <a:pt x="873" y="3550"/>
                    <a:pt x="1062" y="3657"/>
                  </a:cubicBezTo>
                  <a:cubicBezTo>
                    <a:pt x="1206" y="3736"/>
                    <a:pt x="1365" y="3775"/>
                    <a:pt x="1522" y="3775"/>
                  </a:cubicBezTo>
                  <a:cubicBezTo>
                    <a:pt x="1742" y="3775"/>
                    <a:pt x="1959" y="3699"/>
                    <a:pt x="2132" y="3550"/>
                  </a:cubicBezTo>
                  <a:cubicBezTo>
                    <a:pt x="2222" y="3476"/>
                    <a:pt x="2280" y="3492"/>
                    <a:pt x="2395" y="3484"/>
                  </a:cubicBezTo>
                  <a:cubicBezTo>
                    <a:pt x="2486" y="3476"/>
                    <a:pt x="2576" y="3459"/>
                    <a:pt x="2667" y="3427"/>
                  </a:cubicBezTo>
                  <a:cubicBezTo>
                    <a:pt x="3210" y="3245"/>
                    <a:pt x="3523" y="2678"/>
                    <a:pt x="3383" y="2118"/>
                  </a:cubicBezTo>
                  <a:lnTo>
                    <a:pt x="3391" y="2110"/>
                  </a:lnTo>
                  <a:cubicBezTo>
                    <a:pt x="3803" y="1830"/>
                    <a:pt x="3885" y="1279"/>
                    <a:pt x="3671" y="826"/>
                  </a:cubicBezTo>
                  <a:cubicBezTo>
                    <a:pt x="3519" y="495"/>
                    <a:pt x="3178" y="188"/>
                    <a:pt x="2815" y="188"/>
                  </a:cubicBezTo>
                  <a:cubicBezTo>
                    <a:pt x="2744" y="188"/>
                    <a:pt x="2672" y="200"/>
                    <a:pt x="2601" y="225"/>
                  </a:cubicBezTo>
                  <a:cubicBezTo>
                    <a:pt x="2398" y="73"/>
                    <a:pt x="2163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rot="5083772">
              <a:off x="2945889" y="784361"/>
              <a:ext cx="129798" cy="123020"/>
            </a:xfrm>
            <a:custGeom>
              <a:rect b="b" l="l" r="r" t="t"/>
              <a:pathLst>
                <a:path extrusionOk="0" h="1705" w="1799">
                  <a:moveTo>
                    <a:pt x="1761" y="1"/>
                  </a:moveTo>
                  <a:cubicBezTo>
                    <a:pt x="1755" y="1"/>
                    <a:pt x="1750" y="3"/>
                    <a:pt x="1745" y="9"/>
                  </a:cubicBezTo>
                  <a:cubicBezTo>
                    <a:pt x="1383" y="446"/>
                    <a:pt x="1161" y="980"/>
                    <a:pt x="1112" y="1540"/>
                  </a:cubicBezTo>
                  <a:cubicBezTo>
                    <a:pt x="824" y="1096"/>
                    <a:pt x="470" y="701"/>
                    <a:pt x="50" y="380"/>
                  </a:cubicBezTo>
                  <a:cubicBezTo>
                    <a:pt x="46" y="371"/>
                    <a:pt x="40" y="367"/>
                    <a:pt x="33" y="367"/>
                  </a:cubicBezTo>
                  <a:cubicBezTo>
                    <a:pt x="25" y="367"/>
                    <a:pt x="17" y="371"/>
                    <a:pt x="9" y="380"/>
                  </a:cubicBezTo>
                  <a:cubicBezTo>
                    <a:pt x="1" y="388"/>
                    <a:pt x="1" y="404"/>
                    <a:pt x="9" y="413"/>
                  </a:cubicBezTo>
                  <a:cubicBezTo>
                    <a:pt x="445" y="750"/>
                    <a:pt x="815" y="1162"/>
                    <a:pt x="1095" y="1631"/>
                  </a:cubicBezTo>
                  <a:lnTo>
                    <a:pt x="1136" y="1705"/>
                  </a:lnTo>
                  <a:lnTo>
                    <a:pt x="1153" y="1622"/>
                  </a:lnTo>
                  <a:cubicBezTo>
                    <a:pt x="1194" y="1046"/>
                    <a:pt x="1416" y="495"/>
                    <a:pt x="1787" y="42"/>
                  </a:cubicBezTo>
                  <a:cubicBezTo>
                    <a:pt x="1799" y="24"/>
                    <a:pt x="1779" y="1"/>
                    <a:pt x="1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rot="5083772">
              <a:off x="2908608" y="900490"/>
              <a:ext cx="97258" cy="20996"/>
            </a:xfrm>
            <a:custGeom>
              <a:rect b="b" l="l" r="r" t="t"/>
              <a:pathLst>
                <a:path extrusionOk="0" h="291" w="1348">
                  <a:moveTo>
                    <a:pt x="531" y="1"/>
                  </a:moveTo>
                  <a:cubicBezTo>
                    <a:pt x="360" y="1"/>
                    <a:pt x="188" y="31"/>
                    <a:pt x="23" y="93"/>
                  </a:cubicBezTo>
                  <a:cubicBezTo>
                    <a:pt x="0" y="101"/>
                    <a:pt x="5" y="136"/>
                    <a:pt x="31" y="136"/>
                  </a:cubicBezTo>
                  <a:cubicBezTo>
                    <a:pt x="34" y="136"/>
                    <a:pt x="36" y="135"/>
                    <a:pt x="39" y="135"/>
                  </a:cubicBezTo>
                  <a:cubicBezTo>
                    <a:pt x="195" y="77"/>
                    <a:pt x="358" y="48"/>
                    <a:pt x="521" y="48"/>
                  </a:cubicBezTo>
                  <a:cubicBezTo>
                    <a:pt x="798" y="48"/>
                    <a:pt x="1074" y="130"/>
                    <a:pt x="1307" y="291"/>
                  </a:cubicBezTo>
                  <a:lnTo>
                    <a:pt x="1323" y="291"/>
                  </a:lnTo>
                  <a:cubicBezTo>
                    <a:pt x="1331" y="291"/>
                    <a:pt x="1331" y="291"/>
                    <a:pt x="1340" y="283"/>
                  </a:cubicBezTo>
                  <a:cubicBezTo>
                    <a:pt x="1348" y="266"/>
                    <a:pt x="1340" y="250"/>
                    <a:pt x="1331" y="241"/>
                  </a:cubicBezTo>
                  <a:cubicBezTo>
                    <a:pt x="1091" y="83"/>
                    <a:pt x="812" y="1"/>
                    <a:pt x="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rot="5083772">
              <a:off x="2847273" y="777898"/>
              <a:ext cx="121140" cy="96251"/>
            </a:xfrm>
            <a:custGeom>
              <a:rect b="b" l="l" r="r" t="t"/>
              <a:pathLst>
                <a:path extrusionOk="0" h="1334" w="1679">
                  <a:moveTo>
                    <a:pt x="1440" y="0"/>
                  </a:moveTo>
                  <a:lnTo>
                    <a:pt x="1416" y="33"/>
                  </a:lnTo>
                  <a:cubicBezTo>
                    <a:pt x="1029" y="428"/>
                    <a:pt x="551" y="724"/>
                    <a:pt x="25" y="897"/>
                  </a:cubicBezTo>
                  <a:cubicBezTo>
                    <a:pt x="8" y="897"/>
                    <a:pt x="0" y="914"/>
                    <a:pt x="8" y="922"/>
                  </a:cubicBezTo>
                  <a:cubicBezTo>
                    <a:pt x="8" y="934"/>
                    <a:pt x="17" y="942"/>
                    <a:pt x="28" y="942"/>
                  </a:cubicBezTo>
                  <a:cubicBezTo>
                    <a:pt x="32" y="942"/>
                    <a:pt x="37" y="941"/>
                    <a:pt x="41" y="938"/>
                  </a:cubicBezTo>
                  <a:cubicBezTo>
                    <a:pt x="560" y="774"/>
                    <a:pt x="1037" y="478"/>
                    <a:pt x="1432" y="91"/>
                  </a:cubicBezTo>
                  <a:cubicBezTo>
                    <a:pt x="1613" y="469"/>
                    <a:pt x="1621" y="914"/>
                    <a:pt x="1449" y="1300"/>
                  </a:cubicBezTo>
                  <a:cubicBezTo>
                    <a:pt x="1440" y="1317"/>
                    <a:pt x="1449" y="1333"/>
                    <a:pt x="1457" y="1333"/>
                  </a:cubicBezTo>
                  <a:lnTo>
                    <a:pt x="1465" y="1333"/>
                  </a:lnTo>
                  <a:cubicBezTo>
                    <a:pt x="1481" y="1333"/>
                    <a:pt x="1490" y="1333"/>
                    <a:pt x="1490" y="1325"/>
                  </a:cubicBezTo>
                  <a:cubicBezTo>
                    <a:pt x="1679" y="914"/>
                    <a:pt x="1671" y="436"/>
                    <a:pt x="1457" y="33"/>
                  </a:cubicBezTo>
                  <a:lnTo>
                    <a:pt x="1440" y="0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rot="5083772">
              <a:off x="2907075" y="793355"/>
              <a:ext cx="115873" cy="31531"/>
            </a:xfrm>
            <a:custGeom>
              <a:rect b="b" l="l" r="r" t="t"/>
              <a:pathLst>
                <a:path extrusionOk="0" h="437" w="1606">
                  <a:moveTo>
                    <a:pt x="347" y="1"/>
                  </a:moveTo>
                  <a:cubicBezTo>
                    <a:pt x="240" y="1"/>
                    <a:pt x="133" y="9"/>
                    <a:pt x="25" y="25"/>
                  </a:cubicBezTo>
                  <a:cubicBezTo>
                    <a:pt x="1" y="33"/>
                    <a:pt x="1" y="74"/>
                    <a:pt x="34" y="74"/>
                  </a:cubicBezTo>
                  <a:cubicBezTo>
                    <a:pt x="131" y="61"/>
                    <a:pt x="229" y="54"/>
                    <a:pt x="327" y="54"/>
                  </a:cubicBezTo>
                  <a:cubicBezTo>
                    <a:pt x="764" y="54"/>
                    <a:pt x="1194" y="187"/>
                    <a:pt x="1564" y="436"/>
                  </a:cubicBezTo>
                  <a:lnTo>
                    <a:pt x="1573" y="436"/>
                  </a:lnTo>
                  <a:cubicBezTo>
                    <a:pt x="1581" y="436"/>
                    <a:pt x="1589" y="436"/>
                    <a:pt x="1597" y="428"/>
                  </a:cubicBezTo>
                  <a:cubicBezTo>
                    <a:pt x="1605" y="412"/>
                    <a:pt x="1605" y="395"/>
                    <a:pt x="1589" y="395"/>
                  </a:cubicBezTo>
                  <a:cubicBezTo>
                    <a:pt x="1224" y="137"/>
                    <a:pt x="790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rot="5083772">
              <a:off x="2883288" y="826448"/>
              <a:ext cx="121789" cy="107579"/>
            </a:xfrm>
            <a:custGeom>
              <a:rect b="b" l="l" r="r" t="t"/>
              <a:pathLst>
                <a:path extrusionOk="0" h="1491" w="1688">
                  <a:moveTo>
                    <a:pt x="1679" y="1"/>
                  </a:moveTo>
                  <a:lnTo>
                    <a:pt x="1539" y="50"/>
                  </a:lnTo>
                  <a:cubicBezTo>
                    <a:pt x="1226" y="166"/>
                    <a:pt x="831" y="314"/>
                    <a:pt x="617" y="536"/>
                  </a:cubicBezTo>
                  <a:cubicBezTo>
                    <a:pt x="428" y="758"/>
                    <a:pt x="263" y="997"/>
                    <a:pt x="124" y="1252"/>
                  </a:cubicBezTo>
                  <a:cubicBezTo>
                    <a:pt x="82" y="1334"/>
                    <a:pt x="41" y="1408"/>
                    <a:pt x="0" y="1482"/>
                  </a:cubicBezTo>
                  <a:lnTo>
                    <a:pt x="17" y="1491"/>
                  </a:lnTo>
                  <a:cubicBezTo>
                    <a:pt x="58" y="1425"/>
                    <a:pt x="107" y="1351"/>
                    <a:pt x="148" y="1277"/>
                  </a:cubicBezTo>
                  <a:cubicBezTo>
                    <a:pt x="288" y="1013"/>
                    <a:pt x="453" y="775"/>
                    <a:pt x="642" y="552"/>
                  </a:cubicBezTo>
                  <a:cubicBezTo>
                    <a:pt x="848" y="338"/>
                    <a:pt x="1243" y="190"/>
                    <a:pt x="1556" y="75"/>
                  </a:cubicBezTo>
                  <a:lnTo>
                    <a:pt x="1687" y="26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rot="5083772">
              <a:off x="2982405" y="813087"/>
              <a:ext cx="23882" cy="71936"/>
            </a:xfrm>
            <a:custGeom>
              <a:rect b="b" l="l" r="r" t="t"/>
              <a:pathLst>
                <a:path extrusionOk="0" h="997" w="331">
                  <a:moveTo>
                    <a:pt x="26" y="0"/>
                  </a:moveTo>
                  <a:lnTo>
                    <a:pt x="1" y="17"/>
                  </a:lnTo>
                  <a:cubicBezTo>
                    <a:pt x="149" y="330"/>
                    <a:pt x="248" y="659"/>
                    <a:pt x="314" y="996"/>
                  </a:cubicBezTo>
                  <a:lnTo>
                    <a:pt x="330" y="996"/>
                  </a:lnTo>
                  <a:cubicBezTo>
                    <a:pt x="272" y="651"/>
                    <a:pt x="174" y="321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rot="5083772">
              <a:off x="2927112" y="779813"/>
              <a:ext cx="101587" cy="118258"/>
            </a:xfrm>
            <a:custGeom>
              <a:rect b="b" l="l" r="r" t="t"/>
              <a:pathLst>
                <a:path extrusionOk="0" h="1639" w="1408">
                  <a:moveTo>
                    <a:pt x="1375" y="0"/>
                  </a:moveTo>
                  <a:cubicBezTo>
                    <a:pt x="1301" y="371"/>
                    <a:pt x="1194" y="733"/>
                    <a:pt x="1062" y="1087"/>
                  </a:cubicBezTo>
                  <a:cubicBezTo>
                    <a:pt x="1030" y="1066"/>
                    <a:pt x="994" y="1055"/>
                    <a:pt x="952" y="1055"/>
                  </a:cubicBezTo>
                  <a:cubicBezTo>
                    <a:pt x="897" y="1055"/>
                    <a:pt x="833" y="1074"/>
                    <a:pt x="757" y="1111"/>
                  </a:cubicBezTo>
                  <a:cubicBezTo>
                    <a:pt x="486" y="1251"/>
                    <a:pt x="231" y="1416"/>
                    <a:pt x="0" y="1613"/>
                  </a:cubicBezTo>
                  <a:lnTo>
                    <a:pt x="17" y="1638"/>
                  </a:lnTo>
                  <a:cubicBezTo>
                    <a:pt x="247" y="1432"/>
                    <a:pt x="502" y="1268"/>
                    <a:pt x="774" y="1128"/>
                  </a:cubicBezTo>
                  <a:cubicBezTo>
                    <a:pt x="849" y="1090"/>
                    <a:pt x="914" y="1071"/>
                    <a:pt x="966" y="1071"/>
                  </a:cubicBezTo>
                  <a:cubicBezTo>
                    <a:pt x="1005" y="1071"/>
                    <a:pt x="1037" y="1082"/>
                    <a:pt x="1062" y="1103"/>
                  </a:cubicBezTo>
                  <a:lnTo>
                    <a:pt x="1070" y="1120"/>
                  </a:lnTo>
                  <a:lnTo>
                    <a:pt x="1078" y="1103"/>
                  </a:lnTo>
                  <a:cubicBezTo>
                    <a:pt x="1227" y="749"/>
                    <a:pt x="1334" y="379"/>
                    <a:pt x="1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rot="5083772">
              <a:off x="2897239" y="826424"/>
              <a:ext cx="125397" cy="80811"/>
            </a:xfrm>
            <a:custGeom>
              <a:rect b="b" l="l" r="r" t="t"/>
              <a:pathLst>
                <a:path extrusionOk="0" h="1120" w="1738">
                  <a:moveTo>
                    <a:pt x="9" y="1"/>
                  </a:moveTo>
                  <a:lnTo>
                    <a:pt x="1" y="25"/>
                  </a:lnTo>
                  <a:cubicBezTo>
                    <a:pt x="347" y="165"/>
                    <a:pt x="667" y="379"/>
                    <a:pt x="923" y="651"/>
                  </a:cubicBezTo>
                  <a:cubicBezTo>
                    <a:pt x="1285" y="692"/>
                    <a:pt x="1499" y="865"/>
                    <a:pt x="1713" y="1120"/>
                  </a:cubicBezTo>
                  <a:lnTo>
                    <a:pt x="1737" y="1112"/>
                  </a:lnTo>
                  <a:cubicBezTo>
                    <a:pt x="1515" y="856"/>
                    <a:pt x="1301" y="675"/>
                    <a:pt x="939" y="634"/>
                  </a:cubicBezTo>
                  <a:cubicBezTo>
                    <a:pt x="676" y="354"/>
                    <a:pt x="363" y="141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rot="5083772">
              <a:off x="2911266" y="838321"/>
              <a:ext cx="20851" cy="80811"/>
            </a:xfrm>
            <a:custGeom>
              <a:rect b="b" l="l" r="r" t="t"/>
              <a:pathLst>
                <a:path extrusionOk="0" h="1120" w="289">
                  <a:moveTo>
                    <a:pt x="25" y="1"/>
                  </a:moveTo>
                  <a:lnTo>
                    <a:pt x="0" y="17"/>
                  </a:lnTo>
                  <a:cubicBezTo>
                    <a:pt x="173" y="355"/>
                    <a:pt x="264" y="733"/>
                    <a:pt x="264" y="1120"/>
                  </a:cubicBezTo>
                  <a:lnTo>
                    <a:pt x="288" y="1120"/>
                  </a:lnTo>
                  <a:cubicBezTo>
                    <a:pt x="288" y="733"/>
                    <a:pt x="198" y="346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rot="5083772">
              <a:off x="2959433" y="862517"/>
              <a:ext cx="57720" cy="54692"/>
            </a:xfrm>
            <a:custGeom>
              <a:rect b="b" l="l" r="r" t="t"/>
              <a:pathLst>
                <a:path extrusionOk="0" h="758" w="800">
                  <a:moveTo>
                    <a:pt x="791" y="1"/>
                  </a:moveTo>
                  <a:cubicBezTo>
                    <a:pt x="462" y="173"/>
                    <a:pt x="190" y="428"/>
                    <a:pt x="1" y="741"/>
                  </a:cubicBezTo>
                  <a:lnTo>
                    <a:pt x="26" y="758"/>
                  </a:lnTo>
                  <a:cubicBezTo>
                    <a:pt x="207" y="445"/>
                    <a:pt x="478" y="190"/>
                    <a:pt x="799" y="25"/>
                  </a:cubicBez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rot="5083772">
              <a:off x="3030764" y="873620"/>
              <a:ext cx="18182" cy="16162"/>
            </a:xfrm>
            <a:custGeom>
              <a:rect b="b" l="l" r="r" t="t"/>
              <a:pathLst>
                <a:path extrusionOk="0" h="224" w="252">
                  <a:moveTo>
                    <a:pt x="129" y="0"/>
                  </a:moveTo>
                  <a:cubicBezTo>
                    <a:pt x="58" y="0"/>
                    <a:pt x="0" y="70"/>
                    <a:pt x="21" y="151"/>
                  </a:cubicBezTo>
                  <a:cubicBezTo>
                    <a:pt x="38" y="198"/>
                    <a:pt x="82" y="223"/>
                    <a:pt x="126" y="223"/>
                  </a:cubicBezTo>
                  <a:cubicBezTo>
                    <a:pt x="167" y="223"/>
                    <a:pt x="207" y="202"/>
                    <a:pt x="226" y="159"/>
                  </a:cubicBezTo>
                  <a:cubicBezTo>
                    <a:pt x="251" y="110"/>
                    <a:pt x="235" y="44"/>
                    <a:pt x="177" y="11"/>
                  </a:cubicBezTo>
                  <a:cubicBezTo>
                    <a:pt x="161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rot="5083772">
              <a:off x="2918430" y="925296"/>
              <a:ext cx="14574" cy="11400"/>
            </a:xfrm>
            <a:custGeom>
              <a:rect b="b" l="l" r="r" t="t"/>
              <a:pathLst>
                <a:path extrusionOk="0" h="158" w="202">
                  <a:moveTo>
                    <a:pt x="106" y="0"/>
                  </a:moveTo>
                  <a:cubicBezTo>
                    <a:pt x="37" y="0"/>
                    <a:pt x="1" y="109"/>
                    <a:pt x="78" y="151"/>
                  </a:cubicBezTo>
                  <a:cubicBezTo>
                    <a:pt x="87" y="155"/>
                    <a:pt x="97" y="157"/>
                    <a:pt x="107" y="157"/>
                  </a:cubicBezTo>
                  <a:cubicBezTo>
                    <a:pt x="135" y="157"/>
                    <a:pt x="165" y="142"/>
                    <a:pt x="177" y="118"/>
                  </a:cubicBezTo>
                  <a:cubicBezTo>
                    <a:pt x="201" y="77"/>
                    <a:pt x="185" y="27"/>
                    <a:pt x="144" y="11"/>
                  </a:cubicBezTo>
                  <a:cubicBezTo>
                    <a:pt x="131" y="4"/>
                    <a:pt x="118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rot="5083772">
              <a:off x="2993127" y="928077"/>
              <a:ext cx="14574" cy="11184"/>
            </a:xfrm>
            <a:custGeom>
              <a:rect b="b" l="l" r="r" t="t"/>
              <a:pathLst>
                <a:path extrusionOk="0" h="155" w="202">
                  <a:moveTo>
                    <a:pt x="117" y="0"/>
                  </a:moveTo>
                  <a:cubicBezTo>
                    <a:pt x="45" y="0"/>
                    <a:pt x="0" y="105"/>
                    <a:pt x="86" y="148"/>
                  </a:cubicBezTo>
                  <a:cubicBezTo>
                    <a:pt x="95" y="152"/>
                    <a:pt x="105" y="154"/>
                    <a:pt x="115" y="154"/>
                  </a:cubicBezTo>
                  <a:cubicBezTo>
                    <a:pt x="143" y="154"/>
                    <a:pt x="173" y="139"/>
                    <a:pt x="185" y="115"/>
                  </a:cubicBezTo>
                  <a:cubicBezTo>
                    <a:pt x="201" y="74"/>
                    <a:pt x="193" y="25"/>
                    <a:pt x="152" y="8"/>
                  </a:cubicBezTo>
                  <a:cubicBezTo>
                    <a:pt x="140" y="3"/>
                    <a:pt x="128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rot="5083772">
              <a:off x="3009863" y="911387"/>
              <a:ext cx="14646" cy="11544"/>
            </a:xfrm>
            <a:custGeom>
              <a:rect b="b" l="l" r="r" t="t"/>
              <a:pathLst>
                <a:path extrusionOk="0" h="160" w="203">
                  <a:moveTo>
                    <a:pt x="120" y="0"/>
                  </a:moveTo>
                  <a:cubicBezTo>
                    <a:pt x="47" y="0"/>
                    <a:pt x="1" y="112"/>
                    <a:pt x="87" y="148"/>
                  </a:cubicBezTo>
                  <a:cubicBezTo>
                    <a:pt x="98" y="156"/>
                    <a:pt x="110" y="159"/>
                    <a:pt x="122" y="159"/>
                  </a:cubicBezTo>
                  <a:cubicBezTo>
                    <a:pt x="148" y="159"/>
                    <a:pt x="175" y="143"/>
                    <a:pt x="186" y="115"/>
                  </a:cubicBezTo>
                  <a:cubicBezTo>
                    <a:pt x="202" y="74"/>
                    <a:pt x="194" y="33"/>
                    <a:pt x="153" y="8"/>
                  </a:cubicBezTo>
                  <a:cubicBezTo>
                    <a:pt x="142" y="3"/>
                    <a:pt x="130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rot="5083772">
              <a:off x="2878158" y="819394"/>
              <a:ext cx="14358" cy="11472"/>
            </a:xfrm>
            <a:custGeom>
              <a:rect b="b" l="l" r="r" t="t"/>
              <a:pathLst>
                <a:path extrusionOk="0" h="159" w="199">
                  <a:moveTo>
                    <a:pt x="94" y="0"/>
                  </a:moveTo>
                  <a:cubicBezTo>
                    <a:pt x="70" y="0"/>
                    <a:pt x="47" y="12"/>
                    <a:pt x="34" y="41"/>
                  </a:cubicBezTo>
                  <a:cubicBezTo>
                    <a:pt x="1" y="107"/>
                    <a:pt x="52" y="158"/>
                    <a:pt x="102" y="158"/>
                  </a:cubicBezTo>
                  <a:cubicBezTo>
                    <a:pt x="127" y="158"/>
                    <a:pt x="152" y="146"/>
                    <a:pt x="165" y="115"/>
                  </a:cubicBezTo>
                  <a:cubicBezTo>
                    <a:pt x="199" y="54"/>
                    <a:pt x="145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rot="5083772">
              <a:off x="2926472" y="840507"/>
              <a:ext cx="14502" cy="11328"/>
            </a:xfrm>
            <a:custGeom>
              <a:rect b="b" l="l" r="r" t="t"/>
              <a:pathLst>
                <a:path extrusionOk="0" h="157" w="201">
                  <a:moveTo>
                    <a:pt x="98" y="1"/>
                  </a:moveTo>
                  <a:cubicBezTo>
                    <a:pt x="72" y="1"/>
                    <a:pt x="45" y="14"/>
                    <a:pt x="28" y="48"/>
                  </a:cubicBezTo>
                  <a:cubicBezTo>
                    <a:pt x="1" y="108"/>
                    <a:pt x="53" y="157"/>
                    <a:pt x="103" y="157"/>
                  </a:cubicBezTo>
                  <a:cubicBezTo>
                    <a:pt x="129" y="157"/>
                    <a:pt x="154" y="144"/>
                    <a:pt x="168" y="114"/>
                  </a:cubicBezTo>
                  <a:cubicBezTo>
                    <a:pt x="201" y="54"/>
                    <a:pt x="15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rot="5083772">
              <a:off x="2875766" y="886358"/>
              <a:ext cx="12554" cy="11111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59" y="1"/>
                    <a:pt x="29" y="16"/>
                    <a:pt x="17" y="40"/>
                  </a:cubicBezTo>
                  <a:cubicBezTo>
                    <a:pt x="1" y="81"/>
                    <a:pt x="17" y="122"/>
                    <a:pt x="50" y="147"/>
                  </a:cubicBezTo>
                  <a:cubicBezTo>
                    <a:pt x="61" y="151"/>
                    <a:pt x="71" y="153"/>
                    <a:pt x="82" y="153"/>
                  </a:cubicBezTo>
                  <a:cubicBezTo>
                    <a:pt x="111" y="153"/>
                    <a:pt x="139" y="136"/>
                    <a:pt x="157" y="106"/>
                  </a:cubicBezTo>
                  <a:cubicBezTo>
                    <a:pt x="173" y="73"/>
                    <a:pt x="157" y="24"/>
                    <a:pt x="116" y="7"/>
                  </a:cubicBezTo>
                  <a:cubicBezTo>
                    <a:pt x="107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rot="5083772">
              <a:off x="2912844" y="790252"/>
              <a:ext cx="12843" cy="11256"/>
            </a:xfrm>
            <a:custGeom>
              <a:rect b="b" l="l" r="r" t="t"/>
              <a:pathLst>
                <a:path extrusionOk="0" h="156" w="178">
                  <a:moveTo>
                    <a:pt x="85" y="1"/>
                  </a:moveTo>
                  <a:cubicBezTo>
                    <a:pt x="40" y="1"/>
                    <a:pt x="0" y="48"/>
                    <a:pt x="13" y="101"/>
                  </a:cubicBezTo>
                  <a:cubicBezTo>
                    <a:pt x="27" y="137"/>
                    <a:pt x="60" y="156"/>
                    <a:pt x="93" y="156"/>
                  </a:cubicBezTo>
                  <a:cubicBezTo>
                    <a:pt x="120" y="156"/>
                    <a:pt x="147" y="143"/>
                    <a:pt x="161" y="117"/>
                  </a:cubicBezTo>
                  <a:cubicBezTo>
                    <a:pt x="178" y="76"/>
                    <a:pt x="161" y="27"/>
                    <a:pt x="120" y="10"/>
                  </a:cubicBezTo>
                  <a:cubicBezTo>
                    <a:pt x="109" y="4"/>
                    <a:pt x="97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 rot="5083772">
              <a:off x="2986511" y="794757"/>
              <a:ext cx="14430" cy="11111"/>
            </a:xfrm>
            <a:custGeom>
              <a:rect b="b" l="l" r="r" t="t"/>
              <a:pathLst>
                <a:path extrusionOk="0" h="154" w="200">
                  <a:moveTo>
                    <a:pt x="101" y="1"/>
                  </a:moveTo>
                  <a:cubicBezTo>
                    <a:pt x="75" y="1"/>
                    <a:pt x="49" y="13"/>
                    <a:pt x="33" y="44"/>
                  </a:cubicBezTo>
                  <a:cubicBezTo>
                    <a:pt x="0" y="104"/>
                    <a:pt x="50" y="153"/>
                    <a:pt x="103" y="153"/>
                  </a:cubicBezTo>
                  <a:cubicBezTo>
                    <a:pt x="129" y="153"/>
                    <a:pt x="156" y="140"/>
                    <a:pt x="173" y="110"/>
                  </a:cubicBezTo>
                  <a:cubicBezTo>
                    <a:pt x="200" y="50"/>
                    <a:pt x="151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 rot="5083772">
              <a:off x="3020142" y="831249"/>
              <a:ext cx="14502" cy="11400"/>
            </a:xfrm>
            <a:custGeom>
              <a:rect b="b" l="l" r="r" t="t"/>
              <a:pathLst>
                <a:path extrusionOk="0" h="158" w="201">
                  <a:moveTo>
                    <a:pt x="105" y="1"/>
                  </a:moveTo>
                  <a:cubicBezTo>
                    <a:pt x="37" y="1"/>
                    <a:pt x="0" y="109"/>
                    <a:pt x="77" y="151"/>
                  </a:cubicBezTo>
                  <a:cubicBezTo>
                    <a:pt x="86" y="155"/>
                    <a:pt x="95" y="157"/>
                    <a:pt x="105" y="157"/>
                  </a:cubicBezTo>
                  <a:cubicBezTo>
                    <a:pt x="134" y="157"/>
                    <a:pt x="164" y="141"/>
                    <a:pt x="176" y="110"/>
                  </a:cubicBezTo>
                  <a:cubicBezTo>
                    <a:pt x="201" y="77"/>
                    <a:pt x="184" y="28"/>
                    <a:pt x="143" y="11"/>
                  </a:cubicBezTo>
                  <a:cubicBezTo>
                    <a:pt x="130" y="4"/>
                    <a:pt x="117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 rot="5083772">
              <a:off x="2186827" y="469174"/>
              <a:ext cx="270851" cy="287528"/>
            </a:xfrm>
            <a:custGeom>
              <a:rect b="b" l="l" r="r" t="t"/>
              <a:pathLst>
                <a:path extrusionOk="0" h="3985" w="3754">
                  <a:moveTo>
                    <a:pt x="1987" y="0"/>
                  </a:moveTo>
                  <a:cubicBezTo>
                    <a:pt x="1682" y="0"/>
                    <a:pt x="1385" y="114"/>
                    <a:pt x="1243" y="387"/>
                  </a:cubicBezTo>
                  <a:cubicBezTo>
                    <a:pt x="552" y="461"/>
                    <a:pt x="99" y="1152"/>
                    <a:pt x="305" y="1827"/>
                  </a:cubicBezTo>
                  <a:cubicBezTo>
                    <a:pt x="0" y="2156"/>
                    <a:pt x="91" y="2691"/>
                    <a:pt x="478" y="2913"/>
                  </a:cubicBezTo>
                  <a:cubicBezTo>
                    <a:pt x="428" y="3119"/>
                    <a:pt x="486" y="3341"/>
                    <a:pt x="626" y="3506"/>
                  </a:cubicBezTo>
                  <a:cubicBezTo>
                    <a:pt x="797" y="3697"/>
                    <a:pt x="1042" y="3770"/>
                    <a:pt x="1290" y="3770"/>
                  </a:cubicBezTo>
                  <a:cubicBezTo>
                    <a:pt x="1340" y="3770"/>
                    <a:pt x="1390" y="3767"/>
                    <a:pt x="1441" y="3761"/>
                  </a:cubicBezTo>
                  <a:cubicBezTo>
                    <a:pt x="1539" y="3876"/>
                    <a:pt x="1679" y="3950"/>
                    <a:pt x="1827" y="3959"/>
                  </a:cubicBezTo>
                  <a:cubicBezTo>
                    <a:pt x="1916" y="3976"/>
                    <a:pt x="2008" y="3984"/>
                    <a:pt x="2101" y="3984"/>
                  </a:cubicBezTo>
                  <a:cubicBezTo>
                    <a:pt x="2230" y="3984"/>
                    <a:pt x="2361" y="3967"/>
                    <a:pt x="2486" y="3934"/>
                  </a:cubicBezTo>
                  <a:cubicBezTo>
                    <a:pt x="2864" y="3835"/>
                    <a:pt x="3144" y="3506"/>
                    <a:pt x="3185" y="3119"/>
                  </a:cubicBezTo>
                  <a:cubicBezTo>
                    <a:pt x="3202" y="3004"/>
                    <a:pt x="3251" y="2971"/>
                    <a:pt x="3333" y="2889"/>
                  </a:cubicBezTo>
                  <a:cubicBezTo>
                    <a:pt x="3391" y="2823"/>
                    <a:pt x="3449" y="2749"/>
                    <a:pt x="3490" y="2667"/>
                  </a:cubicBezTo>
                  <a:cubicBezTo>
                    <a:pt x="3753" y="2156"/>
                    <a:pt x="3588" y="1531"/>
                    <a:pt x="3111" y="1226"/>
                  </a:cubicBezTo>
                  <a:lnTo>
                    <a:pt x="3111" y="1210"/>
                  </a:lnTo>
                  <a:cubicBezTo>
                    <a:pt x="3218" y="724"/>
                    <a:pt x="2897" y="263"/>
                    <a:pt x="2436" y="82"/>
                  </a:cubicBezTo>
                  <a:cubicBezTo>
                    <a:pt x="2298" y="30"/>
                    <a:pt x="2141" y="0"/>
                    <a:pt x="1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 rot="5083772">
              <a:off x="2203109" y="583831"/>
              <a:ext cx="126190" cy="134276"/>
            </a:xfrm>
            <a:custGeom>
              <a:rect b="b" l="l" r="r" t="t"/>
              <a:pathLst>
                <a:path extrusionOk="0" h="1861" w="1749">
                  <a:moveTo>
                    <a:pt x="396" y="1"/>
                  </a:moveTo>
                  <a:lnTo>
                    <a:pt x="412" y="75"/>
                  </a:lnTo>
                  <a:cubicBezTo>
                    <a:pt x="503" y="692"/>
                    <a:pt x="363" y="1309"/>
                    <a:pt x="17" y="1828"/>
                  </a:cubicBezTo>
                  <a:cubicBezTo>
                    <a:pt x="1" y="1836"/>
                    <a:pt x="9" y="1852"/>
                    <a:pt x="17" y="1861"/>
                  </a:cubicBezTo>
                  <a:lnTo>
                    <a:pt x="34" y="1861"/>
                  </a:lnTo>
                  <a:cubicBezTo>
                    <a:pt x="42" y="1861"/>
                    <a:pt x="50" y="1861"/>
                    <a:pt x="59" y="1852"/>
                  </a:cubicBezTo>
                  <a:cubicBezTo>
                    <a:pt x="396" y="1350"/>
                    <a:pt x="544" y="741"/>
                    <a:pt x="470" y="141"/>
                  </a:cubicBezTo>
                  <a:lnTo>
                    <a:pt x="470" y="141"/>
                  </a:lnTo>
                  <a:cubicBezTo>
                    <a:pt x="832" y="494"/>
                    <a:pt x="1244" y="791"/>
                    <a:pt x="1696" y="1029"/>
                  </a:cubicBezTo>
                  <a:cubicBezTo>
                    <a:pt x="1700" y="1032"/>
                    <a:pt x="1703" y="1033"/>
                    <a:pt x="1707" y="1033"/>
                  </a:cubicBezTo>
                  <a:cubicBezTo>
                    <a:pt x="1729" y="1033"/>
                    <a:pt x="1748" y="994"/>
                    <a:pt x="1713" y="980"/>
                  </a:cubicBezTo>
                  <a:cubicBezTo>
                    <a:pt x="1252" y="733"/>
                    <a:pt x="824" y="420"/>
                    <a:pt x="454" y="5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 rot="5083772">
              <a:off x="2311782" y="581342"/>
              <a:ext cx="131962" cy="106497"/>
            </a:xfrm>
            <a:custGeom>
              <a:rect b="b" l="l" r="r" t="t"/>
              <a:pathLst>
                <a:path extrusionOk="0" h="1476" w="1829">
                  <a:moveTo>
                    <a:pt x="36" y="1"/>
                  </a:moveTo>
                  <a:cubicBezTo>
                    <a:pt x="16" y="1"/>
                    <a:pt x="0" y="20"/>
                    <a:pt x="18" y="44"/>
                  </a:cubicBezTo>
                  <a:cubicBezTo>
                    <a:pt x="290" y="463"/>
                    <a:pt x="471" y="949"/>
                    <a:pt x="536" y="1451"/>
                  </a:cubicBezTo>
                  <a:lnTo>
                    <a:pt x="536" y="1476"/>
                  </a:lnTo>
                  <a:lnTo>
                    <a:pt x="569" y="1467"/>
                  </a:lnTo>
                  <a:cubicBezTo>
                    <a:pt x="1055" y="1352"/>
                    <a:pt x="1491" y="1089"/>
                    <a:pt x="1820" y="702"/>
                  </a:cubicBezTo>
                  <a:cubicBezTo>
                    <a:pt x="1828" y="694"/>
                    <a:pt x="1828" y="677"/>
                    <a:pt x="1820" y="669"/>
                  </a:cubicBezTo>
                  <a:cubicBezTo>
                    <a:pt x="1816" y="665"/>
                    <a:pt x="1810" y="663"/>
                    <a:pt x="1804" y="663"/>
                  </a:cubicBezTo>
                  <a:cubicBezTo>
                    <a:pt x="1798" y="663"/>
                    <a:pt x="1791" y="665"/>
                    <a:pt x="1787" y="669"/>
                  </a:cubicBezTo>
                  <a:cubicBezTo>
                    <a:pt x="1475" y="1031"/>
                    <a:pt x="1055" y="1295"/>
                    <a:pt x="586" y="1410"/>
                  </a:cubicBezTo>
                  <a:cubicBezTo>
                    <a:pt x="512" y="916"/>
                    <a:pt x="331" y="439"/>
                    <a:pt x="59" y="11"/>
                  </a:cubicBezTo>
                  <a:cubicBezTo>
                    <a:pt x="52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 rot="5083772">
              <a:off x="2240092" y="526324"/>
              <a:ext cx="109885" cy="83408"/>
            </a:xfrm>
            <a:custGeom>
              <a:rect b="b" l="l" r="r" t="t"/>
              <a:pathLst>
                <a:path extrusionOk="0" h="1156" w="1523">
                  <a:moveTo>
                    <a:pt x="546" y="0"/>
                  </a:moveTo>
                  <a:cubicBezTo>
                    <a:pt x="371" y="0"/>
                    <a:pt x="195" y="26"/>
                    <a:pt x="25" y="78"/>
                  </a:cubicBezTo>
                  <a:cubicBezTo>
                    <a:pt x="8" y="78"/>
                    <a:pt x="0" y="94"/>
                    <a:pt x="8" y="111"/>
                  </a:cubicBezTo>
                  <a:cubicBezTo>
                    <a:pt x="8" y="119"/>
                    <a:pt x="25" y="127"/>
                    <a:pt x="41" y="127"/>
                  </a:cubicBezTo>
                  <a:cubicBezTo>
                    <a:pt x="205" y="76"/>
                    <a:pt x="375" y="52"/>
                    <a:pt x="544" y="52"/>
                  </a:cubicBezTo>
                  <a:cubicBezTo>
                    <a:pt x="842" y="52"/>
                    <a:pt x="1140" y="128"/>
                    <a:pt x="1407" y="275"/>
                  </a:cubicBezTo>
                  <a:cubicBezTo>
                    <a:pt x="955" y="473"/>
                    <a:pt x="543" y="761"/>
                    <a:pt x="198" y="1115"/>
                  </a:cubicBezTo>
                  <a:cubicBezTo>
                    <a:pt x="181" y="1131"/>
                    <a:pt x="189" y="1156"/>
                    <a:pt x="214" y="1156"/>
                  </a:cubicBezTo>
                  <a:cubicBezTo>
                    <a:pt x="222" y="1156"/>
                    <a:pt x="231" y="1156"/>
                    <a:pt x="231" y="1147"/>
                  </a:cubicBezTo>
                  <a:cubicBezTo>
                    <a:pt x="584" y="785"/>
                    <a:pt x="1004" y="497"/>
                    <a:pt x="1473" y="300"/>
                  </a:cubicBezTo>
                  <a:lnTo>
                    <a:pt x="1523" y="283"/>
                  </a:lnTo>
                  <a:lnTo>
                    <a:pt x="1473" y="259"/>
                  </a:lnTo>
                  <a:cubicBezTo>
                    <a:pt x="1190" y="88"/>
                    <a:pt x="869" y="0"/>
                    <a:pt x="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 rot="5083772">
              <a:off x="2307849" y="549915"/>
              <a:ext cx="30375" cy="161044"/>
            </a:xfrm>
            <a:custGeom>
              <a:rect b="b" l="l" r="r" t="t"/>
              <a:pathLst>
                <a:path extrusionOk="0" h="2232" w="421">
                  <a:moveTo>
                    <a:pt x="396" y="1"/>
                  </a:moveTo>
                  <a:lnTo>
                    <a:pt x="338" y="133"/>
                  </a:lnTo>
                  <a:cubicBezTo>
                    <a:pt x="190" y="437"/>
                    <a:pt x="1" y="807"/>
                    <a:pt x="1" y="1120"/>
                  </a:cubicBezTo>
                  <a:cubicBezTo>
                    <a:pt x="9" y="1408"/>
                    <a:pt x="58" y="1696"/>
                    <a:pt x="141" y="1984"/>
                  </a:cubicBezTo>
                  <a:cubicBezTo>
                    <a:pt x="157" y="2067"/>
                    <a:pt x="182" y="2157"/>
                    <a:pt x="198" y="2231"/>
                  </a:cubicBezTo>
                  <a:lnTo>
                    <a:pt x="223" y="2231"/>
                  </a:lnTo>
                  <a:cubicBezTo>
                    <a:pt x="206" y="2149"/>
                    <a:pt x="182" y="2067"/>
                    <a:pt x="165" y="1976"/>
                  </a:cubicBezTo>
                  <a:cubicBezTo>
                    <a:pt x="83" y="1696"/>
                    <a:pt x="34" y="1408"/>
                    <a:pt x="25" y="1120"/>
                  </a:cubicBezTo>
                  <a:cubicBezTo>
                    <a:pt x="25" y="816"/>
                    <a:pt x="215" y="445"/>
                    <a:pt x="354" y="141"/>
                  </a:cubicBezTo>
                  <a:cubicBezTo>
                    <a:pt x="379" y="100"/>
                    <a:pt x="404" y="59"/>
                    <a:pt x="420" y="17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 rot="5083772">
              <a:off x="2305817" y="561935"/>
              <a:ext cx="65945" cy="38674"/>
            </a:xfrm>
            <a:custGeom>
              <a:rect b="b" l="l" r="r" t="t"/>
              <a:pathLst>
                <a:path extrusionOk="0" h="536" w="914">
                  <a:moveTo>
                    <a:pt x="9" y="1"/>
                  </a:moveTo>
                  <a:lnTo>
                    <a:pt x="0" y="25"/>
                  </a:lnTo>
                  <a:cubicBezTo>
                    <a:pt x="321" y="157"/>
                    <a:pt x="626" y="322"/>
                    <a:pt x="897" y="536"/>
                  </a:cubicBezTo>
                  <a:lnTo>
                    <a:pt x="914" y="519"/>
                  </a:lnTo>
                  <a:cubicBezTo>
                    <a:pt x="634" y="305"/>
                    <a:pt x="330" y="132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 rot="5083772">
              <a:off x="2301092" y="522372"/>
              <a:ext cx="39827" cy="153252"/>
            </a:xfrm>
            <a:custGeom>
              <a:rect b="b" l="l" r="r" t="t"/>
              <a:pathLst>
                <a:path extrusionOk="0" h="2124" w="552">
                  <a:moveTo>
                    <a:pt x="25" y="0"/>
                  </a:moveTo>
                  <a:lnTo>
                    <a:pt x="1" y="8"/>
                  </a:lnTo>
                  <a:cubicBezTo>
                    <a:pt x="198" y="329"/>
                    <a:pt x="371" y="667"/>
                    <a:pt x="511" y="1012"/>
                  </a:cubicBezTo>
                  <a:cubicBezTo>
                    <a:pt x="437" y="1029"/>
                    <a:pt x="363" y="1103"/>
                    <a:pt x="313" y="1243"/>
                  </a:cubicBezTo>
                  <a:cubicBezTo>
                    <a:pt x="215" y="1523"/>
                    <a:pt x="140" y="1819"/>
                    <a:pt x="108" y="2123"/>
                  </a:cubicBezTo>
                  <a:lnTo>
                    <a:pt x="140" y="2123"/>
                  </a:lnTo>
                  <a:cubicBezTo>
                    <a:pt x="173" y="1827"/>
                    <a:pt x="239" y="1531"/>
                    <a:pt x="338" y="1251"/>
                  </a:cubicBezTo>
                  <a:cubicBezTo>
                    <a:pt x="387" y="1119"/>
                    <a:pt x="453" y="1045"/>
                    <a:pt x="536" y="1045"/>
                  </a:cubicBezTo>
                  <a:lnTo>
                    <a:pt x="552" y="1045"/>
                  </a:lnTo>
                  <a:lnTo>
                    <a:pt x="544" y="1029"/>
                  </a:lnTo>
                  <a:cubicBezTo>
                    <a:pt x="404" y="667"/>
                    <a:pt x="231" y="329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 rot="5083772">
              <a:off x="2253152" y="601290"/>
              <a:ext cx="145527" cy="30376"/>
            </a:xfrm>
            <a:custGeom>
              <a:rect b="b" l="l" r="r" t="t"/>
              <a:pathLst>
                <a:path extrusionOk="0" h="421" w="2017">
                  <a:moveTo>
                    <a:pt x="1774" y="0"/>
                  </a:moveTo>
                  <a:cubicBezTo>
                    <a:pt x="1542" y="0"/>
                    <a:pt x="1326" y="55"/>
                    <a:pt x="1111" y="215"/>
                  </a:cubicBezTo>
                  <a:cubicBezTo>
                    <a:pt x="1059" y="211"/>
                    <a:pt x="1007" y="209"/>
                    <a:pt x="955" y="209"/>
                  </a:cubicBezTo>
                  <a:cubicBezTo>
                    <a:pt x="629" y="209"/>
                    <a:pt x="305" y="276"/>
                    <a:pt x="0" y="404"/>
                  </a:cubicBezTo>
                  <a:lnTo>
                    <a:pt x="8" y="420"/>
                  </a:lnTo>
                  <a:cubicBezTo>
                    <a:pt x="313" y="300"/>
                    <a:pt x="637" y="234"/>
                    <a:pt x="963" y="234"/>
                  </a:cubicBezTo>
                  <a:cubicBezTo>
                    <a:pt x="1015" y="234"/>
                    <a:pt x="1067" y="236"/>
                    <a:pt x="1119" y="239"/>
                  </a:cubicBezTo>
                  <a:lnTo>
                    <a:pt x="1128" y="239"/>
                  </a:lnTo>
                  <a:cubicBezTo>
                    <a:pt x="1339" y="77"/>
                    <a:pt x="1551" y="29"/>
                    <a:pt x="1783" y="29"/>
                  </a:cubicBezTo>
                  <a:cubicBezTo>
                    <a:pt x="1859" y="29"/>
                    <a:pt x="1936" y="34"/>
                    <a:pt x="2016" y="42"/>
                  </a:cubicBezTo>
                  <a:lnTo>
                    <a:pt x="2016" y="17"/>
                  </a:lnTo>
                  <a:cubicBezTo>
                    <a:pt x="1933" y="7"/>
                    <a:pt x="1853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 rot="5083772">
              <a:off x="2270921" y="629067"/>
              <a:ext cx="70130" cy="46971"/>
            </a:xfrm>
            <a:custGeom>
              <a:rect b="b" l="l" r="r" t="t"/>
              <a:pathLst>
                <a:path extrusionOk="0" h="651" w="972">
                  <a:moveTo>
                    <a:pt x="9" y="0"/>
                  </a:moveTo>
                  <a:lnTo>
                    <a:pt x="1" y="25"/>
                  </a:lnTo>
                  <a:cubicBezTo>
                    <a:pt x="363" y="157"/>
                    <a:pt x="684" y="371"/>
                    <a:pt x="947" y="650"/>
                  </a:cubicBezTo>
                  <a:lnTo>
                    <a:pt x="972" y="634"/>
                  </a:lnTo>
                  <a:cubicBezTo>
                    <a:pt x="700" y="346"/>
                    <a:pt x="371" y="132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 rot="5083772">
              <a:off x="2355891" y="572716"/>
              <a:ext cx="11905" cy="77853"/>
            </a:xfrm>
            <a:custGeom>
              <a:rect b="b" l="l" r="r" t="t"/>
              <a:pathLst>
                <a:path extrusionOk="0" h="1079" w="165">
                  <a:moveTo>
                    <a:pt x="140" y="0"/>
                  </a:moveTo>
                  <a:cubicBezTo>
                    <a:pt x="25" y="346"/>
                    <a:pt x="0" y="716"/>
                    <a:pt x="83" y="1078"/>
                  </a:cubicBezTo>
                  <a:lnTo>
                    <a:pt x="107" y="1070"/>
                  </a:lnTo>
                  <a:cubicBezTo>
                    <a:pt x="25" y="716"/>
                    <a:pt x="50" y="346"/>
                    <a:pt x="165" y="9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 rot="5083772">
              <a:off x="2384832" y="567766"/>
              <a:ext cx="18326" cy="13493"/>
            </a:xfrm>
            <a:custGeom>
              <a:rect b="b" l="l" r="r" t="t"/>
              <a:pathLst>
                <a:path extrusionOk="0" h="187" w="254">
                  <a:moveTo>
                    <a:pt x="120" y="1"/>
                  </a:moveTo>
                  <a:cubicBezTo>
                    <a:pt x="61" y="1"/>
                    <a:pt x="1" y="47"/>
                    <a:pt x="6" y="119"/>
                  </a:cubicBezTo>
                  <a:cubicBezTo>
                    <a:pt x="12" y="167"/>
                    <a:pt x="50" y="187"/>
                    <a:pt x="92" y="187"/>
                  </a:cubicBezTo>
                  <a:cubicBezTo>
                    <a:pt x="166" y="187"/>
                    <a:pt x="254" y="127"/>
                    <a:pt x="212" y="54"/>
                  </a:cubicBezTo>
                  <a:cubicBezTo>
                    <a:pt x="190" y="17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 rot="5083772">
              <a:off x="2338444" y="681941"/>
              <a:ext cx="13997" cy="11184"/>
            </a:xfrm>
            <a:custGeom>
              <a:rect b="b" l="l" r="r" t="t"/>
              <a:pathLst>
                <a:path extrusionOk="0" h="155" w="194">
                  <a:moveTo>
                    <a:pt x="101" y="0"/>
                  </a:moveTo>
                  <a:cubicBezTo>
                    <a:pt x="92" y="0"/>
                    <a:pt x="83" y="2"/>
                    <a:pt x="75" y="5"/>
                  </a:cubicBezTo>
                  <a:cubicBezTo>
                    <a:pt x="9" y="22"/>
                    <a:pt x="1" y="112"/>
                    <a:pt x="66" y="145"/>
                  </a:cubicBezTo>
                  <a:cubicBezTo>
                    <a:pt x="78" y="152"/>
                    <a:pt x="90" y="155"/>
                    <a:pt x="102" y="155"/>
                  </a:cubicBezTo>
                  <a:cubicBezTo>
                    <a:pt x="150" y="155"/>
                    <a:pt x="193" y="107"/>
                    <a:pt x="173" y="55"/>
                  </a:cubicBezTo>
                  <a:cubicBezTo>
                    <a:pt x="160" y="22"/>
                    <a:pt x="132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 rot="5083772">
              <a:off x="2394147" y="631799"/>
              <a:ext cx="14935" cy="11328"/>
            </a:xfrm>
            <a:custGeom>
              <a:rect b="b" l="l" r="r" t="t"/>
              <a:pathLst>
                <a:path extrusionOk="0" h="157" w="207">
                  <a:moveTo>
                    <a:pt x="119" y="1"/>
                  </a:moveTo>
                  <a:cubicBezTo>
                    <a:pt x="110" y="1"/>
                    <a:pt x="100" y="2"/>
                    <a:pt x="92" y="6"/>
                  </a:cubicBezTo>
                  <a:cubicBezTo>
                    <a:pt x="0" y="29"/>
                    <a:pt x="36" y="157"/>
                    <a:pt x="119" y="157"/>
                  </a:cubicBezTo>
                  <a:cubicBezTo>
                    <a:pt x="126" y="157"/>
                    <a:pt x="133" y="156"/>
                    <a:pt x="141" y="154"/>
                  </a:cubicBezTo>
                  <a:cubicBezTo>
                    <a:pt x="182" y="138"/>
                    <a:pt x="207" y="97"/>
                    <a:pt x="190" y="55"/>
                  </a:cubicBezTo>
                  <a:cubicBezTo>
                    <a:pt x="184" y="23"/>
                    <a:pt x="152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 rot="5083772">
              <a:off x="2395912" y="608843"/>
              <a:ext cx="13492" cy="11544"/>
            </a:xfrm>
            <a:custGeom>
              <a:rect b="b" l="l" r="r" t="t"/>
              <a:pathLst>
                <a:path extrusionOk="0" h="160" w="187">
                  <a:moveTo>
                    <a:pt x="91" y="0"/>
                  </a:moveTo>
                  <a:cubicBezTo>
                    <a:pt x="85" y="0"/>
                    <a:pt x="80" y="1"/>
                    <a:pt x="75" y="2"/>
                  </a:cubicBezTo>
                  <a:cubicBezTo>
                    <a:pt x="9" y="26"/>
                    <a:pt x="1" y="117"/>
                    <a:pt x="58" y="150"/>
                  </a:cubicBezTo>
                  <a:cubicBezTo>
                    <a:pt x="70" y="156"/>
                    <a:pt x="82" y="159"/>
                    <a:pt x="94" y="159"/>
                  </a:cubicBezTo>
                  <a:cubicBezTo>
                    <a:pt x="142" y="159"/>
                    <a:pt x="187" y="112"/>
                    <a:pt x="173" y="59"/>
                  </a:cubicBezTo>
                  <a:cubicBezTo>
                    <a:pt x="159" y="23"/>
                    <a:pt x="126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 rot="5083772">
              <a:off x="2236315" y="632045"/>
              <a:ext cx="13492" cy="11256"/>
            </a:xfrm>
            <a:custGeom>
              <a:rect b="b" l="l" r="r" t="t"/>
              <a:pathLst>
                <a:path extrusionOk="0" h="156" w="187">
                  <a:moveTo>
                    <a:pt x="101" y="1"/>
                  </a:moveTo>
                  <a:cubicBezTo>
                    <a:pt x="92" y="1"/>
                    <a:pt x="84" y="3"/>
                    <a:pt x="75" y="6"/>
                  </a:cubicBezTo>
                  <a:cubicBezTo>
                    <a:pt x="9" y="23"/>
                    <a:pt x="1" y="113"/>
                    <a:pt x="58" y="146"/>
                  </a:cubicBezTo>
                  <a:cubicBezTo>
                    <a:pt x="72" y="153"/>
                    <a:pt x="85" y="156"/>
                    <a:pt x="97" y="156"/>
                  </a:cubicBezTo>
                  <a:cubicBezTo>
                    <a:pt x="147" y="156"/>
                    <a:pt x="187" y="108"/>
                    <a:pt x="174" y="55"/>
                  </a:cubicBezTo>
                  <a:cubicBezTo>
                    <a:pt x="161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 rot="5083772">
              <a:off x="2285734" y="614259"/>
              <a:ext cx="13564" cy="11544"/>
            </a:xfrm>
            <a:custGeom>
              <a:rect b="b" l="l" r="r" t="t"/>
              <a:pathLst>
                <a:path extrusionOk="0" h="160" w="188">
                  <a:moveTo>
                    <a:pt x="93" y="0"/>
                  </a:moveTo>
                  <a:cubicBezTo>
                    <a:pt x="84" y="0"/>
                    <a:pt x="75" y="2"/>
                    <a:pt x="67" y="5"/>
                  </a:cubicBezTo>
                  <a:cubicBezTo>
                    <a:pt x="1" y="30"/>
                    <a:pt x="1" y="121"/>
                    <a:pt x="58" y="153"/>
                  </a:cubicBezTo>
                  <a:cubicBezTo>
                    <a:pt x="69" y="158"/>
                    <a:pt x="80" y="159"/>
                    <a:pt x="90" y="159"/>
                  </a:cubicBezTo>
                  <a:cubicBezTo>
                    <a:pt x="144" y="159"/>
                    <a:pt x="187" y="111"/>
                    <a:pt x="174" y="63"/>
                  </a:cubicBezTo>
                  <a:cubicBezTo>
                    <a:pt x="161" y="24"/>
                    <a:pt x="127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 rot="5083772">
              <a:off x="2279767" y="682889"/>
              <a:ext cx="13420" cy="11184"/>
            </a:xfrm>
            <a:custGeom>
              <a:rect b="b" l="l" r="r" t="t"/>
              <a:pathLst>
                <a:path extrusionOk="0" h="155" w="186">
                  <a:moveTo>
                    <a:pt x="101" y="0"/>
                  </a:moveTo>
                  <a:cubicBezTo>
                    <a:pt x="93" y="0"/>
                    <a:pt x="84" y="2"/>
                    <a:pt x="75" y="5"/>
                  </a:cubicBezTo>
                  <a:cubicBezTo>
                    <a:pt x="9" y="22"/>
                    <a:pt x="1" y="112"/>
                    <a:pt x="59" y="145"/>
                  </a:cubicBezTo>
                  <a:cubicBezTo>
                    <a:pt x="70" y="152"/>
                    <a:pt x="82" y="155"/>
                    <a:pt x="94" y="155"/>
                  </a:cubicBezTo>
                  <a:cubicBezTo>
                    <a:pt x="142" y="155"/>
                    <a:pt x="185" y="107"/>
                    <a:pt x="166" y="55"/>
                  </a:cubicBezTo>
                  <a:cubicBezTo>
                    <a:pt x="159" y="22"/>
                    <a:pt x="132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 rot="5083772">
              <a:off x="2240744" y="588018"/>
              <a:ext cx="13492" cy="11544"/>
            </a:xfrm>
            <a:custGeom>
              <a:rect b="b" l="l" r="r" t="t"/>
              <a:pathLst>
                <a:path extrusionOk="0" h="160" w="187">
                  <a:moveTo>
                    <a:pt x="90" y="0"/>
                  </a:moveTo>
                  <a:cubicBezTo>
                    <a:pt x="85" y="0"/>
                    <a:pt x="79" y="1"/>
                    <a:pt x="74" y="2"/>
                  </a:cubicBezTo>
                  <a:cubicBezTo>
                    <a:pt x="8" y="26"/>
                    <a:pt x="0" y="117"/>
                    <a:pt x="58" y="150"/>
                  </a:cubicBezTo>
                  <a:cubicBezTo>
                    <a:pt x="69" y="156"/>
                    <a:pt x="81" y="159"/>
                    <a:pt x="93" y="159"/>
                  </a:cubicBezTo>
                  <a:cubicBezTo>
                    <a:pt x="141" y="159"/>
                    <a:pt x="186" y="112"/>
                    <a:pt x="173" y="59"/>
                  </a:cubicBezTo>
                  <a:cubicBezTo>
                    <a:pt x="159" y="23"/>
                    <a:pt x="125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 rot="5083772">
              <a:off x="2298169" y="539897"/>
              <a:ext cx="13492" cy="11256"/>
            </a:xfrm>
            <a:custGeom>
              <a:rect b="b" l="l" r="r" t="t"/>
              <a:pathLst>
                <a:path extrusionOk="0" h="156" w="187">
                  <a:moveTo>
                    <a:pt x="101" y="1"/>
                  </a:moveTo>
                  <a:cubicBezTo>
                    <a:pt x="92" y="1"/>
                    <a:pt x="83" y="2"/>
                    <a:pt x="75" y="6"/>
                  </a:cubicBezTo>
                  <a:cubicBezTo>
                    <a:pt x="9" y="22"/>
                    <a:pt x="1" y="113"/>
                    <a:pt x="58" y="146"/>
                  </a:cubicBezTo>
                  <a:cubicBezTo>
                    <a:pt x="71" y="152"/>
                    <a:pt x="84" y="155"/>
                    <a:pt x="97" y="155"/>
                  </a:cubicBezTo>
                  <a:cubicBezTo>
                    <a:pt x="147" y="155"/>
                    <a:pt x="187" y="108"/>
                    <a:pt x="173" y="55"/>
                  </a:cubicBezTo>
                  <a:cubicBezTo>
                    <a:pt x="160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 rot="5083772">
              <a:off x="2347933" y="543240"/>
              <a:ext cx="13492" cy="11328"/>
            </a:xfrm>
            <a:custGeom>
              <a:rect b="b" l="l" r="r" t="t"/>
              <a:pathLst>
                <a:path extrusionOk="0" h="157" w="187">
                  <a:moveTo>
                    <a:pt x="99" y="0"/>
                  </a:moveTo>
                  <a:cubicBezTo>
                    <a:pt x="72" y="0"/>
                    <a:pt x="45" y="13"/>
                    <a:pt x="30" y="39"/>
                  </a:cubicBezTo>
                  <a:cubicBezTo>
                    <a:pt x="1" y="91"/>
                    <a:pt x="45" y="156"/>
                    <a:pt x="102" y="156"/>
                  </a:cubicBezTo>
                  <a:cubicBezTo>
                    <a:pt x="108" y="156"/>
                    <a:pt x="115" y="156"/>
                    <a:pt x="121" y="154"/>
                  </a:cubicBezTo>
                  <a:cubicBezTo>
                    <a:pt x="162" y="138"/>
                    <a:pt x="187" y="96"/>
                    <a:pt x="179" y="55"/>
                  </a:cubicBezTo>
                  <a:cubicBezTo>
                    <a:pt x="165" y="19"/>
                    <a:pt x="132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 rot="5083772">
              <a:off x="2545064" y="1001903"/>
              <a:ext cx="290404" cy="269778"/>
            </a:xfrm>
            <a:custGeom>
              <a:rect b="b" l="l" r="r" t="t"/>
              <a:pathLst>
                <a:path extrusionOk="0" h="3739" w="4025">
                  <a:moveTo>
                    <a:pt x="1817" y="1"/>
                  </a:moveTo>
                  <a:cubicBezTo>
                    <a:pt x="1804" y="1"/>
                    <a:pt x="1791" y="1"/>
                    <a:pt x="1778" y="2"/>
                  </a:cubicBezTo>
                  <a:cubicBezTo>
                    <a:pt x="1391" y="18"/>
                    <a:pt x="1054" y="265"/>
                    <a:pt x="922" y="627"/>
                  </a:cubicBezTo>
                  <a:cubicBezTo>
                    <a:pt x="914" y="660"/>
                    <a:pt x="914" y="685"/>
                    <a:pt x="922" y="709"/>
                  </a:cubicBezTo>
                  <a:cubicBezTo>
                    <a:pt x="716" y="759"/>
                    <a:pt x="519" y="841"/>
                    <a:pt x="338" y="956"/>
                  </a:cubicBezTo>
                  <a:cubicBezTo>
                    <a:pt x="157" y="1088"/>
                    <a:pt x="41" y="1285"/>
                    <a:pt x="17" y="1499"/>
                  </a:cubicBezTo>
                  <a:cubicBezTo>
                    <a:pt x="0" y="1615"/>
                    <a:pt x="9" y="1738"/>
                    <a:pt x="50" y="1845"/>
                  </a:cubicBezTo>
                  <a:cubicBezTo>
                    <a:pt x="91" y="1960"/>
                    <a:pt x="165" y="2059"/>
                    <a:pt x="255" y="2141"/>
                  </a:cubicBezTo>
                  <a:cubicBezTo>
                    <a:pt x="346" y="2232"/>
                    <a:pt x="453" y="2298"/>
                    <a:pt x="576" y="2330"/>
                  </a:cubicBezTo>
                  <a:cubicBezTo>
                    <a:pt x="626" y="2347"/>
                    <a:pt x="675" y="2355"/>
                    <a:pt x="725" y="2355"/>
                  </a:cubicBezTo>
                  <a:cubicBezTo>
                    <a:pt x="667" y="2470"/>
                    <a:pt x="626" y="2602"/>
                    <a:pt x="609" y="2734"/>
                  </a:cubicBezTo>
                  <a:cubicBezTo>
                    <a:pt x="576" y="2956"/>
                    <a:pt x="634" y="3170"/>
                    <a:pt x="766" y="3351"/>
                  </a:cubicBezTo>
                  <a:cubicBezTo>
                    <a:pt x="897" y="3532"/>
                    <a:pt x="1103" y="3647"/>
                    <a:pt x="1325" y="3680"/>
                  </a:cubicBezTo>
                  <a:cubicBezTo>
                    <a:pt x="1356" y="3684"/>
                    <a:pt x="1389" y="3686"/>
                    <a:pt x="1423" y="3686"/>
                  </a:cubicBezTo>
                  <a:cubicBezTo>
                    <a:pt x="1554" y="3686"/>
                    <a:pt x="1701" y="3656"/>
                    <a:pt x="1786" y="3565"/>
                  </a:cubicBezTo>
                  <a:cubicBezTo>
                    <a:pt x="1925" y="3680"/>
                    <a:pt x="2094" y="3739"/>
                    <a:pt x="2264" y="3739"/>
                  </a:cubicBezTo>
                  <a:cubicBezTo>
                    <a:pt x="2398" y="3739"/>
                    <a:pt x="2531" y="3703"/>
                    <a:pt x="2650" y="3631"/>
                  </a:cubicBezTo>
                  <a:cubicBezTo>
                    <a:pt x="2807" y="3532"/>
                    <a:pt x="2938" y="3400"/>
                    <a:pt x="3029" y="3244"/>
                  </a:cubicBezTo>
                  <a:cubicBezTo>
                    <a:pt x="3119" y="3121"/>
                    <a:pt x="3177" y="2972"/>
                    <a:pt x="3202" y="2816"/>
                  </a:cubicBezTo>
                  <a:cubicBezTo>
                    <a:pt x="3432" y="2800"/>
                    <a:pt x="3638" y="2668"/>
                    <a:pt x="3753" y="2470"/>
                  </a:cubicBezTo>
                  <a:cubicBezTo>
                    <a:pt x="3868" y="2256"/>
                    <a:pt x="3868" y="2001"/>
                    <a:pt x="3769" y="1787"/>
                  </a:cubicBezTo>
                  <a:cubicBezTo>
                    <a:pt x="4025" y="1392"/>
                    <a:pt x="3975" y="882"/>
                    <a:pt x="3654" y="536"/>
                  </a:cubicBezTo>
                  <a:cubicBezTo>
                    <a:pt x="3481" y="364"/>
                    <a:pt x="3251" y="265"/>
                    <a:pt x="3004" y="248"/>
                  </a:cubicBezTo>
                  <a:cubicBezTo>
                    <a:pt x="2975" y="246"/>
                    <a:pt x="2946" y="244"/>
                    <a:pt x="2917" y="244"/>
                  </a:cubicBezTo>
                  <a:cubicBezTo>
                    <a:pt x="2773" y="244"/>
                    <a:pt x="2632" y="277"/>
                    <a:pt x="2502" y="339"/>
                  </a:cubicBezTo>
                  <a:cubicBezTo>
                    <a:pt x="2445" y="257"/>
                    <a:pt x="2379" y="183"/>
                    <a:pt x="2296" y="133"/>
                  </a:cubicBezTo>
                  <a:cubicBezTo>
                    <a:pt x="2151" y="49"/>
                    <a:pt x="1985" y="1"/>
                    <a:pt x="1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 rot="5083772">
              <a:off x="2589232" y="1101714"/>
              <a:ext cx="96248" cy="136513"/>
            </a:xfrm>
            <a:custGeom>
              <a:rect b="b" l="l" r="r" t="t"/>
              <a:pathLst>
                <a:path extrusionOk="0" h="1892" w="1334">
                  <a:moveTo>
                    <a:pt x="330" y="1"/>
                  </a:moveTo>
                  <a:lnTo>
                    <a:pt x="330" y="75"/>
                  </a:lnTo>
                  <a:cubicBezTo>
                    <a:pt x="371" y="684"/>
                    <a:pt x="264" y="1301"/>
                    <a:pt x="1" y="1852"/>
                  </a:cubicBezTo>
                  <a:cubicBezTo>
                    <a:pt x="1" y="1869"/>
                    <a:pt x="1" y="1885"/>
                    <a:pt x="17" y="1885"/>
                  </a:cubicBezTo>
                  <a:lnTo>
                    <a:pt x="25" y="1885"/>
                  </a:lnTo>
                  <a:cubicBezTo>
                    <a:pt x="30" y="1890"/>
                    <a:pt x="36" y="1892"/>
                    <a:pt x="42" y="1892"/>
                  </a:cubicBezTo>
                  <a:cubicBezTo>
                    <a:pt x="48" y="1892"/>
                    <a:pt x="54" y="1890"/>
                    <a:pt x="58" y="1885"/>
                  </a:cubicBezTo>
                  <a:cubicBezTo>
                    <a:pt x="305" y="1342"/>
                    <a:pt x="420" y="741"/>
                    <a:pt x="388" y="149"/>
                  </a:cubicBezTo>
                  <a:lnTo>
                    <a:pt x="388" y="149"/>
                  </a:lnTo>
                  <a:cubicBezTo>
                    <a:pt x="536" y="297"/>
                    <a:pt x="676" y="453"/>
                    <a:pt x="815" y="610"/>
                  </a:cubicBezTo>
                  <a:lnTo>
                    <a:pt x="1293" y="1120"/>
                  </a:lnTo>
                  <a:cubicBezTo>
                    <a:pt x="1297" y="1124"/>
                    <a:pt x="1303" y="1126"/>
                    <a:pt x="1309" y="1126"/>
                  </a:cubicBezTo>
                  <a:cubicBezTo>
                    <a:pt x="1315" y="1126"/>
                    <a:pt x="1322" y="1124"/>
                    <a:pt x="1326" y="1120"/>
                  </a:cubicBezTo>
                  <a:cubicBezTo>
                    <a:pt x="1334" y="1112"/>
                    <a:pt x="1334" y="1095"/>
                    <a:pt x="1326" y="1087"/>
                  </a:cubicBezTo>
                  <a:cubicBezTo>
                    <a:pt x="1161" y="906"/>
                    <a:pt x="1005" y="741"/>
                    <a:pt x="857" y="569"/>
                  </a:cubicBezTo>
                  <a:lnTo>
                    <a:pt x="379" y="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 rot="5083772">
              <a:off x="2650740" y="1193956"/>
              <a:ext cx="118254" cy="12049"/>
            </a:xfrm>
            <a:custGeom>
              <a:rect b="b" l="l" r="r" t="t"/>
              <a:pathLst>
                <a:path extrusionOk="0" h="167" w="1639">
                  <a:moveTo>
                    <a:pt x="785" y="1"/>
                  </a:moveTo>
                  <a:cubicBezTo>
                    <a:pt x="529" y="1"/>
                    <a:pt x="273" y="34"/>
                    <a:pt x="25" y="101"/>
                  </a:cubicBezTo>
                  <a:cubicBezTo>
                    <a:pt x="9" y="101"/>
                    <a:pt x="1" y="117"/>
                    <a:pt x="9" y="134"/>
                  </a:cubicBezTo>
                  <a:cubicBezTo>
                    <a:pt x="9" y="142"/>
                    <a:pt x="25" y="150"/>
                    <a:pt x="34" y="150"/>
                  </a:cubicBezTo>
                  <a:cubicBezTo>
                    <a:pt x="281" y="87"/>
                    <a:pt x="534" y="56"/>
                    <a:pt x="787" y="56"/>
                  </a:cubicBezTo>
                  <a:cubicBezTo>
                    <a:pt x="1063" y="56"/>
                    <a:pt x="1339" y="94"/>
                    <a:pt x="1605" y="167"/>
                  </a:cubicBezTo>
                  <a:lnTo>
                    <a:pt x="1614" y="167"/>
                  </a:lnTo>
                  <a:cubicBezTo>
                    <a:pt x="1622" y="167"/>
                    <a:pt x="1630" y="167"/>
                    <a:pt x="1630" y="150"/>
                  </a:cubicBezTo>
                  <a:cubicBezTo>
                    <a:pt x="1638" y="142"/>
                    <a:pt x="1630" y="126"/>
                    <a:pt x="1614" y="117"/>
                  </a:cubicBezTo>
                  <a:cubicBezTo>
                    <a:pt x="1343" y="40"/>
                    <a:pt x="1064" y="1"/>
                    <a:pt x="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 rot="5083772">
              <a:off x="2688474" y="1062127"/>
              <a:ext cx="105195" cy="92211"/>
            </a:xfrm>
            <a:custGeom>
              <a:rect b="b" l="l" r="r" t="t"/>
              <a:pathLst>
                <a:path extrusionOk="0" h="1278" w="1458">
                  <a:moveTo>
                    <a:pt x="1432" y="0"/>
                  </a:moveTo>
                  <a:cubicBezTo>
                    <a:pt x="1419" y="0"/>
                    <a:pt x="1408" y="12"/>
                    <a:pt x="1408" y="19"/>
                  </a:cubicBezTo>
                  <a:cubicBezTo>
                    <a:pt x="1351" y="414"/>
                    <a:pt x="1252" y="809"/>
                    <a:pt x="1120" y="1187"/>
                  </a:cubicBezTo>
                  <a:cubicBezTo>
                    <a:pt x="791" y="858"/>
                    <a:pt x="429" y="570"/>
                    <a:pt x="50" y="307"/>
                  </a:cubicBezTo>
                  <a:cubicBezTo>
                    <a:pt x="44" y="303"/>
                    <a:pt x="37" y="301"/>
                    <a:pt x="31" y="301"/>
                  </a:cubicBezTo>
                  <a:cubicBezTo>
                    <a:pt x="23" y="301"/>
                    <a:pt x="17" y="305"/>
                    <a:pt x="17" y="315"/>
                  </a:cubicBezTo>
                  <a:cubicBezTo>
                    <a:pt x="1" y="323"/>
                    <a:pt x="9" y="340"/>
                    <a:pt x="17" y="348"/>
                  </a:cubicBezTo>
                  <a:cubicBezTo>
                    <a:pt x="412" y="620"/>
                    <a:pt x="775" y="916"/>
                    <a:pt x="1112" y="1253"/>
                  </a:cubicBezTo>
                  <a:lnTo>
                    <a:pt x="1145" y="1278"/>
                  </a:lnTo>
                  <a:lnTo>
                    <a:pt x="1161" y="1237"/>
                  </a:lnTo>
                  <a:cubicBezTo>
                    <a:pt x="1301" y="842"/>
                    <a:pt x="1400" y="438"/>
                    <a:pt x="1458" y="27"/>
                  </a:cubicBezTo>
                  <a:cubicBezTo>
                    <a:pt x="1458" y="11"/>
                    <a:pt x="1449" y="2"/>
                    <a:pt x="1441" y="2"/>
                  </a:cubicBezTo>
                  <a:cubicBezTo>
                    <a:pt x="1438" y="1"/>
                    <a:pt x="1435" y="0"/>
                    <a:pt x="1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 rot="5083772">
              <a:off x="2629847" y="1073493"/>
              <a:ext cx="91558" cy="41632"/>
            </a:xfrm>
            <a:custGeom>
              <a:rect b="b" l="l" r="r" t="t"/>
              <a:pathLst>
                <a:path extrusionOk="0" h="577" w="1269">
                  <a:moveTo>
                    <a:pt x="1235" y="1"/>
                  </a:moveTo>
                  <a:cubicBezTo>
                    <a:pt x="807" y="108"/>
                    <a:pt x="396" y="289"/>
                    <a:pt x="26" y="527"/>
                  </a:cubicBezTo>
                  <a:cubicBezTo>
                    <a:pt x="1" y="544"/>
                    <a:pt x="17" y="577"/>
                    <a:pt x="42" y="577"/>
                  </a:cubicBezTo>
                  <a:cubicBezTo>
                    <a:pt x="42" y="569"/>
                    <a:pt x="50" y="569"/>
                    <a:pt x="50" y="569"/>
                  </a:cubicBezTo>
                  <a:cubicBezTo>
                    <a:pt x="421" y="330"/>
                    <a:pt x="824" y="157"/>
                    <a:pt x="1252" y="50"/>
                  </a:cubicBezTo>
                  <a:cubicBezTo>
                    <a:pt x="1260" y="50"/>
                    <a:pt x="1268" y="34"/>
                    <a:pt x="1268" y="25"/>
                  </a:cubicBezTo>
                  <a:cubicBezTo>
                    <a:pt x="1260" y="9"/>
                    <a:pt x="1252" y="1"/>
                    <a:pt x="1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 rot="5083772">
              <a:off x="2609778" y="1109671"/>
              <a:ext cx="137229" cy="87377"/>
            </a:xfrm>
            <a:custGeom>
              <a:rect b="b" l="l" r="r" t="t"/>
              <a:pathLst>
                <a:path extrusionOk="0" h="1211" w="1902">
                  <a:moveTo>
                    <a:pt x="1902" y="1"/>
                  </a:moveTo>
                  <a:lnTo>
                    <a:pt x="1762" y="34"/>
                  </a:lnTo>
                  <a:cubicBezTo>
                    <a:pt x="1433" y="100"/>
                    <a:pt x="1021" y="174"/>
                    <a:pt x="766" y="355"/>
                  </a:cubicBezTo>
                  <a:cubicBezTo>
                    <a:pt x="544" y="544"/>
                    <a:pt x="338" y="758"/>
                    <a:pt x="165" y="988"/>
                  </a:cubicBezTo>
                  <a:cubicBezTo>
                    <a:pt x="108" y="1063"/>
                    <a:pt x="59" y="1128"/>
                    <a:pt x="1" y="1194"/>
                  </a:cubicBezTo>
                  <a:lnTo>
                    <a:pt x="17" y="1211"/>
                  </a:lnTo>
                  <a:cubicBezTo>
                    <a:pt x="75" y="1145"/>
                    <a:pt x="133" y="1079"/>
                    <a:pt x="190" y="1005"/>
                  </a:cubicBezTo>
                  <a:cubicBezTo>
                    <a:pt x="363" y="775"/>
                    <a:pt x="561" y="561"/>
                    <a:pt x="783" y="379"/>
                  </a:cubicBezTo>
                  <a:cubicBezTo>
                    <a:pt x="1030" y="198"/>
                    <a:pt x="1433" y="124"/>
                    <a:pt x="1762" y="59"/>
                  </a:cubicBezTo>
                  <a:lnTo>
                    <a:pt x="1902" y="34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 rot="5083772">
              <a:off x="2727317" y="1094497"/>
              <a:ext cx="11400" cy="74317"/>
            </a:xfrm>
            <a:custGeom>
              <a:rect b="b" l="l" r="r" t="t"/>
              <a:pathLst>
                <a:path extrusionOk="0" h="1030" w="158">
                  <a:moveTo>
                    <a:pt x="25" y="1"/>
                  </a:moveTo>
                  <a:lnTo>
                    <a:pt x="1" y="9"/>
                  </a:lnTo>
                  <a:cubicBezTo>
                    <a:pt x="91" y="346"/>
                    <a:pt x="141" y="684"/>
                    <a:pt x="141" y="1029"/>
                  </a:cubicBezTo>
                  <a:lnTo>
                    <a:pt x="157" y="1029"/>
                  </a:lnTo>
                  <a:cubicBezTo>
                    <a:pt x="157" y="684"/>
                    <a:pt x="116" y="338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 rot="5083772">
              <a:off x="2659838" y="1068160"/>
              <a:ext cx="117677" cy="100436"/>
            </a:xfrm>
            <a:custGeom>
              <a:rect b="b" l="l" r="r" t="t"/>
              <a:pathLst>
                <a:path extrusionOk="0" h="1392" w="1631">
                  <a:moveTo>
                    <a:pt x="1614" y="1"/>
                  </a:moveTo>
                  <a:cubicBezTo>
                    <a:pt x="1474" y="355"/>
                    <a:pt x="1317" y="692"/>
                    <a:pt x="1120" y="1021"/>
                  </a:cubicBezTo>
                  <a:cubicBezTo>
                    <a:pt x="1086" y="988"/>
                    <a:pt x="1039" y="971"/>
                    <a:pt x="977" y="971"/>
                  </a:cubicBezTo>
                  <a:cubicBezTo>
                    <a:pt x="933" y="971"/>
                    <a:pt x="882" y="979"/>
                    <a:pt x="824" y="996"/>
                  </a:cubicBezTo>
                  <a:cubicBezTo>
                    <a:pt x="536" y="1087"/>
                    <a:pt x="256" y="1210"/>
                    <a:pt x="1" y="1367"/>
                  </a:cubicBezTo>
                  <a:lnTo>
                    <a:pt x="9" y="1391"/>
                  </a:lnTo>
                  <a:cubicBezTo>
                    <a:pt x="264" y="1235"/>
                    <a:pt x="544" y="1112"/>
                    <a:pt x="824" y="1021"/>
                  </a:cubicBezTo>
                  <a:cubicBezTo>
                    <a:pt x="882" y="1004"/>
                    <a:pt x="933" y="995"/>
                    <a:pt x="976" y="995"/>
                  </a:cubicBezTo>
                  <a:cubicBezTo>
                    <a:pt x="1037" y="995"/>
                    <a:pt x="1083" y="1012"/>
                    <a:pt x="1112" y="1046"/>
                  </a:cubicBezTo>
                  <a:lnTo>
                    <a:pt x="1120" y="1062"/>
                  </a:lnTo>
                  <a:lnTo>
                    <a:pt x="1136" y="1046"/>
                  </a:lnTo>
                  <a:cubicBezTo>
                    <a:pt x="1334" y="717"/>
                    <a:pt x="1498" y="371"/>
                    <a:pt x="1630" y="9"/>
                  </a:cubicBez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 rot="5083772">
              <a:off x="2640630" y="1092912"/>
              <a:ext cx="111111" cy="99787"/>
            </a:xfrm>
            <a:custGeom>
              <a:rect b="b" l="l" r="r" t="t"/>
              <a:pathLst>
                <a:path extrusionOk="0" h="1383" w="1540">
                  <a:moveTo>
                    <a:pt x="17" y="0"/>
                  </a:moveTo>
                  <a:lnTo>
                    <a:pt x="1" y="25"/>
                  </a:lnTo>
                  <a:cubicBezTo>
                    <a:pt x="330" y="214"/>
                    <a:pt x="609" y="478"/>
                    <a:pt x="815" y="790"/>
                  </a:cubicBezTo>
                  <a:cubicBezTo>
                    <a:pt x="1161" y="889"/>
                    <a:pt x="1342" y="1103"/>
                    <a:pt x="1515" y="1383"/>
                  </a:cubicBezTo>
                  <a:lnTo>
                    <a:pt x="1539" y="1375"/>
                  </a:lnTo>
                  <a:cubicBezTo>
                    <a:pt x="1367" y="1078"/>
                    <a:pt x="1177" y="873"/>
                    <a:pt x="832" y="774"/>
                  </a:cubicBezTo>
                  <a:cubicBezTo>
                    <a:pt x="618" y="453"/>
                    <a:pt x="338" y="19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 rot="5083772">
              <a:off x="2650121" y="1109656"/>
              <a:ext cx="11905" cy="82615"/>
            </a:xfrm>
            <a:custGeom>
              <a:rect b="b" l="l" r="r" t="t"/>
              <a:pathLst>
                <a:path extrusionOk="0" h="1145" w="165">
                  <a:moveTo>
                    <a:pt x="25" y="0"/>
                  </a:moveTo>
                  <a:lnTo>
                    <a:pt x="0" y="9"/>
                  </a:lnTo>
                  <a:cubicBezTo>
                    <a:pt x="116" y="371"/>
                    <a:pt x="140" y="766"/>
                    <a:pt x="74" y="1144"/>
                  </a:cubicBezTo>
                  <a:lnTo>
                    <a:pt x="99" y="1144"/>
                  </a:lnTo>
                  <a:cubicBezTo>
                    <a:pt x="165" y="757"/>
                    <a:pt x="140" y="371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 rot="5083772">
              <a:off x="2687810" y="1148371"/>
              <a:ext cx="65440" cy="44590"/>
            </a:xfrm>
            <a:custGeom>
              <a:rect b="b" l="l" r="r" t="t"/>
              <a:pathLst>
                <a:path extrusionOk="0" h="618" w="907">
                  <a:moveTo>
                    <a:pt x="898" y="1"/>
                  </a:moveTo>
                  <a:cubicBezTo>
                    <a:pt x="544" y="116"/>
                    <a:pt x="240" y="322"/>
                    <a:pt x="1" y="601"/>
                  </a:cubicBezTo>
                  <a:lnTo>
                    <a:pt x="26" y="618"/>
                  </a:lnTo>
                  <a:cubicBezTo>
                    <a:pt x="256" y="346"/>
                    <a:pt x="561" y="140"/>
                    <a:pt x="906" y="25"/>
                  </a:cubicBez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 rot="5083772">
              <a:off x="2761604" y="1163236"/>
              <a:ext cx="22367" cy="16739"/>
            </a:xfrm>
            <a:custGeom>
              <a:rect b="b" l="l" r="r" t="t"/>
              <a:pathLst>
                <a:path extrusionOk="0" h="232" w="310">
                  <a:moveTo>
                    <a:pt x="152" y="0"/>
                  </a:moveTo>
                  <a:cubicBezTo>
                    <a:pt x="118" y="0"/>
                    <a:pt x="84" y="17"/>
                    <a:pt x="59" y="58"/>
                  </a:cubicBezTo>
                  <a:cubicBezTo>
                    <a:pt x="0" y="141"/>
                    <a:pt x="72" y="232"/>
                    <a:pt x="150" y="232"/>
                  </a:cubicBezTo>
                  <a:cubicBezTo>
                    <a:pt x="182" y="232"/>
                    <a:pt x="214" y="217"/>
                    <a:pt x="240" y="182"/>
                  </a:cubicBezTo>
                  <a:cubicBezTo>
                    <a:pt x="310" y="95"/>
                    <a:pt x="232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 rot="5083772">
              <a:off x="2643992" y="1195835"/>
              <a:ext cx="15584" cy="11256"/>
            </a:xfrm>
            <a:custGeom>
              <a:rect b="b" l="l" r="r" t="t"/>
              <a:pathLst>
                <a:path extrusionOk="0" h="156" w="216">
                  <a:moveTo>
                    <a:pt x="105" y="0"/>
                  </a:moveTo>
                  <a:cubicBezTo>
                    <a:pt x="83" y="0"/>
                    <a:pt x="61" y="10"/>
                    <a:pt x="42" y="32"/>
                  </a:cubicBezTo>
                  <a:cubicBezTo>
                    <a:pt x="1" y="92"/>
                    <a:pt x="53" y="155"/>
                    <a:pt x="110" y="155"/>
                  </a:cubicBezTo>
                  <a:cubicBezTo>
                    <a:pt x="133" y="155"/>
                    <a:pt x="155" y="146"/>
                    <a:pt x="174" y="123"/>
                  </a:cubicBezTo>
                  <a:cubicBezTo>
                    <a:pt x="215" y="64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 rot="5083772">
              <a:off x="2717308" y="1210858"/>
              <a:ext cx="15296" cy="11617"/>
            </a:xfrm>
            <a:custGeom>
              <a:rect b="b" l="l" r="r" t="t"/>
              <a:pathLst>
                <a:path extrusionOk="0" h="161" w="212">
                  <a:moveTo>
                    <a:pt x="104" y="0"/>
                  </a:moveTo>
                  <a:cubicBezTo>
                    <a:pt x="82" y="0"/>
                    <a:pt x="59" y="11"/>
                    <a:pt x="42" y="38"/>
                  </a:cubicBezTo>
                  <a:cubicBezTo>
                    <a:pt x="0" y="97"/>
                    <a:pt x="53" y="161"/>
                    <a:pt x="107" y="161"/>
                  </a:cubicBezTo>
                  <a:cubicBezTo>
                    <a:pt x="128" y="161"/>
                    <a:pt x="149" y="151"/>
                    <a:pt x="165" y="128"/>
                  </a:cubicBezTo>
                  <a:cubicBezTo>
                    <a:pt x="212" y="64"/>
                    <a:pt x="159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 rot="5083772">
              <a:off x="2737980" y="1197579"/>
              <a:ext cx="12843" cy="11256"/>
            </a:xfrm>
            <a:custGeom>
              <a:rect b="b" l="l" r="r" t="t"/>
              <a:pathLst>
                <a:path extrusionOk="0" h="156" w="178">
                  <a:moveTo>
                    <a:pt x="86" y="0"/>
                  </a:moveTo>
                  <a:cubicBezTo>
                    <a:pt x="41" y="0"/>
                    <a:pt x="1" y="37"/>
                    <a:pt x="13" y="90"/>
                  </a:cubicBezTo>
                  <a:cubicBezTo>
                    <a:pt x="18" y="131"/>
                    <a:pt x="54" y="156"/>
                    <a:pt x="90" y="156"/>
                  </a:cubicBezTo>
                  <a:cubicBezTo>
                    <a:pt x="113" y="156"/>
                    <a:pt x="137" y="146"/>
                    <a:pt x="153" y="123"/>
                  </a:cubicBezTo>
                  <a:cubicBezTo>
                    <a:pt x="177" y="90"/>
                    <a:pt x="169" y="41"/>
                    <a:pt x="136" y="16"/>
                  </a:cubicBezTo>
                  <a:cubicBezTo>
                    <a:pt x="121" y="5"/>
                    <a:pt x="103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 rot="5083772">
              <a:off x="2621872" y="1084057"/>
              <a:ext cx="15368" cy="11328"/>
            </a:xfrm>
            <a:custGeom>
              <a:rect b="b" l="l" r="r" t="t"/>
              <a:pathLst>
                <a:path extrusionOk="0" h="157" w="213">
                  <a:moveTo>
                    <a:pt x="106" y="1"/>
                  </a:moveTo>
                  <a:cubicBezTo>
                    <a:pt x="85" y="1"/>
                    <a:pt x="64" y="10"/>
                    <a:pt x="48" y="33"/>
                  </a:cubicBezTo>
                  <a:cubicBezTo>
                    <a:pt x="0" y="92"/>
                    <a:pt x="55" y="156"/>
                    <a:pt x="111" y="156"/>
                  </a:cubicBezTo>
                  <a:cubicBezTo>
                    <a:pt x="133" y="156"/>
                    <a:pt x="155" y="147"/>
                    <a:pt x="171" y="124"/>
                  </a:cubicBezTo>
                  <a:cubicBezTo>
                    <a:pt x="213" y="64"/>
                    <a:pt x="160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 rot="5083772">
              <a:off x="2666692" y="1112422"/>
              <a:ext cx="13709" cy="11328"/>
            </a:xfrm>
            <a:custGeom>
              <a:rect b="b" l="l" r="r" t="t"/>
              <a:pathLst>
                <a:path extrusionOk="0" h="157" w="190">
                  <a:moveTo>
                    <a:pt x="97" y="1"/>
                  </a:moveTo>
                  <a:cubicBezTo>
                    <a:pt x="76" y="1"/>
                    <a:pt x="56" y="9"/>
                    <a:pt x="41" y="28"/>
                  </a:cubicBezTo>
                  <a:cubicBezTo>
                    <a:pt x="0" y="92"/>
                    <a:pt x="50" y="156"/>
                    <a:pt x="103" y="156"/>
                  </a:cubicBezTo>
                  <a:cubicBezTo>
                    <a:pt x="125" y="156"/>
                    <a:pt x="148" y="145"/>
                    <a:pt x="165" y="119"/>
                  </a:cubicBezTo>
                  <a:cubicBezTo>
                    <a:pt x="189" y="86"/>
                    <a:pt x="181" y="36"/>
                    <a:pt x="140" y="12"/>
                  </a:cubicBezTo>
                  <a:cubicBezTo>
                    <a:pt x="126" y="5"/>
                    <a:pt x="111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 rot="5083772">
              <a:off x="2608989" y="1149434"/>
              <a:ext cx="12410" cy="11400"/>
            </a:xfrm>
            <a:custGeom>
              <a:rect b="b" l="l" r="r" t="t"/>
              <a:pathLst>
                <a:path extrusionOk="0" h="158" w="172">
                  <a:moveTo>
                    <a:pt x="85" y="0"/>
                  </a:moveTo>
                  <a:cubicBezTo>
                    <a:pt x="40" y="0"/>
                    <a:pt x="0" y="40"/>
                    <a:pt x="7" y="89"/>
                  </a:cubicBezTo>
                  <a:cubicBezTo>
                    <a:pt x="12" y="133"/>
                    <a:pt x="45" y="157"/>
                    <a:pt x="81" y="157"/>
                  </a:cubicBezTo>
                  <a:cubicBezTo>
                    <a:pt x="105" y="157"/>
                    <a:pt x="130" y="146"/>
                    <a:pt x="147" y="122"/>
                  </a:cubicBezTo>
                  <a:cubicBezTo>
                    <a:pt x="171" y="89"/>
                    <a:pt x="163" y="40"/>
                    <a:pt x="130" y="15"/>
                  </a:cubicBezTo>
                  <a:cubicBezTo>
                    <a:pt x="115" y="5"/>
                    <a:pt x="10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 rot="5083772">
              <a:off x="2660469" y="1061491"/>
              <a:ext cx="14214" cy="10462"/>
            </a:xfrm>
            <a:custGeom>
              <a:rect b="b" l="l" r="r" t="t"/>
              <a:pathLst>
                <a:path extrusionOk="0" h="145" w="197">
                  <a:moveTo>
                    <a:pt x="93" y="1"/>
                  </a:moveTo>
                  <a:cubicBezTo>
                    <a:pt x="73" y="1"/>
                    <a:pt x="53" y="9"/>
                    <a:pt x="37" y="30"/>
                  </a:cubicBezTo>
                  <a:cubicBezTo>
                    <a:pt x="0" y="85"/>
                    <a:pt x="50" y="144"/>
                    <a:pt x="105" y="144"/>
                  </a:cubicBezTo>
                  <a:cubicBezTo>
                    <a:pt x="124" y="144"/>
                    <a:pt x="143" y="137"/>
                    <a:pt x="160" y="120"/>
                  </a:cubicBezTo>
                  <a:cubicBezTo>
                    <a:pt x="196" y="61"/>
                    <a:pt x="145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 rot="5083772">
              <a:off x="2734276" y="1077771"/>
              <a:ext cx="12410" cy="11184"/>
            </a:xfrm>
            <a:custGeom>
              <a:rect b="b" l="l" r="r" t="t"/>
              <a:pathLst>
                <a:path extrusionOk="0" h="155" w="172">
                  <a:moveTo>
                    <a:pt x="84" y="1"/>
                  </a:moveTo>
                  <a:cubicBezTo>
                    <a:pt x="40" y="1"/>
                    <a:pt x="0" y="41"/>
                    <a:pt x="6" y="90"/>
                  </a:cubicBezTo>
                  <a:cubicBezTo>
                    <a:pt x="17" y="130"/>
                    <a:pt x="51" y="155"/>
                    <a:pt x="86" y="155"/>
                  </a:cubicBezTo>
                  <a:cubicBezTo>
                    <a:pt x="108" y="155"/>
                    <a:pt x="130" y="145"/>
                    <a:pt x="146" y="123"/>
                  </a:cubicBezTo>
                  <a:cubicBezTo>
                    <a:pt x="171" y="90"/>
                    <a:pt x="163" y="40"/>
                    <a:pt x="130" y="16"/>
                  </a:cubicBezTo>
                  <a:cubicBezTo>
                    <a:pt x="115" y="5"/>
                    <a:pt x="100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 rot="5083772">
              <a:off x="2760608" y="1119296"/>
              <a:ext cx="13781" cy="11184"/>
            </a:xfrm>
            <a:custGeom>
              <a:rect b="b" l="l" r="r" t="t"/>
              <a:pathLst>
                <a:path extrusionOk="0" h="155" w="191">
                  <a:moveTo>
                    <a:pt x="101" y="0"/>
                  </a:moveTo>
                  <a:cubicBezTo>
                    <a:pt x="78" y="0"/>
                    <a:pt x="57" y="11"/>
                    <a:pt x="42" y="31"/>
                  </a:cubicBezTo>
                  <a:cubicBezTo>
                    <a:pt x="1" y="91"/>
                    <a:pt x="53" y="154"/>
                    <a:pt x="107" y="154"/>
                  </a:cubicBezTo>
                  <a:cubicBezTo>
                    <a:pt x="128" y="154"/>
                    <a:pt x="150" y="145"/>
                    <a:pt x="166" y="122"/>
                  </a:cubicBezTo>
                  <a:cubicBezTo>
                    <a:pt x="190" y="89"/>
                    <a:pt x="182" y="39"/>
                    <a:pt x="149" y="15"/>
                  </a:cubicBezTo>
                  <a:cubicBezTo>
                    <a:pt x="133" y="5"/>
                    <a:pt x="117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 rot="5083772">
              <a:off x="1800551" y="127692"/>
              <a:ext cx="209668" cy="228651"/>
            </a:xfrm>
            <a:custGeom>
              <a:rect b="b" l="l" r="r" t="t"/>
              <a:pathLst>
                <a:path extrusionOk="0" h="3169" w="2906">
                  <a:moveTo>
                    <a:pt x="1510" y="0"/>
                  </a:moveTo>
                  <a:cubicBezTo>
                    <a:pt x="1409" y="0"/>
                    <a:pt x="1306" y="17"/>
                    <a:pt x="1202" y="55"/>
                  </a:cubicBezTo>
                  <a:cubicBezTo>
                    <a:pt x="906" y="162"/>
                    <a:pt x="684" y="417"/>
                    <a:pt x="503" y="664"/>
                  </a:cubicBezTo>
                  <a:cubicBezTo>
                    <a:pt x="363" y="870"/>
                    <a:pt x="256" y="1133"/>
                    <a:pt x="363" y="1356"/>
                  </a:cubicBezTo>
                  <a:cubicBezTo>
                    <a:pt x="91" y="1668"/>
                    <a:pt x="1" y="2096"/>
                    <a:pt x="124" y="2491"/>
                  </a:cubicBezTo>
                  <a:cubicBezTo>
                    <a:pt x="225" y="2833"/>
                    <a:pt x="564" y="3169"/>
                    <a:pt x="909" y="3169"/>
                  </a:cubicBezTo>
                  <a:cubicBezTo>
                    <a:pt x="1014" y="3169"/>
                    <a:pt x="1119" y="3138"/>
                    <a:pt x="1219" y="3067"/>
                  </a:cubicBezTo>
                  <a:cubicBezTo>
                    <a:pt x="1363" y="3120"/>
                    <a:pt x="1516" y="3150"/>
                    <a:pt x="1668" y="3150"/>
                  </a:cubicBezTo>
                  <a:cubicBezTo>
                    <a:pt x="1871" y="3150"/>
                    <a:pt x="2073" y="3096"/>
                    <a:pt x="2247" y="2969"/>
                  </a:cubicBezTo>
                  <a:cubicBezTo>
                    <a:pt x="2519" y="2771"/>
                    <a:pt x="2650" y="2442"/>
                    <a:pt x="2601" y="2113"/>
                  </a:cubicBezTo>
                  <a:cubicBezTo>
                    <a:pt x="2774" y="1989"/>
                    <a:pt x="2881" y="1792"/>
                    <a:pt x="2889" y="1578"/>
                  </a:cubicBezTo>
                  <a:cubicBezTo>
                    <a:pt x="2906" y="1331"/>
                    <a:pt x="2782" y="1101"/>
                    <a:pt x="2576" y="985"/>
                  </a:cubicBezTo>
                  <a:cubicBezTo>
                    <a:pt x="2568" y="969"/>
                    <a:pt x="2568" y="952"/>
                    <a:pt x="2568" y="944"/>
                  </a:cubicBezTo>
                  <a:cubicBezTo>
                    <a:pt x="2451" y="449"/>
                    <a:pt x="2018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 rot="5083772">
              <a:off x="1821396" y="146873"/>
              <a:ext cx="75469" cy="118980"/>
            </a:xfrm>
            <a:custGeom>
              <a:rect b="b" l="l" r="r" t="t"/>
              <a:pathLst>
                <a:path extrusionOk="0" h="1649" w="1046">
                  <a:moveTo>
                    <a:pt x="263" y="0"/>
                  </a:moveTo>
                  <a:cubicBezTo>
                    <a:pt x="181" y="0"/>
                    <a:pt x="99" y="9"/>
                    <a:pt x="17" y="27"/>
                  </a:cubicBezTo>
                  <a:cubicBezTo>
                    <a:pt x="8" y="27"/>
                    <a:pt x="0" y="44"/>
                    <a:pt x="0" y="60"/>
                  </a:cubicBezTo>
                  <a:cubicBezTo>
                    <a:pt x="0" y="68"/>
                    <a:pt x="17" y="77"/>
                    <a:pt x="33" y="77"/>
                  </a:cubicBezTo>
                  <a:cubicBezTo>
                    <a:pt x="107" y="61"/>
                    <a:pt x="182" y="53"/>
                    <a:pt x="257" y="53"/>
                  </a:cubicBezTo>
                  <a:cubicBezTo>
                    <a:pt x="524" y="53"/>
                    <a:pt x="788" y="154"/>
                    <a:pt x="988" y="340"/>
                  </a:cubicBezTo>
                  <a:cubicBezTo>
                    <a:pt x="798" y="743"/>
                    <a:pt x="757" y="1196"/>
                    <a:pt x="864" y="1632"/>
                  </a:cubicBezTo>
                  <a:cubicBezTo>
                    <a:pt x="864" y="1640"/>
                    <a:pt x="872" y="1649"/>
                    <a:pt x="889" y="1649"/>
                  </a:cubicBezTo>
                  <a:cubicBezTo>
                    <a:pt x="905" y="1640"/>
                    <a:pt x="914" y="1632"/>
                    <a:pt x="914" y="1616"/>
                  </a:cubicBezTo>
                  <a:cubicBezTo>
                    <a:pt x="807" y="1188"/>
                    <a:pt x="856" y="743"/>
                    <a:pt x="1037" y="348"/>
                  </a:cubicBezTo>
                  <a:lnTo>
                    <a:pt x="1045" y="332"/>
                  </a:lnTo>
                  <a:lnTo>
                    <a:pt x="1037" y="315"/>
                  </a:lnTo>
                  <a:cubicBezTo>
                    <a:pt x="826" y="110"/>
                    <a:pt x="54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 rot="5083772">
              <a:off x="1841271" y="259280"/>
              <a:ext cx="85642" cy="37880"/>
            </a:xfrm>
            <a:custGeom>
              <a:rect b="b" l="l" r="r" t="t"/>
              <a:pathLst>
                <a:path extrusionOk="0" h="525" w="1187">
                  <a:moveTo>
                    <a:pt x="35" y="1"/>
                  </a:moveTo>
                  <a:cubicBezTo>
                    <a:pt x="16" y="1"/>
                    <a:pt x="1" y="24"/>
                    <a:pt x="18" y="48"/>
                  </a:cubicBezTo>
                  <a:cubicBezTo>
                    <a:pt x="282" y="344"/>
                    <a:pt x="660" y="517"/>
                    <a:pt x="1063" y="525"/>
                  </a:cubicBezTo>
                  <a:cubicBezTo>
                    <a:pt x="1088" y="525"/>
                    <a:pt x="1121" y="517"/>
                    <a:pt x="1146" y="517"/>
                  </a:cubicBezTo>
                  <a:cubicBezTo>
                    <a:pt x="1187" y="517"/>
                    <a:pt x="1187" y="467"/>
                    <a:pt x="1146" y="467"/>
                  </a:cubicBezTo>
                  <a:cubicBezTo>
                    <a:pt x="1119" y="469"/>
                    <a:pt x="1092" y="470"/>
                    <a:pt x="1065" y="470"/>
                  </a:cubicBezTo>
                  <a:cubicBezTo>
                    <a:pt x="682" y="470"/>
                    <a:pt x="313" y="307"/>
                    <a:pt x="59" y="15"/>
                  </a:cubicBezTo>
                  <a:cubicBezTo>
                    <a:pt x="52" y="5"/>
                    <a:pt x="43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 rot="5083772">
              <a:off x="1882720" y="250304"/>
              <a:ext cx="78283" cy="45240"/>
            </a:xfrm>
            <a:custGeom>
              <a:rect b="b" l="l" r="r" t="t"/>
              <a:pathLst>
                <a:path extrusionOk="0" h="627" w="1085">
                  <a:moveTo>
                    <a:pt x="1053" y="0"/>
                  </a:moveTo>
                  <a:cubicBezTo>
                    <a:pt x="1050" y="0"/>
                    <a:pt x="1048" y="0"/>
                    <a:pt x="1046" y="1"/>
                  </a:cubicBezTo>
                  <a:cubicBezTo>
                    <a:pt x="659" y="116"/>
                    <a:pt x="313" y="314"/>
                    <a:pt x="17" y="577"/>
                  </a:cubicBezTo>
                  <a:cubicBezTo>
                    <a:pt x="0" y="594"/>
                    <a:pt x="0" y="610"/>
                    <a:pt x="17" y="618"/>
                  </a:cubicBezTo>
                  <a:cubicBezTo>
                    <a:pt x="17" y="627"/>
                    <a:pt x="25" y="627"/>
                    <a:pt x="33" y="627"/>
                  </a:cubicBezTo>
                  <a:cubicBezTo>
                    <a:pt x="42" y="627"/>
                    <a:pt x="42" y="627"/>
                    <a:pt x="50" y="618"/>
                  </a:cubicBezTo>
                  <a:cubicBezTo>
                    <a:pt x="338" y="355"/>
                    <a:pt x="683" y="166"/>
                    <a:pt x="1054" y="50"/>
                  </a:cubicBezTo>
                  <a:cubicBezTo>
                    <a:pt x="1084" y="43"/>
                    <a:pt x="1080" y="0"/>
                    <a:pt x="1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 rot="5083772">
              <a:off x="1828006" y="212647"/>
              <a:ext cx="114719" cy="73163"/>
            </a:xfrm>
            <a:custGeom>
              <a:rect b="b" l="l" r="r" t="t"/>
              <a:pathLst>
                <a:path extrusionOk="0" h="1014" w="1590">
                  <a:moveTo>
                    <a:pt x="1589" y="1"/>
                  </a:moveTo>
                  <a:lnTo>
                    <a:pt x="1474" y="26"/>
                  </a:lnTo>
                  <a:cubicBezTo>
                    <a:pt x="1194" y="75"/>
                    <a:pt x="849" y="149"/>
                    <a:pt x="643" y="297"/>
                  </a:cubicBezTo>
                  <a:cubicBezTo>
                    <a:pt x="454" y="454"/>
                    <a:pt x="281" y="635"/>
                    <a:pt x="133" y="832"/>
                  </a:cubicBezTo>
                  <a:cubicBezTo>
                    <a:pt x="83" y="890"/>
                    <a:pt x="42" y="947"/>
                    <a:pt x="1" y="997"/>
                  </a:cubicBezTo>
                  <a:lnTo>
                    <a:pt x="17" y="1013"/>
                  </a:lnTo>
                  <a:cubicBezTo>
                    <a:pt x="59" y="964"/>
                    <a:pt x="108" y="906"/>
                    <a:pt x="149" y="849"/>
                  </a:cubicBezTo>
                  <a:cubicBezTo>
                    <a:pt x="289" y="651"/>
                    <a:pt x="462" y="478"/>
                    <a:pt x="651" y="322"/>
                  </a:cubicBezTo>
                  <a:cubicBezTo>
                    <a:pt x="857" y="174"/>
                    <a:pt x="1194" y="100"/>
                    <a:pt x="1474" y="50"/>
                  </a:cubicBezTo>
                  <a:lnTo>
                    <a:pt x="1589" y="26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 rot="5083772">
              <a:off x="1925707" y="199521"/>
              <a:ext cx="10173" cy="62412"/>
            </a:xfrm>
            <a:custGeom>
              <a:rect b="b" l="l" r="r" t="t"/>
              <a:pathLst>
                <a:path extrusionOk="0" h="865" w="141">
                  <a:moveTo>
                    <a:pt x="25" y="1"/>
                  </a:moveTo>
                  <a:lnTo>
                    <a:pt x="1" y="9"/>
                  </a:lnTo>
                  <a:cubicBezTo>
                    <a:pt x="75" y="281"/>
                    <a:pt x="116" y="569"/>
                    <a:pt x="116" y="865"/>
                  </a:cubicBezTo>
                  <a:lnTo>
                    <a:pt x="141" y="865"/>
                  </a:lnTo>
                  <a:cubicBezTo>
                    <a:pt x="141" y="569"/>
                    <a:pt x="99" y="28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 rot="5083772">
              <a:off x="1869131" y="178260"/>
              <a:ext cx="99856" cy="83841"/>
            </a:xfrm>
            <a:custGeom>
              <a:rect b="b" l="l" r="r" t="t"/>
              <a:pathLst>
                <a:path extrusionOk="0" h="1162" w="1384">
                  <a:moveTo>
                    <a:pt x="1359" y="1"/>
                  </a:moveTo>
                  <a:cubicBezTo>
                    <a:pt x="1244" y="297"/>
                    <a:pt x="1104" y="577"/>
                    <a:pt x="947" y="848"/>
                  </a:cubicBezTo>
                  <a:cubicBezTo>
                    <a:pt x="919" y="820"/>
                    <a:pt x="878" y="806"/>
                    <a:pt x="826" y="806"/>
                  </a:cubicBezTo>
                  <a:cubicBezTo>
                    <a:pt x="787" y="806"/>
                    <a:pt x="742" y="814"/>
                    <a:pt x="692" y="832"/>
                  </a:cubicBezTo>
                  <a:cubicBezTo>
                    <a:pt x="453" y="906"/>
                    <a:pt x="215" y="1013"/>
                    <a:pt x="1" y="1137"/>
                  </a:cubicBezTo>
                  <a:lnTo>
                    <a:pt x="9" y="1161"/>
                  </a:lnTo>
                  <a:cubicBezTo>
                    <a:pt x="231" y="1038"/>
                    <a:pt x="462" y="931"/>
                    <a:pt x="700" y="857"/>
                  </a:cubicBezTo>
                  <a:cubicBezTo>
                    <a:pt x="750" y="844"/>
                    <a:pt x="791" y="837"/>
                    <a:pt x="826" y="837"/>
                  </a:cubicBezTo>
                  <a:cubicBezTo>
                    <a:pt x="878" y="837"/>
                    <a:pt x="914" y="852"/>
                    <a:pt x="939" y="881"/>
                  </a:cubicBezTo>
                  <a:lnTo>
                    <a:pt x="955" y="898"/>
                  </a:lnTo>
                  <a:lnTo>
                    <a:pt x="964" y="881"/>
                  </a:lnTo>
                  <a:cubicBezTo>
                    <a:pt x="1128" y="602"/>
                    <a:pt x="1268" y="314"/>
                    <a:pt x="1383" y="17"/>
                  </a:cubicBezTo>
                  <a:lnTo>
                    <a:pt x="1383" y="9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 rot="5083772">
              <a:off x="1853705" y="198525"/>
              <a:ext cx="92713" cy="83841"/>
            </a:xfrm>
            <a:custGeom>
              <a:rect b="b" l="l" r="r" t="t"/>
              <a:pathLst>
                <a:path extrusionOk="0" h="1162" w="1285">
                  <a:moveTo>
                    <a:pt x="9" y="1"/>
                  </a:moveTo>
                  <a:lnTo>
                    <a:pt x="0" y="17"/>
                  </a:lnTo>
                  <a:cubicBezTo>
                    <a:pt x="272" y="182"/>
                    <a:pt x="502" y="404"/>
                    <a:pt x="675" y="667"/>
                  </a:cubicBezTo>
                  <a:cubicBezTo>
                    <a:pt x="963" y="750"/>
                    <a:pt x="1120" y="923"/>
                    <a:pt x="1259" y="1161"/>
                  </a:cubicBezTo>
                  <a:lnTo>
                    <a:pt x="1284" y="1153"/>
                  </a:lnTo>
                  <a:cubicBezTo>
                    <a:pt x="1144" y="906"/>
                    <a:pt x="988" y="733"/>
                    <a:pt x="692" y="651"/>
                  </a:cubicBezTo>
                  <a:cubicBezTo>
                    <a:pt x="519" y="379"/>
                    <a:pt x="288" y="157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 rot="5083772">
              <a:off x="1861578" y="212010"/>
              <a:ext cx="10173" cy="69555"/>
            </a:xfrm>
            <a:custGeom>
              <a:rect b="b" l="l" r="r" t="t"/>
              <a:pathLst>
                <a:path extrusionOk="0" h="964" w="141">
                  <a:moveTo>
                    <a:pt x="25" y="1"/>
                  </a:moveTo>
                  <a:lnTo>
                    <a:pt x="1" y="9"/>
                  </a:lnTo>
                  <a:cubicBezTo>
                    <a:pt x="99" y="313"/>
                    <a:pt x="116" y="634"/>
                    <a:pt x="66" y="955"/>
                  </a:cubicBezTo>
                  <a:lnTo>
                    <a:pt x="91" y="964"/>
                  </a:lnTo>
                  <a:cubicBezTo>
                    <a:pt x="140" y="634"/>
                    <a:pt x="124" y="305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 rot="5083772">
              <a:off x="1893041" y="244557"/>
              <a:ext cx="54690" cy="38097"/>
            </a:xfrm>
            <a:custGeom>
              <a:rect b="b" l="l" r="r" t="t"/>
              <a:pathLst>
                <a:path extrusionOk="0" h="528" w="758">
                  <a:moveTo>
                    <a:pt x="749" y="1"/>
                  </a:moveTo>
                  <a:cubicBezTo>
                    <a:pt x="453" y="99"/>
                    <a:pt x="198" y="272"/>
                    <a:pt x="0" y="511"/>
                  </a:cubicBezTo>
                  <a:lnTo>
                    <a:pt x="17" y="527"/>
                  </a:lnTo>
                  <a:cubicBezTo>
                    <a:pt x="214" y="289"/>
                    <a:pt x="469" y="124"/>
                    <a:pt x="757" y="25"/>
                  </a:cubicBezTo>
                  <a:lnTo>
                    <a:pt x="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 rot="5083772">
              <a:off x="1956839" y="257562"/>
              <a:ext cx="14719" cy="13132"/>
            </a:xfrm>
            <a:custGeom>
              <a:rect b="b" l="l" r="r" t="t"/>
              <a:pathLst>
                <a:path extrusionOk="0" h="182" w="204">
                  <a:moveTo>
                    <a:pt x="97" y="1"/>
                  </a:moveTo>
                  <a:cubicBezTo>
                    <a:pt x="46" y="1"/>
                    <a:pt x="0" y="43"/>
                    <a:pt x="6" y="103"/>
                  </a:cubicBezTo>
                  <a:cubicBezTo>
                    <a:pt x="16" y="153"/>
                    <a:pt x="60" y="181"/>
                    <a:pt x="103" y="181"/>
                  </a:cubicBezTo>
                  <a:cubicBezTo>
                    <a:pt x="131" y="181"/>
                    <a:pt x="159" y="169"/>
                    <a:pt x="179" y="144"/>
                  </a:cubicBezTo>
                  <a:cubicBezTo>
                    <a:pt x="204" y="103"/>
                    <a:pt x="195" y="45"/>
                    <a:pt x="154" y="20"/>
                  </a:cubicBezTo>
                  <a:cubicBezTo>
                    <a:pt x="136" y="7"/>
                    <a:pt x="116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 rot="5083772">
              <a:off x="1857226" y="284060"/>
              <a:ext cx="11616" cy="9308"/>
            </a:xfrm>
            <a:custGeom>
              <a:rect b="b" l="l" r="r" t="t"/>
              <a:pathLst>
                <a:path extrusionOk="0" h="129" w="161">
                  <a:moveTo>
                    <a:pt x="93" y="0"/>
                  </a:moveTo>
                  <a:cubicBezTo>
                    <a:pt x="73" y="0"/>
                    <a:pt x="52" y="11"/>
                    <a:pt x="37" y="31"/>
                  </a:cubicBezTo>
                  <a:cubicBezTo>
                    <a:pt x="0" y="68"/>
                    <a:pt x="56" y="128"/>
                    <a:pt x="103" y="128"/>
                  </a:cubicBezTo>
                  <a:cubicBezTo>
                    <a:pt x="119" y="128"/>
                    <a:pt x="134" y="122"/>
                    <a:pt x="144" y="105"/>
                  </a:cubicBezTo>
                  <a:cubicBezTo>
                    <a:pt x="161" y="72"/>
                    <a:pt x="161" y="31"/>
                    <a:pt x="128" y="15"/>
                  </a:cubicBezTo>
                  <a:cubicBezTo>
                    <a:pt x="118" y="5"/>
                    <a:pt x="106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 rot="5083772">
              <a:off x="1918834" y="298020"/>
              <a:ext cx="11400" cy="8514"/>
            </a:xfrm>
            <a:custGeom>
              <a:rect b="b" l="l" r="r" t="t"/>
              <a:pathLst>
                <a:path extrusionOk="0" h="118" w="158">
                  <a:moveTo>
                    <a:pt x="67" y="0"/>
                  </a:moveTo>
                  <a:cubicBezTo>
                    <a:pt x="52" y="0"/>
                    <a:pt x="38" y="6"/>
                    <a:pt x="25" y="18"/>
                  </a:cubicBezTo>
                  <a:cubicBezTo>
                    <a:pt x="1" y="67"/>
                    <a:pt x="42" y="117"/>
                    <a:pt x="88" y="117"/>
                  </a:cubicBezTo>
                  <a:cubicBezTo>
                    <a:pt x="103" y="117"/>
                    <a:pt x="118" y="112"/>
                    <a:pt x="132" y="100"/>
                  </a:cubicBezTo>
                  <a:cubicBezTo>
                    <a:pt x="157" y="50"/>
                    <a:pt x="112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 rot="5083772">
              <a:off x="1935655" y="285879"/>
              <a:ext cx="10101" cy="9524"/>
            </a:xfrm>
            <a:custGeom>
              <a:rect b="b" l="l" r="r" t="t"/>
              <a:pathLst>
                <a:path extrusionOk="0" h="132" w="140">
                  <a:moveTo>
                    <a:pt x="70" y="1"/>
                  </a:moveTo>
                  <a:cubicBezTo>
                    <a:pt x="51" y="1"/>
                    <a:pt x="31" y="10"/>
                    <a:pt x="17" y="24"/>
                  </a:cubicBezTo>
                  <a:cubicBezTo>
                    <a:pt x="0" y="57"/>
                    <a:pt x="0" y="98"/>
                    <a:pt x="33" y="123"/>
                  </a:cubicBezTo>
                  <a:cubicBezTo>
                    <a:pt x="45" y="129"/>
                    <a:pt x="56" y="131"/>
                    <a:pt x="68" y="131"/>
                  </a:cubicBezTo>
                  <a:cubicBezTo>
                    <a:pt x="88" y="131"/>
                    <a:pt x="108" y="122"/>
                    <a:pt x="124" y="106"/>
                  </a:cubicBezTo>
                  <a:cubicBezTo>
                    <a:pt x="140" y="73"/>
                    <a:pt x="140" y="32"/>
                    <a:pt x="107" y="16"/>
                  </a:cubicBezTo>
                  <a:cubicBezTo>
                    <a:pt x="97" y="5"/>
                    <a:pt x="84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 rot="5083772">
              <a:off x="1838652" y="191515"/>
              <a:ext cx="11400" cy="8514"/>
            </a:xfrm>
            <a:custGeom>
              <a:rect b="b" l="l" r="r" t="t"/>
              <a:pathLst>
                <a:path extrusionOk="0" h="118" w="158">
                  <a:moveTo>
                    <a:pt x="70" y="1"/>
                  </a:moveTo>
                  <a:cubicBezTo>
                    <a:pt x="55" y="1"/>
                    <a:pt x="40" y="6"/>
                    <a:pt x="26" y="18"/>
                  </a:cubicBezTo>
                  <a:cubicBezTo>
                    <a:pt x="1" y="68"/>
                    <a:pt x="42" y="117"/>
                    <a:pt x="88" y="117"/>
                  </a:cubicBezTo>
                  <a:cubicBezTo>
                    <a:pt x="103" y="117"/>
                    <a:pt x="119" y="112"/>
                    <a:pt x="133" y="100"/>
                  </a:cubicBezTo>
                  <a:cubicBezTo>
                    <a:pt x="157" y="50"/>
                    <a:pt x="117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 rot="5083772">
              <a:off x="1876145" y="216021"/>
              <a:ext cx="10678" cy="8153"/>
            </a:xfrm>
            <a:custGeom>
              <a:rect b="b" l="l" r="r" t="t"/>
              <a:pathLst>
                <a:path extrusionOk="0" h="113" w="148">
                  <a:moveTo>
                    <a:pt x="67" y="1"/>
                  </a:moveTo>
                  <a:cubicBezTo>
                    <a:pt x="53" y="1"/>
                    <a:pt x="37" y="6"/>
                    <a:pt x="24" y="19"/>
                  </a:cubicBezTo>
                  <a:cubicBezTo>
                    <a:pt x="0" y="68"/>
                    <a:pt x="38" y="112"/>
                    <a:pt x="80" y="112"/>
                  </a:cubicBezTo>
                  <a:cubicBezTo>
                    <a:pt x="95" y="112"/>
                    <a:pt x="110" y="106"/>
                    <a:pt x="123" y="94"/>
                  </a:cubicBezTo>
                  <a:cubicBezTo>
                    <a:pt x="147" y="45"/>
                    <a:pt x="109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 rot="5083772">
              <a:off x="1827341" y="245672"/>
              <a:ext cx="10606" cy="9236"/>
            </a:xfrm>
            <a:custGeom>
              <a:rect b="b" l="l" r="r" t="t"/>
              <a:pathLst>
                <a:path extrusionOk="0" h="128" w="147">
                  <a:moveTo>
                    <a:pt x="71" y="1"/>
                  </a:moveTo>
                  <a:cubicBezTo>
                    <a:pt x="34" y="1"/>
                    <a:pt x="1" y="30"/>
                    <a:pt x="7" y="72"/>
                  </a:cubicBezTo>
                  <a:cubicBezTo>
                    <a:pt x="17" y="107"/>
                    <a:pt x="50" y="127"/>
                    <a:pt x="81" y="127"/>
                  </a:cubicBezTo>
                  <a:cubicBezTo>
                    <a:pt x="100" y="127"/>
                    <a:pt x="118" y="120"/>
                    <a:pt x="130" y="104"/>
                  </a:cubicBezTo>
                  <a:cubicBezTo>
                    <a:pt x="147" y="72"/>
                    <a:pt x="138" y="30"/>
                    <a:pt x="114" y="14"/>
                  </a:cubicBezTo>
                  <a:cubicBezTo>
                    <a:pt x="100" y="5"/>
                    <a:pt x="86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 rot="5083772">
              <a:off x="1871099" y="171707"/>
              <a:ext cx="10750" cy="9380"/>
            </a:xfrm>
            <a:custGeom>
              <a:rect b="b" l="l" r="r" t="t"/>
              <a:pathLst>
                <a:path extrusionOk="0" h="130" w="149">
                  <a:moveTo>
                    <a:pt x="69" y="0"/>
                  </a:moveTo>
                  <a:cubicBezTo>
                    <a:pt x="50" y="0"/>
                    <a:pt x="32" y="11"/>
                    <a:pt x="17" y="31"/>
                  </a:cubicBezTo>
                  <a:cubicBezTo>
                    <a:pt x="1" y="56"/>
                    <a:pt x="9" y="97"/>
                    <a:pt x="34" y="121"/>
                  </a:cubicBezTo>
                  <a:cubicBezTo>
                    <a:pt x="45" y="127"/>
                    <a:pt x="58" y="130"/>
                    <a:pt x="70" y="130"/>
                  </a:cubicBezTo>
                  <a:cubicBezTo>
                    <a:pt x="93" y="130"/>
                    <a:pt x="114" y="121"/>
                    <a:pt x="124" y="105"/>
                  </a:cubicBezTo>
                  <a:cubicBezTo>
                    <a:pt x="149" y="72"/>
                    <a:pt x="141" y="31"/>
                    <a:pt x="108" y="14"/>
                  </a:cubicBezTo>
                  <a:cubicBezTo>
                    <a:pt x="95" y="5"/>
                    <a:pt x="82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 rot="5083772">
              <a:off x="1931992" y="186270"/>
              <a:ext cx="10678" cy="8370"/>
            </a:xfrm>
            <a:custGeom>
              <a:rect b="b" l="l" r="r" t="t"/>
              <a:pathLst>
                <a:path extrusionOk="0" h="116" w="148">
                  <a:moveTo>
                    <a:pt x="69" y="1"/>
                  </a:moveTo>
                  <a:cubicBezTo>
                    <a:pt x="54" y="1"/>
                    <a:pt x="38" y="7"/>
                    <a:pt x="25" y="23"/>
                  </a:cubicBezTo>
                  <a:cubicBezTo>
                    <a:pt x="1" y="71"/>
                    <a:pt x="39" y="116"/>
                    <a:pt x="81" y="116"/>
                  </a:cubicBezTo>
                  <a:cubicBezTo>
                    <a:pt x="96" y="116"/>
                    <a:pt x="111" y="110"/>
                    <a:pt x="124" y="97"/>
                  </a:cubicBezTo>
                  <a:cubicBezTo>
                    <a:pt x="148" y="49"/>
                    <a:pt x="110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 rot="5083772">
              <a:off x="1954899" y="221108"/>
              <a:ext cx="10750" cy="9596"/>
            </a:xfrm>
            <a:custGeom>
              <a:rect b="b" l="l" r="r" t="t"/>
              <a:pathLst>
                <a:path extrusionOk="0" h="133" w="149">
                  <a:moveTo>
                    <a:pt x="73" y="1"/>
                  </a:moveTo>
                  <a:cubicBezTo>
                    <a:pt x="53" y="1"/>
                    <a:pt x="32" y="11"/>
                    <a:pt x="17" y="31"/>
                  </a:cubicBezTo>
                  <a:cubicBezTo>
                    <a:pt x="1" y="56"/>
                    <a:pt x="1" y="97"/>
                    <a:pt x="34" y="122"/>
                  </a:cubicBezTo>
                  <a:cubicBezTo>
                    <a:pt x="47" y="129"/>
                    <a:pt x="61" y="133"/>
                    <a:pt x="74" y="133"/>
                  </a:cubicBezTo>
                  <a:cubicBezTo>
                    <a:pt x="92" y="133"/>
                    <a:pt x="110" y="125"/>
                    <a:pt x="124" y="105"/>
                  </a:cubicBezTo>
                  <a:cubicBezTo>
                    <a:pt x="149" y="81"/>
                    <a:pt x="141" y="40"/>
                    <a:pt x="108" y="15"/>
                  </a:cubicBezTo>
                  <a:cubicBezTo>
                    <a:pt x="98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 rot="5083772">
              <a:off x="2143436" y="810927"/>
              <a:ext cx="276768" cy="258955"/>
            </a:xfrm>
            <a:custGeom>
              <a:rect b="b" l="l" r="r" t="t"/>
              <a:pathLst>
                <a:path extrusionOk="0" h="3589" w="3836">
                  <a:moveTo>
                    <a:pt x="1835" y="1"/>
                  </a:moveTo>
                  <a:cubicBezTo>
                    <a:pt x="1722" y="1"/>
                    <a:pt x="1607" y="34"/>
                    <a:pt x="1499" y="86"/>
                  </a:cubicBezTo>
                  <a:cubicBezTo>
                    <a:pt x="1178" y="218"/>
                    <a:pt x="931" y="490"/>
                    <a:pt x="832" y="827"/>
                  </a:cubicBezTo>
                  <a:cubicBezTo>
                    <a:pt x="797" y="821"/>
                    <a:pt x="762" y="819"/>
                    <a:pt x="727" y="819"/>
                  </a:cubicBezTo>
                  <a:cubicBezTo>
                    <a:pt x="399" y="819"/>
                    <a:pt x="112" y="1060"/>
                    <a:pt x="75" y="1395"/>
                  </a:cubicBezTo>
                  <a:cubicBezTo>
                    <a:pt x="1" y="1872"/>
                    <a:pt x="289" y="2234"/>
                    <a:pt x="610" y="2547"/>
                  </a:cubicBezTo>
                  <a:cubicBezTo>
                    <a:pt x="610" y="2555"/>
                    <a:pt x="618" y="2563"/>
                    <a:pt x="618" y="2580"/>
                  </a:cubicBezTo>
                  <a:cubicBezTo>
                    <a:pt x="725" y="2884"/>
                    <a:pt x="1005" y="3041"/>
                    <a:pt x="1293" y="3156"/>
                  </a:cubicBezTo>
                  <a:cubicBezTo>
                    <a:pt x="1436" y="3212"/>
                    <a:pt x="1602" y="3262"/>
                    <a:pt x="1760" y="3262"/>
                  </a:cubicBezTo>
                  <a:cubicBezTo>
                    <a:pt x="1856" y="3262"/>
                    <a:pt x="1950" y="3244"/>
                    <a:pt x="2034" y="3197"/>
                  </a:cubicBezTo>
                  <a:cubicBezTo>
                    <a:pt x="2263" y="3451"/>
                    <a:pt x="2580" y="3588"/>
                    <a:pt x="2909" y="3588"/>
                  </a:cubicBezTo>
                  <a:cubicBezTo>
                    <a:pt x="3017" y="3588"/>
                    <a:pt x="3127" y="3573"/>
                    <a:pt x="3235" y="3543"/>
                  </a:cubicBezTo>
                  <a:cubicBezTo>
                    <a:pt x="3490" y="3477"/>
                    <a:pt x="3688" y="3288"/>
                    <a:pt x="3778" y="3041"/>
                  </a:cubicBezTo>
                  <a:cubicBezTo>
                    <a:pt x="3836" y="2843"/>
                    <a:pt x="3811" y="2637"/>
                    <a:pt x="3696" y="2465"/>
                  </a:cubicBezTo>
                  <a:cubicBezTo>
                    <a:pt x="3786" y="2284"/>
                    <a:pt x="3795" y="2070"/>
                    <a:pt x="3712" y="1880"/>
                  </a:cubicBezTo>
                  <a:cubicBezTo>
                    <a:pt x="3638" y="1707"/>
                    <a:pt x="3515" y="1559"/>
                    <a:pt x="3350" y="1469"/>
                  </a:cubicBezTo>
                  <a:cubicBezTo>
                    <a:pt x="3400" y="1395"/>
                    <a:pt x="3433" y="1312"/>
                    <a:pt x="3433" y="1230"/>
                  </a:cubicBezTo>
                  <a:cubicBezTo>
                    <a:pt x="3424" y="1016"/>
                    <a:pt x="3342" y="810"/>
                    <a:pt x="3194" y="654"/>
                  </a:cubicBezTo>
                  <a:cubicBezTo>
                    <a:pt x="3030" y="457"/>
                    <a:pt x="2787" y="344"/>
                    <a:pt x="2537" y="344"/>
                  </a:cubicBezTo>
                  <a:cubicBezTo>
                    <a:pt x="2473" y="344"/>
                    <a:pt x="2409" y="351"/>
                    <a:pt x="2346" y="366"/>
                  </a:cubicBezTo>
                  <a:cubicBezTo>
                    <a:pt x="2305" y="251"/>
                    <a:pt x="2231" y="160"/>
                    <a:pt x="2132" y="94"/>
                  </a:cubicBezTo>
                  <a:cubicBezTo>
                    <a:pt x="2039" y="28"/>
                    <a:pt x="1937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 rot="5083772">
              <a:off x="2192552" y="899305"/>
              <a:ext cx="193146" cy="121938"/>
            </a:xfrm>
            <a:custGeom>
              <a:rect b="b" l="l" r="r" t="t"/>
              <a:pathLst>
                <a:path extrusionOk="0" h="1690" w="2677">
                  <a:moveTo>
                    <a:pt x="32" y="1"/>
                  </a:moveTo>
                  <a:cubicBezTo>
                    <a:pt x="15" y="1"/>
                    <a:pt x="0" y="15"/>
                    <a:pt x="10" y="35"/>
                  </a:cubicBezTo>
                  <a:cubicBezTo>
                    <a:pt x="203" y="466"/>
                    <a:pt x="625" y="739"/>
                    <a:pt x="1090" y="739"/>
                  </a:cubicBezTo>
                  <a:cubicBezTo>
                    <a:pt x="1122" y="739"/>
                    <a:pt x="1154" y="737"/>
                    <a:pt x="1187" y="735"/>
                  </a:cubicBezTo>
                  <a:cubicBezTo>
                    <a:pt x="1327" y="1294"/>
                    <a:pt x="1837" y="1689"/>
                    <a:pt x="2421" y="1689"/>
                  </a:cubicBezTo>
                  <a:cubicBezTo>
                    <a:pt x="2496" y="1689"/>
                    <a:pt x="2570" y="1681"/>
                    <a:pt x="2652" y="1665"/>
                  </a:cubicBezTo>
                  <a:cubicBezTo>
                    <a:pt x="2660" y="1656"/>
                    <a:pt x="2677" y="1648"/>
                    <a:pt x="2668" y="1632"/>
                  </a:cubicBezTo>
                  <a:cubicBezTo>
                    <a:pt x="2668" y="1620"/>
                    <a:pt x="2660" y="1612"/>
                    <a:pt x="2652" y="1612"/>
                  </a:cubicBezTo>
                  <a:cubicBezTo>
                    <a:pt x="2649" y="1612"/>
                    <a:pt x="2646" y="1613"/>
                    <a:pt x="2644" y="1615"/>
                  </a:cubicBezTo>
                  <a:cubicBezTo>
                    <a:pt x="2569" y="1629"/>
                    <a:pt x="2494" y="1635"/>
                    <a:pt x="2421" y="1635"/>
                  </a:cubicBezTo>
                  <a:cubicBezTo>
                    <a:pt x="1862" y="1635"/>
                    <a:pt x="1359" y="1262"/>
                    <a:pt x="1228" y="702"/>
                  </a:cubicBezTo>
                  <a:lnTo>
                    <a:pt x="1228" y="677"/>
                  </a:lnTo>
                  <a:lnTo>
                    <a:pt x="1203" y="677"/>
                  </a:lnTo>
                  <a:cubicBezTo>
                    <a:pt x="1164" y="681"/>
                    <a:pt x="1126" y="683"/>
                    <a:pt x="1087" y="683"/>
                  </a:cubicBezTo>
                  <a:cubicBezTo>
                    <a:pt x="646" y="683"/>
                    <a:pt x="241" y="427"/>
                    <a:pt x="60" y="19"/>
                  </a:cubicBezTo>
                  <a:cubicBezTo>
                    <a:pt x="53" y="6"/>
                    <a:pt x="42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 rot="5083772">
              <a:off x="2326891" y="915393"/>
              <a:ext cx="22294" cy="81172"/>
            </a:xfrm>
            <a:custGeom>
              <a:rect b="b" l="l" r="r" t="t"/>
              <a:pathLst>
                <a:path extrusionOk="0" h="1125" w="309">
                  <a:moveTo>
                    <a:pt x="280" y="0"/>
                  </a:moveTo>
                  <a:cubicBezTo>
                    <a:pt x="268" y="0"/>
                    <a:pt x="255" y="6"/>
                    <a:pt x="255" y="22"/>
                  </a:cubicBezTo>
                  <a:cubicBezTo>
                    <a:pt x="222" y="384"/>
                    <a:pt x="140" y="746"/>
                    <a:pt x="0" y="1092"/>
                  </a:cubicBezTo>
                  <a:cubicBezTo>
                    <a:pt x="0" y="1100"/>
                    <a:pt x="8" y="1116"/>
                    <a:pt x="16" y="1125"/>
                  </a:cubicBezTo>
                  <a:lnTo>
                    <a:pt x="25" y="1125"/>
                  </a:lnTo>
                  <a:cubicBezTo>
                    <a:pt x="41" y="1125"/>
                    <a:pt x="49" y="1116"/>
                    <a:pt x="58" y="1108"/>
                  </a:cubicBezTo>
                  <a:cubicBezTo>
                    <a:pt x="189" y="754"/>
                    <a:pt x="272" y="392"/>
                    <a:pt x="305" y="22"/>
                  </a:cubicBezTo>
                  <a:cubicBezTo>
                    <a:pt x="309" y="9"/>
                    <a:pt x="294" y="0"/>
                    <a:pt x="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 rot="5083772">
              <a:off x="2199486" y="936813"/>
              <a:ext cx="97835" cy="115228"/>
            </a:xfrm>
            <a:custGeom>
              <a:rect b="b" l="l" r="r" t="t"/>
              <a:pathLst>
                <a:path extrusionOk="0" h="1597" w="1356">
                  <a:moveTo>
                    <a:pt x="123" y="0"/>
                  </a:moveTo>
                  <a:lnTo>
                    <a:pt x="140" y="42"/>
                  </a:lnTo>
                  <a:cubicBezTo>
                    <a:pt x="255" y="552"/>
                    <a:pt x="206" y="1079"/>
                    <a:pt x="8" y="1564"/>
                  </a:cubicBezTo>
                  <a:cubicBezTo>
                    <a:pt x="0" y="1572"/>
                    <a:pt x="8" y="1589"/>
                    <a:pt x="25" y="1597"/>
                  </a:cubicBezTo>
                  <a:lnTo>
                    <a:pt x="33" y="1597"/>
                  </a:lnTo>
                  <a:cubicBezTo>
                    <a:pt x="41" y="1597"/>
                    <a:pt x="49" y="1589"/>
                    <a:pt x="58" y="1581"/>
                  </a:cubicBezTo>
                  <a:cubicBezTo>
                    <a:pt x="255" y="1103"/>
                    <a:pt x="296" y="577"/>
                    <a:pt x="198" y="75"/>
                  </a:cubicBezTo>
                  <a:lnTo>
                    <a:pt x="198" y="75"/>
                  </a:lnTo>
                  <a:cubicBezTo>
                    <a:pt x="393" y="137"/>
                    <a:pt x="597" y="168"/>
                    <a:pt x="802" y="168"/>
                  </a:cubicBezTo>
                  <a:cubicBezTo>
                    <a:pt x="978" y="168"/>
                    <a:pt x="1154" y="145"/>
                    <a:pt x="1325" y="99"/>
                  </a:cubicBezTo>
                  <a:cubicBezTo>
                    <a:pt x="1355" y="92"/>
                    <a:pt x="1351" y="49"/>
                    <a:pt x="1324" y="49"/>
                  </a:cubicBezTo>
                  <a:cubicBezTo>
                    <a:pt x="1322" y="49"/>
                    <a:pt x="1319" y="49"/>
                    <a:pt x="1317" y="50"/>
                  </a:cubicBezTo>
                  <a:cubicBezTo>
                    <a:pt x="1152" y="93"/>
                    <a:pt x="982" y="114"/>
                    <a:pt x="814" y="114"/>
                  </a:cubicBezTo>
                  <a:cubicBezTo>
                    <a:pt x="595" y="114"/>
                    <a:pt x="377" y="78"/>
                    <a:pt x="173" y="9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 rot="5083772">
              <a:off x="2209929" y="870552"/>
              <a:ext cx="112915" cy="60320"/>
            </a:xfrm>
            <a:custGeom>
              <a:rect b="b" l="l" r="r" t="t"/>
              <a:pathLst>
                <a:path extrusionOk="0" h="836" w="1565">
                  <a:moveTo>
                    <a:pt x="1539" y="0"/>
                  </a:moveTo>
                  <a:cubicBezTo>
                    <a:pt x="1531" y="0"/>
                    <a:pt x="1521" y="6"/>
                    <a:pt x="1515" y="12"/>
                  </a:cubicBezTo>
                  <a:cubicBezTo>
                    <a:pt x="1206" y="495"/>
                    <a:pt x="670" y="787"/>
                    <a:pt x="95" y="787"/>
                  </a:cubicBezTo>
                  <a:cubicBezTo>
                    <a:pt x="72" y="787"/>
                    <a:pt x="49" y="787"/>
                    <a:pt x="25" y="786"/>
                  </a:cubicBezTo>
                  <a:cubicBezTo>
                    <a:pt x="9" y="786"/>
                    <a:pt x="1" y="794"/>
                    <a:pt x="1" y="810"/>
                  </a:cubicBezTo>
                  <a:cubicBezTo>
                    <a:pt x="1" y="827"/>
                    <a:pt x="9" y="835"/>
                    <a:pt x="25" y="835"/>
                  </a:cubicBezTo>
                  <a:lnTo>
                    <a:pt x="108" y="835"/>
                  </a:lnTo>
                  <a:cubicBezTo>
                    <a:pt x="692" y="835"/>
                    <a:pt x="1243" y="539"/>
                    <a:pt x="1556" y="37"/>
                  </a:cubicBezTo>
                  <a:cubicBezTo>
                    <a:pt x="1564" y="29"/>
                    <a:pt x="1564" y="12"/>
                    <a:pt x="1548" y="4"/>
                  </a:cubicBezTo>
                  <a:cubicBezTo>
                    <a:pt x="1545" y="1"/>
                    <a:pt x="1542" y="0"/>
                    <a:pt x="1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 rot="5083772">
              <a:off x="2187587" y="903990"/>
              <a:ext cx="167532" cy="71287"/>
            </a:xfrm>
            <a:custGeom>
              <a:rect b="b" l="l" r="r" t="t"/>
              <a:pathLst>
                <a:path extrusionOk="0" h="988" w="2322">
                  <a:moveTo>
                    <a:pt x="17" y="0"/>
                  </a:moveTo>
                  <a:lnTo>
                    <a:pt x="0" y="25"/>
                  </a:lnTo>
                  <a:cubicBezTo>
                    <a:pt x="244" y="197"/>
                    <a:pt x="533" y="286"/>
                    <a:pt x="826" y="286"/>
                  </a:cubicBezTo>
                  <a:cubicBezTo>
                    <a:pt x="968" y="286"/>
                    <a:pt x="1112" y="265"/>
                    <a:pt x="1251" y="222"/>
                  </a:cubicBezTo>
                  <a:cubicBezTo>
                    <a:pt x="1375" y="675"/>
                    <a:pt x="1786" y="988"/>
                    <a:pt x="2255" y="988"/>
                  </a:cubicBezTo>
                  <a:lnTo>
                    <a:pt x="2321" y="988"/>
                  </a:lnTo>
                  <a:lnTo>
                    <a:pt x="2321" y="963"/>
                  </a:lnTo>
                  <a:cubicBezTo>
                    <a:pt x="2298" y="965"/>
                    <a:pt x="2275" y="965"/>
                    <a:pt x="2252" y="965"/>
                  </a:cubicBezTo>
                  <a:cubicBezTo>
                    <a:pt x="1787" y="965"/>
                    <a:pt x="1385" y="653"/>
                    <a:pt x="1268" y="206"/>
                  </a:cubicBezTo>
                  <a:lnTo>
                    <a:pt x="1268" y="189"/>
                  </a:lnTo>
                  <a:lnTo>
                    <a:pt x="1251" y="189"/>
                  </a:lnTo>
                  <a:cubicBezTo>
                    <a:pt x="1107" y="237"/>
                    <a:pt x="959" y="261"/>
                    <a:pt x="812" y="261"/>
                  </a:cubicBezTo>
                  <a:cubicBezTo>
                    <a:pt x="528" y="261"/>
                    <a:pt x="249" y="173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 rot="5083772">
              <a:off x="2238301" y="925925"/>
              <a:ext cx="42280" cy="73091"/>
            </a:xfrm>
            <a:custGeom>
              <a:rect b="b" l="l" r="r" t="t"/>
              <a:pathLst>
                <a:path extrusionOk="0" h="1013" w="586">
                  <a:moveTo>
                    <a:pt x="67" y="0"/>
                  </a:moveTo>
                  <a:cubicBezTo>
                    <a:pt x="17" y="74"/>
                    <a:pt x="1" y="165"/>
                    <a:pt x="34" y="247"/>
                  </a:cubicBezTo>
                  <a:cubicBezTo>
                    <a:pt x="58" y="412"/>
                    <a:pt x="108" y="568"/>
                    <a:pt x="190" y="724"/>
                  </a:cubicBezTo>
                  <a:cubicBezTo>
                    <a:pt x="264" y="873"/>
                    <a:pt x="412" y="980"/>
                    <a:pt x="585" y="1012"/>
                  </a:cubicBezTo>
                  <a:lnTo>
                    <a:pt x="585" y="988"/>
                  </a:lnTo>
                  <a:cubicBezTo>
                    <a:pt x="429" y="955"/>
                    <a:pt x="281" y="856"/>
                    <a:pt x="207" y="708"/>
                  </a:cubicBezTo>
                  <a:cubicBezTo>
                    <a:pt x="133" y="560"/>
                    <a:pt x="83" y="403"/>
                    <a:pt x="58" y="239"/>
                  </a:cubicBezTo>
                  <a:cubicBezTo>
                    <a:pt x="42" y="157"/>
                    <a:pt x="34" y="66"/>
                    <a:pt x="83" y="1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 rot="5083772">
              <a:off x="2243612" y="898892"/>
              <a:ext cx="66594" cy="26769"/>
            </a:xfrm>
            <a:custGeom>
              <a:rect b="b" l="l" r="r" t="t"/>
              <a:pathLst>
                <a:path extrusionOk="0" h="371" w="923">
                  <a:moveTo>
                    <a:pt x="897" y="1"/>
                  </a:moveTo>
                  <a:cubicBezTo>
                    <a:pt x="759" y="217"/>
                    <a:pt x="525" y="341"/>
                    <a:pt x="280" y="341"/>
                  </a:cubicBezTo>
                  <a:cubicBezTo>
                    <a:pt x="189" y="341"/>
                    <a:pt x="98" y="324"/>
                    <a:pt x="9" y="289"/>
                  </a:cubicBezTo>
                  <a:lnTo>
                    <a:pt x="0" y="313"/>
                  </a:lnTo>
                  <a:cubicBezTo>
                    <a:pt x="91" y="346"/>
                    <a:pt x="190" y="363"/>
                    <a:pt x="280" y="371"/>
                  </a:cubicBezTo>
                  <a:cubicBezTo>
                    <a:pt x="363" y="371"/>
                    <a:pt x="437" y="355"/>
                    <a:pt x="519" y="330"/>
                  </a:cubicBezTo>
                  <a:cubicBezTo>
                    <a:pt x="684" y="272"/>
                    <a:pt x="823" y="157"/>
                    <a:pt x="922" y="9"/>
                  </a:cubicBezTo>
                  <a:lnTo>
                    <a:pt x="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 rot="5083772">
              <a:off x="2229880" y="903847"/>
              <a:ext cx="41053" cy="83192"/>
            </a:xfrm>
            <a:custGeom>
              <a:rect b="b" l="l" r="r" t="t"/>
              <a:pathLst>
                <a:path extrusionOk="0" h="1153" w="569">
                  <a:moveTo>
                    <a:pt x="296" y="0"/>
                  </a:moveTo>
                  <a:cubicBezTo>
                    <a:pt x="0" y="379"/>
                    <a:pt x="124" y="930"/>
                    <a:pt x="552" y="1152"/>
                  </a:cubicBezTo>
                  <a:lnTo>
                    <a:pt x="568" y="1136"/>
                  </a:lnTo>
                  <a:cubicBezTo>
                    <a:pt x="157" y="922"/>
                    <a:pt x="33" y="387"/>
                    <a:pt x="313" y="17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 rot="5083772">
              <a:off x="2213193" y="870205"/>
              <a:ext cx="79076" cy="71287"/>
            </a:xfrm>
            <a:custGeom>
              <a:rect b="b" l="l" r="r" t="t"/>
              <a:pathLst>
                <a:path extrusionOk="0" h="988" w="1096">
                  <a:moveTo>
                    <a:pt x="1071" y="0"/>
                  </a:moveTo>
                  <a:cubicBezTo>
                    <a:pt x="988" y="535"/>
                    <a:pt x="544" y="947"/>
                    <a:pt x="1" y="963"/>
                  </a:cubicBezTo>
                  <a:lnTo>
                    <a:pt x="1" y="988"/>
                  </a:lnTo>
                  <a:cubicBezTo>
                    <a:pt x="552" y="963"/>
                    <a:pt x="1013" y="551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 rot="5083772">
              <a:off x="2206688" y="862642"/>
              <a:ext cx="15440" cy="13493"/>
            </a:xfrm>
            <a:custGeom>
              <a:rect b="b" l="l" r="r" t="t"/>
              <a:pathLst>
                <a:path extrusionOk="0" h="187" w="214">
                  <a:moveTo>
                    <a:pt x="114" y="1"/>
                  </a:moveTo>
                  <a:cubicBezTo>
                    <a:pt x="59" y="1"/>
                    <a:pt x="1" y="50"/>
                    <a:pt x="21" y="121"/>
                  </a:cubicBezTo>
                  <a:cubicBezTo>
                    <a:pt x="34" y="167"/>
                    <a:pt x="69" y="187"/>
                    <a:pt x="105" y="187"/>
                  </a:cubicBezTo>
                  <a:cubicBezTo>
                    <a:pt x="159" y="187"/>
                    <a:pt x="214" y="141"/>
                    <a:pt x="194" y="72"/>
                  </a:cubicBezTo>
                  <a:lnTo>
                    <a:pt x="194" y="64"/>
                  </a:lnTo>
                  <a:cubicBezTo>
                    <a:pt x="181" y="20"/>
                    <a:pt x="14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 rot="5083772">
              <a:off x="2290501" y="849563"/>
              <a:ext cx="13420" cy="11039"/>
            </a:xfrm>
            <a:custGeom>
              <a:rect b="b" l="l" r="r" t="t"/>
              <a:pathLst>
                <a:path extrusionOk="0" h="153" w="186">
                  <a:moveTo>
                    <a:pt x="101" y="1"/>
                  </a:moveTo>
                  <a:cubicBezTo>
                    <a:pt x="92" y="1"/>
                    <a:pt x="83" y="2"/>
                    <a:pt x="75" y="6"/>
                  </a:cubicBezTo>
                  <a:cubicBezTo>
                    <a:pt x="9" y="22"/>
                    <a:pt x="0" y="113"/>
                    <a:pt x="58" y="146"/>
                  </a:cubicBezTo>
                  <a:cubicBezTo>
                    <a:pt x="68" y="150"/>
                    <a:pt x="79" y="152"/>
                    <a:pt x="90" y="152"/>
                  </a:cubicBezTo>
                  <a:cubicBezTo>
                    <a:pt x="139" y="152"/>
                    <a:pt x="185" y="109"/>
                    <a:pt x="165" y="55"/>
                  </a:cubicBezTo>
                  <a:cubicBezTo>
                    <a:pt x="159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 rot="5083772">
              <a:off x="2258931" y="874680"/>
              <a:ext cx="13492" cy="10751"/>
            </a:xfrm>
            <a:custGeom>
              <a:rect b="b" l="l" r="r" t="t"/>
              <a:pathLst>
                <a:path extrusionOk="0" h="149" w="187">
                  <a:moveTo>
                    <a:pt x="101" y="1"/>
                  </a:moveTo>
                  <a:cubicBezTo>
                    <a:pt x="93" y="1"/>
                    <a:pt x="84" y="3"/>
                    <a:pt x="75" y="6"/>
                  </a:cubicBezTo>
                  <a:cubicBezTo>
                    <a:pt x="9" y="23"/>
                    <a:pt x="1" y="113"/>
                    <a:pt x="59" y="138"/>
                  </a:cubicBezTo>
                  <a:cubicBezTo>
                    <a:pt x="71" y="145"/>
                    <a:pt x="85" y="148"/>
                    <a:pt x="98" y="148"/>
                  </a:cubicBezTo>
                  <a:cubicBezTo>
                    <a:pt x="144" y="148"/>
                    <a:pt x="187" y="107"/>
                    <a:pt x="174" y="55"/>
                  </a:cubicBezTo>
                  <a:cubicBezTo>
                    <a:pt x="161" y="23"/>
                    <a:pt x="133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 rot="5083772">
              <a:off x="2204715" y="963080"/>
              <a:ext cx="13492" cy="11039"/>
            </a:xfrm>
            <a:custGeom>
              <a:rect b="b" l="l" r="r" t="t"/>
              <a:pathLst>
                <a:path extrusionOk="0" h="153" w="187">
                  <a:moveTo>
                    <a:pt x="95" y="1"/>
                  </a:moveTo>
                  <a:cubicBezTo>
                    <a:pt x="88" y="1"/>
                    <a:pt x="81" y="2"/>
                    <a:pt x="74" y="3"/>
                  </a:cubicBezTo>
                  <a:cubicBezTo>
                    <a:pt x="8" y="28"/>
                    <a:pt x="0" y="110"/>
                    <a:pt x="66" y="143"/>
                  </a:cubicBezTo>
                  <a:cubicBezTo>
                    <a:pt x="77" y="149"/>
                    <a:pt x="89" y="152"/>
                    <a:pt x="101" y="152"/>
                  </a:cubicBezTo>
                  <a:cubicBezTo>
                    <a:pt x="147" y="152"/>
                    <a:pt x="186" y="105"/>
                    <a:pt x="173" y="52"/>
                  </a:cubicBezTo>
                  <a:cubicBezTo>
                    <a:pt x="159" y="18"/>
                    <a:pt x="12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 rot="5083772">
              <a:off x="2221592" y="980244"/>
              <a:ext cx="12915" cy="11184"/>
            </a:xfrm>
            <a:custGeom>
              <a:rect b="b" l="l" r="r" t="t"/>
              <a:pathLst>
                <a:path extrusionOk="0" h="155" w="179">
                  <a:moveTo>
                    <a:pt x="92" y="0"/>
                  </a:moveTo>
                  <a:cubicBezTo>
                    <a:pt x="84" y="0"/>
                    <a:pt x="75" y="2"/>
                    <a:pt x="66" y="5"/>
                  </a:cubicBezTo>
                  <a:cubicBezTo>
                    <a:pt x="9" y="22"/>
                    <a:pt x="0" y="112"/>
                    <a:pt x="58" y="145"/>
                  </a:cubicBezTo>
                  <a:cubicBezTo>
                    <a:pt x="70" y="152"/>
                    <a:pt x="81" y="155"/>
                    <a:pt x="93" y="155"/>
                  </a:cubicBezTo>
                  <a:cubicBezTo>
                    <a:pt x="139" y="155"/>
                    <a:pt x="178" y="107"/>
                    <a:pt x="165" y="55"/>
                  </a:cubicBezTo>
                  <a:cubicBezTo>
                    <a:pt x="152" y="22"/>
                    <a:pt x="124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 rot="5083772">
              <a:off x="2236475" y="1016739"/>
              <a:ext cx="13492" cy="11039"/>
            </a:xfrm>
            <a:custGeom>
              <a:rect b="b" l="l" r="r" t="t"/>
              <a:pathLst>
                <a:path extrusionOk="0" h="153" w="187">
                  <a:moveTo>
                    <a:pt x="95" y="1"/>
                  </a:moveTo>
                  <a:cubicBezTo>
                    <a:pt x="89" y="1"/>
                    <a:pt x="82" y="1"/>
                    <a:pt x="75" y="3"/>
                  </a:cubicBezTo>
                  <a:cubicBezTo>
                    <a:pt x="9" y="27"/>
                    <a:pt x="1" y="110"/>
                    <a:pt x="58" y="143"/>
                  </a:cubicBezTo>
                  <a:cubicBezTo>
                    <a:pt x="72" y="149"/>
                    <a:pt x="85" y="152"/>
                    <a:pt x="97" y="152"/>
                  </a:cubicBezTo>
                  <a:cubicBezTo>
                    <a:pt x="147" y="152"/>
                    <a:pt x="187" y="105"/>
                    <a:pt x="174" y="52"/>
                  </a:cubicBezTo>
                  <a:cubicBezTo>
                    <a:pt x="160" y="18"/>
                    <a:pt x="129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 rot="5083772">
              <a:off x="1973948" y="310353"/>
              <a:ext cx="161616" cy="147624"/>
            </a:xfrm>
            <a:custGeom>
              <a:rect b="b" l="l" r="r" t="t"/>
              <a:pathLst>
                <a:path extrusionOk="0" h="2046" w="2240">
                  <a:moveTo>
                    <a:pt x="1446" y="1"/>
                  </a:moveTo>
                  <a:cubicBezTo>
                    <a:pt x="1263" y="1"/>
                    <a:pt x="1088" y="95"/>
                    <a:pt x="931" y="198"/>
                  </a:cubicBezTo>
                  <a:lnTo>
                    <a:pt x="906" y="198"/>
                  </a:lnTo>
                  <a:cubicBezTo>
                    <a:pt x="717" y="214"/>
                    <a:pt x="593" y="354"/>
                    <a:pt x="495" y="502"/>
                  </a:cubicBezTo>
                  <a:cubicBezTo>
                    <a:pt x="412" y="625"/>
                    <a:pt x="330" y="782"/>
                    <a:pt x="371" y="914"/>
                  </a:cubicBezTo>
                  <a:cubicBezTo>
                    <a:pt x="141" y="1045"/>
                    <a:pt x="1" y="1292"/>
                    <a:pt x="17" y="1547"/>
                  </a:cubicBezTo>
                  <a:cubicBezTo>
                    <a:pt x="26" y="1704"/>
                    <a:pt x="100" y="1843"/>
                    <a:pt x="231" y="1926"/>
                  </a:cubicBezTo>
                  <a:cubicBezTo>
                    <a:pt x="293" y="1962"/>
                    <a:pt x="364" y="1982"/>
                    <a:pt x="436" y="1982"/>
                  </a:cubicBezTo>
                  <a:cubicBezTo>
                    <a:pt x="481" y="1982"/>
                    <a:pt x="525" y="1974"/>
                    <a:pt x="569" y="1959"/>
                  </a:cubicBezTo>
                  <a:cubicBezTo>
                    <a:pt x="641" y="2018"/>
                    <a:pt x="730" y="2046"/>
                    <a:pt x="822" y="2046"/>
                  </a:cubicBezTo>
                  <a:cubicBezTo>
                    <a:pt x="844" y="2046"/>
                    <a:pt x="867" y="2044"/>
                    <a:pt x="890" y="2041"/>
                  </a:cubicBezTo>
                  <a:cubicBezTo>
                    <a:pt x="1005" y="2025"/>
                    <a:pt x="1104" y="1967"/>
                    <a:pt x="1178" y="1893"/>
                  </a:cubicBezTo>
                  <a:cubicBezTo>
                    <a:pt x="1211" y="1926"/>
                    <a:pt x="1252" y="1959"/>
                    <a:pt x="1301" y="1967"/>
                  </a:cubicBezTo>
                  <a:cubicBezTo>
                    <a:pt x="1333" y="1973"/>
                    <a:pt x="1366" y="1976"/>
                    <a:pt x="1398" y="1976"/>
                  </a:cubicBezTo>
                  <a:cubicBezTo>
                    <a:pt x="1488" y="1976"/>
                    <a:pt x="1576" y="1952"/>
                    <a:pt x="1655" y="1909"/>
                  </a:cubicBezTo>
                  <a:cubicBezTo>
                    <a:pt x="1828" y="1827"/>
                    <a:pt x="1935" y="1654"/>
                    <a:pt x="1935" y="1465"/>
                  </a:cubicBezTo>
                  <a:cubicBezTo>
                    <a:pt x="2001" y="1457"/>
                    <a:pt x="2067" y="1424"/>
                    <a:pt x="2116" y="1383"/>
                  </a:cubicBezTo>
                  <a:cubicBezTo>
                    <a:pt x="2206" y="1284"/>
                    <a:pt x="2239" y="1152"/>
                    <a:pt x="2198" y="1021"/>
                  </a:cubicBezTo>
                  <a:cubicBezTo>
                    <a:pt x="2165" y="823"/>
                    <a:pt x="2050" y="650"/>
                    <a:pt x="1869" y="543"/>
                  </a:cubicBezTo>
                  <a:cubicBezTo>
                    <a:pt x="1951" y="346"/>
                    <a:pt x="1853" y="115"/>
                    <a:pt x="1647" y="41"/>
                  </a:cubicBezTo>
                  <a:cubicBezTo>
                    <a:pt x="1579" y="13"/>
                    <a:pt x="1512" y="1"/>
                    <a:pt x="1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 rot="5083772">
              <a:off x="1994744" y="342505"/>
              <a:ext cx="94517" cy="95819"/>
            </a:xfrm>
            <a:custGeom>
              <a:rect b="b" l="l" r="r" t="t"/>
              <a:pathLst>
                <a:path extrusionOk="0" h="1328" w="1310">
                  <a:moveTo>
                    <a:pt x="1276" y="0"/>
                  </a:moveTo>
                  <a:cubicBezTo>
                    <a:pt x="988" y="58"/>
                    <a:pt x="766" y="288"/>
                    <a:pt x="725" y="576"/>
                  </a:cubicBezTo>
                  <a:cubicBezTo>
                    <a:pt x="536" y="584"/>
                    <a:pt x="363" y="659"/>
                    <a:pt x="231" y="790"/>
                  </a:cubicBezTo>
                  <a:cubicBezTo>
                    <a:pt x="91" y="922"/>
                    <a:pt x="9" y="1103"/>
                    <a:pt x="1" y="1300"/>
                  </a:cubicBezTo>
                  <a:cubicBezTo>
                    <a:pt x="1" y="1317"/>
                    <a:pt x="17" y="1325"/>
                    <a:pt x="25" y="1325"/>
                  </a:cubicBezTo>
                  <a:cubicBezTo>
                    <a:pt x="29" y="1327"/>
                    <a:pt x="32" y="1327"/>
                    <a:pt x="35" y="1327"/>
                  </a:cubicBezTo>
                  <a:cubicBezTo>
                    <a:pt x="50" y="1327"/>
                    <a:pt x="65" y="1314"/>
                    <a:pt x="58" y="1300"/>
                  </a:cubicBezTo>
                  <a:cubicBezTo>
                    <a:pt x="67" y="1119"/>
                    <a:pt x="141" y="947"/>
                    <a:pt x="272" y="823"/>
                  </a:cubicBezTo>
                  <a:cubicBezTo>
                    <a:pt x="404" y="700"/>
                    <a:pt x="569" y="626"/>
                    <a:pt x="750" y="626"/>
                  </a:cubicBezTo>
                  <a:lnTo>
                    <a:pt x="774" y="626"/>
                  </a:lnTo>
                  <a:lnTo>
                    <a:pt x="774" y="601"/>
                  </a:lnTo>
                  <a:cubicBezTo>
                    <a:pt x="807" y="329"/>
                    <a:pt x="1013" y="107"/>
                    <a:pt x="1285" y="50"/>
                  </a:cubicBezTo>
                  <a:cubicBezTo>
                    <a:pt x="1301" y="50"/>
                    <a:pt x="1309" y="33"/>
                    <a:pt x="1309" y="25"/>
                  </a:cubicBezTo>
                  <a:cubicBezTo>
                    <a:pt x="1309" y="8"/>
                    <a:pt x="1293" y="0"/>
                    <a:pt x="1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 rot="5083772">
              <a:off x="2014833" y="406259"/>
              <a:ext cx="46537" cy="24315"/>
            </a:xfrm>
            <a:custGeom>
              <a:rect b="b" l="l" r="r" t="t"/>
              <a:pathLst>
                <a:path extrusionOk="0" h="337" w="645">
                  <a:moveTo>
                    <a:pt x="37" y="1"/>
                  </a:moveTo>
                  <a:cubicBezTo>
                    <a:pt x="17" y="1"/>
                    <a:pt x="1" y="36"/>
                    <a:pt x="27" y="49"/>
                  </a:cubicBezTo>
                  <a:cubicBezTo>
                    <a:pt x="200" y="172"/>
                    <a:pt x="398" y="271"/>
                    <a:pt x="612" y="337"/>
                  </a:cubicBezTo>
                  <a:lnTo>
                    <a:pt x="620" y="337"/>
                  </a:lnTo>
                  <a:cubicBezTo>
                    <a:pt x="628" y="337"/>
                    <a:pt x="636" y="329"/>
                    <a:pt x="636" y="320"/>
                  </a:cubicBezTo>
                  <a:cubicBezTo>
                    <a:pt x="645" y="304"/>
                    <a:pt x="636" y="296"/>
                    <a:pt x="620" y="288"/>
                  </a:cubicBezTo>
                  <a:cubicBezTo>
                    <a:pt x="422" y="222"/>
                    <a:pt x="233" y="131"/>
                    <a:pt x="52" y="8"/>
                  </a:cubicBezTo>
                  <a:cubicBezTo>
                    <a:pt x="47" y="3"/>
                    <a:pt x="42" y="1"/>
                    <a:pt x="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 rot="5083772">
              <a:off x="1994841" y="333011"/>
              <a:ext cx="68110" cy="70998"/>
            </a:xfrm>
            <a:custGeom>
              <a:rect b="b" l="l" r="r" t="t"/>
              <a:pathLst>
                <a:path extrusionOk="0" h="984" w="944">
                  <a:moveTo>
                    <a:pt x="40" y="1"/>
                  </a:moveTo>
                  <a:cubicBezTo>
                    <a:pt x="15" y="1"/>
                    <a:pt x="1" y="33"/>
                    <a:pt x="22" y="54"/>
                  </a:cubicBezTo>
                  <a:cubicBezTo>
                    <a:pt x="260" y="218"/>
                    <a:pt x="548" y="317"/>
                    <a:pt x="845" y="334"/>
                  </a:cubicBezTo>
                  <a:cubicBezTo>
                    <a:pt x="738" y="523"/>
                    <a:pt x="680" y="737"/>
                    <a:pt x="688" y="959"/>
                  </a:cubicBezTo>
                  <a:cubicBezTo>
                    <a:pt x="688" y="967"/>
                    <a:pt x="696" y="984"/>
                    <a:pt x="713" y="984"/>
                  </a:cubicBezTo>
                  <a:lnTo>
                    <a:pt x="721" y="984"/>
                  </a:lnTo>
                  <a:cubicBezTo>
                    <a:pt x="738" y="984"/>
                    <a:pt x="746" y="967"/>
                    <a:pt x="746" y="959"/>
                  </a:cubicBezTo>
                  <a:cubicBezTo>
                    <a:pt x="738" y="729"/>
                    <a:pt x="803" y="506"/>
                    <a:pt x="919" y="317"/>
                  </a:cubicBezTo>
                  <a:lnTo>
                    <a:pt x="943" y="276"/>
                  </a:lnTo>
                  <a:lnTo>
                    <a:pt x="877" y="276"/>
                  </a:lnTo>
                  <a:cubicBezTo>
                    <a:pt x="581" y="276"/>
                    <a:pt x="293" y="177"/>
                    <a:pt x="55" y="4"/>
                  </a:cubicBezTo>
                  <a:cubicBezTo>
                    <a:pt x="49" y="2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 rot="5083772">
              <a:off x="2063795" y="345044"/>
              <a:ext cx="29149" cy="73307"/>
            </a:xfrm>
            <a:custGeom>
              <a:rect b="b" l="l" r="r" t="t"/>
              <a:pathLst>
                <a:path extrusionOk="0" h="1016" w="404">
                  <a:moveTo>
                    <a:pt x="120" y="0"/>
                  </a:moveTo>
                  <a:cubicBezTo>
                    <a:pt x="111" y="0"/>
                    <a:pt x="105" y="8"/>
                    <a:pt x="99" y="20"/>
                  </a:cubicBezTo>
                  <a:cubicBezTo>
                    <a:pt x="0" y="365"/>
                    <a:pt x="99" y="744"/>
                    <a:pt x="354" y="1007"/>
                  </a:cubicBezTo>
                  <a:cubicBezTo>
                    <a:pt x="354" y="1007"/>
                    <a:pt x="362" y="1016"/>
                    <a:pt x="371" y="1016"/>
                  </a:cubicBezTo>
                  <a:cubicBezTo>
                    <a:pt x="379" y="1016"/>
                    <a:pt x="387" y="1007"/>
                    <a:pt x="387" y="1007"/>
                  </a:cubicBezTo>
                  <a:cubicBezTo>
                    <a:pt x="404" y="999"/>
                    <a:pt x="404" y="974"/>
                    <a:pt x="387" y="966"/>
                  </a:cubicBezTo>
                  <a:cubicBezTo>
                    <a:pt x="149" y="719"/>
                    <a:pt x="58" y="365"/>
                    <a:pt x="149" y="36"/>
                  </a:cubicBezTo>
                  <a:cubicBezTo>
                    <a:pt x="157" y="20"/>
                    <a:pt x="149" y="3"/>
                    <a:pt x="132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 rot="5083772">
              <a:off x="2024233" y="339805"/>
              <a:ext cx="62987" cy="86150"/>
            </a:xfrm>
            <a:custGeom>
              <a:rect b="b" l="l" r="r" t="t"/>
              <a:pathLst>
                <a:path extrusionOk="0" h="1194" w="873">
                  <a:moveTo>
                    <a:pt x="856" y="1"/>
                  </a:moveTo>
                  <a:cubicBezTo>
                    <a:pt x="659" y="165"/>
                    <a:pt x="552" y="420"/>
                    <a:pt x="577" y="675"/>
                  </a:cubicBezTo>
                  <a:cubicBezTo>
                    <a:pt x="437" y="684"/>
                    <a:pt x="305" y="741"/>
                    <a:pt x="206" y="823"/>
                  </a:cubicBezTo>
                  <a:cubicBezTo>
                    <a:pt x="91" y="922"/>
                    <a:pt x="25" y="1046"/>
                    <a:pt x="0" y="1194"/>
                  </a:cubicBezTo>
                  <a:lnTo>
                    <a:pt x="25" y="1194"/>
                  </a:lnTo>
                  <a:lnTo>
                    <a:pt x="25" y="1186"/>
                  </a:lnTo>
                  <a:cubicBezTo>
                    <a:pt x="75" y="906"/>
                    <a:pt x="305" y="700"/>
                    <a:pt x="593" y="700"/>
                  </a:cubicBezTo>
                  <a:lnTo>
                    <a:pt x="601" y="700"/>
                  </a:lnTo>
                  <a:lnTo>
                    <a:pt x="601" y="692"/>
                  </a:lnTo>
                  <a:cubicBezTo>
                    <a:pt x="577" y="437"/>
                    <a:pt x="675" y="182"/>
                    <a:pt x="873" y="17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 rot="5083772">
              <a:off x="2021895" y="364669"/>
              <a:ext cx="46970" cy="16306"/>
            </a:xfrm>
            <a:custGeom>
              <a:rect b="b" l="l" r="r" t="t"/>
              <a:pathLst>
                <a:path extrusionOk="0" h="226" w="651">
                  <a:moveTo>
                    <a:pt x="437" y="1"/>
                  </a:moveTo>
                  <a:cubicBezTo>
                    <a:pt x="362" y="1"/>
                    <a:pt x="288" y="10"/>
                    <a:pt x="214" y="28"/>
                  </a:cubicBezTo>
                  <a:cubicBezTo>
                    <a:pt x="116" y="53"/>
                    <a:pt x="33" y="127"/>
                    <a:pt x="0" y="218"/>
                  </a:cubicBezTo>
                  <a:lnTo>
                    <a:pt x="25" y="226"/>
                  </a:lnTo>
                  <a:cubicBezTo>
                    <a:pt x="58" y="144"/>
                    <a:pt x="132" y="78"/>
                    <a:pt x="223" y="53"/>
                  </a:cubicBezTo>
                  <a:cubicBezTo>
                    <a:pt x="290" y="35"/>
                    <a:pt x="363" y="25"/>
                    <a:pt x="437" y="25"/>
                  </a:cubicBezTo>
                  <a:cubicBezTo>
                    <a:pt x="461" y="25"/>
                    <a:pt x="486" y="26"/>
                    <a:pt x="511" y="28"/>
                  </a:cubicBezTo>
                  <a:cubicBezTo>
                    <a:pt x="552" y="28"/>
                    <a:pt x="601" y="37"/>
                    <a:pt x="626" y="70"/>
                  </a:cubicBezTo>
                  <a:lnTo>
                    <a:pt x="650" y="61"/>
                  </a:lnTo>
                  <a:cubicBezTo>
                    <a:pt x="622" y="26"/>
                    <a:pt x="574" y="2"/>
                    <a:pt x="530" y="2"/>
                  </a:cubicBezTo>
                  <a:cubicBezTo>
                    <a:pt x="523" y="2"/>
                    <a:pt x="517" y="3"/>
                    <a:pt x="511" y="4"/>
                  </a:cubicBezTo>
                  <a:cubicBezTo>
                    <a:pt x="486" y="2"/>
                    <a:pt x="461" y="1"/>
                    <a:pt x="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 rot="5083772">
              <a:off x="2064160" y="366684"/>
              <a:ext cx="12554" cy="41055"/>
            </a:xfrm>
            <a:custGeom>
              <a:rect b="b" l="l" r="r" t="t"/>
              <a:pathLst>
                <a:path extrusionOk="0" h="569" w="174">
                  <a:moveTo>
                    <a:pt x="99" y="1"/>
                  </a:moveTo>
                  <a:cubicBezTo>
                    <a:pt x="42" y="83"/>
                    <a:pt x="17" y="190"/>
                    <a:pt x="25" y="297"/>
                  </a:cubicBezTo>
                  <a:cubicBezTo>
                    <a:pt x="33" y="396"/>
                    <a:pt x="83" y="495"/>
                    <a:pt x="157" y="569"/>
                  </a:cubicBezTo>
                  <a:lnTo>
                    <a:pt x="173" y="552"/>
                  </a:lnTo>
                  <a:cubicBezTo>
                    <a:pt x="25" y="404"/>
                    <a:pt x="0" y="182"/>
                    <a:pt x="124" y="17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 rot="5083772">
              <a:off x="2030316" y="362046"/>
              <a:ext cx="49928" cy="13132"/>
            </a:xfrm>
            <a:custGeom>
              <a:rect b="b" l="l" r="r" t="t"/>
              <a:pathLst>
                <a:path extrusionOk="0" h="182" w="692">
                  <a:moveTo>
                    <a:pt x="346" y="0"/>
                  </a:moveTo>
                  <a:cubicBezTo>
                    <a:pt x="214" y="0"/>
                    <a:pt x="91" y="58"/>
                    <a:pt x="0" y="165"/>
                  </a:cubicBezTo>
                  <a:lnTo>
                    <a:pt x="25" y="181"/>
                  </a:lnTo>
                  <a:cubicBezTo>
                    <a:pt x="99" y="83"/>
                    <a:pt x="223" y="25"/>
                    <a:pt x="346" y="25"/>
                  </a:cubicBezTo>
                  <a:cubicBezTo>
                    <a:pt x="478" y="33"/>
                    <a:pt x="593" y="83"/>
                    <a:pt x="675" y="181"/>
                  </a:cubicBezTo>
                  <a:lnTo>
                    <a:pt x="692" y="165"/>
                  </a:lnTo>
                  <a:cubicBezTo>
                    <a:pt x="609" y="66"/>
                    <a:pt x="486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 rot="5083772">
              <a:off x="2059438" y="346988"/>
              <a:ext cx="35714" cy="54764"/>
            </a:xfrm>
            <a:custGeom>
              <a:rect b="b" l="l" r="r" t="t"/>
              <a:pathLst>
                <a:path extrusionOk="0" h="759" w="495">
                  <a:moveTo>
                    <a:pt x="66" y="1"/>
                  </a:moveTo>
                  <a:cubicBezTo>
                    <a:pt x="0" y="322"/>
                    <a:pt x="181" y="635"/>
                    <a:pt x="486" y="758"/>
                  </a:cubicBezTo>
                  <a:lnTo>
                    <a:pt x="494" y="725"/>
                  </a:lnTo>
                  <a:cubicBezTo>
                    <a:pt x="198" y="610"/>
                    <a:pt x="33" y="305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 rot="5083772">
              <a:off x="2098084" y="356543"/>
              <a:ext cx="8225" cy="6061"/>
            </a:xfrm>
            <a:custGeom>
              <a:rect b="b" l="l" r="r" t="t"/>
              <a:pathLst>
                <a:path extrusionOk="0" h="84" w="114">
                  <a:moveTo>
                    <a:pt x="94" y="0"/>
                  </a:moveTo>
                  <a:cubicBezTo>
                    <a:pt x="60" y="0"/>
                    <a:pt x="1" y="84"/>
                    <a:pt x="65" y="84"/>
                  </a:cubicBezTo>
                  <a:cubicBezTo>
                    <a:pt x="89" y="75"/>
                    <a:pt x="114" y="51"/>
                    <a:pt x="114" y="26"/>
                  </a:cubicBezTo>
                  <a:cubicBezTo>
                    <a:pt x="112" y="7"/>
                    <a:pt x="104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 rot="5083772">
              <a:off x="2096996" y="405047"/>
              <a:ext cx="6638" cy="6494"/>
            </a:xfrm>
            <a:custGeom>
              <a:rect b="b" l="l" r="r" t="t"/>
              <a:pathLst>
                <a:path extrusionOk="0" h="90" w="92">
                  <a:moveTo>
                    <a:pt x="51" y="0"/>
                  </a:moveTo>
                  <a:cubicBezTo>
                    <a:pt x="27" y="0"/>
                    <a:pt x="1" y="17"/>
                    <a:pt x="1" y="48"/>
                  </a:cubicBezTo>
                  <a:cubicBezTo>
                    <a:pt x="9" y="73"/>
                    <a:pt x="25" y="89"/>
                    <a:pt x="50" y="89"/>
                  </a:cubicBezTo>
                  <a:cubicBezTo>
                    <a:pt x="75" y="89"/>
                    <a:pt x="91" y="64"/>
                    <a:pt x="91" y="40"/>
                  </a:cubicBezTo>
                  <a:cubicBezTo>
                    <a:pt x="91" y="13"/>
                    <a:pt x="7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 rot="5083772">
              <a:off x="2087254" y="383886"/>
              <a:ext cx="6566" cy="6494"/>
            </a:xfrm>
            <a:custGeom>
              <a:rect b="b" l="l" r="r" t="t"/>
              <a:pathLst>
                <a:path extrusionOk="0" h="90" w="91">
                  <a:moveTo>
                    <a:pt x="48" y="1"/>
                  </a:moveTo>
                  <a:cubicBezTo>
                    <a:pt x="24" y="1"/>
                    <a:pt x="0" y="17"/>
                    <a:pt x="0" y="47"/>
                  </a:cubicBezTo>
                  <a:cubicBezTo>
                    <a:pt x="0" y="68"/>
                    <a:pt x="19" y="90"/>
                    <a:pt x="40" y="90"/>
                  </a:cubicBezTo>
                  <a:cubicBezTo>
                    <a:pt x="43" y="90"/>
                    <a:pt x="46" y="89"/>
                    <a:pt x="50" y="88"/>
                  </a:cubicBezTo>
                  <a:cubicBezTo>
                    <a:pt x="74" y="88"/>
                    <a:pt x="91" y="63"/>
                    <a:pt x="91" y="47"/>
                  </a:cubicBezTo>
                  <a:cubicBezTo>
                    <a:pt x="91" y="15"/>
                    <a:pt x="70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 rot="5083772">
              <a:off x="2044058" y="341354"/>
              <a:ext cx="6566" cy="6494"/>
            </a:xfrm>
            <a:custGeom>
              <a:rect b="b" l="l" r="r" t="t"/>
              <a:pathLst>
                <a:path extrusionOk="0" h="90" w="91">
                  <a:moveTo>
                    <a:pt x="50" y="1"/>
                  </a:moveTo>
                  <a:cubicBezTo>
                    <a:pt x="26" y="1"/>
                    <a:pt x="0" y="17"/>
                    <a:pt x="0" y="48"/>
                  </a:cubicBezTo>
                  <a:cubicBezTo>
                    <a:pt x="9" y="73"/>
                    <a:pt x="25" y="89"/>
                    <a:pt x="50" y="89"/>
                  </a:cubicBezTo>
                  <a:cubicBezTo>
                    <a:pt x="74" y="89"/>
                    <a:pt x="91" y="65"/>
                    <a:pt x="91" y="40"/>
                  </a:cubicBezTo>
                  <a:cubicBezTo>
                    <a:pt x="91" y="13"/>
                    <a:pt x="7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 rot="5083772">
              <a:off x="2032028" y="348708"/>
              <a:ext cx="7071" cy="6638"/>
            </a:xfrm>
            <a:custGeom>
              <a:rect b="b" l="l" r="r" t="t"/>
              <a:pathLst>
                <a:path extrusionOk="0" h="92" w="98">
                  <a:moveTo>
                    <a:pt x="48" y="1"/>
                  </a:moveTo>
                  <a:cubicBezTo>
                    <a:pt x="1" y="1"/>
                    <a:pt x="6" y="92"/>
                    <a:pt x="51" y="92"/>
                  </a:cubicBezTo>
                  <a:cubicBezTo>
                    <a:pt x="52" y="92"/>
                    <a:pt x="54" y="91"/>
                    <a:pt x="56" y="91"/>
                  </a:cubicBezTo>
                  <a:cubicBezTo>
                    <a:pt x="81" y="91"/>
                    <a:pt x="97" y="66"/>
                    <a:pt x="97" y="42"/>
                  </a:cubicBezTo>
                  <a:cubicBezTo>
                    <a:pt x="89" y="17"/>
                    <a:pt x="73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 rot="5083772">
              <a:off x="2008121" y="352237"/>
              <a:ext cx="9019" cy="6638"/>
            </a:xfrm>
            <a:custGeom>
              <a:rect b="b" l="l" r="r" t="t"/>
              <a:pathLst>
                <a:path extrusionOk="0" h="92" w="125">
                  <a:moveTo>
                    <a:pt x="67" y="1"/>
                  </a:moveTo>
                  <a:cubicBezTo>
                    <a:pt x="1" y="1"/>
                    <a:pt x="9" y="91"/>
                    <a:pt x="67" y="91"/>
                  </a:cubicBezTo>
                  <a:cubicBezTo>
                    <a:pt x="124" y="83"/>
                    <a:pt x="124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 rot="5083772">
              <a:off x="2249294" y="-314157"/>
              <a:ext cx="161544" cy="147335"/>
            </a:xfrm>
            <a:custGeom>
              <a:rect b="b" l="l" r="r" t="t"/>
              <a:pathLst>
                <a:path extrusionOk="0" h="2042" w="2239">
                  <a:moveTo>
                    <a:pt x="1430" y="0"/>
                  </a:moveTo>
                  <a:cubicBezTo>
                    <a:pt x="1250" y="0"/>
                    <a:pt x="1077" y="89"/>
                    <a:pt x="922" y="190"/>
                  </a:cubicBezTo>
                  <a:lnTo>
                    <a:pt x="897" y="190"/>
                  </a:lnTo>
                  <a:cubicBezTo>
                    <a:pt x="708" y="215"/>
                    <a:pt x="593" y="347"/>
                    <a:pt x="486" y="503"/>
                  </a:cubicBezTo>
                  <a:cubicBezTo>
                    <a:pt x="403" y="618"/>
                    <a:pt x="329" y="775"/>
                    <a:pt x="362" y="914"/>
                  </a:cubicBezTo>
                  <a:cubicBezTo>
                    <a:pt x="140" y="1038"/>
                    <a:pt x="0" y="1285"/>
                    <a:pt x="17" y="1548"/>
                  </a:cubicBezTo>
                  <a:cubicBezTo>
                    <a:pt x="17" y="1696"/>
                    <a:pt x="99" y="1836"/>
                    <a:pt x="231" y="1918"/>
                  </a:cubicBezTo>
                  <a:cubicBezTo>
                    <a:pt x="290" y="1958"/>
                    <a:pt x="357" y="1976"/>
                    <a:pt x="427" y="1976"/>
                  </a:cubicBezTo>
                  <a:cubicBezTo>
                    <a:pt x="474" y="1976"/>
                    <a:pt x="522" y="1968"/>
                    <a:pt x="568" y="1951"/>
                  </a:cubicBezTo>
                  <a:cubicBezTo>
                    <a:pt x="638" y="2009"/>
                    <a:pt x="724" y="2042"/>
                    <a:pt x="813" y="2042"/>
                  </a:cubicBezTo>
                  <a:cubicBezTo>
                    <a:pt x="838" y="2042"/>
                    <a:pt x="863" y="2039"/>
                    <a:pt x="889" y="2034"/>
                  </a:cubicBezTo>
                  <a:cubicBezTo>
                    <a:pt x="996" y="2017"/>
                    <a:pt x="1095" y="1960"/>
                    <a:pt x="1177" y="1886"/>
                  </a:cubicBezTo>
                  <a:cubicBezTo>
                    <a:pt x="1210" y="1918"/>
                    <a:pt x="1251" y="1951"/>
                    <a:pt x="1300" y="1960"/>
                  </a:cubicBezTo>
                  <a:cubicBezTo>
                    <a:pt x="1333" y="1966"/>
                    <a:pt x="1365" y="1969"/>
                    <a:pt x="1397" y="1969"/>
                  </a:cubicBezTo>
                  <a:cubicBezTo>
                    <a:pt x="1487" y="1969"/>
                    <a:pt x="1575" y="1945"/>
                    <a:pt x="1654" y="1902"/>
                  </a:cubicBezTo>
                  <a:cubicBezTo>
                    <a:pt x="1827" y="1820"/>
                    <a:pt x="1934" y="1647"/>
                    <a:pt x="1934" y="1458"/>
                  </a:cubicBezTo>
                  <a:cubicBezTo>
                    <a:pt x="2000" y="1449"/>
                    <a:pt x="2058" y="1425"/>
                    <a:pt x="2115" y="1384"/>
                  </a:cubicBezTo>
                  <a:cubicBezTo>
                    <a:pt x="2206" y="1285"/>
                    <a:pt x="2239" y="1145"/>
                    <a:pt x="2197" y="1021"/>
                  </a:cubicBezTo>
                  <a:cubicBezTo>
                    <a:pt x="2165" y="824"/>
                    <a:pt x="2041" y="643"/>
                    <a:pt x="1868" y="544"/>
                  </a:cubicBezTo>
                  <a:cubicBezTo>
                    <a:pt x="1951" y="338"/>
                    <a:pt x="1844" y="116"/>
                    <a:pt x="1638" y="42"/>
                  </a:cubicBezTo>
                  <a:cubicBezTo>
                    <a:pt x="1568" y="13"/>
                    <a:pt x="1499" y="0"/>
                    <a:pt x="1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 rot="5083772">
              <a:off x="2270007" y="-281482"/>
              <a:ext cx="95022" cy="95025"/>
            </a:xfrm>
            <a:custGeom>
              <a:rect b="b" l="l" r="r" t="t"/>
              <a:pathLst>
                <a:path extrusionOk="0" h="1317" w="1317">
                  <a:moveTo>
                    <a:pt x="1276" y="0"/>
                  </a:moveTo>
                  <a:cubicBezTo>
                    <a:pt x="988" y="49"/>
                    <a:pt x="765" y="280"/>
                    <a:pt x="716" y="576"/>
                  </a:cubicBezTo>
                  <a:cubicBezTo>
                    <a:pt x="329" y="584"/>
                    <a:pt x="17" y="897"/>
                    <a:pt x="0" y="1292"/>
                  </a:cubicBezTo>
                  <a:cubicBezTo>
                    <a:pt x="0" y="1309"/>
                    <a:pt x="8" y="1317"/>
                    <a:pt x="25" y="1317"/>
                  </a:cubicBezTo>
                  <a:cubicBezTo>
                    <a:pt x="41" y="1317"/>
                    <a:pt x="49" y="1309"/>
                    <a:pt x="49" y="1292"/>
                  </a:cubicBezTo>
                  <a:cubicBezTo>
                    <a:pt x="66" y="922"/>
                    <a:pt x="370" y="626"/>
                    <a:pt x="741" y="626"/>
                  </a:cubicBezTo>
                  <a:lnTo>
                    <a:pt x="765" y="626"/>
                  </a:lnTo>
                  <a:lnTo>
                    <a:pt x="765" y="601"/>
                  </a:lnTo>
                  <a:cubicBezTo>
                    <a:pt x="782" y="469"/>
                    <a:pt x="848" y="337"/>
                    <a:pt x="938" y="239"/>
                  </a:cubicBezTo>
                  <a:cubicBezTo>
                    <a:pt x="1029" y="140"/>
                    <a:pt x="1152" y="74"/>
                    <a:pt x="1284" y="49"/>
                  </a:cubicBezTo>
                  <a:cubicBezTo>
                    <a:pt x="1317" y="41"/>
                    <a:pt x="1309" y="0"/>
                    <a:pt x="1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 rot="5083772">
              <a:off x="2290277" y="-218451"/>
              <a:ext cx="46681" cy="24171"/>
            </a:xfrm>
            <a:custGeom>
              <a:rect b="b" l="l" r="r" t="t"/>
              <a:pathLst>
                <a:path extrusionOk="0" h="335" w="647">
                  <a:moveTo>
                    <a:pt x="39" y="1"/>
                  </a:moveTo>
                  <a:cubicBezTo>
                    <a:pt x="15" y="1"/>
                    <a:pt x="1" y="32"/>
                    <a:pt x="22" y="46"/>
                  </a:cubicBezTo>
                  <a:cubicBezTo>
                    <a:pt x="203" y="169"/>
                    <a:pt x="400" y="268"/>
                    <a:pt x="606" y="334"/>
                  </a:cubicBezTo>
                  <a:lnTo>
                    <a:pt x="614" y="334"/>
                  </a:lnTo>
                  <a:cubicBezTo>
                    <a:pt x="617" y="334"/>
                    <a:pt x="619" y="334"/>
                    <a:pt x="621" y="334"/>
                  </a:cubicBezTo>
                  <a:cubicBezTo>
                    <a:pt x="647" y="334"/>
                    <a:pt x="645" y="292"/>
                    <a:pt x="622" y="284"/>
                  </a:cubicBezTo>
                  <a:cubicBezTo>
                    <a:pt x="417" y="218"/>
                    <a:pt x="227" y="128"/>
                    <a:pt x="54" y="4"/>
                  </a:cubicBezTo>
                  <a:cubicBezTo>
                    <a:pt x="49" y="2"/>
                    <a:pt x="44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 rot="5083772">
              <a:off x="2270680" y="-292298"/>
              <a:ext cx="67893" cy="71215"/>
            </a:xfrm>
            <a:custGeom>
              <a:rect b="b" l="l" r="r" t="t"/>
              <a:pathLst>
                <a:path extrusionOk="0" h="987" w="941">
                  <a:moveTo>
                    <a:pt x="37" y="0"/>
                  </a:moveTo>
                  <a:cubicBezTo>
                    <a:pt x="17" y="0"/>
                    <a:pt x="0" y="36"/>
                    <a:pt x="27" y="56"/>
                  </a:cubicBezTo>
                  <a:cubicBezTo>
                    <a:pt x="266" y="221"/>
                    <a:pt x="554" y="320"/>
                    <a:pt x="850" y="328"/>
                  </a:cubicBezTo>
                  <a:cubicBezTo>
                    <a:pt x="743" y="526"/>
                    <a:pt x="685" y="739"/>
                    <a:pt x="693" y="962"/>
                  </a:cubicBezTo>
                  <a:cubicBezTo>
                    <a:pt x="693" y="970"/>
                    <a:pt x="702" y="986"/>
                    <a:pt x="718" y="986"/>
                  </a:cubicBezTo>
                  <a:cubicBezTo>
                    <a:pt x="735" y="986"/>
                    <a:pt x="743" y="970"/>
                    <a:pt x="743" y="953"/>
                  </a:cubicBezTo>
                  <a:cubicBezTo>
                    <a:pt x="743" y="731"/>
                    <a:pt x="800" y="509"/>
                    <a:pt x="916" y="320"/>
                  </a:cubicBezTo>
                  <a:lnTo>
                    <a:pt x="940" y="279"/>
                  </a:lnTo>
                  <a:lnTo>
                    <a:pt x="891" y="279"/>
                  </a:lnTo>
                  <a:cubicBezTo>
                    <a:pt x="595" y="279"/>
                    <a:pt x="298" y="188"/>
                    <a:pt x="52" y="7"/>
                  </a:cubicBezTo>
                  <a:cubicBezTo>
                    <a:pt x="47" y="2"/>
                    <a:pt x="42" y="0"/>
                    <a:pt x="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 rot="5083772">
              <a:off x="2339759" y="-280006"/>
              <a:ext cx="28571" cy="73379"/>
            </a:xfrm>
            <a:custGeom>
              <a:rect b="b" l="l" r="r" t="t"/>
              <a:pathLst>
                <a:path extrusionOk="0" h="1017" w="396">
                  <a:moveTo>
                    <a:pt x="119" y="1"/>
                  </a:moveTo>
                  <a:cubicBezTo>
                    <a:pt x="108" y="1"/>
                    <a:pt x="99" y="8"/>
                    <a:pt x="99" y="20"/>
                  </a:cubicBezTo>
                  <a:cubicBezTo>
                    <a:pt x="1" y="366"/>
                    <a:pt x="99" y="745"/>
                    <a:pt x="355" y="1008"/>
                  </a:cubicBezTo>
                  <a:cubicBezTo>
                    <a:pt x="355" y="1008"/>
                    <a:pt x="363" y="1016"/>
                    <a:pt x="371" y="1016"/>
                  </a:cubicBezTo>
                  <a:cubicBezTo>
                    <a:pt x="379" y="1016"/>
                    <a:pt x="379" y="1008"/>
                    <a:pt x="387" y="1008"/>
                  </a:cubicBezTo>
                  <a:cubicBezTo>
                    <a:pt x="396" y="992"/>
                    <a:pt x="396" y="975"/>
                    <a:pt x="387" y="967"/>
                  </a:cubicBezTo>
                  <a:cubicBezTo>
                    <a:pt x="149" y="720"/>
                    <a:pt x="58" y="366"/>
                    <a:pt x="149" y="37"/>
                  </a:cubicBezTo>
                  <a:cubicBezTo>
                    <a:pt x="149" y="20"/>
                    <a:pt x="141" y="4"/>
                    <a:pt x="132" y="4"/>
                  </a:cubicBezTo>
                  <a:cubicBezTo>
                    <a:pt x="128" y="2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 rot="5083772">
              <a:off x="2299846" y="-285493"/>
              <a:ext cx="62987" cy="86150"/>
            </a:xfrm>
            <a:custGeom>
              <a:rect b="b" l="l" r="r" t="t"/>
              <a:pathLst>
                <a:path extrusionOk="0" h="1194" w="873">
                  <a:moveTo>
                    <a:pt x="856" y="0"/>
                  </a:moveTo>
                  <a:cubicBezTo>
                    <a:pt x="659" y="165"/>
                    <a:pt x="560" y="420"/>
                    <a:pt x="577" y="675"/>
                  </a:cubicBezTo>
                  <a:cubicBezTo>
                    <a:pt x="289" y="691"/>
                    <a:pt x="50" y="905"/>
                    <a:pt x="1" y="1193"/>
                  </a:cubicBezTo>
                  <a:lnTo>
                    <a:pt x="25" y="1193"/>
                  </a:lnTo>
                  <a:cubicBezTo>
                    <a:pt x="75" y="914"/>
                    <a:pt x="313" y="708"/>
                    <a:pt x="593" y="700"/>
                  </a:cubicBezTo>
                  <a:lnTo>
                    <a:pt x="610" y="700"/>
                  </a:lnTo>
                  <a:lnTo>
                    <a:pt x="610" y="691"/>
                  </a:lnTo>
                  <a:cubicBezTo>
                    <a:pt x="585" y="436"/>
                    <a:pt x="684" y="181"/>
                    <a:pt x="873" y="17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 rot="5083772">
              <a:off x="2297508" y="-260629"/>
              <a:ext cx="46970" cy="16306"/>
            </a:xfrm>
            <a:custGeom>
              <a:rect b="b" l="l" r="r" t="t"/>
              <a:pathLst>
                <a:path extrusionOk="0" h="226" w="651">
                  <a:moveTo>
                    <a:pt x="445" y="0"/>
                  </a:moveTo>
                  <a:cubicBezTo>
                    <a:pt x="371" y="0"/>
                    <a:pt x="297" y="10"/>
                    <a:pt x="223" y="28"/>
                  </a:cubicBezTo>
                  <a:cubicBezTo>
                    <a:pt x="124" y="53"/>
                    <a:pt x="42" y="127"/>
                    <a:pt x="0" y="217"/>
                  </a:cubicBezTo>
                  <a:lnTo>
                    <a:pt x="25" y="226"/>
                  </a:lnTo>
                  <a:cubicBezTo>
                    <a:pt x="66" y="143"/>
                    <a:pt x="140" y="77"/>
                    <a:pt x="231" y="53"/>
                  </a:cubicBezTo>
                  <a:cubicBezTo>
                    <a:pt x="299" y="34"/>
                    <a:pt x="371" y="25"/>
                    <a:pt x="445" y="25"/>
                  </a:cubicBezTo>
                  <a:cubicBezTo>
                    <a:pt x="469" y="25"/>
                    <a:pt x="494" y="26"/>
                    <a:pt x="519" y="28"/>
                  </a:cubicBezTo>
                  <a:cubicBezTo>
                    <a:pt x="560" y="28"/>
                    <a:pt x="609" y="36"/>
                    <a:pt x="634" y="69"/>
                  </a:cubicBezTo>
                  <a:lnTo>
                    <a:pt x="651" y="61"/>
                  </a:lnTo>
                  <a:cubicBezTo>
                    <a:pt x="622" y="25"/>
                    <a:pt x="581" y="2"/>
                    <a:pt x="538" y="2"/>
                  </a:cubicBezTo>
                  <a:cubicBezTo>
                    <a:pt x="532" y="2"/>
                    <a:pt x="525" y="2"/>
                    <a:pt x="519" y="3"/>
                  </a:cubicBezTo>
                  <a:cubicBezTo>
                    <a:pt x="494" y="1"/>
                    <a:pt x="469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 rot="5083772">
              <a:off x="2340141" y="-257752"/>
              <a:ext cx="11977" cy="41055"/>
            </a:xfrm>
            <a:custGeom>
              <a:rect b="b" l="l" r="r" t="t"/>
              <a:pathLst>
                <a:path extrusionOk="0" h="569" w="166">
                  <a:moveTo>
                    <a:pt x="91" y="0"/>
                  </a:moveTo>
                  <a:cubicBezTo>
                    <a:pt x="34" y="83"/>
                    <a:pt x="1" y="190"/>
                    <a:pt x="17" y="288"/>
                  </a:cubicBezTo>
                  <a:cubicBezTo>
                    <a:pt x="26" y="395"/>
                    <a:pt x="67" y="494"/>
                    <a:pt x="141" y="568"/>
                  </a:cubicBezTo>
                  <a:lnTo>
                    <a:pt x="166" y="544"/>
                  </a:lnTo>
                  <a:cubicBezTo>
                    <a:pt x="91" y="478"/>
                    <a:pt x="50" y="387"/>
                    <a:pt x="42" y="288"/>
                  </a:cubicBezTo>
                  <a:cubicBezTo>
                    <a:pt x="34" y="190"/>
                    <a:pt x="59" y="99"/>
                    <a:pt x="116" y="17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 rot="5083772">
              <a:off x="2305985" y="-262681"/>
              <a:ext cx="50000" cy="13204"/>
            </a:xfrm>
            <a:custGeom>
              <a:rect b="b" l="l" r="r" t="t"/>
              <a:pathLst>
                <a:path extrusionOk="0" h="183" w="693">
                  <a:moveTo>
                    <a:pt x="346" y="1"/>
                  </a:moveTo>
                  <a:cubicBezTo>
                    <a:pt x="215" y="1"/>
                    <a:pt x="83" y="59"/>
                    <a:pt x="1" y="166"/>
                  </a:cubicBezTo>
                  <a:lnTo>
                    <a:pt x="17" y="182"/>
                  </a:lnTo>
                  <a:cubicBezTo>
                    <a:pt x="100" y="83"/>
                    <a:pt x="223" y="26"/>
                    <a:pt x="346" y="26"/>
                  </a:cubicBezTo>
                  <a:cubicBezTo>
                    <a:pt x="470" y="34"/>
                    <a:pt x="593" y="83"/>
                    <a:pt x="676" y="182"/>
                  </a:cubicBezTo>
                  <a:lnTo>
                    <a:pt x="692" y="166"/>
                  </a:lnTo>
                  <a:cubicBezTo>
                    <a:pt x="610" y="67"/>
                    <a:pt x="478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 rot="5083772">
              <a:off x="2335401" y="-277990"/>
              <a:ext cx="35137" cy="54692"/>
            </a:xfrm>
            <a:custGeom>
              <a:rect b="b" l="l" r="r" t="t"/>
              <a:pathLst>
                <a:path extrusionOk="0" h="758" w="487">
                  <a:moveTo>
                    <a:pt x="66" y="1"/>
                  </a:moveTo>
                  <a:cubicBezTo>
                    <a:pt x="1" y="322"/>
                    <a:pt x="173" y="643"/>
                    <a:pt x="478" y="758"/>
                  </a:cubicBezTo>
                  <a:lnTo>
                    <a:pt x="486" y="733"/>
                  </a:lnTo>
                  <a:cubicBezTo>
                    <a:pt x="198" y="618"/>
                    <a:pt x="25" y="305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 rot="5083772">
              <a:off x="2373922" y="-268029"/>
              <a:ext cx="8514" cy="5556"/>
            </a:xfrm>
            <a:custGeom>
              <a:rect b="b" l="l" r="r" t="t"/>
              <a:pathLst>
                <a:path extrusionOk="0" h="77" w="118">
                  <a:moveTo>
                    <a:pt x="92" y="1"/>
                  </a:moveTo>
                  <a:cubicBezTo>
                    <a:pt x="61" y="1"/>
                    <a:pt x="1" y="76"/>
                    <a:pt x="53" y="76"/>
                  </a:cubicBezTo>
                  <a:cubicBezTo>
                    <a:pt x="55" y="76"/>
                    <a:pt x="57" y="76"/>
                    <a:pt x="60" y="76"/>
                  </a:cubicBezTo>
                  <a:cubicBezTo>
                    <a:pt x="92" y="76"/>
                    <a:pt x="117" y="51"/>
                    <a:pt x="109" y="27"/>
                  </a:cubicBezTo>
                  <a:cubicBezTo>
                    <a:pt x="109" y="8"/>
                    <a:pt x="10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 rot="5083772">
              <a:off x="2371721" y="-218493"/>
              <a:ext cx="7143" cy="4906"/>
            </a:xfrm>
            <a:custGeom>
              <a:rect b="b" l="l" r="r" t="t"/>
              <a:pathLst>
                <a:path extrusionOk="0" h="68" w="99">
                  <a:moveTo>
                    <a:pt x="18" y="1"/>
                  </a:moveTo>
                  <a:cubicBezTo>
                    <a:pt x="7" y="1"/>
                    <a:pt x="0" y="8"/>
                    <a:pt x="0" y="27"/>
                  </a:cubicBezTo>
                  <a:cubicBezTo>
                    <a:pt x="0" y="51"/>
                    <a:pt x="25" y="68"/>
                    <a:pt x="49" y="68"/>
                  </a:cubicBezTo>
                  <a:cubicBezTo>
                    <a:pt x="98" y="62"/>
                    <a:pt x="47" y="1"/>
                    <a:pt x="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 rot="5083772">
              <a:off x="2362995" y="-240776"/>
              <a:ext cx="6638" cy="6422"/>
            </a:xfrm>
            <a:custGeom>
              <a:rect b="b" l="l" r="r" t="t"/>
              <a:pathLst>
                <a:path extrusionOk="0" h="89" w="92">
                  <a:moveTo>
                    <a:pt x="47" y="0"/>
                  </a:moveTo>
                  <a:cubicBezTo>
                    <a:pt x="24" y="0"/>
                    <a:pt x="1" y="17"/>
                    <a:pt x="1" y="48"/>
                  </a:cubicBezTo>
                  <a:cubicBezTo>
                    <a:pt x="1" y="72"/>
                    <a:pt x="25" y="89"/>
                    <a:pt x="50" y="89"/>
                  </a:cubicBezTo>
                  <a:cubicBezTo>
                    <a:pt x="75" y="89"/>
                    <a:pt x="91" y="64"/>
                    <a:pt x="91" y="39"/>
                  </a:cubicBezTo>
                  <a:cubicBezTo>
                    <a:pt x="87" y="13"/>
                    <a:pt x="6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 rot="5083772">
              <a:off x="2319484" y="-283667"/>
              <a:ext cx="7215" cy="6566"/>
            </a:xfrm>
            <a:custGeom>
              <a:rect b="b" l="l" r="r" t="t"/>
              <a:pathLst>
                <a:path extrusionOk="0" h="91" w="100">
                  <a:moveTo>
                    <a:pt x="50" y="0"/>
                  </a:moveTo>
                  <a:cubicBezTo>
                    <a:pt x="0" y="17"/>
                    <a:pt x="9" y="91"/>
                    <a:pt x="58" y="91"/>
                  </a:cubicBezTo>
                  <a:cubicBezTo>
                    <a:pt x="83" y="91"/>
                    <a:pt x="99" y="66"/>
                    <a:pt x="99" y="42"/>
                  </a:cubicBezTo>
                  <a:cubicBezTo>
                    <a:pt x="99" y="17"/>
                    <a:pt x="74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 rot="5083772">
              <a:off x="2307737" y="-275832"/>
              <a:ext cx="6926" cy="6422"/>
            </a:xfrm>
            <a:custGeom>
              <a:rect b="b" l="l" r="r" t="t"/>
              <a:pathLst>
                <a:path extrusionOk="0" h="89" w="96">
                  <a:moveTo>
                    <a:pt x="48" y="0"/>
                  </a:moveTo>
                  <a:cubicBezTo>
                    <a:pt x="25" y="0"/>
                    <a:pt x="1" y="17"/>
                    <a:pt x="5" y="48"/>
                  </a:cubicBezTo>
                  <a:cubicBezTo>
                    <a:pt x="5" y="72"/>
                    <a:pt x="22" y="89"/>
                    <a:pt x="46" y="89"/>
                  </a:cubicBezTo>
                  <a:cubicBezTo>
                    <a:pt x="71" y="89"/>
                    <a:pt x="96" y="64"/>
                    <a:pt x="87" y="39"/>
                  </a:cubicBezTo>
                  <a:cubicBezTo>
                    <a:pt x="87" y="13"/>
                    <a:pt x="68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 rot="5083772">
              <a:off x="2284184" y="-271662"/>
              <a:ext cx="6782" cy="5051"/>
            </a:xfrm>
            <a:custGeom>
              <a:rect b="b" l="l" r="r" t="t"/>
              <a:pathLst>
                <a:path extrusionOk="0" h="70" w="94">
                  <a:moveTo>
                    <a:pt x="80" y="0"/>
                  </a:moveTo>
                  <a:cubicBezTo>
                    <a:pt x="54" y="0"/>
                    <a:pt x="1" y="70"/>
                    <a:pt x="52" y="70"/>
                  </a:cubicBezTo>
                  <a:cubicBezTo>
                    <a:pt x="77" y="61"/>
                    <a:pt x="93" y="45"/>
                    <a:pt x="93" y="20"/>
                  </a:cubicBezTo>
                  <a:cubicBezTo>
                    <a:pt x="93" y="6"/>
                    <a:pt x="88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 rot="5083772">
              <a:off x="2697512" y="744309"/>
              <a:ext cx="247691" cy="262274"/>
            </a:xfrm>
            <a:custGeom>
              <a:rect b="b" l="l" r="r" t="t"/>
              <a:pathLst>
                <a:path extrusionOk="0" h="3635" w="3433">
                  <a:moveTo>
                    <a:pt x="1429" y="0"/>
                  </a:moveTo>
                  <a:cubicBezTo>
                    <a:pt x="1030" y="0"/>
                    <a:pt x="638" y="221"/>
                    <a:pt x="396" y="553"/>
                  </a:cubicBezTo>
                  <a:cubicBezTo>
                    <a:pt x="280" y="676"/>
                    <a:pt x="231" y="849"/>
                    <a:pt x="256" y="1013"/>
                  </a:cubicBezTo>
                  <a:cubicBezTo>
                    <a:pt x="272" y="1079"/>
                    <a:pt x="297" y="1145"/>
                    <a:pt x="346" y="1194"/>
                  </a:cubicBezTo>
                  <a:cubicBezTo>
                    <a:pt x="83" y="1384"/>
                    <a:pt x="1" y="1771"/>
                    <a:pt x="34" y="2092"/>
                  </a:cubicBezTo>
                  <a:cubicBezTo>
                    <a:pt x="58" y="2297"/>
                    <a:pt x="108" y="2552"/>
                    <a:pt x="297" y="2668"/>
                  </a:cubicBezTo>
                  <a:cubicBezTo>
                    <a:pt x="348" y="2696"/>
                    <a:pt x="405" y="2710"/>
                    <a:pt x="461" y="2710"/>
                  </a:cubicBezTo>
                  <a:cubicBezTo>
                    <a:pt x="504" y="2710"/>
                    <a:pt x="546" y="2702"/>
                    <a:pt x="585" y="2684"/>
                  </a:cubicBezTo>
                  <a:lnTo>
                    <a:pt x="626" y="2676"/>
                  </a:lnTo>
                  <a:cubicBezTo>
                    <a:pt x="626" y="2709"/>
                    <a:pt x="626" y="2750"/>
                    <a:pt x="626" y="2791"/>
                  </a:cubicBezTo>
                  <a:cubicBezTo>
                    <a:pt x="634" y="2890"/>
                    <a:pt x="659" y="2989"/>
                    <a:pt x="692" y="3087"/>
                  </a:cubicBezTo>
                  <a:cubicBezTo>
                    <a:pt x="717" y="3186"/>
                    <a:pt x="774" y="3277"/>
                    <a:pt x="848" y="3351"/>
                  </a:cubicBezTo>
                  <a:cubicBezTo>
                    <a:pt x="922" y="3416"/>
                    <a:pt x="1013" y="3474"/>
                    <a:pt x="1103" y="3523"/>
                  </a:cubicBezTo>
                  <a:cubicBezTo>
                    <a:pt x="1239" y="3598"/>
                    <a:pt x="1393" y="3635"/>
                    <a:pt x="1549" y="3635"/>
                  </a:cubicBezTo>
                  <a:cubicBezTo>
                    <a:pt x="1601" y="3635"/>
                    <a:pt x="1653" y="3630"/>
                    <a:pt x="1704" y="3622"/>
                  </a:cubicBezTo>
                  <a:cubicBezTo>
                    <a:pt x="1861" y="3598"/>
                    <a:pt x="1992" y="3507"/>
                    <a:pt x="2083" y="3384"/>
                  </a:cubicBezTo>
                  <a:cubicBezTo>
                    <a:pt x="2224" y="3479"/>
                    <a:pt x="2389" y="3527"/>
                    <a:pt x="2553" y="3527"/>
                  </a:cubicBezTo>
                  <a:cubicBezTo>
                    <a:pt x="2714" y="3527"/>
                    <a:pt x="2874" y="3481"/>
                    <a:pt x="3013" y="3392"/>
                  </a:cubicBezTo>
                  <a:cubicBezTo>
                    <a:pt x="3103" y="3326"/>
                    <a:pt x="3194" y="3252"/>
                    <a:pt x="3260" y="3161"/>
                  </a:cubicBezTo>
                  <a:cubicBezTo>
                    <a:pt x="3358" y="3079"/>
                    <a:pt x="3416" y="2964"/>
                    <a:pt x="3432" y="2840"/>
                  </a:cubicBezTo>
                  <a:cubicBezTo>
                    <a:pt x="3424" y="2668"/>
                    <a:pt x="3358" y="2503"/>
                    <a:pt x="3243" y="2371"/>
                  </a:cubicBezTo>
                  <a:cubicBezTo>
                    <a:pt x="3268" y="2355"/>
                    <a:pt x="3292" y="2330"/>
                    <a:pt x="3309" y="2305"/>
                  </a:cubicBezTo>
                  <a:cubicBezTo>
                    <a:pt x="3350" y="2223"/>
                    <a:pt x="3367" y="2133"/>
                    <a:pt x="3358" y="2042"/>
                  </a:cubicBezTo>
                  <a:cubicBezTo>
                    <a:pt x="3367" y="1878"/>
                    <a:pt x="3342" y="1721"/>
                    <a:pt x="3284" y="1573"/>
                  </a:cubicBezTo>
                  <a:cubicBezTo>
                    <a:pt x="3218" y="1417"/>
                    <a:pt x="3111" y="1285"/>
                    <a:pt x="2963" y="1194"/>
                  </a:cubicBezTo>
                  <a:cubicBezTo>
                    <a:pt x="2881" y="1145"/>
                    <a:pt x="2799" y="1120"/>
                    <a:pt x="2716" y="1104"/>
                  </a:cubicBezTo>
                  <a:cubicBezTo>
                    <a:pt x="2689" y="1098"/>
                    <a:pt x="2662" y="1096"/>
                    <a:pt x="2634" y="1096"/>
                  </a:cubicBezTo>
                  <a:cubicBezTo>
                    <a:pt x="2579" y="1096"/>
                    <a:pt x="2524" y="1107"/>
                    <a:pt x="2469" y="1129"/>
                  </a:cubicBezTo>
                  <a:cubicBezTo>
                    <a:pt x="2461" y="709"/>
                    <a:pt x="2288" y="306"/>
                    <a:pt x="1893" y="108"/>
                  </a:cubicBezTo>
                  <a:cubicBezTo>
                    <a:pt x="1743" y="34"/>
                    <a:pt x="1586" y="0"/>
                    <a:pt x="1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 rot="5083772">
              <a:off x="2720755" y="766930"/>
              <a:ext cx="123304" cy="161910"/>
            </a:xfrm>
            <a:custGeom>
              <a:rect b="b" l="l" r="r" t="t"/>
              <a:pathLst>
                <a:path extrusionOk="0" h="2244" w="1709">
                  <a:moveTo>
                    <a:pt x="28" y="0"/>
                  </a:moveTo>
                  <a:cubicBezTo>
                    <a:pt x="14" y="0"/>
                    <a:pt x="0" y="11"/>
                    <a:pt x="5" y="29"/>
                  </a:cubicBezTo>
                  <a:cubicBezTo>
                    <a:pt x="29" y="120"/>
                    <a:pt x="87" y="202"/>
                    <a:pt x="169" y="252"/>
                  </a:cubicBezTo>
                  <a:cubicBezTo>
                    <a:pt x="252" y="301"/>
                    <a:pt x="334" y="334"/>
                    <a:pt x="424" y="359"/>
                  </a:cubicBezTo>
                  <a:cubicBezTo>
                    <a:pt x="540" y="392"/>
                    <a:pt x="655" y="424"/>
                    <a:pt x="770" y="466"/>
                  </a:cubicBezTo>
                  <a:cubicBezTo>
                    <a:pt x="976" y="531"/>
                    <a:pt x="1182" y="597"/>
                    <a:pt x="1387" y="647"/>
                  </a:cubicBezTo>
                  <a:cubicBezTo>
                    <a:pt x="1264" y="902"/>
                    <a:pt x="1239" y="1182"/>
                    <a:pt x="1322" y="1453"/>
                  </a:cubicBezTo>
                  <a:cubicBezTo>
                    <a:pt x="1396" y="1725"/>
                    <a:pt x="1511" y="1980"/>
                    <a:pt x="1659" y="2227"/>
                  </a:cubicBezTo>
                  <a:cubicBezTo>
                    <a:pt x="1659" y="2235"/>
                    <a:pt x="1667" y="2243"/>
                    <a:pt x="1684" y="2243"/>
                  </a:cubicBezTo>
                  <a:cubicBezTo>
                    <a:pt x="1684" y="2243"/>
                    <a:pt x="1692" y="2235"/>
                    <a:pt x="1692" y="2235"/>
                  </a:cubicBezTo>
                  <a:cubicBezTo>
                    <a:pt x="1708" y="2227"/>
                    <a:pt x="1708" y="2210"/>
                    <a:pt x="1708" y="2202"/>
                  </a:cubicBezTo>
                  <a:cubicBezTo>
                    <a:pt x="1560" y="1963"/>
                    <a:pt x="1445" y="1708"/>
                    <a:pt x="1371" y="1437"/>
                  </a:cubicBezTo>
                  <a:cubicBezTo>
                    <a:pt x="1297" y="1173"/>
                    <a:pt x="1322" y="885"/>
                    <a:pt x="1453" y="647"/>
                  </a:cubicBezTo>
                  <a:lnTo>
                    <a:pt x="1470" y="614"/>
                  </a:lnTo>
                  <a:lnTo>
                    <a:pt x="1437" y="605"/>
                  </a:lnTo>
                  <a:cubicBezTo>
                    <a:pt x="1215" y="548"/>
                    <a:pt x="1001" y="482"/>
                    <a:pt x="787" y="416"/>
                  </a:cubicBezTo>
                  <a:lnTo>
                    <a:pt x="441" y="301"/>
                  </a:lnTo>
                  <a:cubicBezTo>
                    <a:pt x="359" y="285"/>
                    <a:pt x="276" y="252"/>
                    <a:pt x="202" y="210"/>
                  </a:cubicBezTo>
                  <a:cubicBezTo>
                    <a:pt x="128" y="169"/>
                    <a:pt x="79" y="95"/>
                    <a:pt x="54" y="21"/>
                  </a:cubicBezTo>
                  <a:cubicBezTo>
                    <a:pt x="51" y="7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 rot="5083772">
              <a:off x="2745345" y="815561"/>
              <a:ext cx="88167" cy="62123"/>
            </a:xfrm>
            <a:custGeom>
              <a:rect b="b" l="l" r="r" t="t"/>
              <a:pathLst>
                <a:path extrusionOk="0" h="861" w="1222">
                  <a:moveTo>
                    <a:pt x="1190" y="1"/>
                  </a:moveTo>
                  <a:cubicBezTo>
                    <a:pt x="1186" y="1"/>
                    <a:pt x="1182" y="2"/>
                    <a:pt x="1177" y="4"/>
                  </a:cubicBezTo>
                  <a:cubicBezTo>
                    <a:pt x="733" y="177"/>
                    <a:pt x="329" y="449"/>
                    <a:pt x="17" y="819"/>
                  </a:cubicBezTo>
                  <a:cubicBezTo>
                    <a:pt x="0" y="835"/>
                    <a:pt x="17" y="860"/>
                    <a:pt x="33" y="860"/>
                  </a:cubicBezTo>
                  <a:cubicBezTo>
                    <a:pt x="41" y="860"/>
                    <a:pt x="50" y="852"/>
                    <a:pt x="58" y="852"/>
                  </a:cubicBezTo>
                  <a:cubicBezTo>
                    <a:pt x="362" y="490"/>
                    <a:pt x="757" y="218"/>
                    <a:pt x="1194" y="54"/>
                  </a:cubicBezTo>
                  <a:cubicBezTo>
                    <a:pt x="1222" y="39"/>
                    <a:pt x="1214" y="1"/>
                    <a:pt x="1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 rot="5083772">
              <a:off x="2764882" y="791603"/>
              <a:ext cx="75469" cy="153252"/>
            </a:xfrm>
            <a:custGeom>
              <a:rect b="b" l="l" r="r" t="t"/>
              <a:pathLst>
                <a:path extrusionOk="0" h="2124" w="1046">
                  <a:moveTo>
                    <a:pt x="0" y="0"/>
                  </a:moveTo>
                  <a:cubicBezTo>
                    <a:pt x="83" y="412"/>
                    <a:pt x="363" y="749"/>
                    <a:pt x="749" y="914"/>
                  </a:cubicBezTo>
                  <a:cubicBezTo>
                    <a:pt x="544" y="1333"/>
                    <a:pt x="659" y="1835"/>
                    <a:pt x="1029" y="2123"/>
                  </a:cubicBezTo>
                  <a:lnTo>
                    <a:pt x="1046" y="2107"/>
                  </a:lnTo>
                  <a:cubicBezTo>
                    <a:pt x="675" y="1827"/>
                    <a:pt x="568" y="1325"/>
                    <a:pt x="774" y="922"/>
                  </a:cubicBezTo>
                  <a:lnTo>
                    <a:pt x="782" y="905"/>
                  </a:lnTo>
                  <a:lnTo>
                    <a:pt x="774" y="905"/>
                  </a:lnTo>
                  <a:cubicBezTo>
                    <a:pt x="387" y="741"/>
                    <a:pt x="107" y="403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 rot="5083772">
              <a:off x="2764337" y="835649"/>
              <a:ext cx="29149" cy="74317"/>
            </a:xfrm>
            <a:custGeom>
              <a:rect b="b" l="l" r="r" t="t"/>
              <a:pathLst>
                <a:path extrusionOk="0" h="1030" w="404">
                  <a:moveTo>
                    <a:pt x="404" y="1"/>
                  </a:moveTo>
                  <a:cubicBezTo>
                    <a:pt x="321" y="1"/>
                    <a:pt x="272" y="75"/>
                    <a:pt x="231" y="149"/>
                  </a:cubicBezTo>
                  <a:cubicBezTo>
                    <a:pt x="140" y="281"/>
                    <a:pt x="83" y="429"/>
                    <a:pt x="41" y="585"/>
                  </a:cubicBezTo>
                  <a:cubicBezTo>
                    <a:pt x="0" y="741"/>
                    <a:pt x="41" y="906"/>
                    <a:pt x="140" y="1029"/>
                  </a:cubicBezTo>
                  <a:lnTo>
                    <a:pt x="165" y="1013"/>
                  </a:lnTo>
                  <a:cubicBezTo>
                    <a:pt x="66" y="898"/>
                    <a:pt x="33" y="733"/>
                    <a:pt x="74" y="585"/>
                  </a:cubicBezTo>
                  <a:cubicBezTo>
                    <a:pt x="107" y="437"/>
                    <a:pt x="165" y="297"/>
                    <a:pt x="247" y="165"/>
                  </a:cubicBezTo>
                  <a:cubicBezTo>
                    <a:pt x="288" y="100"/>
                    <a:pt x="338" y="25"/>
                    <a:pt x="404" y="25"/>
                  </a:cubicBez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 rot="5083772">
              <a:off x="2794753" y="838497"/>
              <a:ext cx="60029" cy="29150"/>
            </a:xfrm>
            <a:custGeom>
              <a:rect b="b" l="l" r="r" t="t"/>
              <a:pathLst>
                <a:path extrusionOk="0" h="404" w="832">
                  <a:moveTo>
                    <a:pt x="17" y="0"/>
                  </a:moveTo>
                  <a:lnTo>
                    <a:pt x="0" y="8"/>
                  </a:lnTo>
                  <a:cubicBezTo>
                    <a:pt x="116" y="255"/>
                    <a:pt x="354" y="403"/>
                    <a:pt x="626" y="403"/>
                  </a:cubicBezTo>
                  <a:cubicBezTo>
                    <a:pt x="692" y="403"/>
                    <a:pt x="766" y="395"/>
                    <a:pt x="832" y="370"/>
                  </a:cubicBezTo>
                  <a:lnTo>
                    <a:pt x="823" y="346"/>
                  </a:lnTo>
                  <a:cubicBezTo>
                    <a:pt x="756" y="366"/>
                    <a:pt x="689" y="376"/>
                    <a:pt x="622" y="376"/>
                  </a:cubicBezTo>
                  <a:cubicBezTo>
                    <a:pt x="370" y="376"/>
                    <a:pt x="134" y="23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 rot="5083772">
              <a:off x="2753374" y="825233"/>
              <a:ext cx="50505" cy="70132"/>
            </a:xfrm>
            <a:custGeom>
              <a:rect b="b" l="l" r="r" t="t"/>
              <a:pathLst>
                <a:path extrusionOk="0" h="972" w="700">
                  <a:moveTo>
                    <a:pt x="700" y="0"/>
                  </a:moveTo>
                  <a:cubicBezTo>
                    <a:pt x="255" y="83"/>
                    <a:pt x="0" y="552"/>
                    <a:pt x="165" y="971"/>
                  </a:cubicBezTo>
                  <a:lnTo>
                    <a:pt x="190" y="963"/>
                  </a:lnTo>
                  <a:cubicBezTo>
                    <a:pt x="33" y="560"/>
                    <a:pt x="272" y="107"/>
                    <a:pt x="700" y="25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 rot="5083772">
              <a:off x="2753037" y="822596"/>
              <a:ext cx="99784" cy="20275"/>
            </a:xfrm>
            <a:custGeom>
              <a:rect b="b" l="l" r="r" t="t"/>
              <a:pathLst>
                <a:path extrusionOk="0" h="281" w="1383">
                  <a:moveTo>
                    <a:pt x="1366" y="1"/>
                  </a:moveTo>
                  <a:cubicBezTo>
                    <a:pt x="1177" y="157"/>
                    <a:pt x="938" y="247"/>
                    <a:pt x="691" y="256"/>
                  </a:cubicBezTo>
                  <a:cubicBezTo>
                    <a:pt x="444" y="247"/>
                    <a:pt x="206" y="165"/>
                    <a:pt x="17" y="17"/>
                  </a:cubicBezTo>
                  <a:lnTo>
                    <a:pt x="0" y="33"/>
                  </a:lnTo>
                  <a:cubicBezTo>
                    <a:pt x="198" y="190"/>
                    <a:pt x="436" y="280"/>
                    <a:pt x="691" y="280"/>
                  </a:cubicBezTo>
                  <a:lnTo>
                    <a:pt x="691" y="272"/>
                  </a:lnTo>
                  <a:cubicBezTo>
                    <a:pt x="946" y="272"/>
                    <a:pt x="1193" y="182"/>
                    <a:pt x="1383" y="17"/>
                  </a:cubicBezTo>
                  <a:lnTo>
                    <a:pt x="1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 rot="5083772">
              <a:off x="2799344" y="777248"/>
              <a:ext cx="15224" cy="12122"/>
            </a:xfrm>
            <a:custGeom>
              <a:rect b="b" l="l" r="r" t="t"/>
              <a:pathLst>
                <a:path extrusionOk="0" h="168" w="211">
                  <a:moveTo>
                    <a:pt x="101" y="0"/>
                  </a:moveTo>
                  <a:cubicBezTo>
                    <a:pt x="93" y="0"/>
                    <a:pt x="84" y="2"/>
                    <a:pt x="75" y="5"/>
                  </a:cubicBezTo>
                  <a:cubicBezTo>
                    <a:pt x="1" y="30"/>
                    <a:pt x="1" y="128"/>
                    <a:pt x="66" y="161"/>
                  </a:cubicBezTo>
                  <a:cubicBezTo>
                    <a:pt x="77" y="166"/>
                    <a:pt x="88" y="168"/>
                    <a:pt x="99" y="168"/>
                  </a:cubicBezTo>
                  <a:cubicBezTo>
                    <a:pt x="131" y="168"/>
                    <a:pt x="163" y="151"/>
                    <a:pt x="182" y="120"/>
                  </a:cubicBezTo>
                  <a:cubicBezTo>
                    <a:pt x="210" y="63"/>
                    <a:pt x="159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 rot="5083772">
              <a:off x="2868026" y="819699"/>
              <a:ext cx="13059" cy="10390"/>
            </a:xfrm>
            <a:custGeom>
              <a:rect b="b" l="l" r="r" t="t"/>
              <a:pathLst>
                <a:path extrusionOk="0" h="144" w="181">
                  <a:moveTo>
                    <a:pt x="85" y="1"/>
                  </a:moveTo>
                  <a:cubicBezTo>
                    <a:pt x="58" y="1"/>
                    <a:pt x="31" y="15"/>
                    <a:pt x="17" y="50"/>
                  </a:cubicBezTo>
                  <a:cubicBezTo>
                    <a:pt x="1" y="104"/>
                    <a:pt x="45" y="144"/>
                    <a:pt x="89" y="144"/>
                  </a:cubicBezTo>
                  <a:cubicBezTo>
                    <a:pt x="112" y="144"/>
                    <a:pt x="134" y="133"/>
                    <a:pt x="149" y="108"/>
                  </a:cubicBezTo>
                  <a:cubicBezTo>
                    <a:pt x="180" y="49"/>
                    <a:pt x="133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 rot="5083772">
              <a:off x="2829351" y="816746"/>
              <a:ext cx="13059" cy="10390"/>
            </a:xfrm>
            <a:custGeom>
              <a:rect b="b" l="l" r="r" t="t"/>
              <a:pathLst>
                <a:path extrusionOk="0" h="144" w="181">
                  <a:moveTo>
                    <a:pt x="102" y="0"/>
                  </a:moveTo>
                  <a:cubicBezTo>
                    <a:pt x="31" y="0"/>
                    <a:pt x="0" y="101"/>
                    <a:pt x="66" y="137"/>
                  </a:cubicBezTo>
                  <a:cubicBezTo>
                    <a:pt x="77" y="142"/>
                    <a:pt x="88" y="144"/>
                    <a:pt x="98" y="144"/>
                  </a:cubicBezTo>
                  <a:cubicBezTo>
                    <a:pt x="127" y="144"/>
                    <a:pt x="152" y="128"/>
                    <a:pt x="164" y="104"/>
                  </a:cubicBezTo>
                  <a:cubicBezTo>
                    <a:pt x="181" y="63"/>
                    <a:pt x="164" y="22"/>
                    <a:pt x="132" y="6"/>
                  </a:cubicBezTo>
                  <a:cubicBezTo>
                    <a:pt x="121" y="2"/>
                    <a:pt x="11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 rot="5083772">
              <a:off x="2736543" y="845797"/>
              <a:ext cx="13420" cy="10606"/>
            </a:xfrm>
            <a:custGeom>
              <a:rect b="b" l="l" r="r" t="t"/>
              <a:pathLst>
                <a:path extrusionOk="0" h="147" w="186">
                  <a:moveTo>
                    <a:pt x="90" y="0"/>
                  </a:moveTo>
                  <a:cubicBezTo>
                    <a:pt x="64" y="0"/>
                    <a:pt x="37" y="15"/>
                    <a:pt x="22" y="49"/>
                  </a:cubicBezTo>
                  <a:cubicBezTo>
                    <a:pt x="1" y="104"/>
                    <a:pt x="47" y="147"/>
                    <a:pt x="92" y="147"/>
                  </a:cubicBezTo>
                  <a:cubicBezTo>
                    <a:pt x="116" y="147"/>
                    <a:pt x="140" y="135"/>
                    <a:pt x="154" y="107"/>
                  </a:cubicBezTo>
                  <a:cubicBezTo>
                    <a:pt x="186" y="48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 rot="5083772">
              <a:off x="2737255" y="868078"/>
              <a:ext cx="13564" cy="10534"/>
            </a:xfrm>
            <a:custGeom>
              <a:rect b="b" l="l" r="r" t="t"/>
              <a:pathLst>
                <a:path extrusionOk="0" h="146" w="188">
                  <a:moveTo>
                    <a:pt x="91" y="0"/>
                  </a:moveTo>
                  <a:cubicBezTo>
                    <a:pt x="66" y="0"/>
                    <a:pt x="42" y="12"/>
                    <a:pt x="28" y="40"/>
                  </a:cubicBezTo>
                  <a:cubicBezTo>
                    <a:pt x="1" y="100"/>
                    <a:pt x="49" y="145"/>
                    <a:pt x="97" y="145"/>
                  </a:cubicBezTo>
                  <a:cubicBezTo>
                    <a:pt x="122" y="145"/>
                    <a:pt x="146" y="133"/>
                    <a:pt x="160" y="105"/>
                  </a:cubicBezTo>
                  <a:cubicBezTo>
                    <a:pt x="187" y="46"/>
                    <a:pt x="138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 rot="5083772">
              <a:off x="2724937" y="902637"/>
              <a:ext cx="13131" cy="10534"/>
            </a:xfrm>
            <a:custGeom>
              <a:rect b="b" l="l" r="r" t="t"/>
              <a:pathLst>
                <a:path extrusionOk="0" h="146" w="182">
                  <a:moveTo>
                    <a:pt x="92" y="1"/>
                  </a:moveTo>
                  <a:cubicBezTo>
                    <a:pt x="69" y="1"/>
                    <a:pt x="47" y="12"/>
                    <a:pt x="33" y="37"/>
                  </a:cubicBezTo>
                  <a:cubicBezTo>
                    <a:pt x="0" y="97"/>
                    <a:pt x="51" y="146"/>
                    <a:pt x="101" y="146"/>
                  </a:cubicBezTo>
                  <a:cubicBezTo>
                    <a:pt x="126" y="146"/>
                    <a:pt x="151" y="133"/>
                    <a:pt x="165" y="102"/>
                  </a:cubicBezTo>
                  <a:cubicBezTo>
                    <a:pt x="181" y="43"/>
                    <a:pt x="136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 rot="5083772">
              <a:off x="1764417" y="1575556"/>
              <a:ext cx="242352" cy="254193"/>
            </a:xfrm>
            <a:custGeom>
              <a:rect b="b" l="l" r="r" t="t"/>
              <a:pathLst>
                <a:path extrusionOk="0" h="3523" w="3359">
                  <a:moveTo>
                    <a:pt x="1915" y="0"/>
                  </a:moveTo>
                  <a:cubicBezTo>
                    <a:pt x="1660" y="0"/>
                    <a:pt x="1430" y="155"/>
                    <a:pt x="1334" y="395"/>
                  </a:cubicBezTo>
                  <a:cubicBezTo>
                    <a:pt x="1318" y="394"/>
                    <a:pt x="1302" y="393"/>
                    <a:pt x="1286" y="393"/>
                  </a:cubicBezTo>
                  <a:cubicBezTo>
                    <a:pt x="1115" y="393"/>
                    <a:pt x="954" y="474"/>
                    <a:pt x="849" y="618"/>
                  </a:cubicBezTo>
                  <a:cubicBezTo>
                    <a:pt x="750" y="749"/>
                    <a:pt x="717" y="922"/>
                    <a:pt x="758" y="1087"/>
                  </a:cubicBezTo>
                  <a:cubicBezTo>
                    <a:pt x="371" y="1268"/>
                    <a:pt x="100" y="1630"/>
                    <a:pt x="34" y="2050"/>
                  </a:cubicBezTo>
                  <a:cubicBezTo>
                    <a:pt x="1" y="2288"/>
                    <a:pt x="100" y="2527"/>
                    <a:pt x="289" y="2675"/>
                  </a:cubicBezTo>
                  <a:cubicBezTo>
                    <a:pt x="421" y="2766"/>
                    <a:pt x="569" y="2823"/>
                    <a:pt x="725" y="2848"/>
                  </a:cubicBezTo>
                  <a:cubicBezTo>
                    <a:pt x="717" y="3218"/>
                    <a:pt x="1021" y="3523"/>
                    <a:pt x="1383" y="3523"/>
                  </a:cubicBezTo>
                  <a:cubicBezTo>
                    <a:pt x="1754" y="3506"/>
                    <a:pt x="2058" y="3226"/>
                    <a:pt x="2108" y="2864"/>
                  </a:cubicBezTo>
                  <a:cubicBezTo>
                    <a:pt x="2156" y="2874"/>
                    <a:pt x="2204" y="2878"/>
                    <a:pt x="2252" y="2878"/>
                  </a:cubicBezTo>
                  <a:cubicBezTo>
                    <a:pt x="2500" y="2878"/>
                    <a:pt x="2737" y="2757"/>
                    <a:pt x="2881" y="2543"/>
                  </a:cubicBezTo>
                  <a:cubicBezTo>
                    <a:pt x="3079" y="2239"/>
                    <a:pt x="3013" y="1836"/>
                    <a:pt x="2807" y="1556"/>
                  </a:cubicBezTo>
                  <a:cubicBezTo>
                    <a:pt x="3062" y="1375"/>
                    <a:pt x="3359" y="1070"/>
                    <a:pt x="3202" y="749"/>
                  </a:cubicBezTo>
                  <a:cubicBezTo>
                    <a:pt x="3094" y="538"/>
                    <a:pt x="2901" y="469"/>
                    <a:pt x="2695" y="469"/>
                  </a:cubicBezTo>
                  <a:cubicBezTo>
                    <a:pt x="2604" y="469"/>
                    <a:pt x="2511" y="482"/>
                    <a:pt x="2420" y="502"/>
                  </a:cubicBezTo>
                  <a:cubicBezTo>
                    <a:pt x="2387" y="239"/>
                    <a:pt x="2190" y="42"/>
                    <a:pt x="1935" y="0"/>
                  </a:cubicBezTo>
                  <a:cubicBezTo>
                    <a:pt x="1928" y="0"/>
                    <a:pt x="1922" y="0"/>
                    <a:pt x="1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 rot="5083772">
              <a:off x="1788744" y="1651323"/>
              <a:ext cx="102670" cy="72513"/>
            </a:xfrm>
            <a:custGeom>
              <a:rect b="b" l="l" r="r" t="t"/>
              <a:pathLst>
                <a:path extrusionOk="0" h="1005" w="1423">
                  <a:moveTo>
                    <a:pt x="978" y="1"/>
                  </a:moveTo>
                  <a:lnTo>
                    <a:pt x="961" y="58"/>
                  </a:lnTo>
                  <a:cubicBezTo>
                    <a:pt x="838" y="494"/>
                    <a:pt x="476" y="823"/>
                    <a:pt x="31" y="914"/>
                  </a:cubicBezTo>
                  <a:cubicBezTo>
                    <a:pt x="1" y="922"/>
                    <a:pt x="13" y="964"/>
                    <a:pt x="41" y="964"/>
                  </a:cubicBezTo>
                  <a:cubicBezTo>
                    <a:pt x="43" y="964"/>
                    <a:pt x="45" y="964"/>
                    <a:pt x="48" y="963"/>
                  </a:cubicBezTo>
                  <a:cubicBezTo>
                    <a:pt x="484" y="873"/>
                    <a:pt x="846" y="560"/>
                    <a:pt x="994" y="132"/>
                  </a:cubicBezTo>
                  <a:cubicBezTo>
                    <a:pt x="1142" y="404"/>
                    <a:pt x="1274" y="692"/>
                    <a:pt x="1373" y="988"/>
                  </a:cubicBezTo>
                  <a:cubicBezTo>
                    <a:pt x="1381" y="996"/>
                    <a:pt x="1389" y="1005"/>
                    <a:pt x="1397" y="1005"/>
                  </a:cubicBezTo>
                  <a:lnTo>
                    <a:pt x="1406" y="1005"/>
                  </a:lnTo>
                  <a:cubicBezTo>
                    <a:pt x="1414" y="996"/>
                    <a:pt x="1422" y="980"/>
                    <a:pt x="1422" y="972"/>
                  </a:cubicBezTo>
                  <a:cubicBezTo>
                    <a:pt x="1315" y="651"/>
                    <a:pt x="1175" y="346"/>
                    <a:pt x="1011" y="50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 rot="5083772">
              <a:off x="1852931" y="1725394"/>
              <a:ext cx="77273" cy="32108"/>
            </a:xfrm>
            <a:custGeom>
              <a:rect b="b" l="l" r="r" t="t"/>
              <a:pathLst>
                <a:path extrusionOk="0" h="445" w="1071">
                  <a:moveTo>
                    <a:pt x="1046" y="0"/>
                  </a:moveTo>
                  <a:cubicBezTo>
                    <a:pt x="676" y="58"/>
                    <a:pt x="322" y="190"/>
                    <a:pt x="17" y="395"/>
                  </a:cubicBezTo>
                  <a:cubicBezTo>
                    <a:pt x="1" y="404"/>
                    <a:pt x="1" y="420"/>
                    <a:pt x="9" y="428"/>
                  </a:cubicBezTo>
                  <a:cubicBezTo>
                    <a:pt x="9" y="437"/>
                    <a:pt x="17" y="437"/>
                    <a:pt x="26" y="445"/>
                  </a:cubicBezTo>
                  <a:cubicBezTo>
                    <a:pt x="34" y="445"/>
                    <a:pt x="42" y="437"/>
                    <a:pt x="50" y="437"/>
                  </a:cubicBezTo>
                  <a:cubicBezTo>
                    <a:pt x="347" y="231"/>
                    <a:pt x="692" y="107"/>
                    <a:pt x="1046" y="50"/>
                  </a:cubicBezTo>
                  <a:cubicBezTo>
                    <a:pt x="1063" y="50"/>
                    <a:pt x="1071" y="42"/>
                    <a:pt x="1071" y="25"/>
                  </a:cubicBezTo>
                  <a:cubicBezTo>
                    <a:pt x="1071" y="9"/>
                    <a:pt x="1054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 rot="5083772">
              <a:off x="1869773" y="1643911"/>
              <a:ext cx="60029" cy="63061"/>
            </a:xfrm>
            <a:custGeom>
              <a:rect b="b" l="l" r="r" t="t"/>
              <a:pathLst>
                <a:path extrusionOk="0" h="874" w="832">
                  <a:moveTo>
                    <a:pt x="33" y="1"/>
                  </a:moveTo>
                  <a:cubicBezTo>
                    <a:pt x="17" y="1"/>
                    <a:pt x="8" y="9"/>
                    <a:pt x="8" y="26"/>
                  </a:cubicBezTo>
                  <a:cubicBezTo>
                    <a:pt x="0" y="34"/>
                    <a:pt x="17" y="50"/>
                    <a:pt x="25" y="50"/>
                  </a:cubicBezTo>
                  <a:cubicBezTo>
                    <a:pt x="436" y="91"/>
                    <a:pt x="757" y="429"/>
                    <a:pt x="774" y="849"/>
                  </a:cubicBezTo>
                  <a:cubicBezTo>
                    <a:pt x="774" y="857"/>
                    <a:pt x="790" y="873"/>
                    <a:pt x="807" y="873"/>
                  </a:cubicBezTo>
                  <a:cubicBezTo>
                    <a:pt x="815" y="865"/>
                    <a:pt x="831" y="857"/>
                    <a:pt x="831" y="840"/>
                  </a:cubicBezTo>
                  <a:cubicBezTo>
                    <a:pt x="807" y="404"/>
                    <a:pt x="469" y="42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 rot="5083772">
              <a:off x="1909224" y="1650405"/>
              <a:ext cx="38672" cy="106786"/>
            </a:xfrm>
            <a:custGeom>
              <a:rect b="b" l="l" r="r" t="t"/>
              <a:pathLst>
                <a:path extrusionOk="0" h="1480" w="536">
                  <a:moveTo>
                    <a:pt x="33" y="0"/>
                  </a:moveTo>
                  <a:cubicBezTo>
                    <a:pt x="27" y="0"/>
                    <a:pt x="21" y="2"/>
                    <a:pt x="17" y="7"/>
                  </a:cubicBezTo>
                  <a:cubicBezTo>
                    <a:pt x="0" y="15"/>
                    <a:pt x="0" y="31"/>
                    <a:pt x="17" y="40"/>
                  </a:cubicBezTo>
                  <a:cubicBezTo>
                    <a:pt x="395" y="410"/>
                    <a:pt x="478" y="986"/>
                    <a:pt x="206" y="1439"/>
                  </a:cubicBezTo>
                  <a:cubicBezTo>
                    <a:pt x="198" y="1455"/>
                    <a:pt x="206" y="1471"/>
                    <a:pt x="214" y="1480"/>
                  </a:cubicBezTo>
                  <a:lnTo>
                    <a:pt x="231" y="1480"/>
                  </a:lnTo>
                  <a:cubicBezTo>
                    <a:pt x="239" y="1480"/>
                    <a:pt x="247" y="1480"/>
                    <a:pt x="255" y="1471"/>
                  </a:cubicBezTo>
                  <a:cubicBezTo>
                    <a:pt x="535" y="994"/>
                    <a:pt x="453" y="385"/>
                    <a:pt x="50" y="7"/>
                  </a:cubicBezTo>
                  <a:cubicBezTo>
                    <a:pt x="45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 rot="5083772">
              <a:off x="1898936" y="1684589"/>
              <a:ext cx="58874" cy="90912"/>
            </a:xfrm>
            <a:custGeom>
              <a:rect b="b" l="l" r="r" t="t"/>
              <a:pathLst>
                <a:path extrusionOk="0" h="1260" w="816">
                  <a:moveTo>
                    <a:pt x="799" y="0"/>
                  </a:moveTo>
                  <a:cubicBezTo>
                    <a:pt x="782" y="0"/>
                    <a:pt x="766" y="9"/>
                    <a:pt x="766" y="17"/>
                  </a:cubicBezTo>
                  <a:cubicBezTo>
                    <a:pt x="659" y="494"/>
                    <a:pt x="395" y="914"/>
                    <a:pt x="9" y="1218"/>
                  </a:cubicBezTo>
                  <a:cubicBezTo>
                    <a:pt x="0" y="1227"/>
                    <a:pt x="0" y="1243"/>
                    <a:pt x="9" y="1251"/>
                  </a:cubicBezTo>
                  <a:cubicBezTo>
                    <a:pt x="17" y="1260"/>
                    <a:pt x="25" y="1260"/>
                    <a:pt x="33" y="1260"/>
                  </a:cubicBezTo>
                  <a:lnTo>
                    <a:pt x="42" y="1260"/>
                  </a:lnTo>
                  <a:cubicBezTo>
                    <a:pt x="437" y="947"/>
                    <a:pt x="708" y="519"/>
                    <a:pt x="815" y="33"/>
                  </a:cubicBezTo>
                  <a:cubicBezTo>
                    <a:pt x="815" y="17"/>
                    <a:pt x="807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 rot="5083772">
              <a:off x="1860065" y="1640479"/>
              <a:ext cx="53463" cy="118186"/>
            </a:xfrm>
            <a:custGeom>
              <a:rect b="b" l="l" r="r" t="t"/>
              <a:pathLst>
                <a:path extrusionOk="0" h="1638" w="741">
                  <a:moveTo>
                    <a:pt x="17" y="0"/>
                  </a:moveTo>
                  <a:lnTo>
                    <a:pt x="0" y="17"/>
                  </a:lnTo>
                  <a:cubicBezTo>
                    <a:pt x="157" y="115"/>
                    <a:pt x="297" y="247"/>
                    <a:pt x="412" y="387"/>
                  </a:cubicBezTo>
                  <a:cubicBezTo>
                    <a:pt x="527" y="535"/>
                    <a:pt x="560" y="724"/>
                    <a:pt x="510" y="905"/>
                  </a:cubicBezTo>
                  <a:lnTo>
                    <a:pt x="510" y="914"/>
                  </a:lnTo>
                  <a:cubicBezTo>
                    <a:pt x="675" y="1111"/>
                    <a:pt x="716" y="1391"/>
                    <a:pt x="609" y="1621"/>
                  </a:cubicBezTo>
                  <a:lnTo>
                    <a:pt x="634" y="1638"/>
                  </a:lnTo>
                  <a:cubicBezTo>
                    <a:pt x="741" y="1391"/>
                    <a:pt x="708" y="1111"/>
                    <a:pt x="543" y="905"/>
                  </a:cubicBezTo>
                  <a:cubicBezTo>
                    <a:pt x="593" y="724"/>
                    <a:pt x="560" y="527"/>
                    <a:pt x="436" y="370"/>
                  </a:cubicBezTo>
                  <a:cubicBezTo>
                    <a:pt x="321" y="222"/>
                    <a:pt x="173" y="99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 rot="5083772">
              <a:off x="1892983" y="1695801"/>
              <a:ext cx="32756" cy="57650"/>
            </a:xfrm>
            <a:custGeom>
              <a:rect b="b" l="l" r="r" t="t"/>
              <a:pathLst>
                <a:path extrusionOk="0" h="799" w="454">
                  <a:moveTo>
                    <a:pt x="420" y="0"/>
                  </a:moveTo>
                  <a:cubicBezTo>
                    <a:pt x="429" y="313"/>
                    <a:pt x="272" y="609"/>
                    <a:pt x="1" y="774"/>
                  </a:cubicBezTo>
                  <a:lnTo>
                    <a:pt x="17" y="798"/>
                  </a:lnTo>
                  <a:cubicBezTo>
                    <a:pt x="289" y="625"/>
                    <a:pt x="453" y="321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 rot="5083772">
              <a:off x="1907746" y="1669361"/>
              <a:ext cx="21429" cy="80811"/>
            </a:xfrm>
            <a:custGeom>
              <a:rect b="b" l="l" r="r" t="t"/>
              <a:pathLst>
                <a:path extrusionOk="0" h="1120" w="297">
                  <a:moveTo>
                    <a:pt x="25" y="1"/>
                  </a:moveTo>
                  <a:lnTo>
                    <a:pt x="1" y="17"/>
                  </a:lnTo>
                  <a:cubicBezTo>
                    <a:pt x="231" y="338"/>
                    <a:pt x="272" y="749"/>
                    <a:pt x="124" y="1112"/>
                  </a:cubicBezTo>
                  <a:lnTo>
                    <a:pt x="149" y="1120"/>
                  </a:lnTo>
                  <a:cubicBezTo>
                    <a:pt x="297" y="749"/>
                    <a:pt x="256" y="330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 rot="5083772">
              <a:off x="1838979" y="1727095"/>
              <a:ext cx="63636" cy="33190"/>
            </a:xfrm>
            <a:custGeom>
              <a:rect b="b" l="l" r="r" t="t"/>
              <a:pathLst>
                <a:path extrusionOk="0" h="460" w="882">
                  <a:moveTo>
                    <a:pt x="132" y="0"/>
                  </a:moveTo>
                  <a:cubicBezTo>
                    <a:pt x="116" y="0"/>
                    <a:pt x="99" y="2"/>
                    <a:pt x="83" y="6"/>
                  </a:cubicBezTo>
                  <a:cubicBezTo>
                    <a:pt x="42" y="6"/>
                    <a:pt x="9" y="39"/>
                    <a:pt x="1" y="72"/>
                  </a:cubicBezTo>
                  <a:lnTo>
                    <a:pt x="25" y="81"/>
                  </a:lnTo>
                  <a:cubicBezTo>
                    <a:pt x="34" y="56"/>
                    <a:pt x="58" y="31"/>
                    <a:pt x="83" y="31"/>
                  </a:cubicBezTo>
                  <a:cubicBezTo>
                    <a:pt x="99" y="27"/>
                    <a:pt x="116" y="25"/>
                    <a:pt x="132" y="25"/>
                  </a:cubicBezTo>
                  <a:cubicBezTo>
                    <a:pt x="149" y="25"/>
                    <a:pt x="165" y="27"/>
                    <a:pt x="182" y="31"/>
                  </a:cubicBezTo>
                  <a:cubicBezTo>
                    <a:pt x="445" y="97"/>
                    <a:pt x="684" y="245"/>
                    <a:pt x="865" y="459"/>
                  </a:cubicBezTo>
                  <a:lnTo>
                    <a:pt x="881" y="434"/>
                  </a:lnTo>
                  <a:cubicBezTo>
                    <a:pt x="700" y="229"/>
                    <a:pt x="453" y="72"/>
                    <a:pt x="182" y="6"/>
                  </a:cubicBezTo>
                  <a:cubicBezTo>
                    <a:pt x="165" y="2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 rot="5083772">
              <a:off x="1875774" y="1716705"/>
              <a:ext cx="52309" cy="41632"/>
            </a:xfrm>
            <a:custGeom>
              <a:rect b="b" l="l" r="r" t="t"/>
              <a:pathLst>
                <a:path extrusionOk="0" h="577" w="725">
                  <a:moveTo>
                    <a:pt x="700" y="0"/>
                  </a:moveTo>
                  <a:cubicBezTo>
                    <a:pt x="544" y="264"/>
                    <a:pt x="297" y="461"/>
                    <a:pt x="1" y="552"/>
                  </a:cubicBezTo>
                  <a:lnTo>
                    <a:pt x="9" y="577"/>
                  </a:lnTo>
                  <a:cubicBezTo>
                    <a:pt x="305" y="478"/>
                    <a:pt x="560" y="280"/>
                    <a:pt x="725" y="17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 rot="5083772">
              <a:off x="1857553" y="1665032"/>
              <a:ext cx="64791" cy="27418"/>
            </a:xfrm>
            <a:custGeom>
              <a:rect b="b" l="l" r="r" t="t"/>
              <a:pathLst>
                <a:path extrusionOk="0" h="380" w="898">
                  <a:moveTo>
                    <a:pt x="0" y="1"/>
                  </a:moveTo>
                  <a:lnTo>
                    <a:pt x="0" y="25"/>
                  </a:lnTo>
                  <a:cubicBezTo>
                    <a:pt x="329" y="34"/>
                    <a:pt x="642" y="157"/>
                    <a:pt x="881" y="379"/>
                  </a:cubicBezTo>
                  <a:lnTo>
                    <a:pt x="897" y="363"/>
                  </a:lnTo>
                  <a:cubicBezTo>
                    <a:pt x="650" y="132"/>
                    <a:pt x="338" y="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 rot="5083772">
              <a:off x="1893642" y="1642487"/>
              <a:ext cx="11688" cy="9885"/>
            </a:xfrm>
            <a:custGeom>
              <a:rect b="b" l="l" r="r" t="t"/>
              <a:pathLst>
                <a:path extrusionOk="0" h="137" w="162">
                  <a:moveTo>
                    <a:pt x="84" y="0"/>
                  </a:moveTo>
                  <a:cubicBezTo>
                    <a:pt x="43" y="0"/>
                    <a:pt x="1" y="37"/>
                    <a:pt x="11" y="92"/>
                  </a:cubicBezTo>
                  <a:cubicBezTo>
                    <a:pt x="24" y="123"/>
                    <a:pt x="49" y="137"/>
                    <a:pt x="76" y="137"/>
                  </a:cubicBezTo>
                  <a:cubicBezTo>
                    <a:pt x="118" y="137"/>
                    <a:pt x="161" y="102"/>
                    <a:pt x="151" y="51"/>
                  </a:cubicBezTo>
                  <a:cubicBezTo>
                    <a:pt x="138" y="15"/>
                    <a:pt x="111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 rot="5083772">
              <a:off x="1936380" y="1659693"/>
              <a:ext cx="13492" cy="11256"/>
            </a:xfrm>
            <a:custGeom>
              <a:rect b="b" l="l" r="r" t="t"/>
              <a:pathLst>
                <a:path extrusionOk="0" h="156" w="187">
                  <a:moveTo>
                    <a:pt x="101" y="1"/>
                  </a:moveTo>
                  <a:cubicBezTo>
                    <a:pt x="92" y="1"/>
                    <a:pt x="84" y="3"/>
                    <a:pt x="75" y="6"/>
                  </a:cubicBezTo>
                  <a:cubicBezTo>
                    <a:pt x="9" y="23"/>
                    <a:pt x="1" y="113"/>
                    <a:pt x="58" y="146"/>
                  </a:cubicBezTo>
                  <a:cubicBezTo>
                    <a:pt x="70" y="153"/>
                    <a:pt x="82" y="156"/>
                    <a:pt x="94" y="156"/>
                  </a:cubicBezTo>
                  <a:cubicBezTo>
                    <a:pt x="142" y="156"/>
                    <a:pt x="187" y="108"/>
                    <a:pt x="174" y="55"/>
                  </a:cubicBezTo>
                  <a:cubicBezTo>
                    <a:pt x="161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 rot="5083772">
              <a:off x="1951263" y="1690801"/>
              <a:ext cx="11400" cy="9452"/>
            </a:xfrm>
            <a:custGeom>
              <a:rect b="b" l="l" r="r" t="t"/>
              <a:pathLst>
                <a:path extrusionOk="0" h="131" w="158">
                  <a:moveTo>
                    <a:pt x="87" y="1"/>
                  </a:moveTo>
                  <a:cubicBezTo>
                    <a:pt x="45" y="1"/>
                    <a:pt x="1" y="39"/>
                    <a:pt x="21" y="88"/>
                  </a:cubicBezTo>
                  <a:cubicBezTo>
                    <a:pt x="34" y="118"/>
                    <a:pt x="58" y="130"/>
                    <a:pt x="83" y="130"/>
                  </a:cubicBezTo>
                  <a:cubicBezTo>
                    <a:pt x="120" y="130"/>
                    <a:pt x="158" y="100"/>
                    <a:pt x="153" y="56"/>
                  </a:cubicBezTo>
                  <a:cubicBezTo>
                    <a:pt x="143" y="17"/>
                    <a:pt x="11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 rot="5083772">
              <a:off x="1930858" y="1732640"/>
              <a:ext cx="14719" cy="11833"/>
            </a:xfrm>
            <a:custGeom>
              <a:rect b="b" l="l" r="r" t="t"/>
              <a:pathLst>
                <a:path extrusionOk="0" h="164" w="204">
                  <a:moveTo>
                    <a:pt x="110" y="0"/>
                  </a:moveTo>
                  <a:cubicBezTo>
                    <a:pt x="101" y="0"/>
                    <a:pt x="92" y="2"/>
                    <a:pt x="83" y="5"/>
                  </a:cubicBezTo>
                  <a:cubicBezTo>
                    <a:pt x="9" y="22"/>
                    <a:pt x="1" y="121"/>
                    <a:pt x="66" y="154"/>
                  </a:cubicBezTo>
                  <a:cubicBezTo>
                    <a:pt x="79" y="160"/>
                    <a:pt x="93" y="163"/>
                    <a:pt x="106" y="163"/>
                  </a:cubicBezTo>
                  <a:cubicBezTo>
                    <a:pt x="158" y="163"/>
                    <a:pt x="203" y="114"/>
                    <a:pt x="190" y="55"/>
                  </a:cubicBezTo>
                  <a:cubicBezTo>
                    <a:pt x="177" y="22"/>
                    <a:pt x="144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 rot="5083772">
              <a:off x="1921286" y="1756580"/>
              <a:ext cx="10173" cy="5628"/>
            </a:xfrm>
            <a:custGeom>
              <a:rect b="b" l="l" r="r" t="t"/>
              <a:pathLst>
                <a:path extrusionOk="0" h="78" w="141">
                  <a:moveTo>
                    <a:pt x="76" y="1"/>
                  </a:moveTo>
                  <a:cubicBezTo>
                    <a:pt x="70" y="1"/>
                    <a:pt x="64" y="1"/>
                    <a:pt x="59" y="3"/>
                  </a:cubicBezTo>
                  <a:cubicBezTo>
                    <a:pt x="1" y="26"/>
                    <a:pt x="73" y="78"/>
                    <a:pt x="113" y="78"/>
                  </a:cubicBezTo>
                  <a:cubicBezTo>
                    <a:pt x="129" y="78"/>
                    <a:pt x="140" y="68"/>
                    <a:pt x="133" y="44"/>
                  </a:cubicBezTo>
                  <a:cubicBezTo>
                    <a:pt x="126" y="17"/>
                    <a:pt x="102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 rot="5083772">
              <a:off x="1851775" y="1771941"/>
              <a:ext cx="12771" cy="10390"/>
            </a:xfrm>
            <a:custGeom>
              <a:rect b="b" l="l" r="r" t="t"/>
              <a:pathLst>
                <a:path extrusionOk="0" h="144" w="177">
                  <a:moveTo>
                    <a:pt x="88" y="0"/>
                  </a:moveTo>
                  <a:cubicBezTo>
                    <a:pt x="84" y="0"/>
                    <a:pt x="79" y="1"/>
                    <a:pt x="75" y="2"/>
                  </a:cubicBezTo>
                  <a:cubicBezTo>
                    <a:pt x="9" y="26"/>
                    <a:pt x="1" y="109"/>
                    <a:pt x="59" y="133"/>
                  </a:cubicBezTo>
                  <a:cubicBezTo>
                    <a:pt x="71" y="141"/>
                    <a:pt x="84" y="144"/>
                    <a:pt x="97" y="144"/>
                  </a:cubicBezTo>
                  <a:cubicBezTo>
                    <a:pt x="141" y="144"/>
                    <a:pt x="177" y="103"/>
                    <a:pt x="157" y="51"/>
                  </a:cubicBezTo>
                  <a:cubicBezTo>
                    <a:pt x="150" y="23"/>
                    <a:pt x="118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 rot="5083772">
              <a:off x="1827555" y="1718473"/>
              <a:ext cx="10606" cy="5484"/>
            </a:xfrm>
            <a:custGeom>
              <a:rect b="b" l="l" r="r" t="t"/>
              <a:pathLst>
                <a:path extrusionOk="0" h="76" w="147">
                  <a:moveTo>
                    <a:pt x="79" y="0"/>
                  </a:moveTo>
                  <a:cubicBezTo>
                    <a:pt x="75" y="0"/>
                    <a:pt x="70" y="1"/>
                    <a:pt x="66" y="3"/>
                  </a:cubicBezTo>
                  <a:cubicBezTo>
                    <a:pt x="1" y="20"/>
                    <a:pt x="80" y="76"/>
                    <a:pt x="120" y="76"/>
                  </a:cubicBezTo>
                  <a:cubicBezTo>
                    <a:pt x="137" y="76"/>
                    <a:pt x="147" y="67"/>
                    <a:pt x="140" y="44"/>
                  </a:cubicBezTo>
                  <a:cubicBezTo>
                    <a:pt x="126" y="16"/>
                    <a:pt x="101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 rot="5083772">
              <a:off x="677162" y="1289691"/>
              <a:ext cx="200144" cy="215375"/>
            </a:xfrm>
            <a:custGeom>
              <a:rect b="b" l="l" r="r" t="t"/>
              <a:pathLst>
                <a:path extrusionOk="0" h="2985" w="2774">
                  <a:moveTo>
                    <a:pt x="1575" y="0"/>
                  </a:moveTo>
                  <a:cubicBezTo>
                    <a:pt x="1503" y="0"/>
                    <a:pt x="1432" y="18"/>
                    <a:pt x="1366" y="48"/>
                  </a:cubicBezTo>
                  <a:cubicBezTo>
                    <a:pt x="1292" y="89"/>
                    <a:pt x="1235" y="147"/>
                    <a:pt x="1185" y="221"/>
                  </a:cubicBezTo>
                  <a:cubicBezTo>
                    <a:pt x="1169" y="196"/>
                    <a:pt x="1144" y="172"/>
                    <a:pt x="1119" y="155"/>
                  </a:cubicBezTo>
                  <a:cubicBezTo>
                    <a:pt x="1054" y="98"/>
                    <a:pt x="979" y="56"/>
                    <a:pt x="889" y="40"/>
                  </a:cubicBezTo>
                  <a:cubicBezTo>
                    <a:pt x="844" y="27"/>
                    <a:pt x="797" y="21"/>
                    <a:pt x="751" y="21"/>
                  </a:cubicBezTo>
                  <a:cubicBezTo>
                    <a:pt x="621" y="21"/>
                    <a:pt x="492" y="70"/>
                    <a:pt x="395" y="155"/>
                  </a:cubicBezTo>
                  <a:cubicBezTo>
                    <a:pt x="99" y="427"/>
                    <a:pt x="0" y="846"/>
                    <a:pt x="148" y="1217"/>
                  </a:cubicBezTo>
                  <a:cubicBezTo>
                    <a:pt x="206" y="1365"/>
                    <a:pt x="329" y="1480"/>
                    <a:pt x="486" y="1538"/>
                  </a:cubicBezTo>
                  <a:cubicBezTo>
                    <a:pt x="370" y="1595"/>
                    <a:pt x="280" y="1678"/>
                    <a:pt x="206" y="1785"/>
                  </a:cubicBezTo>
                  <a:cubicBezTo>
                    <a:pt x="99" y="1974"/>
                    <a:pt x="66" y="2196"/>
                    <a:pt x="132" y="2402"/>
                  </a:cubicBezTo>
                  <a:cubicBezTo>
                    <a:pt x="225" y="2755"/>
                    <a:pt x="545" y="2984"/>
                    <a:pt x="891" y="2984"/>
                  </a:cubicBezTo>
                  <a:cubicBezTo>
                    <a:pt x="972" y="2984"/>
                    <a:pt x="1054" y="2972"/>
                    <a:pt x="1136" y="2945"/>
                  </a:cubicBezTo>
                  <a:cubicBezTo>
                    <a:pt x="1292" y="2896"/>
                    <a:pt x="1424" y="2789"/>
                    <a:pt x="1514" y="2640"/>
                  </a:cubicBezTo>
                  <a:cubicBezTo>
                    <a:pt x="1531" y="2665"/>
                    <a:pt x="1547" y="2690"/>
                    <a:pt x="1572" y="2706"/>
                  </a:cubicBezTo>
                  <a:cubicBezTo>
                    <a:pt x="1646" y="2764"/>
                    <a:pt x="1745" y="2797"/>
                    <a:pt x="1844" y="2805"/>
                  </a:cubicBezTo>
                  <a:cubicBezTo>
                    <a:pt x="1852" y="2805"/>
                    <a:pt x="1860" y="2806"/>
                    <a:pt x="1868" y="2806"/>
                  </a:cubicBezTo>
                  <a:cubicBezTo>
                    <a:pt x="2040" y="2806"/>
                    <a:pt x="2203" y="2725"/>
                    <a:pt x="2321" y="2599"/>
                  </a:cubicBezTo>
                  <a:cubicBezTo>
                    <a:pt x="2444" y="2476"/>
                    <a:pt x="2535" y="2320"/>
                    <a:pt x="2584" y="2155"/>
                  </a:cubicBezTo>
                  <a:cubicBezTo>
                    <a:pt x="2625" y="2031"/>
                    <a:pt x="2617" y="1892"/>
                    <a:pt x="2560" y="1768"/>
                  </a:cubicBezTo>
                  <a:cubicBezTo>
                    <a:pt x="2609" y="1727"/>
                    <a:pt x="2650" y="1669"/>
                    <a:pt x="2683" y="1612"/>
                  </a:cubicBezTo>
                  <a:cubicBezTo>
                    <a:pt x="2741" y="1497"/>
                    <a:pt x="2774" y="1365"/>
                    <a:pt x="2765" y="1241"/>
                  </a:cubicBezTo>
                  <a:cubicBezTo>
                    <a:pt x="2765" y="962"/>
                    <a:pt x="2592" y="723"/>
                    <a:pt x="2337" y="624"/>
                  </a:cubicBezTo>
                  <a:cubicBezTo>
                    <a:pt x="2288" y="606"/>
                    <a:pt x="2234" y="596"/>
                    <a:pt x="2179" y="596"/>
                  </a:cubicBezTo>
                  <a:cubicBezTo>
                    <a:pt x="2160" y="596"/>
                    <a:pt x="2142" y="597"/>
                    <a:pt x="2123" y="600"/>
                  </a:cubicBezTo>
                  <a:cubicBezTo>
                    <a:pt x="2123" y="583"/>
                    <a:pt x="2123" y="567"/>
                    <a:pt x="2123" y="550"/>
                  </a:cubicBezTo>
                  <a:cubicBezTo>
                    <a:pt x="2115" y="443"/>
                    <a:pt x="2074" y="336"/>
                    <a:pt x="2008" y="246"/>
                  </a:cubicBezTo>
                  <a:cubicBezTo>
                    <a:pt x="1934" y="139"/>
                    <a:pt x="1827" y="65"/>
                    <a:pt x="1712" y="23"/>
                  </a:cubicBezTo>
                  <a:cubicBezTo>
                    <a:pt x="1667" y="7"/>
                    <a:pt x="1621" y="0"/>
                    <a:pt x="1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 rot="5083772">
              <a:off x="760570" y="1390026"/>
              <a:ext cx="79076" cy="90335"/>
            </a:xfrm>
            <a:custGeom>
              <a:rect b="b" l="l" r="r" t="t"/>
              <a:pathLst>
                <a:path extrusionOk="0" h="1252" w="1096">
                  <a:moveTo>
                    <a:pt x="692" y="1"/>
                  </a:moveTo>
                  <a:lnTo>
                    <a:pt x="643" y="33"/>
                  </a:lnTo>
                  <a:cubicBezTo>
                    <a:pt x="635" y="33"/>
                    <a:pt x="626" y="42"/>
                    <a:pt x="626" y="58"/>
                  </a:cubicBezTo>
                  <a:cubicBezTo>
                    <a:pt x="363" y="272"/>
                    <a:pt x="149" y="544"/>
                    <a:pt x="9" y="865"/>
                  </a:cubicBezTo>
                  <a:lnTo>
                    <a:pt x="1" y="881"/>
                  </a:lnTo>
                  <a:lnTo>
                    <a:pt x="17" y="898"/>
                  </a:lnTo>
                  <a:cubicBezTo>
                    <a:pt x="305" y="1103"/>
                    <a:pt x="659" y="1210"/>
                    <a:pt x="1013" y="1219"/>
                  </a:cubicBezTo>
                  <a:cubicBezTo>
                    <a:pt x="1013" y="1219"/>
                    <a:pt x="1013" y="1219"/>
                    <a:pt x="1013" y="1227"/>
                  </a:cubicBezTo>
                  <a:cubicBezTo>
                    <a:pt x="1013" y="1235"/>
                    <a:pt x="1021" y="1251"/>
                    <a:pt x="1038" y="1251"/>
                  </a:cubicBezTo>
                  <a:lnTo>
                    <a:pt x="1046" y="1243"/>
                  </a:lnTo>
                  <a:cubicBezTo>
                    <a:pt x="1079" y="1243"/>
                    <a:pt x="1095" y="1202"/>
                    <a:pt x="1079" y="1177"/>
                  </a:cubicBezTo>
                  <a:lnTo>
                    <a:pt x="1071" y="1161"/>
                  </a:lnTo>
                  <a:lnTo>
                    <a:pt x="1054" y="1161"/>
                  </a:lnTo>
                  <a:cubicBezTo>
                    <a:pt x="1042" y="1161"/>
                    <a:pt x="1030" y="1161"/>
                    <a:pt x="1017" y="1161"/>
                  </a:cubicBezTo>
                  <a:cubicBezTo>
                    <a:pt x="684" y="1161"/>
                    <a:pt x="353" y="1055"/>
                    <a:pt x="75" y="865"/>
                  </a:cubicBezTo>
                  <a:cubicBezTo>
                    <a:pt x="215" y="544"/>
                    <a:pt x="437" y="256"/>
                    <a:pt x="725" y="50"/>
                  </a:cubicBezTo>
                  <a:lnTo>
                    <a:pt x="6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 rot="5083772">
              <a:off x="808320" y="1347568"/>
              <a:ext cx="18470" cy="81460"/>
            </a:xfrm>
            <a:custGeom>
              <a:rect b="b" l="l" r="r" t="t"/>
              <a:pathLst>
                <a:path extrusionOk="0" h="1129" w="256">
                  <a:moveTo>
                    <a:pt x="25" y="1"/>
                  </a:moveTo>
                  <a:cubicBezTo>
                    <a:pt x="8" y="1"/>
                    <a:pt x="0" y="17"/>
                    <a:pt x="0" y="26"/>
                  </a:cubicBezTo>
                  <a:cubicBezTo>
                    <a:pt x="0" y="396"/>
                    <a:pt x="66" y="766"/>
                    <a:pt x="206" y="1112"/>
                  </a:cubicBezTo>
                  <a:cubicBezTo>
                    <a:pt x="206" y="1120"/>
                    <a:pt x="214" y="1128"/>
                    <a:pt x="222" y="1128"/>
                  </a:cubicBezTo>
                  <a:lnTo>
                    <a:pt x="231" y="1128"/>
                  </a:lnTo>
                  <a:cubicBezTo>
                    <a:pt x="247" y="1120"/>
                    <a:pt x="255" y="1104"/>
                    <a:pt x="247" y="1087"/>
                  </a:cubicBezTo>
                  <a:cubicBezTo>
                    <a:pt x="115" y="750"/>
                    <a:pt x="50" y="396"/>
                    <a:pt x="50" y="26"/>
                  </a:cubicBezTo>
                  <a:cubicBezTo>
                    <a:pt x="50" y="17"/>
                    <a:pt x="33" y="1"/>
                    <a:pt x="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 rot="5083772">
              <a:off x="742945" y="1364391"/>
              <a:ext cx="62410" cy="9236"/>
            </a:xfrm>
            <a:custGeom>
              <a:rect b="b" l="l" r="r" t="t"/>
              <a:pathLst>
                <a:path extrusionOk="0" h="128" w="865">
                  <a:moveTo>
                    <a:pt x="840" y="1"/>
                  </a:moveTo>
                  <a:cubicBezTo>
                    <a:pt x="837" y="1"/>
                    <a:pt x="834" y="2"/>
                    <a:pt x="832" y="4"/>
                  </a:cubicBezTo>
                  <a:cubicBezTo>
                    <a:pt x="695" y="52"/>
                    <a:pt x="552" y="77"/>
                    <a:pt x="407" y="77"/>
                  </a:cubicBezTo>
                  <a:cubicBezTo>
                    <a:pt x="282" y="77"/>
                    <a:pt x="156" y="59"/>
                    <a:pt x="34" y="20"/>
                  </a:cubicBezTo>
                  <a:cubicBezTo>
                    <a:pt x="17" y="20"/>
                    <a:pt x="9" y="29"/>
                    <a:pt x="1" y="37"/>
                  </a:cubicBezTo>
                  <a:cubicBezTo>
                    <a:pt x="1" y="53"/>
                    <a:pt x="9" y="70"/>
                    <a:pt x="17" y="70"/>
                  </a:cubicBezTo>
                  <a:cubicBezTo>
                    <a:pt x="141" y="111"/>
                    <a:pt x="272" y="127"/>
                    <a:pt x="404" y="127"/>
                  </a:cubicBezTo>
                  <a:cubicBezTo>
                    <a:pt x="552" y="127"/>
                    <a:pt x="700" y="103"/>
                    <a:pt x="848" y="53"/>
                  </a:cubicBezTo>
                  <a:cubicBezTo>
                    <a:pt x="857" y="45"/>
                    <a:pt x="865" y="29"/>
                    <a:pt x="865" y="20"/>
                  </a:cubicBezTo>
                  <a:cubicBezTo>
                    <a:pt x="859" y="8"/>
                    <a:pt x="848" y="1"/>
                    <a:pt x="840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 rot="5083772">
              <a:off x="721635" y="1347366"/>
              <a:ext cx="22583" cy="96829"/>
            </a:xfrm>
            <a:custGeom>
              <a:rect b="b" l="l" r="r" t="t"/>
              <a:pathLst>
                <a:path extrusionOk="0" h="1342" w="313">
                  <a:moveTo>
                    <a:pt x="236" y="1"/>
                  </a:moveTo>
                  <a:cubicBezTo>
                    <a:pt x="228" y="1"/>
                    <a:pt x="220" y="5"/>
                    <a:pt x="214" y="16"/>
                  </a:cubicBezTo>
                  <a:cubicBezTo>
                    <a:pt x="0" y="436"/>
                    <a:pt x="17" y="930"/>
                    <a:pt x="264" y="1325"/>
                  </a:cubicBezTo>
                  <a:cubicBezTo>
                    <a:pt x="264" y="1333"/>
                    <a:pt x="272" y="1341"/>
                    <a:pt x="288" y="1341"/>
                  </a:cubicBezTo>
                  <a:cubicBezTo>
                    <a:pt x="288" y="1341"/>
                    <a:pt x="297" y="1341"/>
                    <a:pt x="297" y="1333"/>
                  </a:cubicBezTo>
                  <a:cubicBezTo>
                    <a:pt x="313" y="1325"/>
                    <a:pt x="313" y="1316"/>
                    <a:pt x="305" y="1300"/>
                  </a:cubicBezTo>
                  <a:cubicBezTo>
                    <a:pt x="74" y="921"/>
                    <a:pt x="58" y="444"/>
                    <a:pt x="264" y="41"/>
                  </a:cubicBezTo>
                  <a:cubicBezTo>
                    <a:pt x="269" y="19"/>
                    <a:pt x="253" y="1"/>
                    <a:pt x="236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 rot="5083772">
              <a:off x="718416" y="1356206"/>
              <a:ext cx="89177" cy="90335"/>
            </a:xfrm>
            <a:custGeom>
              <a:rect b="b" l="l" r="r" t="t"/>
              <a:pathLst>
                <a:path extrusionOk="0" h="1252" w="1236">
                  <a:moveTo>
                    <a:pt x="1210" y="1"/>
                  </a:moveTo>
                  <a:cubicBezTo>
                    <a:pt x="955" y="17"/>
                    <a:pt x="725" y="173"/>
                    <a:pt x="610" y="404"/>
                  </a:cubicBezTo>
                  <a:cubicBezTo>
                    <a:pt x="420" y="429"/>
                    <a:pt x="256" y="544"/>
                    <a:pt x="173" y="717"/>
                  </a:cubicBezTo>
                  <a:cubicBezTo>
                    <a:pt x="83" y="881"/>
                    <a:pt x="25" y="1062"/>
                    <a:pt x="1" y="1252"/>
                  </a:cubicBezTo>
                  <a:lnTo>
                    <a:pt x="25" y="1252"/>
                  </a:lnTo>
                  <a:cubicBezTo>
                    <a:pt x="58" y="1070"/>
                    <a:pt x="108" y="889"/>
                    <a:pt x="190" y="725"/>
                  </a:cubicBezTo>
                  <a:cubicBezTo>
                    <a:pt x="280" y="560"/>
                    <a:pt x="437" y="445"/>
                    <a:pt x="626" y="420"/>
                  </a:cubicBezTo>
                  <a:lnTo>
                    <a:pt x="634" y="420"/>
                  </a:lnTo>
                  <a:lnTo>
                    <a:pt x="634" y="412"/>
                  </a:lnTo>
                  <a:cubicBezTo>
                    <a:pt x="741" y="182"/>
                    <a:pt x="972" y="34"/>
                    <a:pt x="1235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 rot="5083772">
              <a:off x="749650" y="1362338"/>
              <a:ext cx="65368" cy="12482"/>
            </a:xfrm>
            <a:custGeom>
              <a:rect b="b" l="l" r="r" t="t"/>
              <a:pathLst>
                <a:path extrusionOk="0" h="173" w="906">
                  <a:moveTo>
                    <a:pt x="398" y="0"/>
                  </a:moveTo>
                  <a:cubicBezTo>
                    <a:pt x="261" y="0"/>
                    <a:pt x="125" y="30"/>
                    <a:pt x="0" y="91"/>
                  </a:cubicBezTo>
                  <a:lnTo>
                    <a:pt x="9" y="115"/>
                  </a:lnTo>
                  <a:cubicBezTo>
                    <a:pt x="134" y="54"/>
                    <a:pt x="267" y="25"/>
                    <a:pt x="398" y="25"/>
                  </a:cubicBezTo>
                  <a:cubicBezTo>
                    <a:pt x="570" y="25"/>
                    <a:pt x="740" y="75"/>
                    <a:pt x="889" y="173"/>
                  </a:cubicBezTo>
                  <a:lnTo>
                    <a:pt x="906" y="148"/>
                  </a:lnTo>
                  <a:cubicBezTo>
                    <a:pt x="752" y="50"/>
                    <a:pt x="575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 rot="5083772">
              <a:off x="723170" y="1347590"/>
              <a:ext cx="69553" cy="43436"/>
            </a:xfrm>
            <a:custGeom>
              <a:rect b="b" l="l" r="r" t="t"/>
              <a:pathLst>
                <a:path extrusionOk="0" h="602" w="964">
                  <a:moveTo>
                    <a:pt x="964" y="0"/>
                  </a:moveTo>
                  <a:cubicBezTo>
                    <a:pt x="561" y="17"/>
                    <a:pt x="198" y="239"/>
                    <a:pt x="1" y="585"/>
                  </a:cubicBezTo>
                  <a:lnTo>
                    <a:pt x="17" y="601"/>
                  </a:lnTo>
                  <a:cubicBezTo>
                    <a:pt x="215" y="264"/>
                    <a:pt x="577" y="42"/>
                    <a:pt x="964" y="25"/>
                  </a:cubicBezTo>
                  <a:lnTo>
                    <a:pt x="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 rot="5083772">
              <a:off x="806022" y="1357802"/>
              <a:ext cx="14286" cy="69483"/>
            </a:xfrm>
            <a:custGeom>
              <a:rect b="b" l="l" r="r" t="t"/>
              <a:pathLst>
                <a:path extrusionOk="0" h="963" w="198">
                  <a:moveTo>
                    <a:pt x="157" y="0"/>
                  </a:moveTo>
                  <a:cubicBezTo>
                    <a:pt x="42" y="255"/>
                    <a:pt x="0" y="535"/>
                    <a:pt x="58" y="815"/>
                  </a:cubicBezTo>
                  <a:cubicBezTo>
                    <a:pt x="58" y="848"/>
                    <a:pt x="75" y="881"/>
                    <a:pt x="91" y="913"/>
                  </a:cubicBezTo>
                  <a:cubicBezTo>
                    <a:pt x="116" y="946"/>
                    <a:pt x="140" y="963"/>
                    <a:pt x="173" y="963"/>
                  </a:cubicBezTo>
                  <a:lnTo>
                    <a:pt x="198" y="955"/>
                  </a:lnTo>
                  <a:lnTo>
                    <a:pt x="190" y="930"/>
                  </a:lnTo>
                  <a:cubicBezTo>
                    <a:pt x="165" y="930"/>
                    <a:pt x="132" y="922"/>
                    <a:pt x="116" y="897"/>
                  </a:cubicBezTo>
                  <a:cubicBezTo>
                    <a:pt x="99" y="872"/>
                    <a:pt x="91" y="839"/>
                    <a:pt x="91" y="807"/>
                  </a:cubicBezTo>
                  <a:cubicBezTo>
                    <a:pt x="33" y="535"/>
                    <a:pt x="66" y="255"/>
                    <a:pt x="182" y="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 rot="5083772">
              <a:off x="764988" y="1355020"/>
              <a:ext cx="58297" cy="30881"/>
            </a:xfrm>
            <a:custGeom>
              <a:rect b="b" l="l" r="r" t="t"/>
              <a:pathLst>
                <a:path extrusionOk="0" h="428" w="808">
                  <a:moveTo>
                    <a:pt x="1" y="0"/>
                  </a:moveTo>
                  <a:lnTo>
                    <a:pt x="1" y="25"/>
                  </a:lnTo>
                  <a:cubicBezTo>
                    <a:pt x="305" y="58"/>
                    <a:pt x="585" y="206"/>
                    <a:pt x="791" y="428"/>
                  </a:cubicBezTo>
                  <a:lnTo>
                    <a:pt x="807" y="411"/>
                  </a:lnTo>
                  <a:cubicBezTo>
                    <a:pt x="602" y="181"/>
                    <a:pt x="314" y="3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 rot="5083772">
              <a:off x="738929" y="1367632"/>
              <a:ext cx="13131" cy="69555"/>
            </a:xfrm>
            <a:custGeom>
              <a:rect b="b" l="l" r="r" t="t"/>
              <a:pathLst>
                <a:path extrusionOk="0" h="964" w="182">
                  <a:moveTo>
                    <a:pt x="107" y="0"/>
                  </a:moveTo>
                  <a:cubicBezTo>
                    <a:pt x="0" y="313"/>
                    <a:pt x="17" y="659"/>
                    <a:pt x="148" y="963"/>
                  </a:cubicBezTo>
                  <a:lnTo>
                    <a:pt x="181" y="955"/>
                  </a:lnTo>
                  <a:cubicBezTo>
                    <a:pt x="49" y="651"/>
                    <a:pt x="33" y="321"/>
                    <a:pt x="132" y="9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 rot="5083772">
              <a:off x="706132" y="1404570"/>
              <a:ext cx="14358" cy="11111"/>
            </a:xfrm>
            <a:custGeom>
              <a:rect b="b" l="l" r="r" t="t"/>
              <a:pathLst>
                <a:path extrusionOk="0" h="154" w="199">
                  <a:moveTo>
                    <a:pt x="100" y="0"/>
                  </a:moveTo>
                  <a:cubicBezTo>
                    <a:pt x="82" y="0"/>
                    <a:pt x="65" y="7"/>
                    <a:pt x="50" y="22"/>
                  </a:cubicBezTo>
                  <a:cubicBezTo>
                    <a:pt x="1" y="63"/>
                    <a:pt x="25" y="145"/>
                    <a:pt x="91" y="154"/>
                  </a:cubicBezTo>
                  <a:cubicBezTo>
                    <a:pt x="165" y="154"/>
                    <a:pt x="198" y="71"/>
                    <a:pt x="157" y="22"/>
                  </a:cubicBezTo>
                  <a:cubicBezTo>
                    <a:pt x="139" y="9"/>
                    <a:pt x="119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 rot="5083772">
              <a:off x="703678" y="1357866"/>
              <a:ext cx="16234" cy="11184"/>
            </a:xfrm>
            <a:custGeom>
              <a:rect b="b" l="l" r="r" t="t"/>
              <a:pathLst>
                <a:path extrusionOk="0" h="155" w="225">
                  <a:moveTo>
                    <a:pt x="108" y="0"/>
                  </a:moveTo>
                  <a:cubicBezTo>
                    <a:pt x="91" y="0"/>
                    <a:pt x="74" y="6"/>
                    <a:pt x="59" y="20"/>
                  </a:cubicBezTo>
                  <a:cubicBezTo>
                    <a:pt x="0" y="72"/>
                    <a:pt x="50" y="155"/>
                    <a:pt x="114" y="155"/>
                  </a:cubicBezTo>
                  <a:cubicBezTo>
                    <a:pt x="131" y="155"/>
                    <a:pt x="149" y="149"/>
                    <a:pt x="166" y="135"/>
                  </a:cubicBezTo>
                  <a:cubicBezTo>
                    <a:pt x="224" y="83"/>
                    <a:pt x="170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 rot="5083772">
              <a:off x="727629" y="1333828"/>
              <a:ext cx="12626" cy="9236"/>
            </a:xfrm>
            <a:custGeom>
              <a:rect b="b" l="l" r="r" t="t"/>
              <a:pathLst>
                <a:path extrusionOk="0" h="128" w="175">
                  <a:moveTo>
                    <a:pt x="83" y="0"/>
                  </a:moveTo>
                  <a:cubicBezTo>
                    <a:pt x="71" y="0"/>
                    <a:pt x="58" y="5"/>
                    <a:pt x="46" y="15"/>
                  </a:cubicBezTo>
                  <a:cubicBezTo>
                    <a:pt x="0" y="61"/>
                    <a:pt x="38" y="128"/>
                    <a:pt x="89" y="128"/>
                  </a:cubicBezTo>
                  <a:cubicBezTo>
                    <a:pt x="102" y="128"/>
                    <a:pt x="115" y="123"/>
                    <a:pt x="129" y="113"/>
                  </a:cubicBezTo>
                  <a:cubicBezTo>
                    <a:pt x="175" y="67"/>
                    <a:pt x="132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 rot="5083772">
              <a:off x="774034" y="1330478"/>
              <a:ext cx="12987" cy="11905"/>
            </a:xfrm>
            <a:custGeom>
              <a:rect b="b" l="l" r="r" t="t"/>
              <a:pathLst>
                <a:path extrusionOk="0" h="165" w="180">
                  <a:moveTo>
                    <a:pt x="91" y="0"/>
                  </a:moveTo>
                  <a:cubicBezTo>
                    <a:pt x="73" y="0"/>
                    <a:pt x="56" y="6"/>
                    <a:pt x="42" y="20"/>
                  </a:cubicBezTo>
                  <a:cubicBezTo>
                    <a:pt x="9" y="53"/>
                    <a:pt x="1" y="103"/>
                    <a:pt x="34" y="135"/>
                  </a:cubicBezTo>
                  <a:cubicBezTo>
                    <a:pt x="51" y="156"/>
                    <a:pt x="74" y="165"/>
                    <a:pt x="96" y="165"/>
                  </a:cubicBezTo>
                  <a:cubicBezTo>
                    <a:pt x="136" y="165"/>
                    <a:pt x="174" y="134"/>
                    <a:pt x="174" y="86"/>
                  </a:cubicBezTo>
                  <a:cubicBezTo>
                    <a:pt x="180" y="39"/>
                    <a:pt x="135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 rot="5083772">
              <a:off x="800531" y="1336008"/>
              <a:ext cx="9596" cy="8370"/>
            </a:xfrm>
            <a:custGeom>
              <a:rect b="b" l="l" r="r" t="t"/>
              <a:pathLst>
                <a:path extrusionOk="0" h="116" w="133">
                  <a:moveTo>
                    <a:pt x="62" y="1"/>
                  </a:moveTo>
                  <a:cubicBezTo>
                    <a:pt x="50" y="1"/>
                    <a:pt x="37" y="5"/>
                    <a:pt x="26" y="12"/>
                  </a:cubicBezTo>
                  <a:cubicBezTo>
                    <a:pt x="1" y="37"/>
                    <a:pt x="1" y="78"/>
                    <a:pt x="26" y="103"/>
                  </a:cubicBezTo>
                  <a:cubicBezTo>
                    <a:pt x="34" y="111"/>
                    <a:pt x="48" y="115"/>
                    <a:pt x="63" y="115"/>
                  </a:cubicBezTo>
                  <a:cubicBezTo>
                    <a:pt x="77" y="115"/>
                    <a:pt x="92" y="111"/>
                    <a:pt x="100" y="103"/>
                  </a:cubicBezTo>
                  <a:cubicBezTo>
                    <a:pt x="124" y="78"/>
                    <a:pt x="133" y="45"/>
                    <a:pt x="108" y="21"/>
                  </a:cubicBezTo>
                  <a:cubicBezTo>
                    <a:pt x="94" y="7"/>
                    <a:pt x="78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 rot="5083772">
              <a:off x="842280" y="1388493"/>
              <a:ext cx="13564" cy="10318"/>
            </a:xfrm>
            <a:custGeom>
              <a:rect b="b" l="l" r="r" t="t"/>
              <a:pathLst>
                <a:path extrusionOk="0" h="143" w="188">
                  <a:moveTo>
                    <a:pt x="95" y="1"/>
                  </a:moveTo>
                  <a:cubicBezTo>
                    <a:pt x="78" y="1"/>
                    <a:pt x="61" y="7"/>
                    <a:pt x="50" y="18"/>
                  </a:cubicBezTo>
                  <a:cubicBezTo>
                    <a:pt x="0" y="59"/>
                    <a:pt x="25" y="142"/>
                    <a:pt x="91" y="142"/>
                  </a:cubicBezTo>
                  <a:cubicBezTo>
                    <a:pt x="94" y="142"/>
                    <a:pt x="97" y="142"/>
                    <a:pt x="100" y="142"/>
                  </a:cubicBezTo>
                  <a:cubicBezTo>
                    <a:pt x="152" y="142"/>
                    <a:pt x="187" y="73"/>
                    <a:pt x="148" y="26"/>
                  </a:cubicBezTo>
                  <a:cubicBezTo>
                    <a:pt x="135" y="9"/>
                    <a:pt x="115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 rot="5083772">
              <a:off x="804136" y="1437547"/>
              <a:ext cx="11255" cy="9019"/>
            </a:xfrm>
            <a:custGeom>
              <a:rect b="b" l="l" r="r" t="t"/>
              <a:pathLst>
                <a:path extrusionOk="0" h="125" w="156">
                  <a:moveTo>
                    <a:pt x="68" y="1"/>
                  </a:moveTo>
                  <a:cubicBezTo>
                    <a:pt x="53" y="1"/>
                    <a:pt x="38" y="7"/>
                    <a:pt x="25" y="22"/>
                  </a:cubicBezTo>
                  <a:cubicBezTo>
                    <a:pt x="0" y="39"/>
                    <a:pt x="0" y="80"/>
                    <a:pt x="16" y="105"/>
                  </a:cubicBezTo>
                  <a:cubicBezTo>
                    <a:pt x="30" y="118"/>
                    <a:pt x="46" y="124"/>
                    <a:pt x="62" y="124"/>
                  </a:cubicBezTo>
                  <a:cubicBezTo>
                    <a:pt x="75" y="124"/>
                    <a:pt x="88" y="120"/>
                    <a:pt x="99" y="113"/>
                  </a:cubicBezTo>
                  <a:cubicBezTo>
                    <a:pt x="155" y="69"/>
                    <a:pt x="116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 rot="5083772">
              <a:off x="1504350" y="656974"/>
              <a:ext cx="208874" cy="215520"/>
            </a:xfrm>
            <a:custGeom>
              <a:rect b="b" l="l" r="r" t="t"/>
              <a:pathLst>
                <a:path extrusionOk="0" h="2987" w="2895">
                  <a:moveTo>
                    <a:pt x="1697" y="0"/>
                  </a:moveTo>
                  <a:cubicBezTo>
                    <a:pt x="1625" y="0"/>
                    <a:pt x="1553" y="17"/>
                    <a:pt x="1487" y="53"/>
                  </a:cubicBezTo>
                  <a:cubicBezTo>
                    <a:pt x="1413" y="94"/>
                    <a:pt x="1347" y="151"/>
                    <a:pt x="1306" y="217"/>
                  </a:cubicBezTo>
                  <a:cubicBezTo>
                    <a:pt x="1289" y="193"/>
                    <a:pt x="1265" y="176"/>
                    <a:pt x="1240" y="151"/>
                  </a:cubicBezTo>
                  <a:cubicBezTo>
                    <a:pt x="1174" y="102"/>
                    <a:pt x="1092" y="61"/>
                    <a:pt x="1010" y="36"/>
                  </a:cubicBezTo>
                  <a:cubicBezTo>
                    <a:pt x="966" y="26"/>
                    <a:pt x="921" y="21"/>
                    <a:pt x="876" y="21"/>
                  </a:cubicBezTo>
                  <a:cubicBezTo>
                    <a:pt x="744" y="21"/>
                    <a:pt x="612" y="65"/>
                    <a:pt x="508" y="151"/>
                  </a:cubicBezTo>
                  <a:cubicBezTo>
                    <a:pt x="220" y="423"/>
                    <a:pt x="121" y="843"/>
                    <a:pt x="261" y="1213"/>
                  </a:cubicBezTo>
                  <a:cubicBezTo>
                    <a:pt x="327" y="1361"/>
                    <a:pt x="450" y="1476"/>
                    <a:pt x="606" y="1534"/>
                  </a:cubicBezTo>
                  <a:cubicBezTo>
                    <a:pt x="491" y="1592"/>
                    <a:pt x="392" y="1674"/>
                    <a:pt x="327" y="1781"/>
                  </a:cubicBezTo>
                  <a:cubicBezTo>
                    <a:pt x="0" y="2339"/>
                    <a:pt x="428" y="2987"/>
                    <a:pt x="1012" y="2987"/>
                  </a:cubicBezTo>
                  <a:cubicBezTo>
                    <a:pt x="1091" y="2987"/>
                    <a:pt x="1173" y="2975"/>
                    <a:pt x="1256" y="2949"/>
                  </a:cubicBezTo>
                  <a:cubicBezTo>
                    <a:pt x="1413" y="2892"/>
                    <a:pt x="1544" y="2785"/>
                    <a:pt x="1635" y="2645"/>
                  </a:cubicBezTo>
                  <a:cubicBezTo>
                    <a:pt x="1651" y="2670"/>
                    <a:pt x="1668" y="2686"/>
                    <a:pt x="1693" y="2703"/>
                  </a:cubicBezTo>
                  <a:cubicBezTo>
                    <a:pt x="1767" y="2768"/>
                    <a:pt x="1865" y="2801"/>
                    <a:pt x="1964" y="2810"/>
                  </a:cubicBezTo>
                  <a:cubicBezTo>
                    <a:pt x="2145" y="2810"/>
                    <a:pt x="2318" y="2735"/>
                    <a:pt x="2442" y="2604"/>
                  </a:cubicBezTo>
                  <a:cubicBezTo>
                    <a:pt x="2565" y="2472"/>
                    <a:pt x="2655" y="2324"/>
                    <a:pt x="2705" y="2159"/>
                  </a:cubicBezTo>
                  <a:cubicBezTo>
                    <a:pt x="2746" y="2028"/>
                    <a:pt x="2738" y="1888"/>
                    <a:pt x="2680" y="1764"/>
                  </a:cubicBezTo>
                  <a:cubicBezTo>
                    <a:pt x="2730" y="1723"/>
                    <a:pt x="2771" y="1674"/>
                    <a:pt x="2804" y="1608"/>
                  </a:cubicBezTo>
                  <a:cubicBezTo>
                    <a:pt x="2861" y="1493"/>
                    <a:pt x="2894" y="1369"/>
                    <a:pt x="2886" y="1238"/>
                  </a:cubicBezTo>
                  <a:cubicBezTo>
                    <a:pt x="2886" y="966"/>
                    <a:pt x="2713" y="719"/>
                    <a:pt x="2458" y="620"/>
                  </a:cubicBezTo>
                  <a:cubicBezTo>
                    <a:pt x="2415" y="605"/>
                    <a:pt x="2370" y="595"/>
                    <a:pt x="2322" y="595"/>
                  </a:cubicBezTo>
                  <a:cubicBezTo>
                    <a:pt x="2296" y="595"/>
                    <a:pt x="2270" y="598"/>
                    <a:pt x="2244" y="604"/>
                  </a:cubicBezTo>
                  <a:cubicBezTo>
                    <a:pt x="2244" y="588"/>
                    <a:pt x="2244" y="563"/>
                    <a:pt x="2244" y="555"/>
                  </a:cubicBezTo>
                  <a:cubicBezTo>
                    <a:pt x="2236" y="439"/>
                    <a:pt x="2186" y="332"/>
                    <a:pt x="2121" y="242"/>
                  </a:cubicBezTo>
                  <a:cubicBezTo>
                    <a:pt x="2055" y="135"/>
                    <a:pt x="1948" y="61"/>
                    <a:pt x="1833" y="20"/>
                  </a:cubicBezTo>
                  <a:cubicBezTo>
                    <a:pt x="1788" y="7"/>
                    <a:pt x="1743" y="0"/>
                    <a:pt x="1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 rot="5083772">
              <a:off x="1531133" y="763345"/>
              <a:ext cx="89177" cy="93293"/>
            </a:xfrm>
            <a:custGeom>
              <a:rect b="b" l="l" r="r" t="t"/>
              <a:pathLst>
                <a:path extrusionOk="0" h="1293" w="1236">
                  <a:moveTo>
                    <a:pt x="132" y="0"/>
                  </a:moveTo>
                  <a:lnTo>
                    <a:pt x="124" y="33"/>
                  </a:lnTo>
                  <a:cubicBezTo>
                    <a:pt x="1" y="445"/>
                    <a:pt x="17" y="881"/>
                    <a:pt x="190" y="1276"/>
                  </a:cubicBezTo>
                  <a:cubicBezTo>
                    <a:pt x="190" y="1284"/>
                    <a:pt x="198" y="1292"/>
                    <a:pt x="215" y="1292"/>
                  </a:cubicBezTo>
                  <a:lnTo>
                    <a:pt x="223" y="1284"/>
                  </a:lnTo>
                  <a:cubicBezTo>
                    <a:pt x="231" y="1284"/>
                    <a:pt x="239" y="1267"/>
                    <a:pt x="231" y="1251"/>
                  </a:cubicBezTo>
                  <a:cubicBezTo>
                    <a:pt x="75" y="881"/>
                    <a:pt x="50" y="461"/>
                    <a:pt x="157" y="74"/>
                  </a:cubicBezTo>
                  <a:lnTo>
                    <a:pt x="157" y="74"/>
                  </a:lnTo>
                  <a:cubicBezTo>
                    <a:pt x="470" y="280"/>
                    <a:pt x="832" y="387"/>
                    <a:pt x="1211" y="387"/>
                  </a:cubicBezTo>
                  <a:cubicBezTo>
                    <a:pt x="1219" y="387"/>
                    <a:pt x="1235" y="370"/>
                    <a:pt x="1235" y="362"/>
                  </a:cubicBezTo>
                  <a:cubicBezTo>
                    <a:pt x="1235" y="346"/>
                    <a:pt x="1219" y="329"/>
                    <a:pt x="1211" y="329"/>
                  </a:cubicBezTo>
                  <a:cubicBezTo>
                    <a:pt x="1198" y="330"/>
                    <a:pt x="1185" y="330"/>
                    <a:pt x="1173" y="330"/>
                  </a:cubicBezTo>
                  <a:cubicBezTo>
                    <a:pt x="808" y="330"/>
                    <a:pt x="459" y="215"/>
                    <a:pt x="157" y="17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 rot="5083772">
              <a:off x="1616951" y="765591"/>
              <a:ext cx="50000" cy="52743"/>
            </a:xfrm>
            <a:custGeom>
              <a:rect b="b" l="l" r="r" t="t"/>
              <a:pathLst>
                <a:path extrusionOk="0" h="731" w="693">
                  <a:moveTo>
                    <a:pt x="671" y="1"/>
                  </a:moveTo>
                  <a:cubicBezTo>
                    <a:pt x="665" y="1"/>
                    <a:pt x="658" y="3"/>
                    <a:pt x="651" y="6"/>
                  </a:cubicBezTo>
                  <a:cubicBezTo>
                    <a:pt x="379" y="162"/>
                    <a:pt x="149" y="409"/>
                    <a:pt x="9" y="697"/>
                  </a:cubicBezTo>
                  <a:cubicBezTo>
                    <a:pt x="1" y="705"/>
                    <a:pt x="9" y="722"/>
                    <a:pt x="25" y="730"/>
                  </a:cubicBezTo>
                  <a:lnTo>
                    <a:pt x="34" y="730"/>
                  </a:lnTo>
                  <a:cubicBezTo>
                    <a:pt x="42" y="730"/>
                    <a:pt x="58" y="730"/>
                    <a:pt x="58" y="722"/>
                  </a:cubicBezTo>
                  <a:cubicBezTo>
                    <a:pt x="198" y="442"/>
                    <a:pt x="412" y="203"/>
                    <a:pt x="676" y="47"/>
                  </a:cubicBezTo>
                  <a:cubicBezTo>
                    <a:pt x="692" y="39"/>
                    <a:pt x="692" y="22"/>
                    <a:pt x="692" y="14"/>
                  </a:cubicBezTo>
                  <a:cubicBezTo>
                    <a:pt x="687" y="5"/>
                    <a:pt x="680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 rot="5083772">
              <a:off x="1639026" y="717929"/>
              <a:ext cx="27922" cy="78646"/>
            </a:xfrm>
            <a:custGeom>
              <a:rect b="b" l="l" r="r" t="t"/>
              <a:pathLst>
                <a:path extrusionOk="0" h="1090" w="387">
                  <a:moveTo>
                    <a:pt x="86" y="0"/>
                  </a:moveTo>
                  <a:cubicBezTo>
                    <a:pt x="75" y="0"/>
                    <a:pt x="66" y="8"/>
                    <a:pt x="66" y="20"/>
                  </a:cubicBezTo>
                  <a:cubicBezTo>
                    <a:pt x="0" y="398"/>
                    <a:pt x="99" y="785"/>
                    <a:pt x="337" y="1081"/>
                  </a:cubicBezTo>
                  <a:cubicBezTo>
                    <a:pt x="337" y="1090"/>
                    <a:pt x="346" y="1090"/>
                    <a:pt x="354" y="1090"/>
                  </a:cubicBezTo>
                  <a:cubicBezTo>
                    <a:pt x="362" y="1090"/>
                    <a:pt x="370" y="1090"/>
                    <a:pt x="370" y="1081"/>
                  </a:cubicBezTo>
                  <a:cubicBezTo>
                    <a:pt x="387" y="1073"/>
                    <a:pt x="387" y="1057"/>
                    <a:pt x="370" y="1049"/>
                  </a:cubicBezTo>
                  <a:cubicBezTo>
                    <a:pt x="148" y="761"/>
                    <a:pt x="49" y="390"/>
                    <a:pt x="115" y="28"/>
                  </a:cubicBezTo>
                  <a:cubicBezTo>
                    <a:pt x="115" y="20"/>
                    <a:pt x="107" y="3"/>
                    <a:pt x="99" y="3"/>
                  </a:cubicBezTo>
                  <a:cubicBezTo>
                    <a:pt x="94" y="1"/>
                    <a:pt x="90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 rot="5083772">
              <a:off x="1569237" y="728895"/>
              <a:ext cx="70779" cy="19120"/>
            </a:xfrm>
            <a:custGeom>
              <a:rect b="b" l="l" r="r" t="t"/>
              <a:pathLst>
                <a:path extrusionOk="0" h="265" w="981">
                  <a:moveTo>
                    <a:pt x="955" y="1"/>
                  </a:moveTo>
                  <a:cubicBezTo>
                    <a:pt x="635" y="42"/>
                    <a:pt x="322" y="108"/>
                    <a:pt x="26" y="207"/>
                  </a:cubicBezTo>
                  <a:cubicBezTo>
                    <a:pt x="9" y="215"/>
                    <a:pt x="1" y="223"/>
                    <a:pt x="9" y="239"/>
                  </a:cubicBezTo>
                  <a:cubicBezTo>
                    <a:pt x="9" y="256"/>
                    <a:pt x="17" y="264"/>
                    <a:pt x="34" y="264"/>
                  </a:cubicBezTo>
                  <a:lnTo>
                    <a:pt x="34" y="256"/>
                  </a:lnTo>
                  <a:cubicBezTo>
                    <a:pt x="338" y="157"/>
                    <a:pt x="643" y="91"/>
                    <a:pt x="955" y="50"/>
                  </a:cubicBezTo>
                  <a:cubicBezTo>
                    <a:pt x="972" y="50"/>
                    <a:pt x="980" y="42"/>
                    <a:pt x="980" y="25"/>
                  </a:cubicBezTo>
                  <a:cubicBezTo>
                    <a:pt x="980" y="9"/>
                    <a:pt x="964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 rot="5083772">
              <a:off x="1550762" y="727839"/>
              <a:ext cx="89105" cy="90335"/>
            </a:xfrm>
            <a:custGeom>
              <a:rect b="b" l="l" r="r" t="t"/>
              <a:pathLst>
                <a:path extrusionOk="0" h="1252" w="1235">
                  <a:moveTo>
                    <a:pt x="1210" y="1"/>
                  </a:moveTo>
                  <a:cubicBezTo>
                    <a:pt x="955" y="17"/>
                    <a:pt x="724" y="165"/>
                    <a:pt x="609" y="396"/>
                  </a:cubicBezTo>
                  <a:cubicBezTo>
                    <a:pt x="420" y="421"/>
                    <a:pt x="255" y="544"/>
                    <a:pt x="165" y="717"/>
                  </a:cubicBezTo>
                  <a:cubicBezTo>
                    <a:pt x="83" y="881"/>
                    <a:pt x="25" y="1062"/>
                    <a:pt x="0" y="1252"/>
                  </a:cubicBezTo>
                  <a:lnTo>
                    <a:pt x="25" y="1252"/>
                  </a:lnTo>
                  <a:cubicBezTo>
                    <a:pt x="50" y="1071"/>
                    <a:pt x="107" y="890"/>
                    <a:pt x="198" y="725"/>
                  </a:cubicBezTo>
                  <a:cubicBezTo>
                    <a:pt x="280" y="560"/>
                    <a:pt x="445" y="445"/>
                    <a:pt x="626" y="421"/>
                  </a:cubicBezTo>
                  <a:lnTo>
                    <a:pt x="634" y="421"/>
                  </a:lnTo>
                  <a:lnTo>
                    <a:pt x="634" y="412"/>
                  </a:lnTo>
                  <a:cubicBezTo>
                    <a:pt x="741" y="182"/>
                    <a:pt x="980" y="34"/>
                    <a:pt x="1235" y="26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 rot="5083772">
              <a:off x="1581887" y="733938"/>
              <a:ext cx="65440" cy="12555"/>
            </a:xfrm>
            <a:custGeom>
              <a:rect b="b" l="l" r="r" t="t"/>
              <a:pathLst>
                <a:path extrusionOk="0" h="174" w="907">
                  <a:moveTo>
                    <a:pt x="398" y="0"/>
                  </a:moveTo>
                  <a:cubicBezTo>
                    <a:pt x="262" y="0"/>
                    <a:pt x="126" y="30"/>
                    <a:pt x="1" y="91"/>
                  </a:cubicBezTo>
                  <a:lnTo>
                    <a:pt x="9" y="115"/>
                  </a:lnTo>
                  <a:cubicBezTo>
                    <a:pt x="136" y="58"/>
                    <a:pt x="270" y="28"/>
                    <a:pt x="403" y="28"/>
                  </a:cubicBezTo>
                  <a:cubicBezTo>
                    <a:pt x="574" y="28"/>
                    <a:pt x="742" y="76"/>
                    <a:pt x="890" y="173"/>
                  </a:cubicBezTo>
                  <a:lnTo>
                    <a:pt x="906" y="148"/>
                  </a:lnTo>
                  <a:cubicBezTo>
                    <a:pt x="753" y="51"/>
                    <a:pt x="575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 rot="5083772">
              <a:off x="1555482" y="719258"/>
              <a:ext cx="69553" cy="43436"/>
            </a:xfrm>
            <a:custGeom>
              <a:rect b="b" l="l" r="r" t="t"/>
              <a:pathLst>
                <a:path extrusionOk="0" h="602" w="964">
                  <a:moveTo>
                    <a:pt x="963" y="1"/>
                  </a:moveTo>
                  <a:cubicBezTo>
                    <a:pt x="560" y="25"/>
                    <a:pt x="198" y="239"/>
                    <a:pt x="1" y="585"/>
                  </a:cubicBezTo>
                  <a:lnTo>
                    <a:pt x="17" y="601"/>
                  </a:lnTo>
                  <a:cubicBezTo>
                    <a:pt x="215" y="264"/>
                    <a:pt x="568" y="50"/>
                    <a:pt x="963" y="34"/>
                  </a:cubicBezTo>
                  <a:lnTo>
                    <a:pt x="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 rot="5083772">
              <a:off x="1638299" y="729438"/>
              <a:ext cx="14286" cy="69555"/>
            </a:xfrm>
            <a:custGeom>
              <a:rect b="b" l="l" r="r" t="t"/>
              <a:pathLst>
                <a:path extrusionOk="0" h="964" w="198">
                  <a:moveTo>
                    <a:pt x="156" y="0"/>
                  </a:moveTo>
                  <a:cubicBezTo>
                    <a:pt x="41" y="255"/>
                    <a:pt x="0" y="543"/>
                    <a:pt x="58" y="815"/>
                  </a:cubicBezTo>
                  <a:cubicBezTo>
                    <a:pt x="58" y="848"/>
                    <a:pt x="74" y="889"/>
                    <a:pt x="91" y="922"/>
                  </a:cubicBezTo>
                  <a:cubicBezTo>
                    <a:pt x="115" y="947"/>
                    <a:pt x="140" y="963"/>
                    <a:pt x="173" y="963"/>
                  </a:cubicBezTo>
                  <a:cubicBezTo>
                    <a:pt x="181" y="963"/>
                    <a:pt x="189" y="963"/>
                    <a:pt x="198" y="955"/>
                  </a:cubicBezTo>
                  <a:lnTo>
                    <a:pt x="189" y="930"/>
                  </a:lnTo>
                  <a:cubicBezTo>
                    <a:pt x="185" y="932"/>
                    <a:pt x="180" y="932"/>
                    <a:pt x="176" y="932"/>
                  </a:cubicBezTo>
                  <a:cubicBezTo>
                    <a:pt x="154" y="932"/>
                    <a:pt x="129" y="918"/>
                    <a:pt x="115" y="897"/>
                  </a:cubicBezTo>
                  <a:cubicBezTo>
                    <a:pt x="99" y="873"/>
                    <a:pt x="91" y="840"/>
                    <a:pt x="82" y="807"/>
                  </a:cubicBezTo>
                  <a:cubicBezTo>
                    <a:pt x="33" y="543"/>
                    <a:pt x="66" y="264"/>
                    <a:pt x="181" y="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 rot="5083772">
              <a:off x="1597010" y="726358"/>
              <a:ext cx="58225" cy="31531"/>
            </a:xfrm>
            <a:custGeom>
              <a:rect b="b" l="l" r="r" t="t"/>
              <a:pathLst>
                <a:path extrusionOk="0" h="437" w="807">
                  <a:moveTo>
                    <a:pt x="0" y="0"/>
                  </a:moveTo>
                  <a:lnTo>
                    <a:pt x="0" y="25"/>
                  </a:lnTo>
                  <a:cubicBezTo>
                    <a:pt x="305" y="58"/>
                    <a:pt x="585" y="206"/>
                    <a:pt x="790" y="436"/>
                  </a:cubicBezTo>
                  <a:lnTo>
                    <a:pt x="807" y="412"/>
                  </a:lnTo>
                  <a:cubicBezTo>
                    <a:pt x="593" y="181"/>
                    <a:pt x="313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 rot="5083772">
              <a:off x="1571497" y="738942"/>
              <a:ext cx="12554" cy="69555"/>
            </a:xfrm>
            <a:custGeom>
              <a:rect b="b" l="l" r="r" t="t"/>
              <a:pathLst>
                <a:path extrusionOk="0" h="964" w="174">
                  <a:moveTo>
                    <a:pt x="108" y="1"/>
                  </a:moveTo>
                  <a:cubicBezTo>
                    <a:pt x="1" y="322"/>
                    <a:pt x="17" y="659"/>
                    <a:pt x="149" y="964"/>
                  </a:cubicBezTo>
                  <a:lnTo>
                    <a:pt x="174" y="955"/>
                  </a:lnTo>
                  <a:cubicBezTo>
                    <a:pt x="42" y="659"/>
                    <a:pt x="34" y="322"/>
                    <a:pt x="132" y="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 rot="5083772">
              <a:off x="1539946" y="776291"/>
              <a:ext cx="11760" cy="10679"/>
            </a:xfrm>
            <a:custGeom>
              <a:rect b="b" l="l" r="r" t="t"/>
              <a:pathLst>
                <a:path extrusionOk="0" h="148" w="163">
                  <a:moveTo>
                    <a:pt x="85" y="0"/>
                  </a:moveTo>
                  <a:cubicBezTo>
                    <a:pt x="67" y="0"/>
                    <a:pt x="49" y="7"/>
                    <a:pt x="34" y="22"/>
                  </a:cubicBezTo>
                  <a:cubicBezTo>
                    <a:pt x="1" y="47"/>
                    <a:pt x="1" y="96"/>
                    <a:pt x="25" y="121"/>
                  </a:cubicBezTo>
                  <a:cubicBezTo>
                    <a:pt x="43" y="139"/>
                    <a:pt x="66" y="147"/>
                    <a:pt x="87" y="147"/>
                  </a:cubicBezTo>
                  <a:cubicBezTo>
                    <a:pt x="124" y="147"/>
                    <a:pt x="157" y="122"/>
                    <a:pt x="157" y="80"/>
                  </a:cubicBezTo>
                  <a:cubicBezTo>
                    <a:pt x="163" y="34"/>
                    <a:pt x="125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 rot="5083772">
              <a:off x="1535851" y="729407"/>
              <a:ext cx="16162" cy="11544"/>
            </a:xfrm>
            <a:custGeom>
              <a:rect b="b" l="l" r="r" t="t"/>
              <a:pathLst>
                <a:path extrusionOk="0" h="160" w="224">
                  <a:moveTo>
                    <a:pt x="107" y="0"/>
                  </a:moveTo>
                  <a:cubicBezTo>
                    <a:pt x="90" y="0"/>
                    <a:pt x="73" y="6"/>
                    <a:pt x="58" y="20"/>
                  </a:cubicBezTo>
                  <a:cubicBezTo>
                    <a:pt x="0" y="77"/>
                    <a:pt x="46" y="159"/>
                    <a:pt x="108" y="159"/>
                  </a:cubicBezTo>
                  <a:cubicBezTo>
                    <a:pt x="126" y="159"/>
                    <a:pt x="146" y="152"/>
                    <a:pt x="165" y="135"/>
                  </a:cubicBezTo>
                  <a:cubicBezTo>
                    <a:pt x="223" y="83"/>
                    <a:pt x="169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 rot="5083772">
              <a:off x="1561095" y="705405"/>
              <a:ext cx="10750" cy="9380"/>
            </a:xfrm>
            <a:custGeom>
              <a:rect b="b" l="l" r="r" t="t"/>
              <a:pathLst>
                <a:path extrusionOk="0" h="130" w="149">
                  <a:moveTo>
                    <a:pt x="78" y="0"/>
                  </a:moveTo>
                  <a:cubicBezTo>
                    <a:pt x="62" y="0"/>
                    <a:pt x="45" y="7"/>
                    <a:pt x="33" y="19"/>
                  </a:cubicBezTo>
                  <a:cubicBezTo>
                    <a:pt x="8" y="44"/>
                    <a:pt x="0" y="85"/>
                    <a:pt x="25" y="109"/>
                  </a:cubicBezTo>
                  <a:cubicBezTo>
                    <a:pt x="38" y="123"/>
                    <a:pt x="57" y="129"/>
                    <a:pt x="75" y="129"/>
                  </a:cubicBezTo>
                  <a:cubicBezTo>
                    <a:pt x="90" y="129"/>
                    <a:pt x="104" y="125"/>
                    <a:pt x="115" y="118"/>
                  </a:cubicBezTo>
                  <a:cubicBezTo>
                    <a:pt x="140" y="93"/>
                    <a:pt x="148" y="52"/>
                    <a:pt x="124" y="19"/>
                  </a:cubicBezTo>
                  <a:cubicBezTo>
                    <a:pt x="111" y="7"/>
                    <a:pt x="95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 rot="5083772">
              <a:off x="1605446" y="703062"/>
              <a:ext cx="14574" cy="11689"/>
            </a:xfrm>
            <a:custGeom>
              <a:rect b="b" l="l" r="r" t="t"/>
              <a:pathLst>
                <a:path extrusionOk="0" h="162" w="202">
                  <a:moveTo>
                    <a:pt x="99" y="0"/>
                  </a:moveTo>
                  <a:cubicBezTo>
                    <a:pt x="79" y="0"/>
                    <a:pt x="58" y="8"/>
                    <a:pt x="42" y="25"/>
                  </a:cubicBezTo>
                  <a:cubicBezTo>
                    <a:pt x="1" y="49"/>
                    <a:pt x="1" y="107"/>
                    <a:pt x="34" y="140"/>
                  </a:cubicBezTo>
                  <a:cubicBezTo>
                    <a:pt x="50" y="155"/>
                    <a:pt x="69" y="161"/>
                    <a:pt x="87" y="161"/>
                  </a:cubicBezTo>
                  <a:cubicBezTo>
                    <a:pt x="148" y="161"/>
                    <a:pt x="201" y="88"/>
                    <a:pt x="157" y="25"/>
                  </a:cubicBezTo>
                  <a:cubicBezTo>
                    <a:pt x="141" y="8"/>
                    <a:pt x="120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 rot="5083772">
              <a:off x="1632438" y="708121"/>
              <a:ext cx="10173" cy="8081"/>
            </a:xfrm>
            <a:custGeom>
              <a:rect b="b" l="l" r="r" t="t"/>
              <a:pathLst>
                <a:path extrusionOk="0" h="112" w="141">
                  <a:moveTo>
                    <a:pt x="55" y="0"/>
                  </a:moveTo>
                  <a:cubicBezTo>
                    <a:pt x="45" y="0"/>
                    <a:pt x="35" y="3"/>
                    <a:pt x="25" y="9"/>
                  </a:cubicBezTo>
                  <a:cubicBezTo>
                    <a:pt x="1" y="33"/>
                    <a:pt x="1" y="74"/>
                    <a:pt x="25" y="99"/>
                  </a:cubicBezTo>
                  <a:cubicBezTo>
                    <a:pt x="34" y="107"/>
                    <a:pt x="48" y="111"/>
                    <a:pt x="62" y="111"/>
                  </a:cubicBezTo>
                  <a:cubicBezTo>
                    <a:pt x="77" y="111"/>
                    <a:pt x="91" y="107"/>
                    <a:pt x="99" y="99"/>
                  </a:cubicBezTo>
                  <a:cubicBezTo>
                    <a:pt x="140" y="58"/>
                    <a:pt x="102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 rot="5083772">
              <a:off x="1673403" y="759939"/>
              <a:ext cx="15296" cy="10823"/>
            </a:xfrm>
            <a:custGeom>
              <a:rect b="b" l="l" r="r" t="t"/>
              <a:pathLst>
                <a:path extrusionOk="0" h="150" w="212">
                  <a:moveTo>
                    <a:pt x="99" y="1"/>
                  </a:moveTo>
                  <a:cubicBezTo>
                    <a:pt x="84" y="1"/>
                    <a:pt x="68" y="6"/>
                    <a:pt x="53" y="17"/>
                  </a:cubicBezTo>
                  <a:cubicBezTo>
                    <a:pt x="0" y="70"/>
                    <a:pt x="48" y="149"/>
                    <a:pt x="107" y="149"/>
                  </a:cubicBezTo>
                  <a:cubicBezTo>
                    <a:pt x="122" y="149"/>
                    <a:pt x="137" y="144"/>
                    <a:pt x="152" y="133"/>
                  </a:cubicBezTo>
                  <a:cubicBezTo>
                    <a:pt x="211" y="80"/>
                    <a:pt x="16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 rot="5083772">
              <a:off x="1636908" y="808560"/>
              <a:ext cx="9596" cy="8586"/>
            </a:xfrm>
            <a:custGeom>
              <a:rect b="b" l="l" r="r" t="t"/>
              <a:pathLst>
                <a:path extrusionOk="0" h="119" w="133">
                  <a:moveTo>
                    <a:pt x="59" y="1"/>
                  </a:moveTo>
                  <a:cubicBezTo>
                    <a:pt x="47" y="1"/>
                    <a:pt x="36" y="5"/>
                    <a:pt x="25" y="16"/>
                  </a:cubicBezTo>
                  <a:cubicBezTo>
                    <a:pt x="1" y="40"/>
                    <a:pt x="1" y="81"/>
                    <a:pt x="25" y="106"/>
                  </a:cubicBezTo>
                  <a:cubicBezTo>
                    <a:pt x="38" y="114"/>
                    <a:pt x="52" y="118"/>
                    <a:pt x="66" y="118"/>
                  </a:cubicBezTo>
                  <a:cubicBezTo>
                    <a:pt x="81" y="118"/>
                    <a:pt x="95" y="114"/>
                    <a:pt x="108" y="106"/>
                  </a:cubicBezTo>
                  <a:cubicBezTo>
                    <a:pt x="132" y="81"/>
                    <a:pt x="132" y="40"/>
                    <a:pt x="108" y="24"/>
                  </a:cubicBezTo>
                  <a:cubicBezTo>
                    <a:pt x="93" y="10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 rot="5083772">
              <a:off x="1460088" y="964839"/>
              <a:ext cx="223304" cy="156138"/>
            </a:xfrm>
            <a:custGeom>
              <a:rect b="b" l="l" r="r" t="t"/>
              <a:pathLst>
                <a:path extrusionOk="0" h="2164" w="3095">
                  <a:moveTo>
                    <a:pt x="1778" y="1"/>
                  </a:moveTo>
                  <a:cubicBezTo>
                    <a:pt x="1605" y="1"/>
                    <a:pt x="1435" y="59"/>
                    <a:pt x="1301" y="175"/>
                  </a:cubicBezTo>
                  <a:cubicBezTo>
                    <a:pt x="1167" y="96"/>
                    <a:pt x="1004" y="52"/>
                    <a:pt x="843" y="52"/>
                  </a:cubicBezTo>
                  <a:cubicBezTo>
                    <a:pt x="620" y="52"/>
                    <a:pt x="401" y="136"/>
                    <a:pt x="272" y="323"/>
                  </a:cubicBezTo>
                  <a:cubicBezTo>
                    <a:pt x="0" y="726"/>
                    <a:pt x="313" y="1253"/>
                    <a:pt x="568" y="1574"/>
                  </a:cubicBezTo>
                  <a:cubicBezTo>
                    <a:pt x="801" y="1868"/>
                    <a:pt x="1103" y="2163"/>
                    <a:pt x="1478" y="2163"/>
                  </a:cubicBezTo>
                  <a:cubicBezTo>
                    <a:pt x="1553" y="2163"/>
                    <a:pt x="1631" y="2151"/>
                    <a:pt x="1712" y="2125"/>
                  </a:cubicBezTo>
                  <a:cubicBezTo>
                    <a:pt x="1943" y="2035"/>
                    <a:pt x="2148" y="1911"/>
                    <a:pt x="2329" y="1746"/>
                  </a:cubicBezTo>
                  <a:cubicBezTo>
                    <a:pt x="2445" y="1640"/>
                    <a:pt x="2560" y="1533"/>
                    <a:pt x="2659" y="1409"/>
                  </a:cubicBezTo>
                  <a:cubicBezTo>
                    <a:pt x="2889" y="1220"/>
                    <a:pt x="3095" y="956"/>
                    <a:pt x="2914" y="652"/>
                  </a:cubicBezTo>
                  <a:cubicBezTo>
                    <a:pt x="2823" y="512"/>
                    <a:pt x="2691" y="405"/>
                    <a:pt x="2535" y="364"/>
                  </a:cubicBezTo>
                  <a:cubicBezTo>
                    <a:pt x="2453" y="339"/>
                    <a:pt x="2412" y="347"/>
                    <a:pt x="2362" y="282"/>
                  </a:cubicBezTo>
                  <a:cubicBezTo>
                    <a:pt x="2305" y="216"/>
                    <a:pt x="2239" y="158"/>
                    <a:pt x="2173" y="109"/>
                  </a:cubicBezTo>
                  <a:cubicBezTo>
                    <a:pt x="2050" y="37"/>
                    <a:pt x="1913" y="1"/>
                    <a:pt x="1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 rot="5083772">
              <a:off x="1488362" y="1010036"/>
              <a:ext cx="197619" cy="67246"/>
            </a:xfrm>
            <a:custGeom>
              <a:rect b="b" l="l" r="r" t="t"/>
              <a:pathLst>
                <a:path extrusionOk="0" h="932" w="2739">
                  <a:moveTo>
                    <a:pt x="33" y="0"/>
                  </a:moveTo>
                  <a:cubicBezTo>
                    <a:pt x="5" y="0"/>
                    <a:pt x="0" y="50"/>
                    <a:pt x="31" y="50"/>
                  </a:cubicBezTo>
                  <a:cubicBezTo>
                    <a:pt x="155" y="83"/>
                    <a:pt x="220" y="207"/>
                    <a:pt x="187" y="330"/>
                  </a:cubicBezTo>
                  <a:lnTo>
                    <a:pt x="163" y="396"/>
                  </a:lnTo>
                  <a:lnTo>
                    <a:pt x="163" y="396"/>
                  </a:lnTo>
                  <a:lnTo>
                    <a:pt x="220" y="363"/>
                  </a:lnTo>
                  <a:cubicBezTo>
                    <a:pt x="336" y="301"/>
                    <a:pt x="463" y="270"/>
                    <a:pt x="589" y="270"/>
                  </a:cubicBezTo>
                  <a:cubicBezTo>
                    <a:pt x="697" y="270"/>
                    <a:pt x="805" y="293"/>
                    <a:pt x="903" y="338"/>
                  </a:cubicBezTo>
                  <a:cubicBezTo>
                    <a:pt x="1126" y="445"/>
                    <a:pt x="1282" y="643"/>
                    <a:pt x="1340" y="882"/>
                  </a:cubicBezTo>
                  <a:lnTo>
                    <a:pt x="1348" y="931"/>
                  </a:lnTo>
                  <a:lnTo>
                    <a:pt x="1381" y="898"/>
                  </a:lnTo>
                  <a:cubicBezTo>
                    <a:pt x="1545" y="725"/>
                    <a:pt x="1751" y="602"/>
                    <a:pt x="1973" y="520"/>
                  </a:cubicBezTo>
                  <a:cubicBezTo>
                    <a:pt x="2041" y="492"/>
                    <a:pt x="2110" y="476"/>
                    <a:pt x="2182" y="476"/>
                  </a:cubicBezTo>
                  <a:cubicBezTo>
                    <a:pt x="2198" y="476"/>
                    <a:pt x="2213" y="477"/>
                    <a:pt x="2228" y="478"/>
                  </a:cubicBezTo>
                  <a:cubicBezTo>
                    <a:pt x="2311" y="495"/>
                    <a:pt x="2377" y="552"/>
                    <a:pt x="2401" y="627"/>
                  </a:cubicBezTo>
                  <a:lnTo>
                    <a:pt x="2426" y="734"/>
                  </a:lnTo>
                  <a:lnTo>
                    <a:pt x="2451" y="627"/>
                  </a:lnTo>
                  <a:cubicBezTo>
                    <a:pt x="2492" y="520"/>
                    <a:pt x="2582" y="445"/>
                    <a:pt x="2697" y="429"/>
                  </a:cubicBezTo>
                  <a:cubicBezTo>
                    <a:pt x="2739" y="429"/>
                    <a:pt x="2739" y="380"/>
                    <a:pt x="2697" y="380"/>
                  </a:cubicBezTo>
                  <a:cubicBezTo>
                    <a:pt x="2582" y="388"/>
                    <a:pt x="2483" y="454"/>
                    <a:pt x="2426" y="552"/>
                  </a:cubicBezTo>
                  <a:cubicBezTo>
                    <a:pt x="2385" y="487"/>
                    <a:pt x="2311" y="437"/>
                    <a:pt x="2237" y="429"/>
                  </a:cubicBezTo>
                  <a:cubicBezTo>
                    <a:pt x="2214" y="427"/>
                    <a:pt x="2192" y="426"/>
                    <a:pt x="2170" y="426"/>
                  </a:cubicBezTo>
                  <a:cubicBezTo>
                    <a:pt x="2094" y="426"/>
                    <a:pt x="2021" y="438"/>
                    <a:pt x="1957" y="470"/>
                  </a:cubicBezTo>
                  <a:cubicBezTo>
                    <a:pt x="1743" y="544"/>
                    <a:pt x="1545" y="668"/>
                    <a:pt x="1372" y="824"/>
                  </a:cubicBezTo>
                  <a:cubicBezTo>
                    <a:pt x="1307" y="594"/>
                    <a:pt x="1142" y="396"/>
                    <a:pt x="928" y="289"/>
                  </a:cubicBezTo>
                  <a:cubicBezTo>
                    <a:pt x="817" y="244"/>
                    <a:pt x="702" y="221"/>
                    <a:pt x="587" y="221"/>
                  </a:cubicBezTo>
                  <a:cubicBezTo>
                    <a:pt x="471" y="221"/>
                    <a:pt x="356" y="244"/>
                    <a:pt x="245" y="289"/>
                  </a:cubicBezTo>
                  <a:cubicBezTo>
                    <a:pt x="253" y="240"/>
                    <a:pt x="245" y="182"/>
                    <a:pt x="212" y="133"/>
                  </a:cubicBezTo>
                  <a:cubicBezTo>
                    <a:pt x="179" y="67"/>
                    <a:pt x="113" y="18"/>
                    <a:pt x="39" y="1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 rot="5083772">
              <a:off x="1581341" y="1001787"/>
              <a:ext cx="23304" cy="69339"/>
            </a:xfrm>
            <a:custGeom>
              <a:rect b="b" l="l" r="r" t="t"/>
              <a:pathLst>
                <a:path extrusionOk="0" h="961" w="323">
                  <a:moveTo>
                    <a:pt x="38" y="1"/>
                  </a:moveTo>
                  <a:cubicBezTo>
                    <a:pt x="20" y="1"/>
                    <a:pt x="1" y="22"/>
                    <a:pt x="18" y="39"/>
                  </a:cubicBezTo>
                  <a:cubicBezTo>
                    <a:pt x="191" y="303"/>
                    <a:pt x="273" y="624"/>
                    <a:pt x="232" y="936"/>
                  </a:cubicBezTo>
                  <a:cubicBezTo>
                    <a:pt x="232" y="944"/>
                    <a:pt x="240" y="961"/>
                    <a:pt x="256" y="961"/>
                  </a:cubicBezTo>
                  <a:cubicBezTo>
                    <a:pt x="273" y="961"/>
                    <a:pt x="281" y="953"/>
                    <a:pt x="289" y="936"/>
                  </a:cubicBezTo>
                  <a:cubicBezTo>
                    <a:pt x="322" y="615"/>
                    <a:pt x="240" y="286"/>
                    <a:pt x="59" y="15"/>
                  </a:cubicBezTo>
                  <a:cubicBezTo>
                    <a:pt x="54" y="5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 rot="5083772">
              <a:off x="1563720" y="1037580"/>
              <a:ext cx="51876" cy="60536"/>
            </a:xfrm>
            <a:custGeom>
              <a:rect b="b" l="l" r="r" t="t"/>
              <a:pathLst>
                <a:path extrusionOk="0" h="839" w="719">
                  <a:moveTo>
                    <a:pt x="682" y="1"/>
                  </a:moveTo>
                  <a:cubicBezTo>
                    <a:pt x="677" y="1"/>
                    <a:pt x="672" y="3"/>
                    <a:pt x="667" y="7"/>
                  </a:cubicBezTo>
                  <a:cubicBezTo>
                    <a:pt x="355" y="189"/>
                    <a:pt x="124" y="468"/>
                    <a:pt x="9" y="806"/>
                  </a:cubicBezTo>
                  <a:cubicBezTo>
                    <a:pt x="1" y="822"/>
                    <a:pt x="9" y="839"/>
                    <a:pt x="25" y="839"/>
                  </a:cubicBezTo>
                  <a:lnTo>
                    <a:pt x="34" y="839"/>
                  </a:lnTo>
                  <a:cubicBezTo>
                    <a:pt x="42" y="839"/>
                    <a:pt x="50" y="839"/>
                    <a:pt x="58" y="822"/>
                  </a:cubicBezTo>
                  <a:cubicBezTo>
                    <a:pt x="165" y="501"/>
                    <a:pt x="388" y="221"/>
                    <a:pt x="692" y="49"/>
                  </a:cubicBezTo>
                  <a:cubicBezTo>
                    <a:pt x="719" y="35"/>
                    <a:pt x="702" y="1"/>
                    <a:pt x="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 rot="5083772">
              <a:off x="1563306" y="997289"/>
              <a:ext cx="50577" cy="45817"/>
            </a:xfrm>
            <a:custGeom>
              <a:rect b="b" l="l" r="r" t="t"/>
              <a:pathLst>
                <a:path extrusionOk="0" h="635" w="701">
                  <a:moveTo>
                    <a:pt x="9" y="1"/>
                  </a:moveTo>
                  <a:lnTo>
                    <a:pt x="1" y="26"/>
                  </a:lnTo>
                  <a:cubicBezTo>
                    <a:pt x="313" y="100"/>
                    <a:pt x="560" y="330"/>
                    <a:pt x="675" y="635"/>
                  </a:cubicBezTo>
                  <a:lnTo>
                    <a:pt x="700" y="618"/>
                  </a:lnTo>
                  <a:cubicBezTo>
                    <a:pt x="585" y="314"/>
                    <a:pt x="322" y="75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 rot="5083772">
              <a:off x="1579660" y="1033280"/>
              <a:ext cx="32684" cy="51156"/>
            </a:xfrm>
            <a:custGeom>
              <a:rect b="b" l="l" r="r" t="t"/>
              <a:pathLst>
                <a:path extrusionOk="0" h="709" w="453">
                  <a:moveTo>
                    <a:pt x="445" y="0"/>
                  </a:moveTo>
                  <a:cubicBezTo>
                    <a:pt x="206" y="165"/>
                    <a:pt x="50" y="420"/>
                    <a:pt x="0" y="708"/>
                  </a:cubicBezTo>
                  <a:lnTo>
                    <a:pt x="33" y="708"/>
                  </a:lnTo>
                  <a:cubicBezTo>
                    <a:pt x="74" y="428"/>
                    <a:pt x="231" y="181"/>
                    <a:pt x="453" y="17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 rot="5083772">
              <a:off x="1549422" y="1066492"/>
              <a:ext cx="67749" cy="23450"/>
            </a:xfrm>
            <a:custGeom>
              <a:rect b="b" l="l" r="r" t="t"/>
              <a:pathLst>
                <a:path extrusionOk="0" h="325" w="939">
                  <a:moveTo>
                    <a:pt x="644" y="0"/>
                  </a:moveTo>
                  <a:cubicBezTo>
                    <a:pt x="398" y="0"/>
                    <a:pt x="159" y="108"/>
                    <a:pt x="0" y="308"/>
                  </a:cubicBezTo>
                  <a:lnTo>
                    <a:pt x="17" y="324"/>
                  </a:lnTo>
                  <a:cubicBezTo>
                    <a:pt x="175" y="131"/>
                    <a:pt x="405" y="25"/>
                    <a:pt x="643" y="25"/>
                  </a:cubicBezTo>
                  <a:cubicBezTo>
                    <a:pt x="739" y="25"/>
                    <a:pt x="836" y="42"/>
                    <a:pt x="930" y="77"/>
                  </a:cubicBezTo>
                  <a:lnTo>
                    <a:pt x="939" y="53"/>
                  </a:lnTo>
                  <a:cubicBezTo>
                    <a:pt x="842" y="17"/>
                    <a:pt x="743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 rot="5083772">
              <a:off x="1615539" y="1065665"/>
              <a:ext cx="14214" cy="12627"/>
            </a:xfrm>
            <a:custGeom>
              <a:rect b="b" l="l" r="r" t="t"/>
              <a:pathLst>
                <a:path extrusionOk="0" h="175" w="197">
                  <a:moveTo>
                    <a:pt x="105" y="1"/>
                  </a:moveTo>
                  <a:cubicBezTo>
                    <a:pt x="52" y="1"/>
                    <a:pt x="0" y="43"/>
                    <a:pt x="19" y="109"/>
                  </a:cubicBezTo>
                  <a:cubicBezTo>
                    <a:pt x="30" y="154"/>
                    <a:pt x="64" y="175"/>
                    <a:pt x="99" y="175"/>
                  </a:cubicBezTo>
                  <a:cubicBezTo>
                    <a:pt x="147" y="175"/>
                    <a:pt x="197" y="138"/>
                    <a:pt x="192" y="76"/>
                  </a:cubicBezTo>
                  <a:cubicBezTo>
                    <a:pt x="182" y="24"/>
                    <a:pt x="14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 rot="5083772">
              <a:off x="1600864" y="989703"/>
              <a:ext cx="13420" cy="10606"/>
            </a:xfrm>
            <a:custGeom>
              <a:rect b="b" l="l" r="r" t="t"/>
              <a:pathLst>
                <a:path extrusionOk="0" h="147" w="186">
                  <a:moveTo>
                    <a:pt x="90" y="0"/>
                  </a:moveTo>
                  <a:cubicBezTo>
                    <a:pt x="85" y="0"/>
                    <a:pt x="80" y="0"/>
                    <a:pt x="75" y="1"/>
                  </a:cubicBezTo>
                  <a:cubicBezTo>
                    <a:pt x="34" y="1"/>
                    <a:pt x="1" y="43"/>
                    <a:pt x="9" y="92"/>
                  </a:cubicBezTo>
                  <a:cubicBezTo>
                    <a:pt x="22" y="124"/>
                    <a:pt x="50" y="147"/>
                    <a:pt x="82" y="147"/>
                  </a:cubicBezTo>
                  <a:cubicBezTo>
                    <a:pt x="90" y="147"/>
                    <a:pt x="99" y="145"/>
                    <a:pt x="108" y="141"/>
                  </a:cubicBezTo>
                  <a:cubicBezTo>
                    <a:pt x="185" y="118"/>
                    <a:pt x="168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 rot="5083772">
              <a:off x="1587741" y="1105634"/>
              <a:ext cx="12987" cy="11039"/>
            </a:xfrm>
            <a:custGeom>
              <a:rect b="b" l="l" r="r" t="t"/>
              <a:pathLst>
                <a:path extrusionOk="0" h="153" w="180">
                  <a:moveTo>
                    <a:pt x="77" y="1"/>
                  </a:moveTo>
                  <a:cubicBezTo>
                    <a:pt x="73" y="1"/>
                    <a:pt x="70" y="1"/>
                    <a:pt x="66" y="2"/>
                  </a:cubicBezTo>
                  <a:cubicBezTo>
                    <a:pt x="25" y="10"/>
                    <a:pt x="0" y="51"/>
                    <a:pt x="8" y="92"/>
                  </a:cubicBezTo>
                  <a:cubicBezTo>
                    <a:pt x="18" y="130"/>
                    <a:pt x="50" y="152"/>
                    <a:pt x="83" y="152"/>
                  </a:cubicBezTo>
                  <a:cubicBezTo>
                    <a:pt x="107" y="152"/>
                    <a:pt x="131" y="141"/>
                    <a:pt x="148" y="117"/>
                  </a:cubicBezTo>
                  <a:cubicBezTo>
                    <a:pt x="179" y="63"/>
                    <a:pt x="13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 rot="5083772">
              <a:off x="819454" y="612689"/>
              <a:ext cx="219769" cy="185937"/>
            </a:xfrm>
            <a:custGeom>
              <a:rect b="b" l="l" r="r" t="t"/>
              <a:pathLst>
                <a:path extrusionOk="0" h="2577" w="3046">
                  <a:moveTo>
                    <a:pt x="1211" y="1"/>
                  </a:moveTo>
                  <a:cubicBezTo>
                    <a:pt x="1032" y="1"/>
                    <a:pt x="856" y="25"/>
                    <a:pt x="700" y="84"/>
                  </a:cubicBezTo>
                  <a:cubicBezTo>
                    <a:pt x="646" y="73"/>
                    <a:pt x="590" y="68"/>
                    <a:pt x="536" y="68"/>
                  </a:cubicBezTo>
                  <a:cubicBezTo>
                    <a:pt x="331" y="68"/>
                    <a:pt x="136" y="146"/>
                    <a:pt x="58" y="347"/>
                  </a:cubicBezTo>
                  <a:cubicBezTo>
                    <a:pt x="0" y="512"/>
                    <a:pt x="33" y="701"/>
                    <a:pt x="140" y="841"/>
                  </a:cubicBezTo>
                  <a:cubicBezTo>
                    <a:pt x="264" y="973"/>
                    <a:pt x="412" y="1071"/>
                    <a:pt x="585" y="1121"/>
                  </a:cubicBezTo>
                  <a:cubicBezTo>
                    <a:pt x="568" y="1293"/>
                    <a:pt x="618" y="1458"/>
                    <a:pt x="733" y="1590"/>
                  </a:cubicBezTo>
                  <a:cubicBezTo>
                    <a:pt x="807" y="1664"/>
                    <a:pt x="897" y="1730"/>
                    <a:pt x="996" y="1754"/>
                  </a:cubicBezTo>
                  <a:cubicBezTo>
                    <a:pt x="1020" y="1762"/>
                    <a:pt x="1126" y="1778"/>
                    <a:pt x="1143" y="1801"/>
                  </a:cubicBezTo>
                  <a:lnTo>
                    <a:pt x="1143" y="1801"/>
                  </a:lnTo>
                  <a:cubicBezTo>
                    <a:pt x="1142" y="1800"/>
                    <a:pt x="1142" y="1800"/>
                    <a:pt x="1142" y="1800"/>
                  </a:cubicBezTo>
                  <a:cubicBezTo>
                    <a:pt x="1133" y="1800"/>
                    <a:pt x="1121" y="1878"/>
                    <a:pt x="1120" y="1878"/>
                  </a:cubicBezTo>
                  <a:cubicBezTo>
                    <a:pt x="1120" y="1878"/>
                    <a:pt x="1120" y="1878"/>
                    <a:pt x="1120" y="1878"/>
                  </a:cubicBezTo>
                  <a:cubicBezTo>
                    <a:pt x="1111" y="1911"/>
                    <a:pt x="1111" y="1935"/>
                    <a:pt x="1120" y="1968"/>
                  </a:cubicBezTo>
                  <a:cubicBezTo>
                    <a:pt x="1128" y="2215"/>
                    <a:pt x="1284" y="2429"/>
                    <a:pt x="1506" y="2528"/>
                  </a:cubicBezTo>
                  <a:cubicBezTo>
                    <a:pt x="1577" y="2554"/>
                    <a:pt x="1650" y="2567"/>
                    <a:pt x="1723" y="2567"/>
                  </a:cubicBezTo>
                  <a:cubicBezTo>
                    <a:pt x="1855" y="2567"/>
                    <a:pt x="1985" y="2525"/>
                    <a:pt x="2091" y="2446"/>
                  </a:cubicBezTo>
                  <a:cubicBezTo>
                    <a:pt x="2186" y="2531"/>
                    <a:pt x="2306" y="2577"/>
                    <a:pt x="2428" y="2577"/>
                  </a:cubicBezTo>
                  <a:cubicBezTo>
                    <a:pt x="2506" y="2577"/>
                    <a:pt x="2585" y="2558"/>
                    <a:pt x="2659" y="2520"/>
                  </a:cubicBezTo>
                  <a:cubicBezTo>
                    <a:pt x="2955" y="2363"/>
                    <a:pt x="3045" y="1993"/>
                    <a:pt x="3037" y="1672"/>
                  </a:cubicBezTo>
                  <a:cubicBezTo>
                    <a:pt x="3021" y="1318"/>
                    <a:pt x="2996" y="956"/>
                    <a:pt x="2774" y="660"/>
                  </a:cubicBezTo>
                  <a:cubicBezTo>
                    <a:pt x="2552" y="388"/>
                    <a:pt x="2255" y="191"/>
                    <a:pt x="1926" y="108"/>
                  </a:cubicBezTo>
                  <a:cubicBezTo>
                    <a:pt x="1712" y="46"/>
                    <a:pt x="1458" y="1"/>
                    <a:pt x="12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 rot="5083772">
              <a:off x="866536" y="661237"/>
              <a:ext cx="77345" cy="109960"/>
            </a:xfrm>
            <a:custGeom>
              <a:rect b="b" l="l" r="r" t="t"/>
              <a:pathLst>
                <a:path extrusionOk="0" h="1524" w="1072">
                  <a:moveTo>
                    <a:pt x="841" y="1"/>
                  </a:moveTo>
                  <a:lnTo>
                    <a:pt x="758" y="83"/>
                  </a:lnTo>
                  <a:cubicBezTo>
                    <a:pt x="495" y="313"/>
                    <a:pt x="248" y="569"/>
                    <a:pt x="18" y="832"/>
                  </a:cubicBezTo>
                  <a:cubicBezTo>
                    <a:pt x="0" y="855"/>
                    <a:pt x="20" y="878"/>
                    <a:pt x="39" y="878"/>
                  </a:cubicBezTo>
                  <a:cubicBezTo>
                    <a:pt x="46" y="878"/>
                    <a:pt x="54" y="874"/>
                    <a:pt x="59" y="865"/>
                  </a:cubicBezTo>
                  <a:cubicBezTo>
                    <a:pt x="265" y="626"/>
                    <a:pt x="479" y="404"/>
                    <a:pt x="709" y="198"/>
                  </a:cubicBezTo>
                  <a:lnTo>
                    <a:pt x="709" y="198"/>
                  </a:lnTo>
                  <a:cubicBezTo>
                    <a:pt x="561" y="659"/>
                    <a:pt x="684" y="1169"/>
                    <a:pt x="1022" y="1515"/>
                  </a:cubicBezTo>
                  <a:cubicBezTo>
                    <a:pt x="1030" y="1523"/>
                    <a:pt x="1038" y="1523"/>
                    <a:pt x="1046" y="1523"/>
                  </a:cubicBezTo>
                  <a:cubicBezTo>
                    <a:pt x="1046" y="1523"/>
                    <a:pt x="1055" y="1523"/>
                    <a:pt x="1063" y="1515"/>
                  </a:cubicBezTo>
                  <a:cubicBezTo>
                    <a:pt x="1071" y="1507"/>
                    <a:pt x="1071" y="1490"/>
                    <a:pt x="1063" y="1482"/>
                  </a:cubicBezTo>
                  <a:cubicBezTo>
                    <a:pt x="709" y="1120"/>
                    <a:pt x="602" y="577"/>
                    <a:pt x="799" y="116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 rot="5083772">
              <a:off x="871564" y="671499"/>
              <a:ext cx="154473" cy="114795"/>
            </a:xfrm>
            <a:custGeom>
              <a:rect b="b" l="l" r="r" t="t"/>
              <a:pathLst>
                <a:path extrusionOk="0" h="1591" w="2141">
                  <a:moveTo>
                    <a:pt x="33" y="0"/>
                  </a:moveTo>
                  <a:cubicBezTo>
                    <a:pt x="20" y="0"/>
                    <a:pt x="9" y="12"/>
                    <a:pt x="9" y="19"/>
                  </a:cubicBezTo>
                  <a:cubicBezTo>
                    <a:pt x="1" y="118"/>
                    <a:pt x="25" y="216"/>
                    <a:pt x="91" y="291"/>
                  </a:cubicBezTo>
                  <a:cubicBezTo>
                    <a:pt x="149" y="365"/>
                    <a:pt x="223" y="422"/>
                    <a:pt x="305" y="463"/>
                  </a:cubicBezTo>
                  <a:cubicBezTo>
                    <a:pt x="544" y="612"/>
                    <a:pt x="799" y="710"/>
                    <a:pt x="1071" y="760"/>
                  </a:cubicBezTo>
                  <a:cubicBezTo>
                    <a:pt x="1071" y="1216"/>
                    <a:pt x="1449" y="1591"/>
                    <a:pt x="1911" y="1591"/>
                  </a:cubicBezTo>
                  <a:cubicBezTo>
                    <a:pt x="1916" y="1591"/>
                    <a:pt x="1921" y="1591"/>
                    <a:pt x="1926" y="1591"/>
                  </a:cubicBezTo>
                  <a:cubicBezTo>
                    <a:pt x="1992" y="1591"/>
                    <a:pt x="2058" y="1583"/>
                    <a:pt x="2124" y="1566"/>
                  </a:cubicBezTo>
                  <a:cubicBezTo>
                    <a:pt x="2132" y="1558"/>
                    <a:pt x="2140" y="1550"/>
                    <a:pt x="2140" y="1533"/>
                  </a:cubicBezTo>
                  <a:cubicBezTo>
                    <a:pt x="2140" y="1521"/>
                    <a:pt x="2132" y="1514"/>
                    <a:pt x="2120" y="1514"/>
                  </a:cubicBezTo>
                  <a:cubicBezTo>
                    <a:pt x="2116" y="1514"/>
                    <a:pt x="2112" y="1515"/>
                    <a:pt x="2107" y="1517"/>
                  </a:cubicBezTo>
                  <a:cubicBezTo>
                    <a:pt x="2046" y="1531"/>
                    <a:pt x="1985" y="1538"/>
                    <a:pt x="1926" y="1538"/>
                  </a:cubicBezTo>
                  <a:cubicBezTo>
                    <a:pt x="1494" y="1538"/>
                    <a:pt x="1120" y="1189"/>
                    <a:pt x="1120" y="727"/>
                  </a:cubicBezTo>
                  <a:lnTo>
                    <a:pt x="1120" y="710"/>
                  </a:lnTo>
                  <a:lnTo>
                    <a:pt x="1103" y="710"/>
                  </a:lnTo>
                  <a:cubicBezTo>
                    <a:pt x="832" y="661"/>
                    <a:pt x="569" y="562"/>
                    <a:pt x="338" y="422"/>
                  </a:cubicBezTo>
                  <a:cubicBezTo>
                    <a:pt x="264" y="381"/>
                    <a:pt x="190" y="323"/>
                    <a:pt x="132" y="258"/>
                  </a:cubicBezTo>
                  <a:cubicBezTo>
                    <a:pt x="75" y="192"/>
                    <a:pt x="50" y="110"/>
                    <a:pt x="58" y="27"/>
                  </a:cubicBezTo>
                  <a:cubicBezTo>
                    <a:pt x="67" y="19"/>
                    <a:pt x="50" y="3"/>
                    <a:pt x="42" y="3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 rot="5083772">
              <a:off x="900361" y="677789"/>
              <a:ext cx="90909" cy="11544"/>
            </a:xfrm>
            <a:custGeom>
              <a:rect b="b" l="l" r="r" t="t"/>
              <a:pathLst>
                <a:path extrusionOk="0" h="160" w="1260">
                  <a:moveTo>
                    <a:pt x="1236" y="1"/>
                  </a:moveTo>
                  <a:cubicBezTo>
                    <a:pt x="1233" y="1"/>
                    <a:pt x="1230" y="1"/>
                    <a:pt x="1227" y="3"/>
                  </a:cubicBezTo>
                  <a:cubicBezTo>
                    <a:pt x="871" y="70"/>
                    <a:pt x="509" y="103"/>
                    <a:pt x="146" y="103"/>
                  </a:cubicBezTo>
                  <a:cubicBezTo>
                    <a:pt x="106" y="103"/>
                    <a:pt x="65" y="103"/>
                    <a:pt x="25" y="102"/>
                  </a:cubicBezTo>
                  <a:cubicBezTo>
                    <a:pt x="9" y="102"/>
                    <a:pt x="0" y="118"/>
                    <a:pt x="0" y="126"/>
                  </a:cubicBezTo>
                  <a:cubicBezTo>
                    <a:pt x="0" y="143"/>
                    <a:pt x="9" y="159"/>
                    <a:pt x="25" y="159"/>
                  </a:cubicBezTo>
                  <a:lnTo>
                    <a:pt x="149" y="159"/>
                  </a:lnTo>
                  <a:cubicBezTo>
                    <a:pt x="519" y="151"/>
                    <a:pt x="881" y="118"/>
                    <a:pt x="1235" y="52"/>
                  </a:cubicBezTo>
                  <a:cubicBezTo>
                    <a:pt x="1251" y="52"/>
                    <a:pt x="1260" y="36"/>
                    <a:pt x="1260" y="20"/>
                  </a:cubicBezTo>
                  <a:cubicBezTo>
                    <a:pt x="1260" y="13"/>
                    <a:pt x="1249" y="1"/>
                    <a:pt x="1236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 rot="5083772">
              <a:off x="892095" y="690882"/>
              <a:ext cx="35714" cy="82037"/>
            </a:xfrm>
            <a:custGeom>
              <a:rect b="b" l="l" r="r" t="t"/>
              <a:pathLst>
                <a:path extrusionOk="0" h="1137" w="495">
                  <a:moveTo>
                    <a:pt x="272" y="1"/>
                  </a:moveTo>
                  <a:lnTo>
                    <a:pt x="272" y="1"/>
                  </a:lnTo>
                  <a:cubicBezTo>
                    <a:pt x="0" y="363"/>
                    <a:pt x="99" y="881"/>
                    <a:pt x="478" y="1137"/>
                  </a:cubicBezTo>
                  <a:lnTo>
                    <a:pt x="494" y="1112"/>
                  </a:lnTo>
                  <a:cubicBezTo>
                    <a:pt x="124" y="873"/>
                    <a:pt x="33" y="371"/>
                    <a:pt x="297" y="9"/>
                  </a:cubicBezTo>
                  <a:lnTo>
                    <a:pt x="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 rot="5083772">
              <a:off x="911166" y="669879"/>
              <a:ext cx="94517" cy="25037"/>
            </a:xfrm>
            <a:custGeom>
              <a:rect b="b" l="l" r="r" t="t"/>
              <a:pathLst>
                <a:path extrusionOk="0" h="347" w="1310">
                  <a:moveTo>
                    <a:pt x="25" y="0"/>
                  </a:moveTo>
                  <a:lnTo>
                    <a:pt x="1" y="17"/>
                  </a:lnTo>
                  <a:cubicBezTo>
                    <a:pt x="174" y="182"/>
                    <a:pt x="388" y="289"/>
                    <a:pt x="618" y="321"/>
                  </a:cubicBezTo>
                  <a:cubicBezTo>
                    <a:pt x="733" y="338"/>
                    <a:pt x="857" y="346"/>
                    <a:pt x="972" y="346"/>
                  </a:cubicBezTo>
                  <a:cubicBezTo>
                    <a:pt x="1087" y="346"/>
                    <a:pt x="1202" y="338"/>
                    <a:pt x="1309" y="330"/>
                  </a:cubicBezTo>
                  <a:lnTo>
                    <a:pt x="1309" y="305"/>
                  </a:lnTo>
                  <a:cubicBezTo>
                    <a:pt x="1213" y="315"/>
                    <a:pt x="1116" y="320"/>
                    <a:pt x="1020" y="320"/>
                  </a:cubicBezTo>
                  <a:cubicBezTo>
                    <a:pt x="887" y="320"/>
                    <a:pt x="755" y="311"/>
                    <a:pt x="626" y="297"/>
                  </a:cubicBezTo>
                  <a:cubicBezTo>
                    <a:pt x="396" y="264"/>
                    <a:pt x="182" y="157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 rot="5083772">
              <a:off x="897380" y="679240"/>
              <a:ext cx="37518" cy="71359"/>
            </a:xfrm>
            <a:custGeom>
              <a:rect b="b" l="l" r="r" t="t"/>
              <a:pathLst>
                <a:path extrusionOk="0" h="989" w="520">
                  <a:moveTo>
                    <a:pt x="503" y="1"/>
                  </a:moveTo>
                  <a:cubicBezTo>
                    <a:pt x="190" y="223"/>
                    <a:pt x="1" y="593"/>
                    <a:pt x="9" y="989"/>
                  </a:cubicBezTo>
                  <a:lnTo>
                    <a:pt x="42" y="980"/>
                  </a:lnTo>
                  <a:cubicBezTo>
                    <a:pt x="25" y="602"/>
                    <a:pt x="207" y="240"/>
                    <a:pt x="519" y="17"/>
                  </a:cubicBezTo>
                  <a:lnTo>
                    <a:pt x="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 rot="5083772">
              <a:off x="900899" y="678633"/>
              <a:ext cx="79654" cy="17317"/>
            </a:xfrm>
            <a:custGeom>
              <a:rect b="b" l="l" r="r" t="t"/>
              <a:pathLst>
                <a:path extrusionOk="0" h="240" w="1104">
                  <a:moveTo>
                    <a:pt x="1087" y="1"/>
                  </a:moveTo>
                  <a:cubicBezTo>
                    <a:pt x="905" y="143"/>
                    <a:pt x="683" y="215"/>
                    <a:pt x="457" y="215"/>
                  </a:cubicBezTo>
                  <a:cubicBezTo>
                    <a:pt x="305" y="215"/>
                    <a:pt x="152" y="183"/>
                    <a:pt x="9" y="116"/>
                  </a:cubicBezTo>
                  <a:lnTo>
                    <a:pt x="1" y="133"/>
                  </a:lnTo>
                  <a:cubicBezTo>
                    <a:pt x="141" y="207"/>
                    <a:pt x="297" y="240"/>
                    <a:pt x="453" y="240"/>
                  </a:cubicBezTo>
                  <a:cubicBezTo>
                    <a:pt x="692" y="240"/>
                    <a:pt x="914" y="166"/>
                    <a:pt x="1104" y="17"/>
                  </a:cubicBezTo>
                  <a:lnTo>
                    <a:pt x="1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 rot="5083772">
              <a:off x="862852" y="745296"/>
              <a:ext cx="14935" cy="13276"/>
            </a:xfrm>
            <a:custGeom>
              <a:rect b="b" l="l" r="r" t="t"/>
              <a:pathLst>
                <a:path extrusionOk="0" h="184" w="207">
                  <a:moveTo>
                    <a:pt x="105" y="0"/>
                  </a:moveTo>
                  <a:cubicBezTo>
                    <a:pt x="95" y="0"/>
                    <a:pt x="85" y="2"/>
                    <a:pt x="75" y="5"/>
                  </a:cubicBezTo>
                  <a:cubicBezTo>
                    <a:pt x="25" y="13"/>
                    <a:pt x="1" y="71"/>
                    <a:pt x="17" y="120"/>
                  </a:cubicBezTo>
                  <a:cubicBezTo>
                    <a:pt x="24" y="160"/>
                    <a:pt x="61" y="183"/>
                    <a:pt x="101" y="183"/>
                  </a:cubicBezTo>
                  <a:cubicBezTo>
                    <a:pt x="111" y="183"/>
                    <a:pt x="122" y="182"/>
                    <a:pt x="132" y="178"/>
                  </a:cubicBezTo>
                  <a:cubicBezTo>
                    <a:pt x="182" y="162"/>
                    <a:pt x="207" y="112"/>
                    <a:pt x="190" y="63"/>
                  </a:cubicBezTo>
                  <a:cubicBezTo>
                    <a:pt x="177" y="24"/>
                    <a:pt x="14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 rot="5083772">
              <a:off x="875590" y="697981"/>
              <a:ext cx="7215" cy="6638"/>
            </a:xfrm>
            <a:custGeom>
              <a:rect b="b" l="l" r="r" t="t"/>
              <a:pathLst>
                <a:path extrusionOk="0" h="92" w="100">
                  <a:moveTo>
                    <a:pt x="71" y="0"/>
                  </a:moveTo>
                  <a:cubicBezTo>
                    <a:pt x="41" y="0"/>
                    <a:pt x="0" y="91"/>
                    <a:pt x="44" y="91"/>
                  </a:cubicBezTo>
                  <a:cubicBezTo>
                    <a:pt x="48" y="91"/>
                    <a:pt x="53" y="90"/>
                    <a:pt x="59" y="89"/>
                  </a:cubicBezTo>
                  <a:cubicBezTo>
                    <a:pt x="83" y="80"/>
                    <a:pt x="100" y="48"/>
                    <a:pt x="92" y="23"/>
                  </a:cubicBezTo>
                  <a:cubicBezTo>
                    <a:pt x="87" y="7"/>
                    <a:pt x="79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 rot="5083772">
              <a:off x="929898" y="642350"/>
              <a:ext cx="12266" cy="9308"/>
            </a:xfrm>
            <a:custGeom>
              <a:rect b="b" l="l" r="r" t="t"/>
              <a:pathLst>
                <a:path extrusionOk="0" h="129" w="170">
                  <a:moveTo>
                    <a:pt x="101" y="1"/>
                  </a:moveTo>
                  <a:cubicBezTo>
                    <a:pt x="94" y="1"/>
                    <a:pt x="87" y="2"/>
                    <a:pt x="79" y="6"/>
                  </a:cubicBezTo>
                  <a:cubicBezTo>
                    <a:pt x="0" y="20"/>
                    <a:pt x="22" y="129"/>
                    <a:pt x="83" y="129"/>
                  </a:cubicBezTo>
                  <a:cubicBezTo>
                    <a:pt x="92" y="129"/>
                    <a:pt x="102" y="126"/>
                    <a:pt x="112" y="121"/>
                  </a:cubicBezTo>
                  <a:cubicBezTo>
                    <a:pt x="145" y="113"/>
                    <a:pt x="170" y="80"/>
                    <a:pt x="153" y="47"/>
                  </a:cubicBezTo>
                  <a:cubicBezTo>
                    <a:pt x="147" y="21"/>
                    <a:pt x="126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 rot="5083772">
              <a:off x="960746" y="629591"/>
              <a:ext cx="11977" cy="9308"/>
            </a:xfrm>
            <a:custGeom>
              <a:rect b="b" l="l" r="r" t="t"/>
              <a:pathLst>
                <a:path extrusionOk="0" h="129" w="166">
                  <a:moveTo>
                    <a:pt x="88" y="0"/>
                  </a:moveTo>
                  <a:cubicBezTo>
                    <a:pt x="83" y="0"/>
                    <a:pt x="79" y="1"/>
                    <a:pt x="75" y="2"/>
                  </a:cubicBezTo>
                  <a:cubicBezTo>
                    <a:pt x="0" y="31"/>
                    <a:pt x="27" y="129"/>
                    <a:pt x="93" y="129"/>
                  </a:cubicBezTo>
                  <a:cubicBezTo>
                    <a:pt x="100" y="129"/>
                    <a:pt x="108" y="127"/>
                    <a:pt x="116" y="125"/>
                  </a:cubicBezTo>
                  <a:cubicBezTo>
                    <a:pt x="149" y="117"/>
                    <a:pt x="165" y="84"/>
                    <a:pt x="157" y="51"/>
                  </a:cubicBezTo>
                  <a:cubicBezTo>
                    <a:pt x="150" y="22"/>
                    <a:pt x="118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 rot="5083772">
              <a:off x="312925" y="796469"/>
              <a:ext cx="198990" cy="210108"/>
            </a:xfrm>
            <a:custGeom>
              <a:rect b="b" l="l" r="r" t="t"/>
              <a:pathLst>
                <a:path extrusionOk="0" h="2912" w="2758">
                  <a:moveTo>
                    <a:pt x="1193" y="1"/>
                  </a:moveTo>
                  <a:cubicBezTo>
                    <a:pt x="930" y="1"/>
                    <a:pt x="679" y="235"/>
                    <a:pt x="568" y="464"/>
                  </a:cubicBezTo>
                  <a:cubicBezTo>
                    <a:pt x="544" y="521"/>
                    <a:pt x="527" y="579"/>
                    <a:pt x="519" y="636"/>
                  </a:cubicBezTo>
                  <a:lnTo>
                    <a:pt x="494" y="628"/>
                  </a:lnTo>
                  <a:cubicBezTo>
                    <a:pt x="462" y="617"/>
                    <a:pt x="428" y="612"/>
                    <a:pt x="394" y="612"/>
                  </a:cubicBezTo>
                  <a:cubicBezTo>
                    <a:pt x="300" y="612"/>
                    <a:pt x="207" y="652"/>
                    <a:pt x="140" y="719"/>
                  </a:cubicBezTo>
                  <a:cubicBezTo>
                    <a:pt x="17" y="859"/>
                    <a:pt x="66" y="1064"/>
                    <a:pt x="116" y="1229"/>
                  </a:cubicBezTo>
                  <a:cubicBezTo>
                    <a:pt x="165" y="1394"/>
                    <a:pt x="239" y="1542"/>
                    <a:pt x="346" y="1673"/>
                  </a:cubicBezTo>
                  <a:cubicBezTo>
                    <a:pt x="412" y="1764"/>
                    <a:pt x="494" y="1846"/>
                    <a:pt x="577" y="1912"/>
                  </a:cubicBezTo>
                  <a:cubicBezTo>
                    <a:pt x="503" y="1912"/>
                    <a:pt x="437" y="1912"/>
                    <a:pt x="363" y="1920"/>
                  </a:cubicBezTo>
                  <a:cubicBezTo>
                    <a:pt x="280" y="1920"/>
                    <a:pt x="198" y="1937"/>
                    <a:pt x="116" y="1978"/>
                  </a:cubicBezTo>
                  <a:cubicBezTo>
                    <a:pt x="42" y="2027"/>
                    <a:pt x="1" y="2126"/>
                    <a:pt x="17" y="2217"/>
                  </a:cubicBezTo>
                  <a:cubicBezTo>
                    <a:pt x="42" y="2373"/>
                    <a:pt x="124" y="2521"/>
                    <a:pt x="247" y="2620"/>
                  </a:cubicBezTo>
                  <a:cubicBezTo>
                    <a:pt x="363" y="2735"/>
                    <a:pt x="503" y="2826"/>
                    <a:pt x="659" y="2883"/>
                  </a:cubicBezTo>
                  <a:cubicBezTo>
                    <a:pt x="719" y="2902"/>
                    <a:pt x="780" y="2911"/>
                    <a:pt x="841" y="2911"/>
                  </a:cubicBezTo>
                  <a:cubicBezTo>
                    <a:pt x="938" y="2911"/>
                    <a:pt x="1034" y="2888"/>
                    <a:pt x="1120" y="2842"/>
                  </a:cubicBezTo>
                  <a:cubicBezTo>
                    <a:pt x="1268" y="2784"/>
                    <a:pt x="1400" y="2710"/>
                    <a:pt x="1507" y="2603"/>
                  </a:cubicBezTo>
                  <a:cubicBezTo>
                    <a:pt x="1531" y="2579"/>
                    <a:pt x="1556" y="2546"/>
                    <a:pt x="1581" y="2513"/>
                  </a:cubicBezTo>
                  <a:lnTo>
                    <a:pt x="1679" y="2537"/>
                  </a:lnTo>
                  <a:cubicBezTo>
                    <a:pt x="1781" y="2572"/>
                    <a:pt x="1888" y="2590"/>
                    <a:pt x="1995" y="2590"/>
                  </a:cubicBezTo>
                  <a:cubicBezTo>
                    <a:pt x="2141" y="2590"/>
                    <a:pt x="2287" y="2558"/>
                    <a:pt x="2420" y="2496"/>
                  </a:cubicBezTo>
                  <a:cubicBezTo>
                    <a:pt x="2642" y="2373"/>
                    <a:pt x="2757" y="2110"/>
                    <a:pt x="2708" y="1863"/>
                  </a:cubicBezTo>
                  <a:cubicBezTo>
                    <a:pt x="2675" y="1731"/>
                    <a:pt x="2609" y="1624"/>
                    <a:pt x="2511" y="1525"/>
                  </a:cubicBezTo>
                  <a:cubicBezTo>
                    <a:pt x="2494" y="1501"/>
                    <a:pt x="2445" y="1459"/>
                    <a:pt x="2436" y="1426"/>
                  </a:cubicBezTo>
                  <a:cubicBezTo>
                    <a:pt x="2445" y="1402"/>
                    <a:pt x="2453" y="1377"/>
                    <a:pt x="2461" y="1361"/>
                  </a:cubicBezTo>
                  <a:cubicBezTo>
                    <a:pt x="2527" y="1262"/>
                    <a:pt x="2560" y="1155"/>
                    <a:pt x="2568" y="1031"/>
                  </a:cubicBezTo>
                  <a:cubicBezTo>
                    <a:pt x="2535" y="776"/>
                    <a:pt x="2354" y="562"/>
                    <a:pt x="2107" y="497"/>
                  </a:cubicBezTo>
                  <a:cubicBezTo>
                    <a:pt x="2093" y="495"/>
                    <a:pt x="2079" y="494"/>
                    <a:pt x="2065" y="494"/>
                  </a:cubicBezTo>
                  <a:cubicBezTo>
                    <a:pt x="1941" y="494"/>
                    <a:pt x="1829" y="558"/>
                    <a:pt x="1770" y="669"/>
                  </a:cubicBezTo>
                  <a:cubicBezTo>
                    <a:pt x="1622" y="900"/>
                    <a:pt x="1507" y="1147"/>
                    <a:pt x="1424" y="1402"/>
                  </a:cubicBezTo>
                  <a:cubicBezTo>
                    <a:pt x="1391" y="1501"/>
                    <a:pt x="1367" y="1608"/>
                    <a:pt x="1342" y="1706"/>
                  </a:cubicBezTo>
                  <a:cubicBezTo>
                    <a:pt x="1284" y="1575"/>
                    <a:pt x="1268" y="1435"/>
                    <a:pt x="1301" y="1295"/>
                  </a:cubicBezTo>
                  <a:cubicBezTo>
                    <a:pt x="1342" y="1138"/>
                    <a:pt x="1457" y="1007"/>
                    <a:pt x="1531" y="859"/>
                  </a:cubicBezTo>
                  <a:cubicBezTo>
                    <a:pt x="1679" y="587"/>
                    <a:pt x="1688" y="159"/>
                    <a:pt x="1342" y="27"/>
                  </a:cubicBezTo>
                  <a:cubicBezTo>
                    <a:pt x="1292" y="9"/>
                    <a:pt x="1242" y="1"/>
                    <a:pt x="11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 rot="5083772">
              <a:off x="331801" y="853670"/>
              <a:ext cx="69553" cy="57650"/>
            </a:xfrm>
            <a:custGeom>
              <a:rect b="b" l="l" r="r" t="t"/>
              <a:pathLst>
                <a:path extrusionOk="0" h="799" w="964">
                  <a:moveTo>
                    <a:pt x="799" y="0"/>
                  </a:moveTo>
                  <a:cubicBezTo>
                    <a:pt x="782" y="0"/>
                    <a:pt x="774" y="17"/>
                    <a:pt x="774" y="25"/>
                  </a:cubicBezTo>
                  <a:cubicBezTo>
                    <a:pt x="782" y="222"/>
                    <a:pt x="807" y="420"/>
                    <a:pt x="856" y="617"/>
                  </a:cubicBezTo>
                  <a:cubicBezTo>
                    <a:pt x="659" y="362"/>
                    <a:pt x="354" y="214"/>
                    <a:pt x="33" y="214"/>
                  </a:cubicBezTo>
                  <a:cubicBezTo>
                    <a:pt x="1" y="214"/>
                    <a:pt x="1" y="263"/>
                    <a:pt x="33" y="263"/>
                  </a:cubicBezTo>
                  <a:cubicBezTo>
                    <a:pt x="404" y="272"/>
                    <a:pt x="741" y="477"/>
                    <a:pt x="914" y="798"/>
                  </a:cubicBezTo>
                  <a:lnTo>
                    <a:pt x="963" y="782"/>
                  </a:lnTo>
                  <a:cubicBezTo>
                    <a:pt x="873" y="535"/>
                    <a:pt x="832" y="280"/>
                    <a:pt x="824" y="25"/>
                  </a:cubicBezTo>
                  <a:cubicBezTo>
                    <a:pt x="824" y="8"/>
                    <a:pt x="815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 rot="5083772">
              <a:off x="401139" y="824593"/>
              <a:ext cx="42280" cy="79296"/>
            </a:xfrm>
            <a:custGeom>
              <a:rect b="b" l="l" r="r" t="t"/>
              <a:pathLst>
                <a:path extrusionOk="0" h="1099" w="586">
                  <a:moveTo>
                    <a:pt x="34" y="1"/>
                  </a:moveTo>
                  <a:cubicBezTo>
                    <a:pt x="30" y="1"/>
                    <a:pt x="28" y="2"/>
                    <a:pt x="25" y="4"/>
                  </a:cubicBezTo>
                  <a:cubicBezTo>
                    <a:pt x="9" y="4"/>
                    <a:pt x="1" y="20"/>
                    <a:pt x="9" y="37"/>
                  </a:cubicBezTo>
                  <a:cubicBezTo>
                    <a:pt x="149" y="399"/>
                    <a:pt x="330" y="753"/>
                    <a:pt x="536" y="1082"/>
                  </a:cubicBezTo>
                  <a:cubicBezTo>
                    <a:pt x="544" y="1090"/>
                    <a:pt x="552" y="1090"/>
                    <a:pt x="560" y="1098"/>
                  </a:cubicBezTo>
                  <a:cubicBezTo>
                    <a:pt x="560" y="1098"/>
                    <a:pt x="569" y="1090"/>
                    <a:pt x="569" y="1090"/>
                  </a:cubicBezTo>
                  <a:cubicBezTo>
                    <a:pt x="585" y="1082"/>
                    <a:pt x="585" y="1066"/>
                    <a:pt x="577" y="1057"/>
                  </a:cubicBezTo>
                  <a:cubicBezTo>
                    <a:pt x="371" y="728"/>
                    <a:pt x="198" y="383"/>
                    <a:pt x="58" y="20"/>
                  </a:cubicBezTo>
                  <a:cubicBezTo>
                    <a:pt x="52" y="8"/>
                    <a:pt x="42" y="1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 rot="5083772">
              <a:off x="378467" y="818634"/>
              <a:ext cx="58297" cy="99282"/>
            </a:xfrm>
            <a:custGeom>
              <a:rect b="b" l="l" r="r" t="t"/>
              <a:pathLst>
                <a:path extrusionOk="0" h="1376" w="808">
                  <a:moveTo>
                    <a:pt x="593" y="1"/>
                  </a:moveTo>
                  <a:cubicBezTo>
                    <a:pt x="478" y="396"/>
                    <a:pt x="511" y="816"/>
                    <a:pt x="684" y="1194"/>
                  </a:cubicBezTo>
                  <a:cubicBezTo>
                    <a:pt x="503" y="964"/>
                    <a:pt x="272" y="783"/>
                    <a:pt x="17" y="643"/>
                  </a:cubicBezTo>
                  <a:lnTo>
                    <a:pt x="1" y="667"/>
                  </a:lnTo>
                  <a:cubicBezTo>
                    <a:pt x="322" y="832"/>
                    <a:pt x="585" y="1079"/>
                    <a:pt x="783" y="1375"/>
                  </a:cubicBezTo>
                  <a:lnTo>
                    <a:pt x="807" y="1359"/>
                  </a:lnTo>
                  <a:cubicBezTo>
                    <a:pt x="552" y="955"/>
                    <a:pt x="486" y="462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 rot="5083772">
              <a:off x="372913" y="884210"/>
              <a:ext cx="49351" cy="74317"/>
            </a:xfrm>
            <a:custGeom>
              <a:rect b="b" l="l" r="r" t="t"/>
              <a:pathLst>
                <a:path extrusionOk="0" h="1030" w="684">
                  <a:moveTo>
                    <a:pt x="675" y="0"/>
                  </a:moveTo>
                  <a:cubicBezTo>
                    <a:pt x="280" y="198"/>
                    <a:pt x="25" y="585"/>
                    <a:pt x="1" y="1029"/>
                  </a:cubicBezTo>
                  <a:lnTo>
                    <a:pt x="25" y="1029"/>
                  </a:lnTo>
                  <a:cubicBezTo>
                    <a:pt x="50" y="601"/>
                    <a:pt x="297" y="214"/>
                    <a:pt x="684" y="25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 rot="5083772">
              <a:off x="430385" y="935303"/>
              <a:ext cx="12121" cy="9452"/>
            </a:xfrm>
            <a:custGeom>
              <a:rect b="b" l="l" r="r" t="t"/>
              <a:pathLst>
                <a:path extrusionOk="0" h="131" w="168">
                  <a:moveTo>
                    <a:pt x="95" y="1"/>
                  </a:moveTo>
                  <a:cubicBezTo>
                    <a:pt x="87" y="1"/>
                    <a:pt x="78" y="2"/>
                    <a:pt x="69" y="6"/>
                  </a:cubicBezTo>
                  <a:cubicBezTo>
                    <a:pt x="0" y="29"/>
                    <a:pt x="24" y="131"/>
                    <a:pt x="95" y="131"/>
                  </a:cubicBezTo>
                  <a:cubicBezTo>
                    <a:pt x="100" y="131"/>
                    <a:pt x="105" y="130"/>
                    <a:pt x="110" y="129"/>
                  </a:cubicBezTo>
                  <a:cubicBezTo>
                    <a:pt x="143" y="121"/>
                    <a:pt x="168" y="80"/>
                    <a:pt x="160" y="47"/>
                  </a:cubicBezTo>
                  <a:cubicBezTo>
                    <a:pt x="147" y="21"/>
                    <a:pt x="124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 rot="5083772">
              <a:off x="452279" y="871791"/>
              <a:ext cx="14069" cy="11761"/>
            </a:xfrm>
            <a:custGeom>
              <a:rect b="b" l="l" r="r" t="t"/>
              <a:pathLst>
                <a:path extrusionOk="0" h="163" w="195">
                  <a:moveTo>
                    <a:pt x="101" y="0"/>
                  </a:moveTo>
                  <a:cubicBezTo>
                    <a:pt x="92" y="0"/>
                    <a:pt x="83" y="2"/>
                    <a:pt x="75" y="5"/>
                  </a:cubicBezTo>
                  <a:cubicBezTo>
                    <a:pt x="9" y="30"/>
                    <a:pt x="1" y="120"/>
                    <a:pt x="67" y="153"/>
                  </a:cubicBezTo>
                  <a:cubicBezTo>
                    <a:pt x="78" y="160"/>
                    <a:pt x="90" y="163"/>
                    <a:pt x="102" y="163"/>
                  </a:cubicBezTo>
                  <a:cubicBezTo>
                    <a:pt x="150" y="163"/>
                    <a:pt x="195" y="116"/>
                    <a:pt x="182" y="63"/>
                  </a:cubicBezTo>
                  <a:cubicBezTo>
                    <a:pt x="169" y="24"/>
                    <a:pt x="135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 rot="5083772">
              <a:off x="398424" y="831713"/>
              <a:ext cx="15224" cy="12915"/>
            </a:xfrm>
            <a:custGeom>
              <a:rect b="b" l="l" r="r" t="t"/>
              <a:pathLst>
                <a:path extrusionOk="0" h="179" w="211">
                  <a:moveTo>
                    <a:pt x="113" y="1"/>
                  </a:moveTo>
                  <a:cubicBezTo>
                    <a:pt x="83" y="1"/>
                    <a:pt x="53" y="17"/>
                    <a:pt x="37" y="52"/>
                  </a:cubicBezTo>
                  <a:cubicBezTo>
                    <a:pt x="0" y="112"/>
                    <a:pt x="50" y="178"/>
                    <a:pt x="115" y="178"/>
                  </a:cubicBezTo>
                  <a:cubicBezTo>
                    <a:pt x="122" y="178"/>
                    <a:pt x="129" y="178"/>
                    <a:pt x="136" y="176"/>
                  </a:cubicBezTo>
                  <a:cubicBezTo>
                    <a:pt x="186" y="159"/>
                    <a:pt x="210" y="110"/>
                    <a:pt x="194" y="61"/>
                  </a:cubicBezTo>
                  <a:cubicBezTo>
                    <a:pt x="181" y="22"/>
                    <a:pt x="14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 rot="5083772">
              <a:off x="136322" y="1000419"/>
              <a:ext cx="191847" cy="188390"/>
            </a:xfrm>
            <a:custGeom>
              <a:rect b="b" l="l" r="r" t="t"/>
              <a:pathLst>
                <a:path extrusionOk="0" h="2611" w="2659">
                  <a:moveTo>
                    <a:pt x="683" y="0"/>
                  </a:moveTo>
                  <a:cubicBezTo>
                    <a:pt x="626" y="0"/>
                    <a:pt x="568" y="3"/>
                    <a:pt x="511" y="8"/>
                  </a:cubicBezTo>
                  <a:cubicBezTo>
                    <a:pt x="453" y="8"/>
                    <a:pt x="404" y="25"/>
                    <a:pt x="346" y="49"/>
                  </a:cubicBezTo>
                  <a:cubicBezTo>
                    <a:pt x="248" y="66"/>
                    <a:pt x="157" y="115"/>
                    <a:pt x="91" y="189"/>
                  </a:cubicBezTo>
                  <a:cubicBezTo>
                    <a:pt x="1" y="321"/>
                    <a:pt x="1" y="486"/>
                    <a:pt x="83" y="626"/>
                  </a:cubicBezTo>
                  <a:cubicBezTo>
                    <a:pt x="124" y="691"/>
                    <a:pt x="182" y="749"/>
                    <a:pt x="248" y="807"/>
                  </a:cubicBezTo>
                  <a:cubicBezTo>
                    <a:pt x="272" y="823"/>
                    <a:pt x="297" y="840"/>
                    <a:pt x="330" y="856"/>
                  </a:cubicBezTo>
                  <a:cubicBezTo>
                    <a:pt x="322" y="872"/>
                    <a:pt x="305" y="897"/>
                    <a:pt x="297" y="914"/>
                  </a:cubicBezTo>
                  <a:cubicBezTo>
                    <a:pt x="248" y="1054"/>
                    <a:pt x="239" y="1210"/>
                    <a:pt x="289" y="1358"/>
                  </a:cubicBezTo>
                  <a:cubicBezTo>
                    <a:pt x="375" y="1594"/>
                    <a:pt x="604" y="1754"/>
                    <a:pt x="853" y="1754"/>
                  </a:cubicBezTo>
                  <a:cubicBezTo>
                    <a:pt x="865" y="1754"/>
                    <a:pt x="878" y="1754"/>
                    <a:pt x="890" y="1753"/>
                  </a:cubicBezTo>
                  <a:cubicBezTo>
                    <a:pt x="931" y="2025"/>
                    <a:pt x="1013" y="2304"/>
                    <a:pt x="1243" y="2461"/>
                  </a:cubicBezTo>
                  <a:cubicBezTo>
                    <a:pt x="1340" y="2527"/>
                    <a:pt x="1454" y="2560"/>
                    <a:pt x="1569" y="2560"/>
                  </a:cubicBezTo>
                  <a:cubicBezTo>
                    <a:pt x="1668" y="2560"/>
                    <a:pt x="1769" y="2535"/>
                    <a:pt x="1861" y="2485"/>
                  </a:cubicBezTo>
                  <a:cubicBezTo>
                    <a:pt x="1960" y="2557"/>
                    <a:pt x="2070" y="2610"/>
                    <a:pt x="2187" y="2610"/>
                  </a:cubicBezTo>
                  <a:cubicBezTo>
                    <a:pt x="2244" y="2610"/>
                    <a:pt x="2303" y="2598"/>
                    <a:pt x="2363" y="2568"/>
                  </a:cubicBezTo>
                  <a:cubicBezTo>
                    <a:pt x="2593" y="2453"/>
                    <a:pt x="2659" y="2181"/>
                    <a:pt x="2626" y="1951"/>
                  </a:cubicBezTo>
                  <a:cubicBezTo>
                    <a:pt x="2577" y="1687"/>
                    <a:pt x="2494" y="1424"/>
                    <a:pt x="2387" y="1177"/>
                  </a:cubicBezTo>
                  <a:cubicBezTo>
                    <a:pt x="2289" y="922"/>
                    <a:pt x="2165" y="675"/>
                    <a:pt x="2001" y="461"/>
                  </a:cubicBezTo>
                  <a:cubicBezTo>
                    <a:pt x="1820" y="239"/>
                    <a:pt x="1556" y="165"/>
                    <a:pt x="1293" y="99"/>
                  </a:cubicBezTo>
                  <a:cubicBezTo>
                    <a:pt x="1093" y="34"/>
                    <a:pt x="889" y="0"/>
                    <a:pt x="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 rot="5083772">
              <a:off x="228541" y="1058244"/>
              <a:ext cx="94444" cy="83841"/>
            </a:xfrm>
            <a:custGeom>
              <a:rect b="b" l="l" r="r" t="t"/>
              <a:pathLst>
                <a:path extrusionOk="0" h="1162" w="1309">
                  <a:moveTo>
                    <a:pt x="386" y="1"/>
                  </a:moveTo>
                  <a:cubicBezTo>
                    <a:pt x="346" y="1"/>
                    <a:pt x="305" y="9"/>
                    <a:pt x="264" y="25"/>
                  </a:cubicBezTo>
                  <a:cubicBezTo>
                    <a:pt x="173" y="58"/>
                    <a:pt x="99" y="132"/>
                    <a:pt x="58" y="223"/>
                  </a:cubicBezTo>
                  <a:cubicBezTo>
                    <a:pt x="0" y="388"/>
                    <a:pt x="25" y="577"/>
                    <a:pt x="132" y="725"/>
                  </a:cubicBezTo>
                  <a:cubicBezTo>
                    <a:pt x="239" y="857"/>
                    <a:pt x="371" y="964"/>
                    <a:pt x="527" y="1046"/>
                  </a:cubicBezTo>
                  <a:cubicBezTo>
                    <a:pt x="634" y="1112"/>
                    <a:pt x="757" y="1153"/>
                    <a:pt x="881" y="1161"/>
                  </a:cubicBezTo>
                  <a:cubicBezTo>
                    <a:pt x="914" y="1161"/>
                    <a:pt x="939" y="1161"/>
                    <a:pt x="963" y="1153"/>
                  </a:cubicBezTo>
                  <a:cubicBezTo>
                    <a:pt x="1095" y="1112"/>
                    <a:pt x="1202" y="1013"/>
                    <a:pt x="1251" y="890"/>
                  </a:cubicBezTo>
                  <a:cubicBezTo>
                    <a:pt x="1292" y="766"/>
                    <a:pt x="1309" y="634"/>
                    <a:pt x="1284" y="511"/>
                  </a:cubicBezTo>
                  <a:lnTo>
                    <a:pt x="1284" y="511"/>
                  </a:lnTo>
                  <a:lnTo>
                    <a:pt x="1227" y="519"/>
                  </a:lnTo>
                  <a:cubicBezTo>
                    <a:pt x="1251" y="634"/>
                    <a:pt x="1243" y="758"/>
                    <a:pt x="1202" y="873"/>
                  </a:cubicBezTo>
                  <a:cubicBezTo>
                    <a:pt x="1161" y="980"/>
                    <a:pt x="1070" y="1071"/>
                    <a:pt x="955" y="1104"/>
                  </a:cubicBezTo>
                  <a:cubicBezTo>
                    <a:pt x="933" y="1106"/>
                    <a:pt x="912" y="1107"/>
                    <a:pt x="891" y="1107"/>
                  </a:cubicBezTo>
                  <a:cubicBezTo>
                    <a:pt x="767" y="1107"/>
                    <a:pt x="650" y="1067"/>
                    <a:pt x="552" y="997"/>
                  </a:cubicBezTo>
                  <a:cubicBezTo>
                    <a:pt x="404" y="923"/>
                    <a:pt x="272" y="816"/>
                    <a:pt x="173" y="692"/>
                  </a:cubicBezTo>
                  <a:cubicBezTo>
                    <a:pt x="74" y="560"/>
                    <a:pt x="50" y="396"/>
                    <a:pt x="107" y="239"/>
                  </a:cubicBezTo>
                  <a:cubicBezTo>
                    <a:pt x="140" y="165"/>
                    <a:pt x="206" y="100"/>
                    <a:pt x="288" y="67"/>
                  </a:cubicBezTo>
                  <a:cubicBezTo>
                    <a:pt x="317" y="54"/>
                    <a:pt x="350" y="48"/>
                    <a:pt x="383" y="48"/>
                  </a:cubicBezTo>
                  <a:cubicBezTo>
                    <a:pt x="416" y="48"/>
                    <a:pt x="449" y="54"/>
                    <a:pt x="478" y="67"/>
                  </a:cubicBezTo>
                  <a:lnTo>
                    <a:pt x="502" y="25"/>
                  </a:lnTo>
                  <a:cubicBezTo>
                    <a:pt x="465" y="9"/>
                    <a:pt x="426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 rot="5083772">
              <a:off x="202621" y="1096464"/>
              <a:ext cx="9524" cy="63566"/>
            </a:xfrm>
            <a:custGeom>
              <a:rect b="b" l="l" r="r" t="t"/>
              <a:pathLst>
                <a:path extrusionOk="0" h="881" w="132">
                  <a:moveTo>
                    <a:pt x="82" y="0"/>
                  </a:moveTo>
                  <a:cubicBezTo>
                    <a:pt x="8" y="288"/>
                    <a:pt x="0" y="584"/>
                    <a:pt x="66" y="881"/>
                  </a:cubicBezTo>
                  <a:lnTo>
                    <a:pt x="115" y="864"/>
                  </a:lnTo>
                  <a:cubicBezTo>
                    <a:pt x="58" y="584"/>
                    <a:pt x="58" y="296"/>
                    <a:pt x="132" y="16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 rot="5083772">
              <a:off x="232872" y="1034041"/>
              <a:ext cx="45815" cy="15513"/>
            </a:xfrm>
            <a:custGeom>
              <a:rect b="b" l="l" r="r" t="t"/>
              <a:pathLst>
                <a:path extrusionOk="0" h="215" w="635">
                  <a:moveTo>
                    <a:pt x="601" y="1"/>
                  </a:moveTo>
                  <a:cubicBezTo>
                    <a:pt x="491" y="106"/>
                    <a:pt x="347" y="161"/>
                    <a:pt x="199" y="161"/>
                  </a:cubicBezTo>
                  <a:cubicBezTo>
                    <a:pt x="138" y="161"/>
                    <a:pt x="77" y="151"/>
                    <a:pt x="17" y="132"/>
                  </a:cubicBezTo>
                  <a:lnTo>
                    <a:pt x="1" y="182"/>
                  </a:lnTo>
                  <a:cubicBezTo>
                    <a:pt x="58" y="198"/>
                    <a:pt x="124" y="215"/>
                    <a:pt x="190" y="215"/>
                  </a:cubicBezTo>
                  <a:cubicBezTo>
                    <a:pt x="354" y="215"/>
                    <a:pt x="511" y="149"/>
                    <a:pt x="634" y="42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 rot="5083772">
              <a:off x="200241" y="1066514"/>
              <a:ext cx="35714" cy="39251"/>
            </a:xfrm>
            <a:custGeom>
              <a:rect b="b" l="l" r="r" t="t"/>
              <a:pathLst>
                <a:path extrusionOk="0" h="544" w="495">
                  <a:moveTo>
                    <a:pt x="478" y="0"/>
                  </a:moveTo>
                  <a:cubicBezTo>
                    <a:pt x="247" y="91"/>
                    <a:pt x="74" y="288"/>
                    <a:pt x="0" y="527"/>
                  </a:cubicBezTo>
                  <a:lnTo>
                    <a:pt x="50" y="543"/>
                  </a:lnTo>
                  <a:cubicBezTo>
                    <a:pt x="115" y="321"/>
                    <a:pt x="280" y="140"/>
                    <a:pt x="494" y="49"/>
                  </a:cubicBezTo>
                  <a:lnTo>
                    <a:pt x="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 rot="5083772">
              <a:off x="149572" y="1050781"/>
              <a:ext cx="104545" cy="79656"/>
            </a:xfrm>
            <a:custGeom>
              <a:rect b="b" l="l" r="r" t="t"/>
              <a:pathLst>
                <a:path extrusionOk="0" h="1104" w="1449">
                  <a:moveTo>
                    <a:pt x="848" y="1"/>
                  </a:moveTo>
                  <a:lnTo>
                    <a:pt x="831" y="9"/>
                  </a:lnTo>
                  <a:cubicBezTo>
                    <a:pt x="683" y="107"/>
                    <a:pt x="515" y="156"/>
                    <a:pt x="345" y="156"/>
                  </a:cubicBezTo>
                  <a:cubicBezTo>
                    <a:pt x="232" y="156"/>
                    <a:pt x="117" y="134"/>
                    <a:pt x="8" y="91"/>
                  </a:cubicBezTo>
                  <a:lnTo>
                    <a:pt x="0" y="116"/>
                  </a:lnTo>
                  <a:cubicBezTo>
                    <a:pt x="110" y="159"/>
                    <a:pt x="226" y="181"/>
                    <a:pt x="341" y="181"/>
                  </a:cubicBezTo>
                  <a:cubicBezTo>
                    <a:pt x="510" y="181"/>
                    <a:pt x="676" y="135"/>
                    <a:pt x="823" y="42"/>
                  </a:cubicBezTo>
                  <a:cubicBezTo>
                    <a:pt x="831" y="330"/>
                    <a:pt x="922" y="601"/>
                    <a:pt x="1078" y="840"/>
                  </a:cubicBezTo>
                  <a:cubicBezTo>
                    <a:pt x="1152" y="964"/>
                    <a:pt x="1276" y="1103"/>
                    <a:pt x="1448" y="1103"/>
                  </a:cubicBezTo>
                  <a:lnTo>
                    <a:pt x="1448" y="1079"/>
                  </a:lnTo>
                  <a:cubicBezTo>
                    <a:pt x="1292" y="1079"/>
                    <a:pt x="1177" y="939"/>
                    <a:pt x="1103" y="824"/>
                  </a:cubicBezTo>
                  <a:cubicBezTo>
                    <a:pt x="946" y="585"/>
                    <a:pt x="856" y="305"/>
                    <a:pt x="848" y="17"/>
                  </a:cubicBezTo>
                  <a:lnTo>
                    <a:pt x="8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 rot="5083772">
              <a:off x="197643" y="1053972"/>
              <a:ext cx="16667" cy="72513"/>
            </a:xfrm>
            <a:custGeom>
              <a:rect b="b" l="l" r="r" t="t"/>
              <a:pathLst>
                <a:path extrusionOk="0" h="1005" w="231">
                  <a:moveTo>
                    <a:pt x="206" y="0"/>
                  </a:moveTo>
                  <a:cubicBezTo>
                    <a:pt x="25" y="305"/>
                    <a:pt x="0" y="684"/>
                    <a:pt x="156" y="1004"/>
                  </a:cubicBezTo>
                  <a:lnTo>
                    <a:pt x="181" y="996"/>
                  </a:lnTo>
                  <a:cubicBezTo>
                    <a:pt x="33" y="684"/>
                    <a:pt x="49" y="313"/>
                    <a:pt x="230" y="17"/>
                  </a:cubicBezTo>
                  <a:lnTo>
                    <a:pt x="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 rot="5083772">
              <a:off x="224491" y="1046524"/>
              <a:ext cx="58297" cy="34489"/>
            </a:xfrm>
            <a:custGeom>
              <a:rect b="b" l="l" r="r" t="t"/>
              <a:pathLst>
                <a:path extrusionOk="0" h="478" w="808">
                  <a:moveTo>
                    <a:pt x="25" y="1"/>
                  </a:moveTo>
                  <a:lnTo>
                    <a:pt x="1" y="17"/>
                  </a:lnTo>
                  <a:cubicBezTo>
                    <a:pt x="116" y="297"/>
                    <a:pt x="396" y="478"/>
                    <a:pt x="700" y="478"/>
                  </a:cubicBezTo>
                  <a:cubicBezTo>
                    <a:pt x="733" y="478"/>
                    <a:pt x="766" y="478"/>
                    <a:pt x="807" y="470"/>
                  </a:cubicBezTo>
                  <a:lnTo>
                    <a:pt x="807" y="445"/>
                  </a:lnTo>
                  <a:cubicBezTo>
                    <a:pt x="771" y="450"/>
                    <a:pt x="735" y="453"/>
                    <a:pt x="699" y="453"/>
                  </a:cubicBezTo>
                  <a:cubicBezTo>
                    <a:pt x="410" y="453"/>
                    <a:pt x="142" y="279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 rot="5083772">
              <a:off x="262218" y="1031407"/>
              <a:ext cx="10173" cy="9091"/>
            </a:xfrm>
            <a:custGeom>
              <a:rect b="b" l="l" r="r" t="t"/>
              <a:pathLst>
                <a:path extrusionOk="0" h="126" w="141">
                  <a:moveTo>
                    <a:pt x="70" y="1"/>
                  </a:moveTo>
                  <a:cubicBezTo>
                    <a:pt x="51" y="1"/>
                    <a:pt x="31" y="10"/>
                    <a:pt x="17" y="24"/>
                  </a:cubicBezTo>
                  <a:cubicBezTo>
                    <a:pt x="1" y="57"/>
                    <a:pt x="9" y="90"/>
                    <a:pt x="34" y="114"/>
                  </a:cubicBezTo>
                  <a:cubicBezTo>
                    <a:pt x="44" y="121"/>
                    <a:pt x="57" y="125"/>
                    <a:pt x="70" y="125"/>
                  </a:cubicBezTo>
                  <a:cubicBezTo>
                    <a:pt x="89" y="125"/>
                    <a:pt x="110" y="117"/>
                    <a:pt x="124" y="98"/>
                  </a:cubicBezTo>
                  <a:cubicBezTo>
                    <a:pt x="141" y="73"/>
                    <a:pt x="132" y="32"/>
                    <a:pt x="108" y="16"/>
                  </a:cubicBezTo>
                  <a:cubicBezTo>
                    <a:pt x="97" y="5"/>
                    <a:pt x="84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 rot="5083772">
              <a:off x="223878" y="1030758"/>
              <a:ext cx="12193" cy="9308"/>
            </a:xfrm>
            <a:custGeom>
              <a:rect b="b" l="l" r="r" t="t"/>
              <a:pathLst>
                <a:path extrusionOk="0" h="129" w="169">
                  <a:moveTo>
                    <a:pt x="96" y="0"/>
                  </a:moveTo>
                  <a:cubicBezTo>
                    <a:pt x="40" y="0"/>
                    <a:pt x="1" y="79"/>
                    <a:pt x="61" y="120"/>
                  </a:cubicBezTo>
                  <a:cubicBezTo>
                    <a:pt x="70" y="126"/>
                    <a:pt x="81" y="128"/>
                    <a:pt x="92" y="128"/>
                  </a:cubicBezTo>
                  <a:cubicBezTo>
                    <a:pt x="112" y="128"/>
                    <a:pt x="133" y="119"/>
                    <a:pt x="144" y="103"/>
                  </a:cubicBezTo>
                  <a:cubicBezTo>
                    <a:pt x="168" y="79"/>
                    <a:pt x="160" y="38"/>
                    <a:pt x="135" y="13"/>
                  </a:cubicBezTo>
                  <a:cubicBezTo>
                    <a:pt x="122" y="4"/>
                    <a:pt x="109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 rot="5083772">
              <a:off x="163769" y="1092936"/>
              <a:ext cx="15296" cy="11905"/>
            </a:xfrm>
            <a:custGeom>
              <a:rect b="b" l="l" r="r" t="t"/>
              <a:pathLst>
                <a:path extrusionOk="0" h="165" w="212">
                  <a:moveTo>
                    <a:pt x="111" y="0"/>
                  </a:moveTo>
                  <a:cubicBezTo>
                    <a:pt x="86" y="0"/>
                    <a:pt x="59" y="13"/>
                    <a:pt x="38" y="39"/>
                  </a:cubicBezTo>
                  <a:cubicBezTo>
                    <a:pt x="1" y="91"/>
                    <a:pt x="39" y="164"/>
                    <a:pt x="102" y="164"/>
                  </a:cubicBezTo>
                  <a:cubicBezTo>
                    <a:pt x="108" y="164"/>
                    <a:pt x="114" y="164"/>
                    <a:pt x="121" y="162"/>
                  </a:cubicBezTo>
                  <a:cubicBezTo>
                    <a:pt x="195" y="154"/>
                    <a:pt x="211" y="64"/>
                    <a:pt x="154" y="14"/>
                  </a:cubicBezTo>
                  <a:cubicBezTo>
                    <a:pt x="141" y="5"/>
                    <a:pt x="127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 rot="5083772">
              <a:off x="161169" y="1138818"/>
              <a:ext cx="17027" cy="12915"/>
            </a:xfrm>
            <a:custGeom>
              <a:rect b="b" l="l" r="r" t="t"/>
              <a:pathLst>
                <a:path extrusionOk="0" h="179" w="236">
                  <a:moveTo>
                    <a:pt x="112" y="0"/>
                  </a:moveTo>
                  <a:cubicBezTo>
                    <a:pt x="85" y="0"/>
                    <a:pt x="57" y="13"/>
                    <a:pt x="38" y="37"/>
                  </a:cubicBezTo>
                  <a:cubicBezTo>
                    <a:pt x="0" y="97"/>
                    <a:pt x="39" y="179"/>
                    <a:pt x="109" y="179"/>
                  </a:cubicBezTo>
                  <a:cubicBezTo>
                    <a:pt x="115" y="179"/>
                    <a:pt x="122" y="178"/>
                    <a:pt x="128" y="177"/>
                  </a:cubicBezTo>
                  <a:cubicBezTo>
                    <a:pt x="211" y="169"/>
                    <a:pt x="235" y="62"/>
                    <a:pt x="170" y="20"/>
                  </a:cubicBezTo>
                  <a:cubicBezTo>
                    <a:pt x="152" y="7"/>
                    <a:pt x="132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 rot="5083772">
              <a:off x="250353" y="-320496"/>
              <a:ext cx="239971" cy="255636"/>
            </a:xfrm>
            <a:custGeom>
              <a:rect b="b" l="l" r="r" t="t"/>
              <a:pathLst>
                <a:path extrusionOk="0" h="3543" w="3326">
                  <a:moveTo>
                    <a:pt x="1583" y="0"/>
                  </a:moveTo>
                  <a:cubicBezTo>
                    <a:pt x="1256" y="0"/>
                    <a:pt x="849" y="140"/>
                    <a:pt x="758" y="489"/>
                  </a:cubicBezTo>
                  <a:cubicBezTo>
                    <a:pt x="593" y="522"/>
                    <a:pt x="453" y="612"/>
                    <a:pt x="355" y="744"/>
                  </a:cubicBezTo>
                  <a:cubicBezTo>
                    <a:pt x="239" y="884"/>
                    <a:pt x="149" y="1048"/>
                    <a:pt x="83" y="1221"/>
                  </a:cubicBezTo>
                  <a:cubicBezTo>
                    <a:pt x="9" y="1386"/>
                    <a:pt x="1" y="1567"/>
                    <a:pt x="42" y="1740"/>
                  </a:cubicBezTo>
                  <a:cubicBezTo>
                    <a:pt x="75" y="1863"/>
                    <a:pt x="149" y="1970"/>
                    <a:pt x="248" y="2044"/>
                  </a:cubicBezTo>
                  <a:cubicBezTo>
                    <a:pt x="239" y="2061"/>
                    <a:pt x="239" y="2077"/>
                    <a:pt x="231" y="2102"/>
                  </a:cubicBezTo>
                  <a:cubicBezTo>
                    <a:pt x="223" y="2168"/>
                    <a:pt x="215" y="2242"/>
                    <a:pt x="223" y="2324"/>
                  </a:cubicBezTo>
                  <a:cubicBezTo>
                    <a:pt x="231" y="2464"/>
                    <a:pt x="272" y="2604"/>
                    <a:pt x="338" y="2736"/>
                  </a:cubicBezTo>
                  <a:cubicBezTo>
                    <a:pt x="462" y="2991"/>
                    <a:pt x="667" y="3196"/>
                    <a:pt x="931" y="3320"/>
                  </a:cubicBezTo>
                  <a:cubicBezTo>
                    <a:pt x="1186" y="3468"/>
                    <a:pt x="1482" y="3542"/>
                    <a:pt x="1778" y="3542"/>
                  </a:cubicBezTo>
                  <a:cubicBezTo>
                    <a:pt x="1927" y="3534"/>
                    <a:pt x="2075" y="3493"/>
                    <a:pt x="2190" y="3402"/>
                  </a:cubicBezTo>
                  <a:cubicBezTo>
                    <a:pt x="2305" y="3320"/>
                    <a:pt x="2379" y="3188"/>
                    <a:pt x="2387" y="3056"/>
                  </a:cubicBezTo>
                  <a:cubicBezTo>
                    <a:pt x="2399" y="3057"/>
                    <a:pt x="2410" y="3057"/>
                    <a:pt x="2421" y="3057"/>
                  </a:cubicBezTo>
                  <a:cubicBezTo>
                    <a:pt x="2566" y="3057"/>
                    <a:pt x="2710" y="3008"/>
                    <a:pt x="2832" y="2917"/>
                  </a:cubicBezTo>
                  <a:cubicBezTo>
                    <a:pt x="2972" y="2785"/>
                    <a:pt x="3095" y="2637"/>
                    <a:pt x="3186" y="2464"/>
                  </a:cubicBezTo>
                  <a:cubicBezTo>
                    <a:pt x="3284" y="2299"/>
                    <a:pt x="3326" y="2110"/>
                    <a:pt x="3309" y="1921"/>
                  </a:cubicBezTo>
                  <a:cubicBezTo>
                    <a:pt x="3301" y="1814"/>
                    <a:pt x="3268" y="1715"/>
                    <a:pt x="3219" y="1625"/>
                  </a:cubicBezTo>
                  <a:cubicBezTo>
                    <a:pt x="3186" y="1559"/>
                    <a:pt x="3145" y="1493"/>
                    <a:pt x="3087" y="1443"/>
                  </a:cubicBezTo>
                  <a:cubicBezTo>
                    <a:pt x="3186" y="1221"/>
                    <a:pt x="3177" y="974"/>
                    <a:pt x="3070" y="760"/>
                  </a:cubicBezTo>
                  <a:cubicBezTo>
                    <a:pt x="2979" y="571"/>
                    <a:pt x="2785" y="434"/>
                    <a:pt x="2581" y="434"/>
                  </a:cubicBezTo>
                  <a:cubicBezTo>
                    <a:pt x="2528" y="434"/>
                    <a:pt x="2473" y="444"/>
                    <a:pt x="2420" y="464"/>
                  </a:cubicBezTo>
                  <a:cubicBezTo>
                    <a:pt x="2371" y="357"/>
                    <a:pt x="2297" y="267"/>
                    <a:pt x="2198" y="193"/>
                  </a:cubicBezTo>
                  <a:cubicBezTo>
                    <a:pt x="2042" y="77"/>
                    <a:pt x="1861" y="12"/>
                    <a:pt x="1663" y="3"/>
                  </a:cubicBezTo>
                  <a:cubicBezTo>
                    <a:pt x="1637" y="1"/>
                    <a:pt x="1610" y="0"/>
                    <a:pt x="1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 rot="5083772">
              <a:off x="363419" y="-200344"/>
              <a:ext cx="108081" cy="109239"/>
            </a:xfrm>
            <a:custGeom>
              <a:rect b="b" l="l" r="r" t="t"/>
              <a:pathLst>
                <a:path extrusionOk="0" h="1514" w="1498">
                  <a:moveTo>
                    <a:pt x="781" y="0"/>
                  </a:moveTo>
                  <a:cubicBezTo>
                    <a:pt x="776" y="0"/>
                    <a:pt x="770" y="2"/>
                    <a:pt x="765" y="7"/>
                  </a:cubicBezTo>
                  <a:cubicBezTo>
                    <a:pt x="362" y="394"/>
                    <a:pt x="99" y="904"/>
                    <a:pt x="8" y="1464"/>
                  </a:cubicBezTo>
                  <a:lnTo>
                    <a:pt x="0" y="1513"/>
                  </a:lnTo>
                  <a:lnTo>
                    <a:pt x="49" y="1489"/>
                  </a:lnTo>
                  <a:cubicBezTo>
                    <a:pt x="486" y="1250"/>
                    <a:pt x="971" y="1110"/>
                    <a:pt x="1473" y="1077"/>
                  </a:cubicBezTo>
                  <a:cubicBezTo>
                    <a:pt x="1490" y="1077"/>
                    <a:pt x="1498" y="1069"/>
                    <a:pt x="1498" y="1052"/>
                  </a:cubicBezTo>
                  <a:cubicBezTo>
                    <a:pt x="1498" y="1036"/>
                    <a:pt x="1481" y="1028"/>
                    <a:pt x="1465" y="1028"/>
                  </a:cubicBezTo>
                  <a:cubicBezTo>
                    <a:pt x="979" y="1061"/>
                    <a:pt x="502" y="1192"/>
                    <a:pt x="66" y="1415"/>
                  </a:cubicBezTo>
                  <a:cubicBezTo>
                    <a:pt x="165" y="896"/>
                    <a:pt x="420" y="410"/>
                    <a:pt x="807" y="48"/>
                  </a:cubicBezTo>
                  <a:cubicBezTo>
                    <a:pt x="826" y="35"/>
                    <a:pt x="804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 rot="5083772">
              <a:off x="298329" y="-203641"/>
              <a:ext cx="54113" cy="83264"/>
            </a:xfrm>
            <a:custGeom>
              <a:rect b="b" l="l" r="r" t="t"/>
              <a:pathLst>
                <a:path extrusionOk="0" h="1154" w="750">
                  <a:moveTo>
                    <a:pt x="26" y="1"/>
                  </a:moveTo>
                  <a:cubicBezTo>
                    <a:pt x="9" y="1"/>
                    <a:pt x="1" y="17"/>
                    <a:pt x="9" y="34"/>
                  </a:cubicBezTo>
                  <a:cubicBezTo>
                    <a:pt x="91" y="478"/>
                    <a:pt x="347" y="873"/>
                    <a:pt x="709" y="1153"/>
                  </a:cubicBezTo>
                  <a:lnTo>
                    <a:pt x="725" y="1153"/>
                  </a:lnTo>
                  <a:cubicBezTo>
                    <a:pt x="733" y="1153"/>
                    <a:pt x="733" y="1153"/>
                    <a:pt x="742" y="1145"/>
                  </a:cubicBezTo>
                  <a:cubicBezTo>
                    <a:pt x="750" y="1137"/>
                    <a:pt x="750" y="1120"/>
                    <a:pt x="742" y="1112"/>
                  </a:cubicBezTo>
                  <a:cubicBezTo>
                    <a:pt x="388" y="840"/>
                    <a:pt x="141" y="454"/>
                    <a:pt x="59" y="26"/>
                  </a:cubicBezTo>
                  <a:cubicBezTo>
                    <a:pt x="50" y="9"/>
                    <a:pt x="42" y="1"/>
                    <a:pt x="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 rot="5083772">
              <a:off x="302326" y="-248626"/>
              <a:ext cx="105628" cy="15585"/>
            </a:xfrm>
            <a:custGeom>
              <a:rect b="b" l="l" r="r" t="t"/>
              <a:pathLst>
                <a:path extrusionOk="0" h="216" w="1464">
                  <a:moveTo>
                    <a:pt x="907" y="1"/>
                  </a:moveTo>
                  <a:cubicBezTo>
                    <a:pt x="606" y="1"/>
                    <a:pt x="306" y="57"/>
                    <a:pt x="25" y="166"/>
                  </a:cubicBezTo>
                  <a:cubicBezTo>
                    <a:pt x="9" y="175"/>
                    <a:pt x="1" y="191"/>
                    <a:pt x="9" y="208"/>
                  </a:cubicBezTo>
                  <a:cubicBezTo>
                    <a:pt x="17" y="216"/>
                    <a:pt x="25" y="216"/>
                    <a:pt x="34" y="216"/>
                  </a:cubicBezTo>
                  <a:lnTo>
                    <a:pt x="42" y="216"/>
                  </a:lnTo>
                  <a:cubicBezTo>
                    <a:pt x="317" y="107"/>
                    <a:pt x="612" y="50"/>
                    <a:pt x="908" y="50"/>
                  </a:cubicBezTo>
                  <a:cubicBezTo>
                    <a:pt x="1081" y="50"/>
                    <a:pt x="1255" y="69"/>
                    <a:pt x="1424" y="109"/>
                  </a:cubicBezTo>
                  <a:cubicBezTo>
                    <a:pt x="1426" y="109"/>
                    <a:pt x="1428" y="110"/>
                    <a:pt x="1429" y="110"/>
                  </a:cubicBezTo>
                  <a:cubicBezTo>
                    <a:pt x="1451" y="110"/>
                    <a:pt x="1463" y="59"/>
                    <a:pt x="1433" y="59"/>
                  </a:cubicBezTo>
                  <a:cubicBezTo>
                    <a:pt x="1260" y="20"/>
                    <a:pt x="1083" y="1"/>
                    <a:pt x="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 rot="5083772">
              <a:off x="377629" y="-279762"/>
              <a:ext cx="62193" cy="102312"/>
            </a:xfrm>
            <a:custGeom>
              <a:rect b="b" l="l" r="r" t="t"/>
              <a:pathLst>
                <a:path extrusionOk="0" h="1418" w="862">
                  <a:moveTo>
                    <a:pt x="33" y="0"/>
                  </a:moveTo>
                  <a:cubicBezTo>
                    <a:pt x="18" y="0"/>
                    <a:pt x="1" y="14"/>
                    <a:pt x="6" y="35"/>
                  </a:cubicBezTo>
                  <a:cubicBezTo>
                    <a:pt x="154" y="553"/>
                    <a:pt x="434" y="1031"/>
                    <a:pt x="821" y="1409"/>
                  </a:cubicBezTo>
                  <a:cubicBezTo>
                    <a:pt x="821" y="1417"/>
                    <a:pt x="829" y="1417"/>
                    <a:pt x="837" y="1417"/>
                  </a:cubicBezTo>
                  <a:cubicBezTo>
                    <a:pt x="845" y="1417"/>
                    <a:pt x="853" y="1417"/>
                    <a:pt x="853" y="1409"/>
                  </a:cubicBezTo>
                  <a:cubicBezTo>
                    <a:pt x="862" y="1401"/>
                    <a:pt x="862" y="1384"/>
                    <a:pt x="853" y="1376"/>
                  </a:cubicBezTo>
                  <a:cubicBezTo>
                    <a:pt x="475" y="998"/>
                    <a:pt x="203" y="537"/>
                    <a:pt x="55" y="18"/>
                  </a:cubicBezTo>
                  <a:cubicBezTo>
                    <a:pt x="52" y="6"/>
                    <a:pt x="43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 rot="5083772">
              <a:off x="351676" y="-263793"/>
              <a:ext cx="69553" cy="86222"/>
            </a:xfrm>
            <a:custGeom>
              <a:rect b="b" l="l" r="r" t="t"/>
              <a:pathLst>
                <a:path extrusionOk="0" h="1195" w="964">
                  <a:moveTo>
                    <a:pt x="906" y="1"/>
                  </a:moveTo>
                  <a:cubicBezTo>
                    <a:pt x="717" y="281"/>
                    <a:pt x="717" y="618"/>
                    <a:pt x="906" y="964"/>
                  </a:cubicBezTo>
                  <a:cubicBezTo>
                    <a:pt x="799" y="944"/>
                    <a:pt x="691" y="929"/>
                    <a:pt x="584" y="929"/>
                  </a:cubicBezTo>
                  <a:cubicBezTo>
                    <a:pt x="377" y="929"/>
                    <a:pt x="174" y="985"/>
                    <a:pt x="1" y="1169"/>
                  </a:cubicBezTo>
                  <a:lnTo>
                    <a:pt x="25" y="1194"/>
                  </a:lnTo>
                  <a:cubicBezTo>
                    <a:pt x="181" y="1022"/>
                    <a:pt x="362" y="959"/>
                    <a:pt x="572" y="959"/>
                  </a:cubicBezTo>
                  <a:cubicBezTo>
                    <a:pt x="683" y="959"/>
                    <a:pt x="802" y="976"/>
                    <a:pt x="930" y="1005"/>
                  </a:cubicBezTo>
                  <a:lnTo>
                    <a:pt x="963" y="1005"/>
                  </a:lnTo>
                  <a:lnTo>
                    <a:pt x="947" y="980"/>
                  </a:lnTo>
                  <a:cubicBezTo>
                    <a:pt x="823" y="774"/>
                    <a:pt x="667" y="388"/>
                    <a:pt x="930" y="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 rot="5083772">
              <a:off x="369451" y="-246672"/>
              <a:ext cx="44589" cy="70132"/>
            </a:xfrm>
            <a:custGeom>
              <a:rect b="b" l="l" r="r" t="t"/>
              <a:pathLst>
                <a:path extrusionOk="0" h="972" w="618">
                  <a:moveTo>
                    <a:pt x="66" y="0"/>
                  </a:moveTo>
                  <a:cubicBezTo>
                    <a:pt x="0" y="412"/>
                    <a:pt x="222" y="807"/>
                    <a:pt x="609" y="971"/>
                  </a:cubicBezTo>
                  <a:lnTo>
                    <a:pt x="617" y="938"/>
                  </a:lnTo>
                  <a:cubicBezTo>
                    <a:pt x="247" y="790"/>
                    <a:pt x="25" y="395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 rot="5083772">
              <a:off x="352256" y="-180791"/>
              <a:ext cx="61760" cy="45456"/>
            </a:xfrm>
            <a:custGeom>
              <a:rect b="b" l="l" r="r" t="t"/>
              <a:pathLst>
                <a:path extrusionOk="0" h="630" w="856">
                  <a:moveTo>
                    <a:pt x="775" y="0"/>
                  </a:moveTo>
                  <a:cubicBezTo>
                    <a:pt x="411" y="0"/>
                    <a:pt x="84" y="254"/>
                    <a:pt x="0" y="621"/>
                  </a:cubicBezTo>
                  <a:lnTo>
                    <a:pt x="25" y="630"/>
                  </a:lnTo>
                  <a:cubicBezTo>
                    <a:pt x="109" y="277"/>
                    <a:pt x="421" y="25"/>
                    <a:pt x="776" y="25"/>
                  </a:cubicBezTo>
                  <a:cubicBezTo>
                    <a:pt x="803" y="25"/>
                    <a:pt x="829" y="26"/>
                    <a:pt x="856" y="29"/>
                  </a:cubicBezTo>
                  <a:lnTo>
                    <a:pt x="856" y="4"/>
                  </a:lnTo>
                  <a:cubicBezTo>
                    <a:pt x="829" y="1"/>
                    <a:pt x="802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 rot="5083772">
              <a:off x="323828" y="-216310"/>
              <a:ext cx="19697" cy="55846"/>
            </a:xfrm>
            <a:custGeom>
              <a:rect b="b" l="l" r="r" t="t"/>
              <a:pathLst>
                <a:path extrusionOk="0" h="774" w="273">
                  <a:moveTo>
                    <a:pt x="182" y="0"/>
                  </a:moveTo>
                  <a:lnTo>
                    <a:pt x="182" y="0"/>
                  </a:lnTo>
                  <a:cubicBezTo>
                    <a:pt x="1" y="231"/>
                    <a:pt x="34" y="568"/>
                    <a:pt x="256" y="774"/>
                  </a:cubicBezTo>
                  <a:lnTo>
                    <a:pt x="272" y="749"/>
                  </a:lnTo>
                  <a:cubicBezTo>
                    <a:pt x="58" y="560"/>
                    <a:pt x="25" y="239"/>
                    <a:pt x="206" y="8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 rot="5083772">
              <a:off x="311826" y="-230920"/>
              <a:ext cx="42857" cy="50002"/>
            </a:xfrm>
            <a:custGeom>
              <a:rect b="b" l="l" r="r" t="t"/>
              <a:pathLst>
                <a:path extrusionOk="0" h="693" w="594">
                  <a:moveTo>
                    <a:pt x="593" y="1"/>
                  </a:moveTo>
                  <a:cubicBezTo>
                    <a:pt x="247" y="17"/>
                    <a:pt x="0" y="346"/>
                    <a:pt x="83" y="692"/>
                  </a:cubicBezTo>
                  <a:lnTo>
                    <a:pt x="107" y="684"/>
                  </a:lnTo>
                  <a:cubicBezTo>
                    <a:pt x="33" y="363"/>
                    <a:pt x="264" y="42"/>
                    <a:pt x="593" y="25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 rot="5083772">
              <a:off x="401099" y="-134553"/>
              <a:ext cx="11688" cy="9596"/>
            </a:xfrm>
            <a:custGeom>
              <a:rect b="b" l="l" r="r" t="t"/>
              <a:pathLst>
                <a:path extrusionOk="0" h="133" w="162">
                  <a:moveTo>
                    <a:pt x="85" y="1"/>
                  </a:moveTo>
                  <a:cubicBezTo>
                    <a:pt x="42" y="1"/>
                    <a:pt x="0" y="42"/>
                    <a:pt x="14" y="89"/>
                  </a:cubicBezTo>
                  <a:cubicBezTo>
                    <a:pt x="27" y="117"/>
                    <a:pt x="52" y="133"/>
                    <a:pt x="84" y="133"/>
                  </a:cubicBezTo>
                  <a:cubicBezTo>
                    <a:pt x="90" y="133"/>
                    <a:pt x="97" y="132"/>
                    <a:pt x="104" y="131"/>
                  </a:cubicBezTo>
                  <a:cubicBezTo>
                    <a:pt x="162" y="114"/>
                    <a:pt x="162" y="40"/>
                    <a:pt x="113" y="7"/>
                  </a:cubicBezTo>
                  <a:cubicBezTo>
                    <a:pt x="104" y="3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 rot="5083772">
              <a:off x="427460" y="-197269"/>
              <a:ext cx="10101" cy="9163"/>
            </a:xfrm>
            <a:custGeom>
              <a:rect b="b" l="l" r="r" t="t"/>
              <a:pathLst>
                <a:path extrusionOk="0" h="127" w="140">
                  <a:moveTo>
                    <a:pt x="75" y="1"/>
                  </a:moveTo>
                  <a:cubicBezTo>
                    <a:pt x="38" y="1"/>
                    <a:pt x="1" y="33"/>
                    <a:pt x="16" y="83"/>
                  </a:cubicBezTo>
                  <a:cubicBezTo>
                    <a:pt x="23" y="111"/>
                    <a:pt x="46" y="126"/>
                    <a:pt x="73" y="126"/>
                  </a:cubicBezTo>
                  <a:cubicBezTo>
                    <a:pt x="79" y="126"/>
                    <a:pt x="84" y="126"/>
                    <a:pt x="90" y="124"/>
                  </a:cubicBezTo>
                  <a:cubicBezTo>
                    <a:pt x="123" y="116"/>
                    <a:pt x="139" y="75"/>
                    <a:pt x="131" y="42"/>
                  </a:cubicBezTo>
                  <a:cubicBezTo>
                    <a:pt x="122" y="13"/>
                    <a:pt x="99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 rot="5083772">
              <a:off x="419374" y="-238435"/>
              <a:ext cx="14069" cy="11833"/>
            </a:xfrm>
            <a:custGeom>
              <a:rect b="b" l="l" r="r" t="t"/>
              <a:pathLst>
                <a:path extrusionOk="0" h="164" w="195">
                  <a:moveTo>
                    <a:pt x="93" y="0"/>
                  </a:moveTo>
                  <a:cubicBezTo>
                    <a:pt x="87" y="0"/>
                    <a:pt x="81" y="1"/>
                    <a:pt x="74" y="2"/>
                  </a:cubicBezTo>
                  <a:cubicBezTo>
                    <a:pt x="25" y="19"/>
                    <a:pt x="0" y="68"/>
                    <a:pt x="17" y="109"/>
                  </a:cubicBezTo>
                  <a:cubicBezTo>
                    <a:pt x="30" y="144"/>
                    <a:pt x="61" y="163"/>
                    <a:pt x="93" y="163"/>
                  </a:cubicBezTo>
                  <a:cubicBezTo>
                    <a:pt x="121" y="163"/>
                    <a:pt x="149" y="148"/>
                    <a:pt x="165" y="118"/>
                  </a:cubicBezTo>
                  <a:cubicBezTo>
                    <a:pt x="194" y="66"/>
                    <a:pt x="150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 rot="5083772">
              <a:off x="331441" y="-254754"/>
              <a:ext cx="13564" cy="11400"/>
            </a:xfrm>
            <a:custGeom>
              <a:rect b="b" l="l" r="r" t="t"/>
              <a:pathLst>
                <a:path extrusionOk="0" h="158" w="188">
                  <a:moveTo>
                    <a:pt x="100" y="0"/>
                  </a:moveTo>
                  <a:cubicBezTo>
                    <a:pt x="52" y="0"/>
                    <a:pt x="1" y="43"/>
                    <a:pt x="16" y="104"/>
                  </a:cubicBezTo>
                  <a:cubicBezTo>
                    <a:pt x="29" y="141"/>
                    <a:pt x="58" y="158"/>
                    <a:pt x="88" y="158"/>
                  </a:cubicBezTo>
                  <a:cubicBezTo>
                    <a:pt x="137" y="158"/>
                    <a:pt x="188" y="115"/>
                    <a:pt x="173" y="54"/>
                  </a:cubicBezTo>
                  <a:cubicBezTo>
                    <a:pt x="160" y="17"/>
                    <a:pt x="131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 rot="5083772">
              <a:off x="301790" y="-223380"/>
              <a:ext cx="12338" cy="10390"/>
            </a:xfrm>
            <a:custGeom>
              <a:rect b="b" l="l" r="r" t="t"/>
              <a:pathLst>
                <a:path extrusionOk="0" h="144" w="171">
                  <a:moveTo>
                    <a:pt x="90" y="0"/>
                  </a:moveTo>
                  <a:cubicBezTo>
                    <a:pt x="46" y="0"/>
                    <a:pt x="0" y="37"/>
                    <a:pt x="15" y="92"/>
                  </a:cubicBezTo>
                  <a:cubicBezTo>
                    <a:pt x="25" y="128"/>
                    <a:pt x="52" y="143"/>
                    <a:pt x="80" y="143"/>
                  </a:cubicBezTo>
                  <a:cubicBezTo>
                    <a:pt x="124" y="143"/>
                    <a:pt x="170" y="106"/>
                    <a:pt x="155" y="51"/>
                  </a:cubicBezTo>
                  <a:cubicBezTo>
                    <a:pt x="145" y="16"/>
                    <a:pt x="118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 rot="5083772">
              <a:off x="301340" y="-181956"/>
              <a:ext cx="9668" cy="8225"/>
            </a:xfrm>
            <a:custGeom>
              <a:rect b="b" l="l" r="r" t="t"/>
              <a:pathLst>
                <a:path extrusionOk="0" h="114" w="134">
                  <a:moveTo>
                    <a:pt x="70" y="1"/>
                  </a:moveTo>
                  <a:cubicBezTo>
                    <a:pt x="35" y="1"/>
                    <a:pt x="0" y="30"/>
                    <a:pt x="10" y="75"/>
                  </a:cubicBezTo>
                  <a:cubicBezTo>
                    <a:pt x="16" y="95"/>
                    <a:pt x="38" y="114"/>
                    <a:pt x="62" y="114"/>
                  </a:cubicBezTo>
                  <a:cubicBezTo>
                    <a:pt x="69" y="114"/>
                    <a:pt x="77" y="112"/>
                    <a:pt x="84" y="108"/>
                  </a:cubicBezTo>
                  <a:cubicBezTo>
                    <a:pt x="117" y="100"/>
                    <a:pt x="133" y="67"/>
                    <a:pt x="125" y="42"/>
                  </a:cubicBezTo>
                  <a:cubicBezTo>
                    <a:pt x="116" y="13"/>
                    <a:pt x="9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 rot="5083772">
              <a:off x="-54151" y="-596457"/>
              <a:ext cx="221573" cy="253111"/>
            </a:xfrm>
            <a:custGeom>
              <a:rect b="b" l="l" r="r" t="t"/>
              <a:pathLst>
                <a:path extrusionOk="0" h="3508" w="3071">
                  <a:moveTo>
                    <a:pt x="1811" y="1"/>
                  </a:moveTo>
                  <a:cubicBezTo>
                    <a:pt x="1597" y="1"/>
                    <a:pt x="1400" y="83"/>
                    <a:pt x="1260" y="239"/>
                  </a:cubicBezTo>
                  <a:cubicBezTo>
                    <a:pt x="1144" y="338"/>
                    <a:pt x="1070" y="470"/>
                    <a:pt x="1054" y="618"/>
                  </a:cubicBezTo>
                  <a:cubicBezTo>
                    <a:pt x="999" y="601"/>
                    <a:pt x="943" y="592"/>
                    <a:pt x="887" y="592"/>
                  </a:cubicBezTo>
                  <a:cubicBezTo>
                    <a:pt x="810" y="592"/>
                    <a:pt x="734" y="609"/>
                    <a:pt x="667" y="643"/>
                  </a:cubicBezTo>
                  <a:cubicBezTo>
                    <a:pt x="502" y="733"/>
                    <a:pt x="363" y="873"/>
                    <a:pt x="280" y="1046"/>
                  </a:cubicBezTo>
                  <a:cubicBezTo>
                    <a:pt x="190" y="1210"/>
                    <a:pt x="149" y="1391"/>
                    <a:pt x="157" y="1581"/>
                  </a:cubicBezTo>
                  <a:cubicBezTo>
                    <a:pt x="157" y="1721"/>
                    <a:pt x="198" y="1861"/>
                    <a:pt x="272" y="1984"/>
                  </a:cubicBezTo>
                  <a:cubicBezTo>
                    <a:pt x="231" y="2000"/>
                    <a:pt x="190" y="2025"/>
                    <a:pt x="165" y="2058"/>
                  </a:cubicBezTo>
                  <a:cubicBezTo>
                    <a:pt x="99" y="2124"/>
                    <a:pt x="58" y="2206"/>
                    <a:pt x="42" y="2288"/>
                  </a:cubicBezTo>
                  <a:cubicBezTo>
                    <a:pt x="0" y="2437"/>
                    <a:pt x="0" y="2593"/>
                    <a:pt x="58" y="2741"/>
                  </a:cubicBezTo>
                  <a:cubicBezTo>
                    <a:pt x="157" y="3046"/>
                    <a:pt x="437" y="3243"/>
                    <a:pt x="749" y="3243"/>
                  </a:cubicBezTo>
                  <a:cubicBezTo>
                    <a:pt x="832" y="3243"/>
                    <a:pt x="906" y="3227"/>
                    <a:pt x="972" y="3194"/>
                  </a:cubicBezTo>
                  <a:cubicBezTo>
                    <a:pt x="988" y="3284"/>
                    <a:pt x="1029" y="3367"/>
                    <a:pt x="1103" y="3424"/>
                  </a:cubicBezTo>
                  <a:cubicBezTo>
                    <a:pt x="1162" y="3476"/>
                    <a:pt x="1241" y="3508"/>
                    <a:pt x="1322" y="3508"/>
                  </a:cubicBezTo>
                  <a:cubicBezTo>
                    <a:pt x="1332" y="3508"/>
                    <a:pt x="1341" y="3507"/>
                    <a:pt x="1350" y="3506"/>
                  </a:cubicBezTo>
                  <a:cubicBezTo>
                    <a:pt x="1441" y="3498"/>
                    <a:pt x="1523" y="3465"/>
                    <a:pt x="1605" y="3424"/>
                  </a:cubicBezTo>
                  <a:cubicBezTo>
                    <a:pt x="1762" y="3358"/>
                    <a:pt x="1902" y="3268"/>
                    <a:pt x="2017" y="3153"/>
                  </a:cubicBezTo>
                  <a:cubicBezTo>
                    <a:pt x="2140" y="3021"/>
                    <a:pt x="2198" y="2856"/>
                    <a:pt x="2198" y="2675"/>
                  </a:cubicBezTo>
                  <a:cubicBezTo>
                    <a:pt x="2198" y="2593"/>
                    <a:pt x="2190" y="2511"/>
                    <a:pt x="2165" y="2437"/>
                  </a:cubicBezTo>
                  <a:cubicBezTo>
                    <a:pt x="2190" y="2437"/>
                    <a:pt x="2206" y="2437"/>
                    <a:pt x="2231" y="2428"/>
                  </a:cubicBezTo>
                  <a:cubicBezTo>
                    <a:pt x="2379" y="2379"/>
                    <a:pt x="2502" y="2288"/>
                    <a:pt x="2601" y="2173"/>
                  </a:cubicBezTo>
                  <a:cubicBezTo>
                    <a:pt x="2700" y="2058"/>
                    <a:pt x="2790" y="1943"/>
                    <a:pt x="2864" y="1811"/>
                  </a:cubicBezTo>
                  <a:cubicBezTo>
                    <a:pt x="3013" y="1564"/>
                    <a:pt x="3070" y="1227"/>
                    <a:pt x="2881" y="988"/>
                  </a:cubicBezTo>
                  <a:cubicBezTo>
                    <a:pt x="2836" y="920"/>
                    <a:pt x="2770" y="880"/>
                    <a:pt x="2696" y="880"/>
                  </a:cubicBezTo>
                  <a:cubicBezTo>
                    <a:pt x="2689" y="880"/>
                    <a:pt x="2682" y="881"/>
                    <a:pt x="2675" y="881"/>
                  </a:cubicBezTo>
                  <a:cubicBezTo>
                    <a:pt x="2609" y="889"/>
                    <a:pt x="2543" y="906"/>
                    <a:pt x="2486" y="947"/>
                  </a:cubicBezTo>
                  <a:lnTo>
                    <a:pt x="2486" y="914"/>
                  </a:lnTo>
                  <a:cubicBezTo>
                    <a:pt x="2486" y="692"/>
                    <a:pt x="2420" y="470"/>
                    <a:pt x="2297" y="289"/>
                  </a:cubicBezTo>
                  <a:cubicBezTo>
                    <a:pt x="2181" y="124"/>
                    <a:pt x="2000" y="17"/>
                    <a:pt x="1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 rot="5083772">
              <a:off x="-46914" y="-507404"/>
              <a:ext cx="92208" cy="94087"/>
            </a:xfrm>
            <a:custGeom>
              <a:rect b="b" l="l" r="r" t="t"/>
              <a:pathLst>
                <a:path extrusionOk="0" h="1304" w="1278">
                  <a:moveTo>
                    <a:pt x="663" y="0"/>
                  </a:moveTo>
                  <a:cubicBezTo>
                    <a:pt x="627" y="0"/>
                    <a:pt x="589" y="6"/>
                    <a:pt x="551" y="19"/>
                  </a:cubicBezTo>
                  <a:cubicBezTo>
                    <a:pt x="321" y="118"/>
                    <a:pt x="148" y="316"/>
                    <a:pt x="82" y="563"/>
                  </a:cubicBezTo>
                  <a:cubicBezTo>
                    <a:pt x="25" y="793"/>
                    <a:pt x="0" y="1040"/>
                    <a:pt x="8" y="1279"/>
                  </a:cubicBezTo>
                  <a:cubicBezTo>
                    <a:pt x="8" y="1295"/>
                    <a:pt x="25" y="1303"/>
                    <a:pt x="33" y="1303"/>
                  </a:cubicBezTo>
                  <a:cubicBezTo>
                    <a:pt x="49" y="1303"/>
                    <a:pt x="66" y="1295"/>
                    <a:pt x="66" y="1279"/>
                  </a:cubicBezTo>
                  <a:cubicBezTo>
                    <a:pt x="49" y="1040"/>
                    <a:pt x="74" y="801"/>
                    <a:pt x="132" y="571"/>
                  </a:cubicBezTo>
                  <a:cubicBezTo>
                    <a:pt x="189" y="349"/>
                    <a:pt x="354" y="159"/>
                    <a:pt x="568" y="69"/>
                  </a:cubicBezTo>
                  <a:cubicBezTo>
                    <a:pt x="600" y="58"/>
                    <a:pt x="632" y="52"/>
                    <a:pt x="664" y="52"/>
                  </a:cubicBezTo>
                  <a:cubicBezTo>
                    <a:pt x="863" y="52"/>
                    <a:pt x="1040" y="263"/>
                    <a:pt x="1218" y="505"/>
                  </a:cubicBezTo>
                  <a:cubicBezTo>
                    <a:pt x="1222" y="511"/>
                    <a:pt x="1228" y="514"/>
                    <a:pt x="1235" y="514"/>
                  </a:cubicBezTo>
                  <a:cubicBezTo>
                    <a:pt x="1255" y="514"/>
                    <a:pt x="1278" y="491"/>
                    <a:pt x="1259" y="472"/>
                  </a:cubicBezTo>
                  <a:cubicBezTo>
                    <a:pt x="1137" y="299"/>
                    <a:pt x="920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 rot="5083772">
              <a:off x="44131" y="-477726"/>
              <a:ext cx="74892" cy="77203"/>
            </a:xfrm>
            <a:custGeom>
              <a:rect b="b" l="l" r="r" t="t"/>
              <a:pathLst>
                <a:path extrusionOk="0" h="1070" w="1038">
                  <a:moveTo>
                    <a:pt x="996" y="0"/>
                  </a:moveTo>
                  <a:cubicBezTo>
                    <a:pt x="544" y="198"/>
                    <a:pt x="182" y="576"/>
                    <a:pt x="9" y="1037"/>
                  </a:cubicBezTo>
                  <a:cubicBezTo>
                    <a:pt x="1" y="1045"/>
                    <a:pt x="9" y="1062"/>
                    <a:pt x="25" y="1070"/>
                  </a:cubicBezTo>
                  <a:lnTo>
                    <a:pt x="33" y="1070"/>
                  </a:lnTo>
                  <a:cubicBezTo>
                    <a:pt x="42" y="1070"/>
                    <a:pt x="50" y="1062"/>
                    <a:pt x="58" y="1054"/>
                  </a:cubicBezTo>
                  <a:cubicBezTo>
                    <a:pt x="231" y="601"/>
                    <a:pt x="577" y="239"/>
                    <a:pt x="1021" y="50"/>
                  </a:cubicBezTo>
                  <a:cubicBezTo>
                    <a:pt x="1029" y="41"/>
                    <a:pt x="1038" y="25"/>
                    <a:pt x="1029" y="17"/>
                  </a:cubicBezTo>
                  <a:cubicBezTo>
                    <a:pt x="1029" y="0"/>
                    <a:pt x="1013" y="0"/>
                    <a:pt x="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 rot="5083772">
              <a:off x="67312" y="-544892"/>
              <a:ext cx="40476" cy="98344"/>
            </a:xfrm>
            <a:custGeom>
              <a:rect b="b" l="l" r="r" t="t"/>
              <a:pathLst>
                <a:path extrusionOk="0" h="1363" w="561">
                  <a:moveTo>
                    <a:pt x="135" y="0"/>
                  </a:moveTo>
                  <a:cubicBezTo>
                    <a:pt x="123" y="0"/>
                    <a:pt x="111" y="7"/>
                    <a:pt x="108" y="21"/>
                  </a:cubicBezTo>
                  <a:cubicBezTo>
                    <a:pt x="1" y="507"/>
                    <a:pt x="157" y="1017"/>
                    <a:pt x="519" y="1355"/>
                  </a:cubicBezTo>
                  <a:cubicBezTo>
                    <a:pt x="527" y="1363"/>
                    <a:pt x="536" y="1363"/>
                    <a:pt x="544" y="1363"/>
                  </a:cubicBezTo>
                  <a:cubicBezTo>
                    <a:pt x="544" y="1363"/>
                    <a:pt x="552" y="1363"/>
                    <a:pt x="552" y="1355"/>
                  </a:cubicBezTo>
                  <a:cubicBezTo>
                    <a:pt x="560" y="1346"/>
                    <a:pt x="560" y="1330"/>
                    <a:pt x="552" y="1322"/>
                  </a:cubicBezTo>
                  <a:cubicBezTo>
                    <a:pt x="198" y="992"/>
                    <a:pt x="50" y="499"/>
                    <a:pt x="165" y="30"/>
                  </a:cubicBezTo>
                  <a:cubicBezTo>
                    <a:pt x="165" y="11"/>
                    <a:pt x="150" y="0"/>
                    <a:pt x="13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 rot="5083772">
              <a:off x="-3587" y="-517133"/>
              <a:ext cx="86147" cy="9308"/>
            </a:xfrm>
            <a:custGeom>
              <a:rect b="b" l="l" r="r" t="t"/>
              <a:pathLst>
                <a:path extrusionOk="0" h="129" w="1194">
                  <a:moveTo>
                    <a:pt x="618" y="1"/>
                  </a:moveTo>
                  <a:cubicBezTo>
                    <a:pt x="418" y="1"/>
                    <a:pt x="218" y="28"/>
                    <a:pt x="25" y="79"/>
                  </a:cubicBezTo>
                  <a:cubicBezTo>
                    <a:pt x="9" y="79"/>
                    <a:pt x="1" y="96"/>
                    <a:pt x="9" y="112"/>
                  </a:cubicBezTo>
                  <a:cubicBezTo>
                    <a:pt x="9" y="120"/>
                    <a:pt x="17" y="128"/>
                    <a:pt x="34" y="128"/>
                  </a:cubicBezTo>
                  <a:cubicBezTo>
                    <a:pt x="223" y="78"/>
                    <a:pt x="416" y="53"/>
                    <a:pt x="609" y="53"/>
                  </a:cubicBezTo>
                  <a:cubicBezTo>
                    <a:pt x="793" y="53"/>
                    <a:pt x="976" y="76"/>
                    <a:pt x="1153" y="120"/>
                  </a:cubicBezTo>
                  <a:cubicBezTo>
                    <a:pt x="1169" y="120"/>
                    <a:pt x="1186" y="112"/>
                    <a:pt x="1186" y="104"/>
                  </a:cubicBezTo>
                  <a:cubicBezTo>
                    <a:pt x="1194" y="87"/>
                    <a:pt x="1186" y="71"/>
                    <a:pt x="1169" y="71"/>
                  </a:cubicBezTo>
                  <a:cubicBezTo>
                    <a:pt x="988" y="24"/>
                    <a:pt x="803" y="1"/>
                    <a:pt x="618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 rot="5083772">
              <a:off x="39581" y="-558306"/>
              <a:ext cx="79654" cy="81388"/>
            </a:xfrm>
            <a:custGeom>
              <a:rect b="b" l="l" r="r" t="t"/>
              <a:pathLst>
                <a:path extrusionOk="0" h="1128" w="1104">
                  <a:moveTo>
                    <a:pt x="815" y="0"/>
                  </a:moveTo>
                  <a:lnTo>
                    <a:pt x="815" y="0"/>
                  </a:lnTo>
                  <a:cubicBezTo>
                    <a:pt x="757" y="181"/>
                    <a:pt x="766" y="379"/>
                    <a:pt x="832" y="560"/>
                  </a:cubicBezTo>
                  <a:cubicBezTo>
                    <a:pt x="881" y="716"/>
                    <a:pt x="939" y="873"/>
                    <a:pt x="1021" y="1021"/>
                  </a:cubicBezTo>
                  <a:cubicBezTo>
                    <a:pt x="716" y="799"/>
                    <a:pt x="371" y="651"/>
                    <a:pt x="0" y="593"/>
                  </a:cubicBezTo>
                  <a:lnTo>
                    <a:pt x="0" y="618"/>
                  </a:lnTo>
                  <a:cubicBezTo>
                    <a:pt x="387" y="675"/>
                    <a:pt x="749" y="840"/>
                    <a:pt x="1054" y="1087"/>
                  </a:cubicBezTo>
                  <a:lnTo>
                    <a:pt x="1103" y="1128"/>
                  </a:lnTo>
                  <a:lnTo>
                    <a:pt x="1078" y="1070"/>
                  </a:lnTo>
                  <a:cubicBezTo>
                    <a:pt x="980" y="906"/>
                    <a:pt x="906" y="733"/>
                    <a:pt x="856" y="552"/>
                  </a:cubicBezTo>
                  <a:cubicBezTo>
                    <a:pt x="790" y="379"/>
                    <a:pt x="782" y="190"/>
                    <a:pt x="840" y="9"/>
                  </a:cubicBezTo>
                  <a:lnTo>
                    <a:pt x="8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 rot="5083772">
              <a:off x="76073" y="-518772"/>
              <a:ext cx="22078" cy="79007"/>
            </a:xfrm>
            <a:custGeom>
              <a:rect b="b" l="l" r="r" t="t"/>
              <a:pathLst>
                <a:path extrusionOk="0" h="1095" w="306">
                  <a:moveTo>
                    <a:pt x="289" y="0"/>
                  </a:moveTo>
                  <a:cubicBezTo>
                    <a:pt x="66" y="321"/>
                    <a:pt x="1" y="724"/>
                    <a:pt x="108" y="1095"/>
                  </a:cubicBezTo>
                  <a:lnTo>
                    <a:pt x="132" y="1087"/>
                  </a:lnTo>
                  <a:cubicBezTo>
                    <a:pt x="25" y="724"/>
                    <a:pt x="91" y="329"/>
                    <a:pt x="305" y="17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 rot="5083772">
              <a:off x="-12401" y="-533028"/>
              <a:ext cx="48124" cy="67751"/>
            </a:xfrm>
            <a:custGeom>
              <a:rect b="b" l="l" r="r" t="t"/>
              <a:pathLst>
                <a:path extrusionOk="0" h="939" w="667">
                  <a:moveTo>
                    <a:pt x="659" y="1"/>
                  </a:moveTo>
                  <a:cubicBezTo>
                    <a:pt x="296" y="190"/>
                    <a:pt x="58" y="536"/>
                    <a:pt x="0" y="939"/>
                  </a:cubicBezTo>
                  <a:lnTo>
                    <a:pt x="25" y="939"/>
                  </a:lnTo>
                  <a:cubicBezTo>
                    <a:pt x="82" y="544"/>
                    <a:pt x="321" y="207"/>
                    <a:pt x="667" y="25"/>
                  </a:cubicBezTo>
                  <a:lnTo>
                    <a:pt x="6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 rot="5083772">
              <a:off x="7528" y="-521605"/>
              <a:ext cx="64791" cy="20636"/>
            </a:xfrm>
            <a:custGeom>
              <a:rect b="b" l="l" r="r" t="t"/>
              <a:pathLst>
                <a:path extrusionOk="0" h="286" w="898">
                  <a:moveTo>
                    <a:pt x="536" y="0"/>
                  </a:moveTo>
                  <a:cubicBezTo>
                    <a:pt x="330" y="0"/>
                    <a:pt x="129" y="97"/>
                    <a:pt x="0" y="277"/>
                  </a:cubicBezTo>
                  <a:lnTo>
                    <a:pt x="17" y="286"/>
                  </a:lnTo>
                  <a:lnTo>
                    <a:pt x="25" y="286"/>
                  </a:lnTo>
                  <a:cubicBezTo>
                    <a:pt x="149" y="115"/>
                    <a:pt x="341" y="25"/>
                    <a:pt x="539" y="25"/>
                  </a:cubicBezTo>
                  <a:cubicBezTo>
                    <a:pt x="655" y="25"/>
                    <a:pt x="774" y="57"/>
                    <a:pt x="881" y="121"/>
                  </a:cubicBezTo>
                  <a:lnTo>
                    <a:pt x="897" y="104"/>
                  </a:lnTo>
                  <a:cubicBezTo>
                    <a:pt x="784" y="34"/>
                    <a:pt x="659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 rot="5083772">
              <a:off x="120033" y="-480630"/>
              <a:ext cx="13709" cy="12049"/>
            </a:xfrm>
            <a:custGeom>
              <a:rect b="b" l="l" r="r" t="t"/>
              <a:pathLst>
                <a:path extrusionOk="0" h="167" w="190">
                  <a:moveTo>
                    <a:pt x="96" y="0"/>
                  </a:moveTo>
                  <a:cubicBezTo>
                    <a:pt x="86" y="0"/>
                    <a:pt x="76" y="2"/>
                    <a:pt x="66" y="5"/>
                  </a:cubicBezTo>
                  <a:cubicBezTo>
                    <a:pt x="25" y="22"/>
                    <a:pt x="0" y="63"/>
                    <a:pt x="17" y="112"/>
                  </a:cubicBezTo>
                  <a:cubicBezTo>
                    <a:pt x="23" y="145"/>
                    <a:pt x="55" y="167"/>
                    <a:pt x="89" y="167"/>
                  </a:cubicBezTo>
                  <a:cubicBezTo>
                    <a:pt x="98" y="167"/>
                    <a:pt x="107" y="165"/>
                    <a:pt x="116" y="162"/>
                  </a:cubicBezTo>
                  <a:cubicBezTo>
                    <a:pt x="165" y="153"/>
                    <a:pt x="190" y="104"/>
                    <a:pt x="173" y="63"/>
                  </a:cubicBezTo>
                  <a:cubicBezTo>
                    <a:pt x="160" y="24"/>
                    <a:pt x="132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 rot="5083772">
              <a:off x="114365" y="-508134"/>
              <a:ext cx="11760" cy="10246"/>
            </a:xfrm>
            <a:custGeom>
              <a:rect b="b" l="l" r="r" t="t"/>
              <a:pathLst>
                <a:path extrusionOk="0" h="142" w="163">
                  <a:moveTo>
                    <a:pt x="78" y="0"/>
                  </a:moveTo>
                  <a:cubicBezTo>
                    <a:pt x="72" y="0"/>
                    <a:pt x="65" y="1"/>
                    <a:pt x="58" y="3"/>
                  </a:cubicBezTo>
                  <a:cubicBezTo>
                    <a:pt x="17" y="11"/>
                    <a:pt x="1" y="52"/>
                    <a:pt x="9" y="94"/>
                  </a:cubicBezTo>
                  <a:cubicBezTo>
                    <a:pt x="18" y="124"/>
                    <a:pt x="45" y="141"/>
                    <a:pt x="74" y="141"/>
                  </a:cubicBezTo>
                  <a:cubicBezTo>
                    <a:pt x="99" y="141"/>
                    <a:pt x="125" y="129"/>
                    <a:pt x="140" y="102"/>
                  </a:cubicBezTo>
                  <a:cubicBezTo>
                    <a:pt x="162" y="51"/>
                    <a:pt x="126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 rot="5083772">
              <a:off x="-156412" y="-411795"/>
              <a:ext cx="171068" cy="173815"/>
            </a:xfrm>
            <a:custGeom>
              <a:rect b="b" l="l" r="r" t="t"/>
              <a:pathLst>
                <a:path extrusionOk="0" h="2409" w="2371">
                  <a:moveTo>
                    <a:pt x="1018" y="1"/>
                  </a:moveTo>
                  <a:cubicBezTo>
                    <a:pt x="890" y="1"/>
                    <a:pt x="765" y="33"/>
                    <a:pt x="659" y="107"/>
                  </a:cubicBezTo>
                  <a:cubicBezTo>
                    <a:pt x="511" y="222"/>
                    <a:pt x="428" y="395"/>
                    <a:pt x="437" y="576"/>
                  </a:cubicBezTo>
                  <a:cubicBezTo>
                    <a:pt x="157" y="675"/>
                    <a:pt x="1" y="955"/>
                    <a:pt x="66" y="1235"/>
                  </a:cubicBezTo>
                  <a:cubicBezTo>
                    <a:pt x="140" y="1597"/>
                    <a:pt x="453" y="1770"/>
                    <a:pt x="782" y="1844"/>
                  </a:cubicBezTo>
                  <a:cubicBezTo>
                    <a:pt x="807" y="2099"/>
                    <a:pt x="980" y="2305"/>
                    <a:pt x="1227" y="2379"/>
                  </a:cubicBezTo>
                  <a:cubicBezTo>
                    <a:pt x="1293" y="2399"/>
                    <a:pt x="1361" y="2409"/>
                    <a:pt x="1428" y="2409"/>
                  </a:cubicBezTo>
                  <a:cubicBezTo>
                    <a:pt x="1633" y="2409"/>
                    <a:pt x="1831" y="2316"/>
                    <a:pt x="1967" y="2148"/>
                  </a:cubicBezTo>
                  <a:cubicBezTo>
                    <a:pt x="2033" y="2058"/>
                    <a:pt x="2050" y="1926"/>
                    <a:pt x="2009" y="1819"/>
                  </a:cubicBezTo>
                  <a:lnTo>
                    <a:pt x="1992" y="1786"/>
                  </a:lnTo>
                  <a:cubicBezTo>
                    <a:pt x="2009" y="1778"/>
                    <a:pt x="2025" y="1778"/>
                    <a:pt x="2041" y="1770"/>
                  </a:cubicBezTo>
                  <a:cubicBezTo>
                    <a:pt x="2099" y="1745"/>
                    <a:pt x="2157" y="1704"/>
                    <a:pt x="2198" y="1654"/>
                  </a:cubicBezTo>
                  <a:cubicBezTo>
                    <a:pt x="2371" y="1432"/>
                    <a:pt x="2330" y="1136"/>
                    <a:pt x="2198" y="905"/>
                  </a:cubicBezTo>
                  <a:cubicBezTo>
                    <a:pt x="2181" y="864"/>
                    <a:pt x="2165" y="831"/>
                    <a:pt x="2148" y="798"/>
                  </a:cubicBezTo>
                  <a:cubicBezTo>
                    <a:pt x="1992" y="527"/>
                    <a:pt x="1762" y="305"/>
                    <a:pt x="1498" y="140"/>
                  </a:cubicBezTo>
                  <a:cubicBezTo>
                    <a:pt x="1358" y="56"/>
                    <a:pt x="1186" y="1"/>
                    <a:pt x="1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 rot="5083772">
              <a:off x="-101051" y="-371439"/>
              <a:ext cx="91558" cy="116454"/>
            </a:xfrm>
            <a:custGeom>
              <a:rect b="b" l="l" r="r" t="t"/>
              <a:pathLst>
                <a:path extrusionOk="0" h="1614" w="1269">
                  <a:moveTo>
                    <a:pt x="26" y="1"/>
                  </a:moveTo>
                  <a:cubicBezTo>
                    <a:pt x="9" y="1"/>
                    <a:pt x="1" y="9"/>
                    <a:pt x="1" y="25"/>
                  </a:cubicBezTo>
                  <a:cubicBezTo>
                    <a:pt x="17" y="355"/>
                    <a:pt x="231" y="643"/>
                    <a:pt x="544" y="758"/>
                  </a:cubicBezTo>
                  <a:cubicBezTo>
                    <a:pt x="487" y="873"/>
                    <a:pt x="503" y="1005"/>
                    <a:pt x="569" y="1112"/>
                  </a:cubicBezTo>
                  <a:cubicBezTo>
                    <a:pt x="709" y="1359"/>
                    <a:pt x="947" y="1540"/>
                    <a:pt x="1227" y="1614"/>
                  </a:cubicBezTo>
                  <a:lnTo>
                    <a:pt x="1235" y="1614"/>
                  </a:lnTo>
                  <a:cubicBezTo>
                    <a:pt x="1244" y="1614"/>
                    <a:pt x="1260" y="1606"/>
                    <a:pt x="1260" y="1597"/>
                  </a:cubicBezTo>
                  <a:cubicBezTo>
                    <a:pt x="1268" y="1581"/>
                    <a:pt x="1260" y="1564"/>
                    <a:pt x="1244" y="1564"/>
                  </a:cubicBezTo>
                  <a:cubicBezTo>
                    <a:pt x="972" y="1499"/>
                    <a:pt x="750" y="1326"/>
                    <a:pt x="618" y="1087"/>
                  </a:cubicBezTo>
                  <a:cubicBezTo>
                    <a:pt x="561" y="980"/>
                    <a:pt x="528" y="840"/>
                    <a:pt x="602" y="758"/>
                  </a:cubicBezTo>
                  <a:lnTo>
                    <a:pt x="626" y="733"/>
                  </a:lnTo>
                  <a:lnTo>
                    <a:pt x="594" y="717"/>
                  </a:lnTo>
                  <a:cubicBezTo>
                    <a:pt x="281" y="626"/>
                    <a:pt x="67" y="346"/>
                    <a:pt x="50" y="25"/>
                  </a:cubicBezTo>
                  <a:cubicBezTo>
                    <a:pt x="50" y="9"/>
                    <a:pt x="42" y="1"/>
                    <a:pt x="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 rot="5083772">
              <a:off x="-62298" y="-307287"/>
              <a:ext cx="51732" cy="25831"/>
            </a:xfrm>
            <a:custGeom>
              <a:rect b="b" l="l" r="r" t="t"/>
              <a:pathLst>
                <a:path extrusionOk="0" h="358" w="717">
                  <a:moveTo>
                    <a:pt x="687" y="1"/>
                  </a:moveTo>
                  <a:cubicBezTo>
                    <a:pt x="684" y="1"/>
                    <a:pt x="680" y="2"/>
                    <a:pt x="675" y="4"/>
                  </a:cubicBezTo>
                  <a:cubicBezTo>
                    <a:pt x="445" y="86"/>
                    <a:pt x="231" y="185"/>
                    <a:pt x="17" y="308"/>
                  </a:cubicBezTo>
                  <a:cubicBezTo>
                    <a:pt x="9" y="316"/>
                    <a:pt x="1" y="333"/>
                    <a:pt x="9" y="349"/>
                  </a:cubicBezTo>
                  <a:cubicBezTo>
                    <a:pt x="17" y="358"/>
                    <a:pt x="25" y="358"/>
                    <a:pt x="34" y="358"/>
                  </a:cubicBezTo>
                  <a:cubicBezTo>
                    <a:pt x="34" y="358"/>
                    <a:pt x="42" y="358"/>
                    <a:pt x="42" y="349"/>
                  </a:cubicBezTo>
                  <a:cubicBezTo>
                    <a:pt x="247" y="234"/>
                    <a:pt x="470" y="127"/>
                    <a:pt x="692" y="53"/>
                  </a:cubicBezTo>
                  <a:cubicBezTo>
                    <a:pt x="708" y="45"/>
                    <a:pt x="717" y="28"/>
                    <a:pt x="708" y="20"/>
                  </a:cubicBezTo>
                  <a:cubicBezTo>
                    <a:pt x="702" y="8"/>
                    <a:pt x="696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 rot="5083772">
              <a:off x="-116004" y="-379780"/>
              <a:ext cx="72511" cy="72153"/>
            </a:xfrm>
            <a:custGeom>
              <a:rect b="b" l="l" r="r" t="t"/>
              <a:pathLst>
                <a:path extrusionOk="0" h="1000" w="1005">
                  <a:moveTo>
                    <a:pt x="30" y="0"/>
                  </a:moveTo>
                  <a:cubicBezTo>
                    <a:pt x="25" y="0"/>
                    <a:pt x="21" y="2"/>
                    <a:pt x="16" y="4"/>
                  </a:cubicBezTo>
                  <a:cubicBezTo>
                    <a:pt x="8" y="12"/>
                    <a:pt x="0" y="28"/>
                    <a:pt x="8" y="37"/>
                  </a:cubicBezTo>
                  <a:cubicBezTo>
                    <a:pt x="95" y="178"/>
                    <a:pt x="241" y="259"/>
                    <a:pt x="397" y="259"/>
                  </a:cubicBezTo>
                  <a:cubicBezTo>
                    <a:pt x="405" y="259"/>
                    <a:pt x="412" y="259"/>
                    <a:pt x="420" y="259"/>
                  </a:cubicBezTo>
                  <a:cubicBezTo>
                    <a:pt x="535" y="259"/>
                    <a:pt x="658" y="242"/>
                    <a:pt x="765" y="209"/>
                  </a:cubicBezTo>
                  <a:lnTo>
                    <a:pt x="765" y="209"/>
                  </a:lnTo>
                  <a:cubicBezTo>
                    <a:pt x="551" y="407"/>
                    <a:pt x="420" y="679"/>
                    <a:pt x="379" y="975"/>
                  </a:cubicBezTo>
                  <a:cubicBezTo>
                    <a:pt x="379" y="983"/>
                    <a:pt x="387" y="1000"/>
                    <a:pt x="403" y="1000"/>
                  </a:cubicBezTo>
                  <a:cubicBezTo>
                    <a:pt x="412" y="1000"/>
                    <a:pt x="428" y="991"/>
                    <a:pt x="428" y="975"/>
                  </a:cubicBezTo>
                  <a:cubicBezTo>
                    <a:pt x="469" y="654"/>
                    <a:pt x="634" y="366"/>
                    <a:pt x="889" y="168"/>
                  </a:cubicBezTo>
                  <a:lnTo>
                    <a:pt x="1004" y="78"/>
                  </a:lnTo>
                  <a:lnTo>
                    <a:pt x="1004" y="78"/>
                  </a:lnTo>
                  <a:lnTo>
                    <a:pt x="864" y="119"/>
                  </a:lnTo>
                  <a:cubicBezTo>
                    <a:pt x="724" y="177"/>
                    <a:pt x="568" y="209"/>
                    <a:pt x="420" y="209"/>
                  </a:cubicBezTo>
                  <a:cubicBezTo>
                    <a:pt x="272" y="209"/>
                    <a:pt x="132" y="135"/>
                    <a:pt x="58" y="20"/>
                  </a:cubicBezTo>
                  <a:cubicBezTo>
                    <a:pt x="52" y="8"/>
                    <a:pt x="41" y="0"/>
                    <a:pt x="30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 rot="5083772">
              <a:off x="-122600" y="-382651"/>
              <a:ext cx="86219" cy="79584"/>
            </a:xfrm>
            <a:custGeom>
              <a:rect b="b" l="l" r="r" t="t"/>
              <a:pathLst>
                <a:path extrusionOk="0" h="1103" w="1195">
                  <a:moveTo>
                    <a:pt x="17" y="0"/>
                  </a:moveTo>
                  <a:lnTo>
                    <a:pt x="1" y="25"/>
                  </a:lnTo>
                  <a:cubicBezTo>
                    <a:pt x="223" y="164"/>
                    <a:pt x="475" y="238"/>
                    <a:pt x="736" y="238"/>
                  </a:cubicBezTo>
                  <a:cubicBezTo>
                    <a:pt x="784" y="238"/>
                    <a:pt x="833" y="236"/>
                    <a:pt x="881" y="231"/>
                  </a:cubicBezTo>
                  <a:lnTo>
                    <a:pt x="881" y="231"/>
                  </a:lnTo>
                  <a:cubicBezTo>
                    <a:pt x="807" y="551"/>
                    <a:pt x="922" y="889"/>
                    <a:pt x="1178" y="1103"/>
                  </a:cubicBezTo>
                  <a:lnTo>
                    <a:pt x="1194" y="1086"/>
                  </a:lnTo>
                  <a:cubicBezTo>
                    <a:pt x="939" y="872"/>
                    <a:pt x="824" y="535"/>
                    <a:pt x="906" y="214"/>
                  </a:cubicBezTo>
                  <a:lnTo>
                    <a:pt x="914" y="198"/>
                  </a:lnTo>
                  <a:lnTo>
                    <a:pt x="898" y="198"/>
                  </a:lnTo>
                  <a:cubicBezTo>
                    <a:pt x="838" y="206"/>
                    <a:pt x="777" y="209"/>
                    <a:pt x="718" y="209"/>
                  </a:cubicBezTo>
                  <a:cubicBezTo>
                    <a:pt x="467" y="209"/>
                    <a:pt x="223" y="14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 rot="5083772">
              <a:off x="-86165" y="-352003"/>
              <a:ext cx="24964" cy="40478"/>
            </a:xfrm>
            <a:custGeom>
              <a:rect b="b" l="l" r="r" t="t"/>
              <a:pathLst>
                <a:path extrusionOk="0" h="561" w="346">
                  <a:moveTo>
                    <a:pt x="329" y="1"/>
                  </a:moveTo>
                  <a:cubicBezTo>
                    <a:pt x="156" y="141"/>
                    <a:pt x="41" y="338"/>
                    <a:pt x="0" y="552"/>
                  </a:cubicBezTo>
                  <a:lnTo>
                    <a:pt x="25" y="560"/>
                  </a:lnTo>
                  <a:cubicBezTo>
                    <a:pt x="66" y="346"/>
                    <a:pt x="181" y="157"/>
                    <a:pt x="346" y="26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 rot="5083772">
              <a:off x="-48611" y="-357999"/>
              <a:ext cx="27922" cy="38674"/>
            </a:xfrm>
            <a:custGeom>
              <a:rect b="b" l="l" r="r" t="t"/>
              <a:pathLst>
                <a:path extrusionOk="0" h="536" w="387">
                  <a:moveTo>
                    <a:pt x="25" y="1"/>
                  </a:moveTo>
                  <a:lnTo>
                    <a:pt x="0" y="9"/>
                  </a:lnTo>
                  <a:cubicBezTo>
                    <a:pt x="41" y="231"/>
                    <a:pt x="181" y="421"/>
                    <a:pt x="379" y="536"/>
                  </a:cubicBezTo>
                  <a:lnTo>
                    <a:pt x="387" y="511"/>
                  </a:lnTo>
                  <a:cubicBezTo>
                    <a:pt x="198" y="404"/>
                    <a:pt x="66" y="215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 rot="5083772">
              <a:off x="-52028" y="-392815"/>
              <a:ext cx="10678" cy="9885"/>
            </a:xfrm>
            <a:custGeom>
              <a:rect b="b" l="l" r="r" t="t"/>
              <a:pathLst>
                <a:path extrusionOk="0" h="137" w="148">
                  <a:moveTo>
                    <a:pt x="78" y="1"/>
                  </a:moveTo>
                  <a:cubicBezTo>
                    <a:pt x="40" y="1"/>
                    <a:pt x="1" y="35"/>
                    <a:pt x="16" y="85"/>
                  </a:cubicBezTo>
                  <a:cubicBezTo>
                    <a:pt x="22" y="119"/>
                    <a:pt x="52" y="136"/>
                    <a:pt x="81" y="136"/>
                  </a:cubicBezTo>
                  <a:cubicBezTo>
                    <a:pt x="87" y="136"/>
                    <a:pt x="92" y="135"/>
                    <a:pt x="98" y="134"/>
                  </a:cubicBezTo>
                  <a:cubicBezTo>
                    <a:pt x="131" y="118"/>
                    <a:pt x="147" y="85"/>
                    <a:pt x="139" y="52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 rot="5083772">
              <a:off x="-97214" y="-345791"/>
              <a:ext cx="10750" cy="9885"/>
            </a:xfrm>
            <a:custGeom>
              <a:rect b="b" l="l" r="r" t="t"/>
              <a:pathLst>
                <a:path extrusionOk="0" h="137" w="149">
                  <a:moveTo>
                    <a:pt x="67" y="0"/>
                  </a:moveTo>
                  <a:cubicBezTo>
                    <a:pt x="61" y="0"/>
                    <a:pt x="56" y="1"/>
                    <a:pt x="50" y="2"/>
                  </a:cubicBezTo>
                  <a:cubicBezTo>
                    <a:pt x="17" y="19"/>
                    <a:pt x="1" y="52"/>
                    <a:pt x="9" y="85"/>
                  </a:cubicBezTo>
                  <a:cubicBezTo>
                    <a:pt x="16" y="119"/>
                    <a:pt x="45" y="136"/>
                    <a:pt x="74" y="136"/>
                  </a:cubicBezTo>
                  <a:cubicBezTo>
                    <a:pt x="80" y="136"/>
                    <a:pt x="86" y="136"/>
                    <a:pt x="91" y="134"/>
                  </a:cubicBezTo>
                  <a:cubicBezTo>
                    <a:pt x="124" y="118"/>
                    <a:pt x="149" y="85"/>
                    <a:pt x="132" y="52"/>
                  </a:cubicBezTo>
                  <a:cubicBezTo>
                    <a:pt x="125" y="18"/>
                    <a:pt x="96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 rot="5083772">
              <a:off x="-119979" y="-301956"/>
              <a:ext cx="10750" cy="9885"/>
            </a:xfrm>
            <a:custGeom>
              <a:rect b="b" l="l" r="r" t="t"/>
              <a:pathLst>
                <a:path extrusionOk="0" h="137" w="149">
                  <a:moveTo>
                    <a:pt x="67" y="1"/>
                  </a:moveTo>
                  <a:cubicBezTo>
                    <a:pt x="61" y="1"/>
                    <a:pt x="56" y="1"/>
                    <a:pt x="50" y="3"/>
                  </a:cubicBezTo>
                  <a:cubicBezTo>
                    <a:pt x="17" y="19"/>
                    <a:pt x="1" y="52"/>
                    <a:pt x="9" y="85"/>
                  </a:cubicBezTo>
                  <a:cubicBezTo>
                    <a:pt x="16" y="119"/>
                    <a:pt x="46" y="137"/>
                    <a:pt x="74" y="137"/>
                  </a:cubicBezTo>
                  <a:cubicBezTo>
                    <a:pt x="80" y="137"/>
                    <a:pt x="86" y="136"/>
                    <a:pt x="91" y="134"/>
                  </a:cubicBezTo>
                  <a:cubicBezTo>
                    <a:pt x="124" y="118"/>
                    <a:pt x="149" y="85"/>
                    <a:pt x="132" y="52"/>
                  </a:cubicBezTo>
                  <a:cubicBezTo>
                    <a:pt x="126" y="18"/>
                    <a:pt x="96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 rot="5083772">
              <a:off x="-22499" y="-358170"/>
              <a:ext cx="11039" cy="8947"/>
            </a:xfrm>
            <a:custGeom>
              <a:rect b="b" l="l" r="r" t="t"/>
              <a:pathLst>
                <a:path extrusionOk="0" h="124" w="153">
                  <a:moveTo>
                    <a:pt x="80" y="0"/>
                  </a:moveTo>
                  <a:cubicBezTo>
                    <a:pt x="40" y="0"/>
                    <a:pt x="0" y="32"/>
                    <a:pt x="11" y="83"/>
                  </a:cubicBezTo>
                  <a:cubicBezTo>
                    <a:pt x="23" y="111"/>
                    <a:pt x="48" y="124"/>
                    <a:pt x="73" y="124"/>
                  </a:cubicBezTo>
                  <a:cubicBezTo>
                    <a:pt x="113" y="124"/>
                    <a:pt x="152" y="92"/>
                    <a:pt x="142" y="41"/>
                  </a:cubicBezTo>
                  <a:cubicBezTo>
                    <a:pt x="130" y="13"/>
                    <a:pt x="105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 rot="5083772">
              <a:off x="688458" y="-298720"/>
              <a:ext cx="149134" cy="171290"/>
            </a:xfrm>
            <a:custGeom>
              <a:rect b="b" l="l" r="r" t="t"/>
              <a:pathLst>
                <a:path extrusionOk="0" h="2374" w="2067">
                  <a:moveTo>
                    <a:pt x="1336" y="0"/>
                  </a:moveTo>
                  <a:cubicBezTo>
                    <a:pt x="1182" y="0"/>
                    <a:pt x="1039" y="64"/>
                    <a:pt x="930" y="173"/>
                  </a:cubicBezTo>
                  <a:cubicBezTo>
                    <a:pt x="851" y="135"/>
                    <a:pt x="767" y="117"/>
                    <a:pt x="683" y="117"/>
                  </a:cubicBezTo>
                  <a:cubicBezTo>
                    <a:pt x="497" y="117"/>
                    <a:pt x="314" y="209"/>
                    <a:pt x="206" y="379"/>
                  </a:cubicBezTo>
                  <a:cubicBezTo>
                    <a:pt x="0" y="684"/>
                    <a:pt x="91" y="1029"/>
                    <a:pt x="272" y="1309"/>
                  </a:cubicBezTo>
                  <a:cubicBezTo>
                    <a:pt x="107" y="1507"/>
                    <a:pt x="83" y="1778"/>
                    <a:pt x="206" y="2000"/>
                  </a:cubicBezTo>
                  <a:cubicBezTo>
                    <a:pt x="328" y="2236"/>
                    <a:pt x="562" y="2374"/>
                    <a:pt x="818" y="2374"/>
                  </a:cubicBezTo>
                  <a:cubicBezTo>
                    <a:pt x="839" y="2374"/>
                    <a:pt x="860" y="2373"/>
                    <a:pt x="881" y="2371"/>
                  </a:cubicBezTo>
                  <a:cubicBezTo>
                    <a:pt x="1004" y="2354"/>
                    <a:pt x="1103" y="2280"/>
                    <a:pt x="1144" y="2165"/>
                  </a:cubicBezTo>
                  <a:cubicBezTo>
                    <a:pt x="1144" y="2157"/>
                    <a:pt x="1161" y="2140"/>
                    <a:pt x="1161" y="2132"/>
                  </a:cubicBezTo>
                  <a:cubicBezTo>
                    <a:pt x="1177" y="2140"/>
                    <a:pt x="1194" y="2149"/>
                    <a:pt x="1210" y="2157"/>
                  </a:cubicBezTo>
                  <a:cubicBezTo>
                    <a:pt x="1268" y="2181"/>
                    <a:pt x="1334" y="2190"/>
                    <a:pt x="1408" y="2190"/>
                  </a:cubicBezTo>
                  <a:cubicBezTo>
                    <a:pt x="1688" y="2157"/>
                    <a:pt x="1860" y="1918"/>
                    <a:pt x="1943" y="1663"/>
                  </a:cubicBezTo>
                  <a:cubicBezTo>
                    <a:pt x="1959" y="1622"/>
                    <a:pt x="1967" y="1589"/>
                    <a:pt x="1976" y="1556"/>
                  </a:cubicBezTo>
                  <a:cubicBezTo>
                    <a:pt x="2066" y="1252"/>
                    <a:pt x="2066" y="931"/>
                    <a:pt x="1992" y="626"/>
                  </a:cubicBezTo>
                  <a:cubicBezTo>
                    <a:pt x="1926" y="346"/>
                    <a:pt x="1729" y="58"/>
                    <a:pt x="1432" y="9"/>
                  </a:cubicBezTo>
                  <a:cubicBezTo>
                    <a:pt x="1400" y="3"/>
                    <a:pt x="1368" y="0"/>
                    <a:pt x="13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 rot="5083772">
              <a:off x="749139" y="-276538"/>
              <a:ext cx="32107" cy="133049"/>
            </a:xfrm>
            <a:custGeom>
              <a:rect b="b" l="l" r="r" t="t"/>
              <a:pathLst>
                <a:path extrusionOk="0" h="1844" w="445">
                  <a:moveTo>
                    <a:pt x="41" y="0"/>
                  </a:moveTo>
                  <a:cubicBezTo>
                    <a:pt x="33" y="0"/>
                    <a:pt x="17" y="9"/>
                    <a:pt x="17" y="25"/>
                  </a:cubicBezTo>
                  <a:cubicBezTo>
                    <a:pt x="0" y="329"/>
                    <a:pt x="132" y="617"/>
                    <a:pt x="371" y="807"/>
                  </a:cubicBezTo>
                  <a:cubicBezTo>
                    <a:pt x="148" y="1103"/>
                    <a:pt x="116" y="1498"/>
                    <a:pt x="280" y="1827"/>
                  </a:cubicBezTo>
                  <a:cubicBezTo>
                    <a:pt x="288" y="1835"/>
                    <a:pt x="297" y="1844"/>
                    <a:pt x="305" y="1844"/>
                  </a:cubicBezTo>
                  <a:lnTo>
                    <a:pt x="313" y="1844"/>
                  </a:lnTo>
                  <a:cubicBezTo>
                    <a:pt x="321" y="1835"/>
                    <a:pt x="330" y="1819"/>
                    <a:pt x="321" y="1803"/>
                  </a:cubicBezTo>
                  <a:cubicBezTo>
                    <a:pt x="157" y="1482"/>
                    <a:pt x="198" y="1103"/>
                    <a:pt x="428" y="823"/>
                  </a:cubicBezTo>
                  <a:lnTo>
                    <a:pt x="445" y="799"/>
                  </a:lnTo>
                  <a:lnTo>
                    <a:pt x="420" y="782"/>
                  </a:lnTo>
                  <a:cubicBezTo>
                    <a:pt x="181" y="609"/>
                    <a:pt x="50" y="321"/>
                    <a:pt x="66" y="25"/>
                  </a:cubicBezTo>
                  <a:cubicBezTo>
                    <a:pt x="66" y="9"/>
                    <a:pt x="58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 rot="5083772">
              <a:off x="730139" y="-242199"/>
              <a:ext cx="67605" cy="23882"/>
            </a:xfrm>
            <a:custGeom>
              <a:rect b="b" l="l" r="r" t="t"/>
              <a:pathLst>
                <a:path extrusionOk="0" h="331" w="937">
                  <a:moveTo>
                    <a:pt x="762" y="0"/>
                  </a:moveTo>
                  <a:cubicBezTo>
                    <a:pt x="489" y="0"/>
                    <a:pt x="219" y="99"/>
                    <a:pt x="9" y="281"/>
                  </a:cubicBezTo>
                  <a:cubicBezTo>
                    <a:pt x="1" y="289"/>
                    <a:pt x="1" y="314"/>
                    <a:pt x="9" y="322"/>
                  </a:cubicBezTo>
                  <a:cubicBezTo>
                    <a:pt x="17" y="322"/>
                    <a:pt x="25" y="330"/>
                    <a:pt x="34" y="330"/>
                  </a:cubicBezTo>
                  <a:cubicBezTo>
                    <a:pt x="34" y="330"/>
                    <a:pt x="42" y="322"/>
                    <a:pt x="42" y="322"/>
                  </a:cubicBezTo>
                  <a:cubicBezTo>
                    <a:pt x="245" y="147"/>
                    <a:pt x="501" y="50"/>
                    <a:pt x="766" y="50"/>
                  </a:cubicBezTo>
                  <a:cubicBezTo>
                    <a:pt x="812" y="50"/>
                    <a:pt x="859" y="53"/>
                    <a:pt x="906" y="59"/>
                  </a:cubicBezTo>
                  <a:cubicBezTo>
                    <a:pt x="908" y="59"/>
                    <a:pt x="909" y="60"/>
                    <a:pt x="911" y="60"/>
                  </a:cubicBezTo>
                  <a:cubicBezTo>
                    <a:pt x="931" y="60"/>
                    <a:pt x="937" y="9"/>
                    <a:pt x="906" y="9"/>
                  </a:cubicBezTo>
                  <a:cubicBezTo>
                    <a:pt x="858" y="3"/>
                    <a:pt x="810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 rot="5083772">
              <a:off x="751569" y="-276760"/>
              <a:ext cx="37518" cy="115228"/>
            </a:xfrm>
            <a:custGeom>
              <a:rect b="b" l="l" r="r" t="t"/>
              <a:pathLst>
                <a:path extrusionOk="0" h="1597" w="520">
                  <a:moveTo>
                    <a:pt x="1" y="0"/>
                  </a:moveTo>
                  <a:cubicBezTo>
                    <a:pt x="59" y="305"/>
                    <a:pt x="231" y="576"/>
                    <a:pt x="470" y="766"/>
                  </a:cubicBezTo>
                  <a:cubicBezTo>
                    <a:pt x="190" y="947"/>
                    <a:pt x="26" y="1260"/>
                    <a:pt x="50" y="1589"/>
                  </a:cubicBezTo>
                  <a:lnTo>
                    <a:pt x="75" y="1597"/>
                  </a:lnTo>
                  <a:cubicBezTo>
                    <a:pt x="50" y="1268"/>
                    <a:pt x="215" y="955"/>
                    <a:pt x="495" y="782"/>
                  </a:cubicBezTo>
                  <a:lnTo>
                    <a:pt x="519" y="774"/>
                  </a:lnTo>
                  <a:lnTo>
                    <a:pt x="503" y="766"/>
                  </a:lnTo>
                  <a:cubicBezTo>
                    <a:pt x="256" y="576"/>
                    <a:pt x="83" y="305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 rot="5083772">
              <a:off x="742776" y="-229315"/>
              <a:ext cx="45238" cy="12338"/>
            </a:xfrm>
            <a:custGeom>
              <a:rect b="b" l="l" r="r" t="t"/>
              <a:pathLst>
                <a:path extrusionOk="0" h="171" w="627">
                  <a:moveTo>
                    <a:pt x="514" y="0"/>
                  </a:moveTo>
                  <a:cubicBezTo>
                    <a:pt x="330" y="0"/>
                    <a:pt x="151" y="50"/>
                    <a:pt x="1" y="146"/>
                  </a:cubicBezTo>
                  <a:lnTo>
                    <a:pt x="9" y="171"/>
                  </a:lnTo>
                  <a:cubicBezTo>
                    <a:pt x="166" y="75"/>
                    <a:pt x="341" y="25"/>
                    <a:pt x="518" y="25"/>
                  </a:cubicBezTo>
                  <a:cubicBezTo>
                    <a:pt x="554" y="25"/>
                    <a:pt x="590" y="27"/>
                    <a:pt x="626" y="31"/>
                  </a:cubicBezTo>
                  <a:lnTo>
                    <a:pt x="626" y="6"/>
                  </a:lnTo>
                  <a:cubicBezTo>
                    <a:pt x="589" y="2"/>
                    <a:pt x="551" y="0"/>
                    <a:pt x="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 rot="5083772">
              <a:off x="790449" y="-224860"/>
              <a:ext cx="14286" cy="46394"/>
            </a:xfrm>
            <a:custGeom>
              <a:rect b="b" l="l" r="r" t="t"/>
              <a:pathLst>
                <a:path extrusionOk="0" h="643" w="198">
                  <a:moveTo>
                    <a:pt x="173" y="1"/>
                  </a:moveTo>
                  <a:cubicBezTo>
                    <a:pt x="41" y="190"/>
                    <a:pt x="0" y="421"/>
                    <a:pt x="58" y="643"/>
                  </a:cubicBezTo>
                  <a:lnTo>
                    <a:pt x="82" y="635"/>
                  </a:lnTo>
                  <a:cubicBezTo>
                    <a:pt x="33" y="421"/>
                    <a:pt x="74" y="198"/>
                    <a:pt x="198" y="17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 rot="5083772">
              <a:off x="817760" y="-248113"/>
              <a:ext cx="12843" cy="9596"/>
            </a:xfrm>
            <a:custGeom>
              <a:rect b="b" l="l" r="r" t="t"/>
              <a:pathLst>
                <a:path extrusionOk="0" h="133" w="178">
                  <a:moveTo>
                    <a:pt x="96" y="1"/>
                  </a:moveTo>
                  <a:cubicBezTo>
                    <a:pt x="38" y="1"/>
                    <a:pt x="0" y="90"/>
                    <a:pt x="70" y="125"/>
                  </a:cubicBezTo>
                  <a:cubicBezTo>
                    <a:pt x="79" y="130"/>
                    <a:pt x="89" y="133"/>
                    <a:pt x="99" y="133"/>
                  </a:cubicBezTo>
                  <a:cubicBezTo>
                    <a:pt x="121" y="133"/>
                    <a:pt x="144" y="122"/>
                    <a:pt x="161" y="100"/>
                  </a:cubicBezTo>
                  <a:cubicBezTo>
                    <a:pt x="177" y="67"/>
                    <a:pt x="161" y="26"/>
                    <a:pt x="128" y="10"/>
                  </a:cubicBezTo>
                  <a:cubicBezTo>
                    <a:pt x="117" y="3"/>
                    <a:pt x="106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 rot="5083772">
              <a:off x="753961" y="-247472"/>
              <a:ext cx="11111" cy="9957"/>
            </a:xfrm>
            <a:custGeom>
              <a:rect b="b" l="l" r="r" t="t"/>
              <a:pathLst>
                <a:path extrusionOk="0" h="138" w="154">
                  <a:moveTo>
                    <a:pt x="82" y="1"/>
                  </a:moveTo>
                  <a:cubicBezTo>
                    <a:pt x="37" y="1"/>
                    <a:pt x="1" y="42"/>
                    <a:pt x="14" y="90"/>
                  </a:cubicBezTo>
                  <a:cubicBezTo>
                    <a:pt x="23" y="120"/>
                    <a:pt x="51" y="137"/>
                    <a:pt x="78" y="137"/>
                  </a:cubicBezTo>
                  <a:cubicBezTo>
                    <a:pt x="102" y="137"/>
                    <a:pt x="126" y="125"/>
                    <a:pt x="138" y="98"/>
                  </a:cubicBezTo>
                  <a:cubicBezTo>
                    <a:pt x="154" y="65"/>
                    <a:pt x="146" y="32"/>
                    <a:pt x="113" y="7"/>
                  </a:cubicBezTo>
                  <a:cubicBezTo>
                    <a:pt x="102" y="3"/>
                    <a:pt x="9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 rot="5083772">
              <a:off x="706300" y="-233168"/>
              <a:ext cx="11544" cy="9957"/>
            </a:xfrm>
            <a:custGeom>
              <a:rect b="b" l="l" r="r" t="t"/>
              <a:pathLst>
                <a:path extrusionOk="0" h="138" w="160">
                  <a:moveTo>
                    <a:pt x="84" y="1"/>
                  </a:moveTo>
                  <a:cubicBezTo>
                    <a:pt x="61" y="1"/>
                    <a:pt x="39" y="12"/>
                    <a:pt x="28" y="34"/>
                  </a:cubicBezTo>
                  <a:cubicBezTo>
                    <a:pt x="0" y="89"/>
                    <a:pt x="44" y="137"/>
                    <a:pt x="88" y="137"/>
                  </a:cubicBezTo>
                  <a:cubicBezTo>
                    <a:pt x="109" y="137"/>
                    <a:pt x="130" y="126"/>
                    <a:pt x="143" y="100"/>
                  </a:cubicBezTo>
                  <a:cubicBezTo>
                    <a:pt x="160" y="67"/>
                    <a:pt x="152" y="26"/>
                    <a:pt x="119" y="9"/>
                  </a:cubicBezTo>
                  <a:cubicBezTo>
                    <a:pt x="108" y="4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 rot="5083772">
              <a:off x="814638" y="-202496"/>
              <a:ext cx="11905" cy="9380"/>
            </a:xfrm>
            <a:custGeom>
              <a:rect b="b" l="l" r="r" t="t"/>
              <a:pathLst>
                <a:path extrusionOk="0" h="130" w="165">
                  <a:moveTo>
                    <a:pt x="86" y="1"/>
                  </a:moveTo>
                  <a:cubicBezTo>
                    <a:pt x="30" y="1"/>
                    <a:pt x="1" y="80"/>
                    <a:pt x="58" y="123"/>
                  </a:cubicBezTo>
                  <a:cubicBezTo>
                    <a:pt x="67" y="127"/>
                    <a:pt x="76" y="129"/>
                    <a:pt x="85" y="129"/>
                  </a:cubicBezTo>
                  <a:cubicBezTo>
                    <a:pt x="108" y="129"/>
                    <a:pt x="130" y="116"/>
                    <a:pt x="148" y="98"/>
                  </a:cubicBezTo>
                  <a:cubicBezTo>
                    <a:pt x="164" y="65"/>
                    <a:pt x="148" y="24"/>
                    <a:pt x="115" y="7"/>
                  </a:cubicBezTo>
                  <a:cubicBezTo>
                    <a:pt x="105" y="3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 rot="5083772">
              <a:off x="566633" y="208377"/>
              <a:ext cx="237590" cy="216674"/>
            </a:xfrm>
            <a:custGeom>
              <a:rect b="b" l="l" r="r" t="t"/>
              <a:pathLst>
                <a:path extrusionOk="0" h="3003" w="3293">
                  <a:moveTo>
                    <a:pt x="1063" y="1"/>
                  </a:moveTo>
                  <a:cubicBezTo>
                    <a:pt x="1051" y="1"/>
                    <a:pt x="1040" y="1"/>
                    <a:pt x="1029" y="2"/>
                  </a:cubicBezTo>
                  <a:cubicBezTo>
                    <a:pt x="749" y="2"/>
                    <a:pt x="486" y="100"/>
                    <a:pt x="272" y="273"/>
                  </a:cubicBezTo>
                  <a:cubicBezTo>
                    <a:pt x="66" y="438"/>
                    <a:pt x="1" y="726"/>
                    <a:pt x="116" y="964"/>
                  </a:cubicBezTo>
                  <a:cubicBezTo>
                    <a:pt x="173" y="1088"/>
                    <a:pt x="272" y="1178"/>
                    <a:pt x="404" y="1228"/>
                  </a:cubicBezTo>
                  <a:cubicBezTo>
                    <a:pt x="182" y="1425"/>
                    <a:pt x="25" y="1722"/>
                    <a:pt x="66" y="2001"/>
                  </a:cubicBezTo>
                  <a:cubicBezTo>
                    <a:pt x="99" y="2174"/>
                    <a:pt x="206" y="2331"/>
                    <a:pt x="354" y="2429"/>
                  </a:cubicBezTo>
                  <a:cubicBezTo>
                    <a:pt x="429" y="2479"/>
                    <a:pt x="511" y="2512"/>
                    <a:pt x="593" y="2536"/>
                  </a:cubicBezTo>
                  <a:cubicBezTo>
                    <a:pt x="634" y="2536"/>
                    <a:pt x="675" y="2545"/>
                    <a:pt x="717" y="2545"/>
                  </a:cubicBezTo>
                  <a:cubicBezTo>
                    <a:pt x="741" y="2545"/>
                    <a:pt x="758" y="2545"/>
                    <a:pt x="782" y="2536"/>
                  </a:cubicBezTo>
                  <a:lnTo>
                    <a:pt x="791" y="2536"/>
                  </a:lnTo>
                  <a:lnTo>
                    <a:pt x="791" y="2545"/>
                  </a:lnTo>
                  <a:cubicBezTo>
                    <a:pt x="799" y="2586"/>
                    <a:pt x="815" y="2627"/>
                    <a:pt x="832" y="2660"/>
                  </a:cubicBezTo>
                  <a:cubicBezTo>
                    <a:pt x="873" y="2734"/>
                    <a:pt x="931" y="2791"/>
                    <a:pt x="996" y="2841"/>
                  </a:cubicBezTo>
                  <a:cubicBezTo>
                    <a:pt x="1144" y="2931"/>
                    <a:pt x="1309" y="2989"/>
                    <a:pt x="1482" y="2997"/>
                  </a:cubicBezTo>
                  <a:cubicBezTo>
                    <a:pt x="1508" y="3001"/>
                    <a:pt x="1535" y="3003"/>
                    <a:pt x="1561" y="3003"/>
                  </a:cubicBezTo>
                  <a:cubicBezTo>
                    <a:pt x="1704" y="3003"/>
                    <a:pt x="1840" y="2947"/>
                    <a:pt x="1951" y="2849"/>
                  </a:cubicBezTo>
                  <a:cubicBezTo>
                    <a:pt x="2017" y="2767"/>
                    <a:pt x="2066" y="2668"/>
                    <a:pt x="2074" y="2569"/>
                  </a:cubicBezTo>
                  <a:cubicBezTo>
                    <a:pt x="2105" y="2575"/>
                    <a:pt x="2136" y="2577"/>
                    <a:pt x="2167" y="2577"/>
                  </a:cubicBezTo>
                  <a:cubicBezTo>
                    <a:pt x="2230" y="2577"/>
                    <a:pt x="2294" y="2566"/>
                    <a:pt x="2354" y="2545"/>
                  </a:cubicBezTo>
                  <a:cubicBezTo>
                    <a:pt x="2494" y="2479"/>
                    <a:pt x="2609" y="2363"/>
                    <a:pt x="2675" y="2224"/>
                  </a:cubicBezTo>
                  <a:cubicBezTo>
                    <a:pt x="2700" y="2149"/>
                    <a:pt x="2716" y="2067"/>
                    <a:pt x="2725" y="1985"/>
                  </a:cubicBezTo>
                  <a:cubicBezTo>
                    <a:pt x="2725" y="1968"/>
                    <a:pt x="2716" y="1911"/>
                    <a:pt x="2725" y="1894"/>
                  </a:cubicBezTo>
                  <a:lnTo>
                    <a:pt x="2725" y="1894"/>
                  </a:lnTo>
                  <a:cubicBezTo>
                    <a:pt x="2723" y="1898"/>
                    <a:pt x="2724" y="1899"/>
                    <a:pt x="2726" y="1899"/>
                  </a:cubicBezTo>
                  <a:cubicBezTo>
                    <a:pt x="2737" y="1899"/>
                    <a:pt x="2777" y="1876"/>
                    <a:pt x="2790" y="1870"/>
                  </a:cubicBezTo>
                  <a:cubicBezTo>
                    <a:pt x="2930" y="1812"/>
                    <a:pt x="3046" y="1705"/>
                    <a:pt x="3128" y="1573"/>
                  </a:cubicBezTo>
                  <a:cubicBezTo>
                    <a:pt x="3292" y="1310"/>
                    <a:pt x="3268" y="973"/>
                    <a:pt x="3070" y="742"/>
                  </a:cubicBezTo>
                  <a:cubicBezTo>
                    <a:pt x="2971" y="627"/>
                    <a:pt x="2840" y="545"/>
                    <a:pt x="2700" y="512"/>
                  </a:cubicBezTo>
                  <a:cubicBezTo>
                    <a:pt x="2651" y="493"/>
                    <a:pt x="2596" y="484"/>
                    <a:pt x="2545" y="484"/>
                  </a:cubicBezTo>
                  <a:cubicBezTo>
                    <a:pt x="2528" y="484"/>
                    <a:pt x="2511" y="485"/>
                    <a:pt x="2494" y="487"/>
                  </a:cubicBezTo>
                  <a:lnTo>
                    <a:pt x="2428" y="487"/>
                  </a:lnTo>
                  <a:cubicBezTo>
                    <a:pt x="2324" y="271"/>
                    <a:pt x="2071" y="120"/>
                    <a:pt x="1826" y="120"/>
                  </a:cubicBezTo>
                  <a:cubicBezTo>
                    <a:pt x="1744" y="120"/>
                    <a:pt x="1663" y="137"/>
                    <a:pt x="1589" y="174"/>
                  </a:cubicBezTo>
                  <a:cubicBezTo>
                    <a:pt x="1434" y="66"/>
                    <a:pt x="1249" y="1"/>
                    <a:pt x="1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 rot="5083772">
              <a:off x="604515" y="278957"/>
              <a:ext cx="167532" cy="68978"/>
            </a:xfrm>
            <a:custGeom>
              <a:rect b="b" l="l" r="r" t="t"/>
              <a:pathLst>
                <a:path extrusionOk="0" h="956" w="2322">
                  <a:moveTo>
                    <a:pt x="1071" y="1"/>
                  </a:moveTo>
                  <a:lnTo>
                    <a:pt x="1054" y="9"/>
                  </a:lnTo>
                  <a:cubicBezTo>
                    <a:pt x="837" y="154"/>
                    <a:pt x="580" y="228"/>
                    <a:pt x="319" y="228"/>
                  </a:cubicBezTo>
                  <a:cubicBezTo>
                    <a:pt x="224" y="228"/>
                    <a:pt x="128" y="218"/>
                    <a:pt x="34" y="198"/>
                  </a:cubicBezTo>
                  <a:cubicBezTo>
                    <a:pt x="32" y="196"/>
                    <a:pt x="29" y="195"/>
                    <a:pt x="26" y="195"/>
                  </a:cubicBezTo>
                  <a:cubicBezTo>
                    <a:pt x="18" y="195"/>
                    <a:pt x="9" y="203"/>
                    <a:pt x="9" y="215"/>
                  </a:cubicBezTo>
                  <a:cubicBezTo>
                    <a:pt x="1" y="231"/>
                    <a:pt x="9" y="240"/>
                    <a:pt x="26" y="248"/>
                  </a:cubicBezTo>
                  <a:cubicBezTo>
                    <a:pt x="127" y="268"/>
                    <a:pt x="228" y="279"/>
                    <a:pt x="329" y="279"/>
                  </a:cubicBezTo>
                  <a:cubicBezTo>
                    <a:pt x="589" y="279"/>
                    <a:pt x="843" y="209"/>
                    <a:pt x="1063" y="67"/>
                  </a:cubicBezTo>
                  <a:cubicBezTo>
                    <a:pt x="1408" y="437"/>
                    <a:pt x="1820" y="742"/>
                    <a:pt x="2281" y="956"/>
                  </a:cubicBezTo>
                  <a:lnTo>
                    <a:pt x="2297" y="956"/>
                  </a:lnTo>
                  <a:cubicBezTo>
                    <a:pt x="2305" y="956"/>
                    <a:pt x="2313" y="956"/>
                    <a:pt x="2313" y="947"/>
                  </a:cubicBezTo>
                  <a:cubicBezTo>
                    <a:pt x="2322" y="931"/>
                    <a:pt x="2313" y="914"/>
                    <a:pt x="2305" y="914"/>
                  </a:cubicBezTo>
                  <a:cubicBezTo>
                    <a:pt x="1844" y="692"/>
                    <a:pt x="1433" y="388"/>
                    <a:pt x="1087" y="17"/>
                  </a:cubicBezTo>
                  <a:lnTo>
                    <a:pt x="1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 rot="5083772">
              <a:off x="640730" y="232489"/>
              <a:ext cx="51732" cy="105703"/>
            </a:xfrm>
            <a:custGeom>
              <a:rect b="b" l="l" r="r" t="t"/>
              <a:pathLst>
                <a:path extrusionOk="0" h="1465" w="717">
                  <a:moveTo>
                    <a:pt x="692" y="0"/>
                  </a:moveTo>
                  <a:cubicBezTo>
                    <a:pt x="676" y="0"/>
                    <a:pt x="667" y="8"/>
                    <a:pt x="667" y="25"/>
                  </a:cubicBezTo>
                  <a:cubicBezTo>
                    <a:pt x="651" y="560"/>
                    <a:pt x="412" y="1070"/>
                    <a:pt x="9" y="1424"/>
                  </a:cubicBezTo>
                  <a:cubicBezTo>
                    <a:pt x="1" y="1432"/>
                    <a:pt x="1" y="1449"/>
                    <a:pt x="9" y="1457"/>
                  </a:cubicBezTo>
                  <a:cubicBezTo>
                    <a:pt x="17" y="1465"/>
                    <a:pt x="17" y="1465"/>
                    <a:pt x="25" y="1465"/>
                  </a:cubicBezTo>
                  <a:lnTo>
                    <a:pt x="42" y="1465"/>
                  </a:lnTo>
                  <a:cubicBezTo>
                    <a:pt x="453" y="1095"/>
                    <a:pt x="700" y="576"/>
                    <a:pt x="717" y="25"/>
                  </a:cubicBezTo>
                  <a:cubicBezTo>
                    <a:pt x="717" y="17"/>
                    <a:pt x="709" y="0"/>
                    <a:pt x="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 rot="5083772">
              <a:off x="639823" y="272622"/>
              <a:ext cx="49928" cy="108734"/>
            </a:xfrm>
            <a:custGeom>
              <a:rect b="b" l="l" r="r" t="t"/>
              <a:pathLst>
                <a:path extrusionOk="0" h="1507" w="692">
                  <a:moveTo>
                    <a:pt x="124" y="1"/>
                  </a:moveTo>
                  <a:cubicBezTo>
                    <a:pt x="107" y="1"/>
                    <a:pt x="99" y="9"/>
                    <a:pt x="91" y="25"/>
                  </a:cubicBezTo>
                  <a:cubicBezTo>
                    <a:pt x="0" y="577"/>
                    <a:pt x="214" y="1145"/>
                    <a:pt x="650" y="1507"/>
                  </a:cubicBezTo>
                  <a:lnTo>
                    <a:pt x="667" y="1507"/>
                  </a:lnTo>
                  <a:cubicBezTo>
                    <a:pt x="675" y="1507"/>
                    <a:pt x="683" y="1507"/>
                    <a:pt x="683" y="1499"/>
                  </a:cubicBezTo>
                  <a:cubicBezTo>
                    <a:pt x="691" y="1490"/>
                    <a:pt x="691" y="1474"/>
                    <a:pt x="683" y="1466"/>
                  </a:cubicBezTo>
                  <a:cubicBezTo>
                    <a:pt x="263" y="1112"/>
                    <a:pt x="58" y="569"/>
                    <a:pt x="140" y="34"/>
                  </a:cubicBezTo>
                  <a:cubicBezTo>
                    <a:pt x="148" y="17"/>
                    <a:pt x="140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 rot="5083772">
              <a:off x="738470" y="275132"/>
              <a:ext cx="20274" cy="52383"/>
            </a:xfrm>
            <a:custGeom>
              <a:rect b="b" l="l" r="r" t="t"/>
              <a:pathLst>
                <a:path extrusionOk="0" h="726" w="281">
                  <a:moveTo>
                    <a:pt x="178" y="1"/>
                  </a:moveTo>
                  <a:cubicBezTo>
                    <a:pt x="171" y="1"/>
                    <a:pt x="163" y="4"/>
                    <a:pt x="157" y="10"/>
                  </a:cubicBezTo>
                  <a:cubicBezTo>
                    <a:pt x="1" y="232"/>
                    <a:pt x="34" y="536"/>
                    <a:pt x="240" y="717"/>
                  </a:cubicBezTo>
                  <a:cubicBezTo>
                    <a:pt x="240" y="717"/>
                    <a:pt x="248" y="726"/>
                    <a:pt x="248" y="726"/>
                  </a:cubicBezTo>
                  <a:cubicBezTo>
                    <a:pt x="256" y="717"/>
                    <a:pt x="264" y="717"/>
                    <a:pt x="272" y="717"/>
                  </a:cubicBezTo>
                  <a:cubicBezTo>
                    <a:pt x="281" y="701"/>
                    <a:pt x="281" y="685"/>
                    <a:pt x="272" y="676"/>
                  </a:cubicBezTo>
                  <a:cubicBezTo>
                    <a:pt x="91" y="512"/>
                    <a:pt x="59" y="240"/>
                    <a:pt x="198" y="43"/>
                  </a:cubicBezTo>
                  <a:cubicBezTo>
                    <a:pt x="217" y="24"/>
                    <a:pt x="198" y="1"/>
                    <a:pt x="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 rot="5083772">
              <a:off x="707903" y="322852"/>
              <a:ext cx="54040" cy="41199"/>
            </a:xfrm>
            <a:custGeom>
              <a:rect b="b" l="l" r="r" t="t"/>
              <a:pathLst>
                <a:path extrusionOk="0" h="571" w="749">
                  <a:moveTo>
                    <a:pt x="715" y="0"/>
                  </a:moveTo>
                  <a:cubicBezTo>
                    <a:pt x="702" y="0"/>
                    <a:pt x="691" y="12"/>
                    <a:pt x="691" y="19"/>
                  </a:cubicBezTo>
                  <a:cubicBezTo>
                    <a:pt x="662" y="309"/>
                    <a:pt x="422" y="516"/>
                    <a:pt x="146" y="516"/>
                  </a:cubicBezTo>
                  <a:cubicBezTo>
                    <a:pt x="109" y="516"/>
                    <a:pt x="71" y="512"/>
                    <a:pt x="33" y="504"/>
                  </a:cubicBezTo>
                  <a:cubicBezTo>
                    <a:pt x="29" y="502"/>
                    <a:pt x="24" y="501"/>
                    <a:pt x="20" y="501"/>
                  </a:cubicBezTo>
                  <a:cubicBezTo>
                    <a:pt x="9" y="501"/>
                    <a:pt x="0" y="509"/>
                    <a:pt x="0" y="521"/>
                  </a:cubicBezTo>
                  <a:cubicBezTo>
                    <a:pt x="0" y="537"/>
                    <a:pt x="8" y="554"/>
                    <a:pt x="17" y="554"/>
                  </a:cubicBezTo>
                  <a:cubicBezTo>
                    <a:pt x="58" y="562"/>
                    <a:pt x="99" y="562"/>
                    <a:pt x="140" y="570"/>
                  </a:cubicBezTo>
                  <a:cubicBezTo>
                    <a:pt x="453" y="570"/>
                    <a:pt x="716" y="332"/>
                    <a:pt x="741" y="27"/>
                  </a:cubicBezTo>
                  <a:cubicBezTo>
                    <a:pt x="749" y="11"/>
                    <a:pt x="733" y="2"/>
                    <a:pt x="724" y="2"/>
                  </a:cubicBezTo>
                  <a:cubicBezTo>
                    <a:pt x="721" y="1"/>
                    <a:pt x="718" y="0"/>
                    <a:pt x="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 rot="5083772">
              <a:off x="624069" y="264826"/>
              <a:ext cx="119408" cy="77275"/>
            </a:xfrm>
            <a:custGeom>
              <a:rect b="b" l="l" r="r" t="t"/>
              <a:pathLst>
                <a:path extrusionOk="0" h="1071" w="1655">
                  <a:moveTo>
                    <a:pt x="897" y="1"/>
                  </a:moveTo>
                  <a:lnTo>
                    <a:pt x="873" y="42"/>
                  </a:lnTo>
                  <a:cubicBezTo>
                    <a:pt x="692" y="379"/>
                    <a:pt x="371" y="610"/>
                    <a:pt x="0" y="667"/>
                  </a:cubicBezTo>
                  <a:lnTo>
                    <a:pt x="0" y="692"/>
                  </a:lnTo>
                  <a:cubicBezTo>
                    <a:pt x="362" y="634"/>
                    <a:pt x="683" y="412"/>
                    <a:pt x="873" y="91"/>
                  </a:cubicBezTo>
                  <a:cubicBezTo>
                    <a:pt x="930" y="536"/>
                    <a:pt x="1226" y="914"/>
                    <a:pt x="1646" y="1071"/>
                  </a:cubicBezTo>
                  <a:lnTo>
                    <a:pt x="1654" y="1046"/>
                  </a:lnTo>
                  <a:cubicBezTo>
                    <a:pt x="1226" y="889"/>
                    <a:pt x="938" y="503"/>
                    <a:pt x="897" y="50"/>
                  </a:cubicBezTo>
                  <a:lnTo>
                    <a:pt x="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 rot="5083772">
              <a:off x="668833" y="276803"/>
              <a:ext cx="29149" cy="71287"/>
            </a:xfrm>
            <a:custGeom>
              <a:rect b="b" l="l" r="r" t="t"/>
              <a:pathLst>
                <a:path extrusionOk="0" h="988" w="404">
                  <a:moveTo>
                    <a:pt x="124" y="0"/>
                  </a:moveTo>
                  <a:lnTo>
                    <a:pt x="124" y="0"/>
                  </a:lnTo>
                  <a:cubicBezTo>
                    <a:pt x="0" y="354"/>
                    <a:pt x="99" y="741"/>
                    <a:pt x="387" y="988"/>
                  </a:cubicBezTo>
                  <a:lnTo>
                    <a:pt x="403" y="971"/>
                  </a:lnTo>
                  <a:cubicBezTo>
                    <a:pt x="124" y="733"/>
                    <a:pt x="25" y="354"/>
                    <a:pt x="148" y="8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 rot="5083772">
              <a:off x="651486" y="244204"/>
              <a:ext cx="52958" cy="76626"/>
            </a:xfrm>
            <a:custGeom>
              <a:rect b="b" l="l" r="r" t="t"/>
              <a:pathLst>
                <a:path extrusionOk="0" h="1062" w="734">
                  <a:moveTo>
                    <a:pt x="709" y="0"/>
                  </a:moveTo>
                  <a:cubicBezTo>
                    <a:pt x="700" y="453"/>
                    <a:pt x="429" y="864"/>
                    <a:pt x="1" y="1037"/>
                  </a:cubicBezTo>
                  <a:lnTo>
                    <a:pt x="17" y="1062"/>
                  </a:lnTo>
                  <a:cubicBezTo>
                    <a:pt x="445" y="889"/>
                    <a:pt x="725" y="469"/>
                    <a:pt x="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 rot="5083772">
              <a:off x="679394" y="322430"/>
              <a:ext cx="62987" cy="26769"/>
            </a:xfrm>
            <a:custGeom>
              <a:rect b="b" l="l" r="r" t="t"/>
              <a:pathLst>
                <a:path extrusionOk="0" h="371" w="873">
                  <a:moveTo>
                    <a:pt x="25" y="0"/>
                  </a:moveTo>
                  <a:lnTo>
                    <a:pt x="1" y="17"/>
                  </a:lnTo>
                  <a:cubicBezTo>
                    <a:pt x="140" y="239"/>
                    <a:pt x="379" y="370"/>
                    <a:pt x="642" y="370"/>
                  </a:cubicBezTo>
                  <a:cubicBezTo>
                    <a:pt x="717" y="370"/>
                    <a:pt x="799" y="362"/>
                    <a:pt x="873" y="338"/>
                  </a:cubicBezTo>
                  <a:lnTo>
                    <a:pt x="865" y="313"/>
                  </a:lnTo>
                  <a:cubicBezTo>
                    <a:pt x="790" y="338"/>
                    <a:pt x="713" y="350"/>
                    <a:pt x="638" y="350"/>
                  </a:cubicBezTo>
                  <a:cubicBezTo>
                    <a:pt x="392" y="350"/>
                    <a:pt x="158" y="221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 rot="5083772">
              <a:off x="661946" y="239131"/>
              <a:ext cx="13348" cy="10606"/>
            </a:xfrm>
            <a:custGeom>
              <a:rect b="b" l="l" r="r" t="t"/>
              <a:pathLst>
                <a:path extrusionOk="0" h="147" w="185">
                  <a:moveTo>
                    <a:pt x="101" y="0"/>
                  </a:moveTo>
                  <a:cubicBezTo>
                    <a:pt x="92" y="0"/>
                    <a:pt x="83" y="2"/>
                    <a:pt x="75" y="5"/>
                  </a:cubicBezTo>
                  <a:cubicBezTo>
                    <a:pt x="9" y="22"/>
                    <a:pt x="1" y="112"/>
                    <a:pt x="58" y="137"/>
                  </a:cubicBezTo>
                  <a:cubicBezTo>
                    <a:pt x="70" y="144"/>
                    <a:pt x="82" y="147"/>
                    <a:pt x="94" y="147"/>
                  </a:cubicBezTo>
                  <a:cubicBezTo>
                    <a:pt x="142" y="147"/>
                    <a:pt x="185" y="101"/>
                    <a:pt x="165" y="55"/>
                  </a:cubicBezTo>
                  <a:cubicBezTo>
                    <a:pt x="159" y="22"/>
                    <a:pt x="132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 rot="5083772">
              <a:off x="633205" y="256379"/>
              <a:ext cx="11039" cy="9741"/>
            </a:xfrm>
            <a:custGeom>
              <a:rect b="b" l="l" r="r" t="t"/>
              <a:pathLst>
                <a:path extrusionOk="0" h="135" w="153">
                  <a:moveTo>
                    <a:pt x="81" y="0"/>
                  </a:moveTo>
                  <a:cubicBezTo>
                    <a:pt x="42" y="0"/>
                    <a:pt x="1" y="37"/>
                    <a:pt x="21" y="92"/>
                  </a:cubicBezTo>
                  <a:cubicBezTo>
                    <a:pt x="28" y="113"/>
                    <a:pt x="54" y="135"/>
                    <a:pt x="82" y="135"/>
                  </a:cubicBezTo>
                  <a:cubicBezTo>
                    <a:pt x="86" y="135"/>
                    <a:pt x="91" y="134"/>
                    <a:pt x="95" y="133"/>
                  </a:cubicBezTo>
                  <a:cubicBezTo>
                    <a:pt x="128" y="117"/>
                    <a:pt x="153" y="84"/>
                    <a:pt x="136" y="51"/>
                  </a:cubicBezTo>
                  <a:cubicBezTo>
                    <a:pt x="130" y="16"/>
                    <a:pt x="106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 rot="5083772">
              <a:off x="636707" y="320455"/>
              <a:ext cx="17893" cy="15296"/>
            </a:xfrm>
            <a:custGeom>
              <a:rect b="b" l="l" r="r" t="t"/>
              <a:pathLst>
                <a:path extrusionOk="0" h="212" w="248">
                  <a:moveTo>
                    <a:pt x="131" y="1"/>
                  </a:moveTo>
                  <a:cubicBezTo>
                    <a:pt x="66" y="1"/>
                    <a:pt x="1" y="53"/>
                    <a:pt x="26" y="133"/>
                  </a:cubicBezTo>
                  <a:cubicBezTo>
                    <a:pt x="39" y="180"/>
                    <a:pt x="81" y="211"/>
                    <a:pt x="128" y="211"/>
                  </a:cubicBezTo>
                  <a:cubicBezTo>
                    <a:pt x="137" y="211"/>
                    <a:pt x="147" y="210"/>
                    <a:pt x="157" y="207"/>
                  </a:cubicBezTo>
                  <a:cubicBezTo>
                    <a:pt x="215" y="190"/>
                    <a:pt x="248" y="133"/>
                    <a:pt x="231" y="75"/>
                  </a:cubicBezTo>
                  <a:cubicBezTo>
                    <a:pt x="215" y="23"/>
                    <a:pt x="173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 rot="5083772">
              <a:off x="645278" y="357728"/>
              <a:ext cx="15729" cy="13565"/>
            </a:xfrm>
            <a:custGeom>
              <a:rect b="b" l="l" r="r" t="t"/>
              <a:pathLst>
                <a:path extrusionOk="0" h="188" w="218">
                  <a:moveTo>
                    <a:pt x="104" y="1"/>
                  </a:moveTo>
                  <a:cubicBezTo>
                    <a:pt x="95" y="1"/>
                    <a:pt x="85" y="2"/>
                    <a:pt x="75" y="5"/>
                  </a:cubicBezTo>
                  <a:cubicBezTo>
                    <a:pt x="25" y="22"/>
                    <a:pt x="1" y="71"/>
                    <a:pt x="17" y="120"/>
                  </a:cubicBezTo>
                  <a:cubicBezTo>
                    <a:pt x="31" y="165"/>
                    <a:pt x="68" y="188"/>
                    <a:pt x="104" y="188"/>
                  </a:cubicBezTo>
                  <a:cubicBezTo>
                    <a:pt x="136" y="188"/>
                    <a:pt x="167" y="171"/>
                    <a:pt x="182" y="137"/>
                  </a:cubicBezTo>
                  <a:cubicBezTo>
                    <a:pt x="218" y="72"/>
                    <a:pt x="172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 rot="5083772">
              <a:off x="697843" y="362719"/>
              <a:ext cx="11111" cy="9236"/>
            </a:xfrm>
            <a:custGeom>
              <a:rect b="b" l="l" r="r" t="t"/>
              <a:pathLst>
                <a:path extrusionOk="0" h="128" w="154">
                  <a:moveTo>
                    <a:pt x="77" y="0"/>
                  </a:moveTo>
                  <a:cubicBezTo>
                    <a:pt x="36" y="0"/>
                    <a:pt x="0" y="40"/>
                    <a:pt x="14" y="81"/>
                  </a:cubicBezTo>
                  <a:cubicBezTo>
                    <a:pt x="20" y="106"/>
                    <a:pt x="47" y="127"/>
                    <a:pt x="74" y="127"/>
                  </a:cubicBezTo>
                  <a:cubicBezTo>
                    <a:pt x="81" y="127"/>
                    <a:pt x="89" y="126"/>
                    <a:pt x="96" y="122"/>
                  </a:cubicBezTo>
                  <a:cubicBezTo>
                    <a:pt x="146" y="105"/>
                    <a:pt x="154" y="31"/>
                    <a:pt x="104" y="7"/>
                  </a:cubicBezTo>
                  <a:cubicBezTo>
                    <a:pt x="95" y="2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 rot="5083772">
              <a:off x="972535" y="1556345"/>
              <a:ext cx="97475" cy="91994"/>
            </a:xfrm>
            <a:custGeom>
              <a:rect b="b" l="l" r="r" t="t"/>
              <a:pathLst>
                <a:path extrusionOk="0" h="1275" w="1351">
                  <a:moveTo>
                    <a:pt x="994" y="0"/>
                  </a:moveTo>
                  <a:cubicBezTo>
                    <a:pt x="970" y="0"/>
                    <a:pt x="944" y="4"/>
                    <a:pt x="922" y="4"/>
                  </a:cubicBezTo>
                  <a:lnTo>
                    <a:pt x="815" y="4"/>
                  </a:lnTo>
                  <a:cubicBezTo>
                    <a:pt x="667" y="12"/>
                    <a:pt x="536" y="53"/>
                    <a:pt x="412" y="128"/>
                  </a:cubicBezTo>
                  <a:cubicBezTo>
                    <a:pt x="157" y="267"/>
                    <a:pt x="1" y="531"/>
                    <a:pt x="1" y="819"/>
                  </a:cubicBezTo>
                  <a:cubicBezTo>
                    <a:pt x="1" y="975"/>
                    <a:pt x="75" y="1115"/>
                    <a:pt x="198" y="1206"/>
                  </a:cubicBezTo>
                  <a:cubicBezTo>
                    <a:pt x="280" y="1251"/>
                    <a:pt x="370" y="1274"/>
                    <a:pt x="462" y="1274"/>
                  </a:cubicBezTo>
                  <a:cubicBezTo>
                    <a:pt x="536" y="1274"/>
                    <a:pt x="610" y="1260"/>
                    <a:pt x="684" y="1230"/>
                  </a:cubicBezTo>
                  <a:cubicBezTo>
                    <a:pt x="947" y="1140"/>
                    <a:pt x="1169" y="942"/>
                    <a:pt x="1276" y="679"/>
                  </a:cubicBezTo>
                  <a:cubicBezTo>
                    <a:pt x="1350" y="514"/>
                    <a:pt x="1350" y="333"/>
                    <a:pt x="1276" y="169"/>
                  </a:cubicBezTo>
                  <a:cubicBezTo>
                    <a:pt x="1227" y="70"/>
                    <a:pt x="1136" y="12"/>
                    <a:pt x="1029" y="4"/>
                  </a:cubicBezTo>
                  <a:cubicBezTo>
                    <a:pt x="1018" y="1"/>
                    <a:pt x="1006" y="0"/>
                    <a:pt x="9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 rot="5083772">
              <a:off x="1024920" y="1604953"/>
              <a:ext cx="37013" cy="42281"/>
            </a:xfrm>
            <a:custGeom>
              <a:rect b="b" l="l" r="r" t="t"/>
              <a:pathLst>
                <a:path extrusionOk="0" h="586" w="513">
                  <a:moveTo>
                    <a:pt x="169" y="0"/>
                  </a:moveTo>
                  <a:cubicBezTo>
                    <a:pt x="82" y="0"/>
                    <a:pt x="1" y="81"/>
                    <a:pt x="24" y="190"/>
                  </a:cubicBezTo>
                  <a:cubicBezTo>
                    <a:pt x="40" y="256"/>
                    <a:pt x="65" y="314"/>
                    <a:pt x="98" y="371"/>
                  </a:cubicBezTo>
                  <a:cubicBezTo>
                    <a:pt x="139" y="437"/>
                    <a:pt x="188" y="503"/>
                    <a:pt x="246" y="552"/>
                  </a:cubicBezTo>
                  <a:cubicBezTo>
                    <a:pt x="287" y="577"/>
                    <a:pt x="328" y="585"/>
                    <a:pt x="378" y="585"/>
                  </a:cubicBezTo>
                  <a:cubicBezTo>
                    <a:pt x="419" y="585"/>
                    <a:pt x="460" y="577"/>
                    <a:pt x="493" y="544"/>
                  </a:cubicBezTo>
                  <a:cubicBezTo>
                    <a:pt x="512" y="531"/>
                    <a:pt x="491" y="503"/>
                    <a:pt x="470" y="503"/>
                  </a:cubicBezTo>
                  <a:cubicBezTo>
                    <a:pt x="464" y="503"/>
                    <a:pt x="457" y="506"/>
                    <a:pt x="452" y="511"/>
                  </a:cubicBezTo>
                  <a:cubicBezTo>
                    <a:pt x="427" y="528"/>
                    <a:pt x="396" y="536"/>
                    <a:pt x="365" y="536"/>
                  </a:cubicBezTo>
                  <a:cubicBezTo>
                    <a:pt x="335" y="536"/>
                    <a:pt x="304" y="528"/>
                    <a:pt x="279" y="511"/>
                  </a:cubicBezTo>
                  <a:cubicBezTo>
                    <a:pt x="221" y="462"/>
                    <a:pt x="180" y="412"/>
                    <a:pt x="147" y="347"/>
                  </a:cubicBezTo>
                  <a:cubicBezTo>
                    <a:pt x="114" y="297"/>
                    <a:pt x="90" y="248"/>
                    <a:pt x="81" y="190"/>
                  </a:cubicBezTo>
                  <a:cubicBezTo>
                    <a:pt x="64" y="115"/>
                    <a:pt x="120" y="60"/>
                    <a:pt x="181" y="60"/>
                  </a:cubicBezTo>
                  <a:cubicBezTo>
                    <a:pt x="206" y="60"/>
                    <a:pt x="232" y="70"/>
                    <a:pt x="254" y="91"/>
                  </a:cubicBezTo>
                  <a:cubicBezTo>
                    <a:pt x="279" y="116"/>
                    <a:pt x="312" y="157"/>
                    <a:pt x="328" y="190"/>
                  </a:cubicBezTo>
                  <a:cubicBezTo>
                    <a:pt x="345" y="223"/>
                    <a:pt x="378" y="289"/>
                    <a:pt x="345" y="314"/>
                  </a:cubicBezTo>
                  <a:cubicBezTo>
                    <a:pt x="334" y="321"/>
                    <a:pt x="323" y="325"/>
                    <a:pt x="312" y="325"/>
                  </a:cubicBezTo>
                  <a:cubicBezTo>
                    <a:pt x="298" y="325"/>
                    <a:pt x="284" y="319"/>
                    <a:pt x="271" y="305"/>
                  </a:cubicBezTo>
                  <a:cubicBezTo>
                    <a:pt x="246" y="281"/>
                    <a:pt x="230" y="248"/>
                    <a:pt x="221" y="215"/>
                  </a:cubicBezTo>
                  <a:cubicBezTo>
                    <a:pt x="215" y="203"/>
                    <a:pt x="205" y="195"/>
                    <a:pt x="197" y="195"/>
                  </a:cubicBezTo>
                  <a:cubicBezTo>
                    <a:pt x="193" y="195"/>
                    <a:pt x="191" y="196"/>
                    <a:pt x="188" y="198"/>
                  </a:cubicBezTo>
                  <a:cubicBezTo>
                    <a:pt x="172" y="207"/>
                    <a:pt x="164" y="223"/>
                    <a:pt x="172" y="231"/>
                  </a:cubicBezTo>
                  <a:cubicBezTo>
                    <a:pt x="188" y="273"/>
                    <a:pt x="205" y="314"/>
                    <a:pt x="238" y="347"/>
                  </a:cubicBezTo>
                  <a:cubicBezTo>
                    <a:pt x="260" y="368"/>
                    <a:pt x="286" y="379"/>
                    <a:pt x="313" y="379"/>
                  </a:cubicBezTo>
                  <a:cubicBezTo>
                    <a:pt x="337" y="379"/>
                    <a:pt x="363" y="370"/>
                    <a:pt x="386" y="355"/>
                  </a:cubicBezTo>
                  <a:cubicBezTo>
                    <a:pt x="427" y="314"/>
                    <a:pt x="427" y="248"/>
                    <a:pt x="378" y="166"/>
                  </a:cubicBezTo>
                  <a:cubicBezTo>
                    <a:pt x="353" y="124"/>
                    <a:pt x="320" y="83"/>
                    <a:pt x="279" y="50"/>
                  </a:cubicBezTo>
                  <a:cubicBezTo>
                    <a:pt x="247" y="15"/>
                    <a:pt x="207" y="0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 rot="5083772">
              <a:off x="994031" y="1553250"/>
              <a:ext cx="59452" cy="72730"/>
            </a:xfrm>
            <a:custGeom>
              <a:rect b="b" l="l" r="r" t="t"/>
              <a:pathLst>
                <a:path extrusionOk="0" h="1008" w="824">
                  <a:moveTo>
                    <a:pt x="798" y="0"/>
                  </a:moveTo>
                  <a:cubicBezTo>
                    <a:pt x="795" y="0"/>
                    <a:pt x="792" y="1"/>
                    <a:pt x="790" y="3"/>
                  </a:cubicBezTo>
                  <a:cubicBezTo>
                    <a:pt x="453" y="135"/>
                    <a:pt x="189" y="390"/>
                    <a:pt x="41" y="711"/>
                  </a:cubicBezTo>
                  <a:cubicBezTo>
                    <a:pt x="17" y="761"/>
                    <a:pt x="0" y="810"/>
                    <a:pt x="0" y="868"/>
                  </a:cubicBezTo>
                  <a:cubicBezTo>
                    <a:pt x="0" y="925"/>
                    <a:pt x="33" y="983"/>
                    <a:pt x="91" y="1007"/>
                  </a:cubicBezTo>
                  <a:lnTo>
                    <a:pt x="99" y="1007"/>
                  </a:lnTo>
                  <a:cubicBezTo>
                    <a:pt x="107" y="1007"/>
                    <a:pt x="115" y="999"/>
                    <a:pt x="124" y="991"/>
                  </a:cubicBezTo>
                  <a:cubicBezTo>
                    <a:pt x="124" y="983"/>
                    <a:pt x="124" y="966"/>
                    <a:pt x="107" y="958"/>
                  </a:cubicBezTo>
                  <a:cubicBezTo>
                    <a:pt x="74" y="942"/>
                    <a:pt x="49" y="900"/>
                    <a:pt x="49" y="859"/>
                  </a:cubicBezTo>
                  <a:cubicBezTo>
                    <a:pt x="49" y="818"/>
                    <a:pt x="66" y="777"/>
                    <a:pt x="82" y="736"/>
                  </a:cubicBezTo>
                  <a:cubicBezTo>
                    <a:pt x="231" y="423"/>
                    <a:pt x="486" y="176"/>
                    <a:pt x="807" y="53"/>
                  </a:cubicBezTo>
                  <a:cubicBezTo>
                    <a:pt x="815" y="45"/>
                    <a:pt x="823" y="28"/>
                    <a:pt x="823" y="20"/>
                  </a:cubicBezTo>
                  <a:cubicBezTo>
                    <a:pt x="817" y="8"/>
                    <a:pt x="80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 rot="5083772">
              <a:off x="2170278" y="1289171"/>
              <a:ext cx="84343" cy="105992"/>
            </a:xfrm>
            <a:custGeom>
              <a:rect b="b" l="l" r="r" t="t"/>
              <a:pathLst>
                <a:path extrusionOk="0" h="1469" w="1169">
                  <a:moveTo>
                    <a:pt x="423" y="1"/>
                  </a:moveTo>
                  <a:cubicBezTo>
                    <a:pt x="413" y="1"/>
                    <a:pt x="404" y="1"/>
                    <a:pt x="395" y="1"/>
                  </a:cubicBezTo>
                  <a:cubicBezTo>
                    <a:pt x="288" y="10"/>
                    <a:pt x="198" y="76"/>
                    <a:pt x="148" y="166"/>
                  </a:cubicBezTo>
                  <a:cubicBezTo>
                    <a:pt x="132" y="191"/>
                    <a:pt x="124" y="224"/>
                    <a:pt x="115" y="257"/>
                  </a:cubicBezTo>
                  <a:cubicBezTo>
                    <a:pt x="99" y="289"/>
                    <a:pt x="83" y="322"/>
                    <a:pt x="66" y="364"/>
                  </a:cubicBezTo>
                  <a:cubicBezTo>
                    <a:pt x="17" y="495"/>
                    <a:pt x="0" y="635"/>
                    <a:pt x="25" y="783"/>
                  </a:cubicBezTo>
                  <a:cubicBezTo>
                    <a:pt x="58" y="1063"/>
                    <a:pt x="239" y="1318"/>
                    <a:pt x="502" y="1433"/>
                  </a:cubicBezTo>
                  <a:cubicBezTo>
                    <a:pt x="559" y="1457"/>
                    <a:pt x="619" y="1468"/>
                    <a:pt x="679" y="1468"/>
                  </a:cubicBezTo>
                  <a:cubicBezTo>
                    <a:pt x="765" y="1468"/>
                    <a:pt x="852" y="1444"/>
                    <a:pt x="930" y="1400"/>
                  </a:cubicBezTo>
                  <a:cubicBezTo>
                    <a:pt x="1062" y="1293"/>
                    <a:pt x="1136" y="1129"/>
                    <a:pt x="1144" y="964"/>
                  </a:cubicBezTo>
                  <a:cubicBezTo>
                    <a:pt x="1169" y="676"/>
                    <a:pt x="1070" y="405"/>
                    <a:pt x="873" y="199"/>
                  </a:cubicBezTo>
                  <a:cubicBezTo>
                    <a:pt x="755" y="74"/>
                    <a:pt x="594" y="1"/>
                    <a:pt x="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 rot="5083772">
              <a:off x="2218432" y="1320199"/>
              <a:ext cx="47619" cy="25326"/>
            </a:xfrm>
            <a:custGeom>
              <a:rect b="b" l="l" r="r" t="t"/>
              <a:pathLst>
                <a:path extrusionOk="0" h="351" w="660">
                  <a:moveTo>
                    <a:pt x="292" y="0"/>
                  </a:moveTo>
                  <a:cubicBezTo>
                    <a:pt x="275" y="0"/>
                    <a:pt x="258" y="2"/>
                    <a:pt x="239" y="5"/>
                  </a:cubicBezTo>
                  <a:cubicBezTo>
                    <a:pt x="190" y="14"/>
                    <a:pt x="141" y="22"/>
                    <a:pt x="91" y="46"/>
                  </a:cubicBezTo>
                  <a:cubicBezTo>
                    <a:pt x="42" y="71"/>
                    <a:pt x="9" y="112"/>
                    <a:pt x="1" y="170"/>
                  </a:cubicBezTo>
                  <a:cubicBezTo>
                    <a:pt x="1" y="244"/>
                    <a:pt x="50" y="310"/>
                    <a:pt x="124" y="335"/>
                  </a:cubicBezTo>
                  <a:cubicBezTo>
                    <a:pt x="149" y="343"/>
                    <a:pt x="182" y="351"/>
                    <a:pt x="215" y="351"/>
                  </a:cubicBezTo>
                  <a:cubicBezTo>
                    <a:pt x="248" y="343"/>
                    <a:pt x="289" y="343"/>
                    <a:pt x="322" y="335"/>
                  </a:cubicBezTo>
                  <a:cubicBezTo>
                    <a:pt x="396" y="335"/>
                    <a:pt x="478" y="310"/>
                    <a:pt x="544" y="269"/>
                  </a:cubicBezTo>
                  <a:cubicBezTo>
                    <a:pt x="618" y="228"/>
                    <a:pt x="659" y="129"/>
                    <a:pt x="635" y="46"/>
                  </a:cubicBezTo>
                  <a:cubicBezTo>
                    <a:pt x="626" y="30"/>
                    <a:pt x="610" y="30"/>
                    <a:pt x="602" y="30"/>
                  </a:cubicBezTo>
                  <a:cubicBezTo>
                    <a:pt x="585" y="38"/>
                    <a:pt x="577" y="55"/>
                    <a:pt x="585" y="63"/>
                  </a:cubicBezTo>
                  <a:cubicBezTo>
                    <a:pt x="602" y="129"/>
                    <a:pt x="569" y="195"/>
                    <a:pt x="519" y="228"/>
                  </a:cubicBezTo>
                  <a:cubicBezTo>
                    <a:pt x="453" y="260"/>
                    <a:pt x="379" y="285"/>
                    <a:pt x="314" y="285"/>
                  </a:cubicBezTo>
                  <a:cubicBezTo>
                    <a:pt x="285" y="293"/>
                    <a:pt x="254" y="298"/>
                    <a:pt x="223" y="298"/>
                  </a:cubicBezTo>
                  <a:cubicBezTo>
                    <a:pt x="192" y="298"/>
                    <a:pt x="161" y="293"/>
                    <a:pt x="133" y="285"/>
                  </a:cubicBezTo>
                  <a:cubicBezTo>
                    <a:pt x="83" y="269"/>
                    <a:pt x="50" y="228"/>
                    <a:pt x="50" y="178"/>
                  </a:cubicBezTo>
                  <a:cubicBezTo>
                    <a:pt x="50" y="137"/>
                    <a:pt x="83" y="104"/>
                    <a:pt x="116" y="88"/>
                  </a:cubicBezTo>
                  <a:cubicBezTo>
                    <a:pt x="157" y="71"/>
                    <a:pt x="198" y="63"/>
                    <a:pt x="239" y="55"/>
                  </a:cubicBezTo>
                  <a:cubicBezTo>
                    <a:pt x="249" y="55"/>
                    <a:pt x="262" y="54"/>
                    <a:pt x="275" y="54"/>
                  </a:cubicBezTo>
                  <a:cubicBezTo>
                    <a:pt x="310" y="54"/>
                    <a:pt x="351" y="58"/>
                    <a:pt x="363" y="88"/>
                  </a:cubicBezTo>
                  <a:cubicBezTo>
                    <a:pt x="371" y="121"/>
                    <a:pt x="355" y="145"/>
                    <a:pt x="330" y="153"/>
                  </a:cubicBezTo>
                  <a:cubicBezTo>
                    <a:pt x="297" y="170"/>
                    <a:pt x="256" y="170"/>
                    <a:pt x="223" y="170"/>
                  </a:cubicBezTo>
                  <a:cubicBezTo>
                    <a:pt x="207" y="170"/>
                    <a:pt x="198" y="178"/>
                    <a:pt x="198" y="195"/>
                  </a:cubicBezTo>
                  <a:cubicBezTo>
                    <a:pt x="198" y="203"/>
                    <a:pt x="207" y="219"/>
                    <a:pt x="223" y="219"/>
                  </a:cubicBezTo>
                  <a:cubicBezTo>
                    <a:pt x="264" y="219"/>
                    <a:pt x="314" y="219"/>
                    <a:pt x="355" y="203"/>
                  </a:cubicBezTo>
                  <a:cubicBezTo>
                    <a:pt x="404" y="178"/>
                    <a:pt x="429" y="121"/>
                    <a:pt x="412" y="71"/>
                  </a:cubicBezTo>
                  <a:cubicBezTo>
                    <a:pt x="399" y="25"/>
                    <a:pt x="355" y="0"/>
                    <a:pt x="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 rot="5083772">
              <a:off x="2178897" y="1296337"/>
              <a:ext cx="48773" cy="79079"/>
            </a:xfrm>
            <a:custGeom>
              <a:rect b="b" l="l" r="r" t="t"/>
              <a:pathLst>
                <a:path extrusionOk="0" h="1096" w="676">
                  <a:moveTo>
                    <a:pt x="42" y="1"/>
                  </a:moveTo>
                  <a:cubicBezTo>
                    <a:pt x="25" y="1"/>
                    <a:pt x="17" y="9"/>
                    <a:pt x="9" y="26"/>
                  </a:cubicBezTo>
                  <a:cubicBezTo>
                    <a:pt x="0" y="380"/>
                    <a:pt x="132" y="733"/>
                    <a:pt x="379" y="988"/>
                  </a:cubicBezTo>
                  <a:cubicBezTo>
                    <a:pt x="412" y="1030"/>
                    <a:pt x="453" y="1063"/>
                    <a:pt x="502" y="1087"/>
                  </a:cubicBezTo>
                  <a:cubicBezTo>
                    <a:pt x="519" y="1095"/>
                    <a:pt x="544" y="1095"/>
                    <a:pt x="568" y="1095"/>
                  </a:cubicBezTo>
                  <a:cubicBezTo>
                    <a:pt x="601" y="1095"/>
                    <a:pt x="634" y="1087"/>
                    <a:pt x="667" y="1063"/>
                  </a:cubicBezTo>
                  <a:cubicBezTo>
                    <a:pt x="675" y="1046"/>
                    <a:pt x="675" y="1030"/>
                    <a:pt x="667" y="1021"/>
                  </a:cubicBezTo>
                  <a:cubicBezTo>
                    <a:pt x="659" y="1017"/>
                    <a:pt x="651" y="1015"/>
                    <a:pt x="643" y="1015"/>
                  </a:cubicBezTo>
                  <a:cubicBezTo>
                    <a:pt x="636" y="1015"/>
                    <a:pt x="630" y="1017"/>
                    <a:pt x="626" y="1021"/>
                  </a:cubicBezTo>
                  <a:cubicBezTo>
                    <a:pt x="605" y="1037"/>
                    <a:pt x="580" y="1046"/>
                    <a:pt x="556" y="1046"/>
                  </a:cubicBezTo>
                  <a:cubicBezTo>
                    <a:pt x="543" y="1046"/>
                    <a:pt x="531" y="1044"/>
                    <a:pt x="519" y="1038"/>
                  </a:cubicBezTo>
                  <a:cubicBezTo>
                    <a:pt x="478" y="1013"/>
                    <a:pt x="445" y="988"/>
                    <a:pt x="412" y="956"/>
                  </a:cubicBezTo>
                  <a:cubicBezTo>
                    <a:pt x="181" y="700"/>
                    <a:pt x="50" y="371"/>
                    <a:pt x="66" y="26"/>
                  </a:cubicBezTo>
                  <a:cubicBezTo>
                    <a:pt x="66" y="17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 rot="5083772">
              <a:off x="2455865" y="142187"/>
              <a:ext cx="87951" cy="107291"/>
            </a:xfrm>
            <a:custGeom>
              <a:rect b="b" l="l" r="r" t="t"/>
              <a:pathLst>
                <a:path extrusionOk="0" h="1487" w="1219">
                  <a:moveTo>
                    <a:pt x="767" y="1"/>
                  </a:moveTo>
                  <a:cubicBezTo>
                    <a:pt x="720" y="1"/>
                    <a:pt x="671" y="11"/>
                    <a:pt x="626" y="30"/>
                  </a:cubicBezTo>
                  <a:cubicBezTo>
                    <a:pt x="601" y="38"/>
                    <a:pt x="568" y="63"/>
                    <a:pt x="544" y="87"/>
                  </a:cubicBezTo>
                  <a:cubicBezTo>
                    <a:pt x="511" y="95"/>
                    <a:pt x="478" y="120"/>
                    <a:pt x="445" y="137"/>
                  </a:cubicBezTo>
                  <a:cubicBezTo>
                    <a:pt x="321" y="211"/>
                    <a:pt x="223" y="318"/>
                    <a:pt x="157" y="449"/>
                  </a:cubicBezTo>
                  <a:cubicBezTo>
                    <a:pt x="9" y="696"/>
                    <a:pt x="0" y="1001"/>
                    <a:pt x="140" y="1256"/>
                  </a:cubicBezTo>
                  <a:cubicBezTo>
                    <a:pt x="214" y="1387"/>
                    <a:pt x="354" y="1470"/>
                    <a:pt x="502" y="1486"/>
                  </a:cubicBezTo>
                  <a:cubicBezTo>
                    <a:pt x="675" y="1478"/>
                    <a:pt x="832" y="1396"/>
                    <a:pt x="939" y="1264"/>
                  </a:cubicBezTo>
                  <a:cubicBezTo>
                    <a:pt x="1128" y="1058"/>
                    <a:pt x="1218" y="770"/>
                    <a:pt x="1185" y="490"/>
                  </a:cubicBezTo>
                  <a:cubicBezTo>
                    <a:pt x="1161" y="309"/>
                    <a:pt x="1070" y="153"/>
                    <a:pt x="922" y="46"/>
                  </a:cubicBezTo>
                  <a:cubicBezTo>
                    <a:pt x="878" y="15"/>
                    <a:pt x="823" y="1"/>
                    <a:pt x="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 rot="5083772">
              <a:off x="2506192" y="190792"/>
              <a:ext cx="48629" cy="33190"/>
            </a:xfrm>
            <a:custGeom>
              <a:rect b="b" l="l" r="r" t="t"/>
              <a:pathLst>
                <a:path extrusionOk="0" h="460" w="674">
                  <a:moveTo>
                    <a:pt x="203" y="1"/>
                  </a:moveTo>
                  <a:cubicBezTo>
                    <a:pt x="78" y="1"/>
                    <a:pt x="0" y="157"/>
                    <a:pt x="89" y="254"/>
                  </a:cubicBezTo>
                  <a:cubicBezTo>
                    <a:pt x="130" y="303"/>
                    <a:pt x="188" y="344"/>
                    <a:pt x="245" y="377"/>
                  </a:cubicBezTo>
                  <a:cubicBezTo>
                    <a:pt x="311" y="418"/>
                    <a:pt x="385" y="443"/>
                    <a:pt x="468" y="460"/>
                  </a:cubicBezTo>
                  <a:lnTo>
                    <a:pt x="476" y="460"/>
                  </a:lnTo>
                  <a:cubicBezTo>
                    <a:pt x="558" y="460"/>
                    <a:pt x="640" y="410"/>
                    <a:pt x="673" y="336"/>
                  </a:cubicBezTo>
                  <a:cubicBezTo>
                    <a:pt x="673" y="320"/>
                    <a:pt x="665" y="303"/>
                    <a:pt x="657" y="303"/>
                  </a:cubicBezTo>
                  <a:cubicBezTo>
                    <a:pt x="652" y="301"/>
                    <a:pt x="648" y="300"/>
                    <a:pt x="644" y="300"/>
                  </a:cubicBezTo>
                  <a:cubicBezTo>
                    <a:pt x="633" y="300"/>
                    <a:pt x="624" y="308"/>
                    <a:pt x="624" y="320"/>
                  </a:cubicBezTo>
                  <a:cubicBezTo>
                    <a:pt x="594" y="371"/>
                    <a:pt x="545" y="403"/>
                    <a:pt x="487" y="403"/>
                  </a:cubicBezTo>
                  <a:cubicBezTo>
                    <a:pt x="481" y="403"/>
                    <a:pt x="474" y="403"/>
                    <a:pt x="468" y="402"/>
                  </a:cubicBezTo>
                  <a:cubicBezTo>
                    <a:pt x="402" y="394"/>
                    <a:pt x="328" y="369"/>
                    <a:pt x="270" y="328"/>
                  </a:cubicBezTo>
                  <a:cubicBezTo>
                    <a:pt x="221" y="303"/>
                    <a:pt x="171" y="270"/>
                    <a:pt x="130" y="229"/>
                  </a:cubicBezTo>
                  <a:cubicBezTo>
                    <a:pt x="105" y="188"/>
                    <a:pt x="105" y="130"/>
                    <a:pt x="130" y="89"/>
                  </a:cubicBezTo>
                  <a:cubicBezTo>
                    <a:pt x="157" y="69"/>
                    <a:pt x="184" y="54"/>
                    <a:pt x="216" y="54"/>
                  </a:cubicBezTo>
                  <a:cubicBezTo>
                    <a:pt x="223" y="54"/>
                    <a:pt x="230" y="55"/>
                    <a:pt x="237" y="56"/>
                  </a:cubicBezTo>
                  <a:cubicBezTo>
                    <a:pt x="278" y="65"/>
                    <a:pt x="319" y="89"/>
                    <a:pt x="361" y="106"/>
                  </a:cubicBezTo>
                  <a:cubicBezTo>
                    <a:pt x="385" y="130"/>
                    <a:pt x="451" y="171"/>
                    <a:pt x="435" y="213"/>
                  </a:cubicBezTo>
                  <a:cubicBezTo>
                    <a:pt x="418" y="237"/>
                    <a:pt x="394" y="246"/>
                    <a:pt x="369" y="246"/>
                  </a:cubicBezTo>
                  <a:cubicBezTo>
                    <a:pt x="328" y="229"/>
                    <a:pt x="295" y="213"/>
                    <a:pt x="270" y="188"/>
                  </a:cubicBezTo>
                  <a:cubicBezTo>
                    <a:pt x="266" y="184"/>
                    <a:pt x="260" y="182"/>
                    <a:pt x="254" y="182"/>
                  </a:cubicBezTo>
                  <a:cubicBezTo>
                    <a:pt x="247" y="182"/>
                    <a:pt x="241" y="184"/>
                    <a:pt x="237" y="188"/>
                  </a:cubicBezTo>
                  <a:cubicBezTo>
                    <a:pt x="229" y="196"/>
                    <a:pt x="229" y="213"/>
                    <a:pt x="237" y="221"/>
                  </a:cubicBezTo>
                  <a:cubicBezTo>
                    <a:pt x="270" y="254"/>
                    <a:pt x="311" y="278"/>
                    <a:pt x="352" y="287"/>
                  </a:cubicBezTo>
                  <a:cubicBezTo>
                    <a:pt x="361" y="290"/>
                    <a:pt x="370" y="291"/>
                    <a:pt x="379" y="291"/>
                  </a:cubicBezTo>
                  <a:cubicBezTo>
                    <a:pt x="421" y="291"/>
                    <a:pt x="464" y="262"/>
                    <a:pt x="484" y="221"/>
                  </a:cubicBezTo>
                  <a:cubicBezTo>
                    <a:pt x="501" y="171"/>
                    <a:pt x="459" y="114"/>
                    <a:pt x="377" y="65"/>
                  </a:cubicBezTo>
                  <a:cubicBezTo>
                    <a:pt x="336" y="40"/>
                    <a:pt x="287" y="15"/>
                    <a:pt x="245" y="7"/>
                  </a:cubicBezTo>
                  <a:cubicBezTo>
                    <a:pt x="231" y="3"/>
                    <a:pt x="216" y="1"/>
                    <a:pt x="203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 rot="5083772">
              <a:off x="2482161" y="136851"/>
              <a:ext cx="27706" cy="89181"/>
            </a:xfrm>
            <a:custGeom>
              <a:rect b="b" l="l" r="r" t="t"/>
              <a:pathLst>
                <a:path extrusionOk="0" h="1236" w="384">
                  <a:moveTo>
                    <a:pt x="345" y="1"/>
                  </a:moveTo>
                  <a:cubicBezTo>
                    <a:pt x="339" y="1"/>
                    <a:pt x="334" y="3"/>
                    <a:pt x="330" y="10"/>
                  </a:cubicBezTo>
                  <a:cubicBezTo>
                    <a:pt x="107" y="289"/>
                    <a:pt x="0" y="643"/>
                    <a:pt x="33" y="997"/>
                  </a:cubicBezTo>
                  <a:cubicBezTo>
                    <a:pt x="33" y="1055"/>
                    <a:pt x="50" y="1104"/>
                    <a:pt x="74" y="1153"/>
                  </a:cubicBezTo>
                  <a:cubicBezTo>
                    <a:pt x="107" y="1195"/>
                    <a:pt x="157" y="1227"/>
                    <a:pt x="206" y="1236"/>
                  </a:cubicBezTo>
                  <a:lnTo>
                    <a:pt x="223" y="1227"/>
                  </a:lnTo>
                  <a:cubicBezTo>
                    <a:pt x="239" y="1227"/>
                    <a:pt x="247" y="1219"/>
                    <a:pt x="247" y="1203"/>
                  </a:cubicBezTo>
                  <a:cubicBezTo>
                    <a:pt x="247" y="1186"/>
                    <a:pt x="231" y="1178"/>
                    <a:pt x="214" y="1178"/>
                  </a:cubicBezTo>
                  <a:cubicBezTo>
                    <a:pt x="181" y="1178"/>
                    <a:pt x="140" y="1162"/>
                    <a:pt x="124" y="1121"/>
                  </a:cubicBezTo>
                  <a:cubicBezTo>
                    <a:pt x="99" y="1088"/>
                    <a:pt x="91" y="1038"/>
                    <a:pt x="83" y="997"/>
                  </a:cubicBezTo>
                  <a:cubicBezTo>
                    <a:pt x="50" y="651"/>
                    <a:pt x="157" y="314"/>
                    <a:pt x="371" y="42"/>
                  </a:cubicBezTo>
                  <a:cubicBezTo>
                    <a:pt x="383" y="24"/>
                    <a:pt x="363" y="1"/>
                    <a:pt x="345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 rot="5083772">
              <a:off x="204712" y="769769"/>
              <a:ext cx="103391" cy="84130"/>
            </a:xfrm>
            <a:custGeom>
              <a:rect b="b" l="l" r="r" t="t"/>
              <a:pathLst>
                <a:path extrusionOk="0" h="1166" w="1433">
                  <a:moveTo>
                    <a:pt x="882" y="0"/>
                  </a:moveTo>
                  <a:cubicBezTo>
                    <a:pt x="849" y="0"/>
                    <a:pt x="815" y="4"/>
                    <a:pt x="783" y="12"/>
                  </a:cubicBezTo>
                  <a:cubicBezTo>
                    <a:pt x="643" y="62"/>
                    <a:pt x="511" y="144"/>
                    <a:pt x="396" y="243"/>
                  </a:cubicBezTo>
                  <a:cubicBezTo>
                    <a:pt x="363" y="267"/>
                    <a:pt x="330" y="292"/>
                    <a:pt x="297" y="325"/>
                  </a:cubicBezTo>
                  <a:cubicBezTo>
                    <a:pt x="256" y="358"/>
                    <a:pt x="215" y="391"/>
                    <a:pt x="174" y="424"/>
                  </a:cubicBezTo>
                  <a:cubicBezTo>
                    <a:pt x="59" y="522"/>
                    <a:pt x="1" y="671"/>
                    <a:pt x="26" y="811"/>
                  </a:cubicBezTo>
                  <a:cubicBezTo>
                    <a:pt x="59" y="950"/>
                    <a:pt x="174" y="1057"/>
                    <a:pt x="314" y="1074"/>
                  </a:cubicBezTo>
                  <a:cubicBezTo>
                    <a:pt x="327" y="1075"/>
                    <a:pt x="340" y="1075"/>
                    <a:pt x="354" y="1075"/>
                  </a:cubicBezTo>
                  <a:cubicBezTo>
                    <a:pt x="447" y="1075"/>
                    <a:pt x="540" y="1050"/>
                    <a:pt x="626" y="1000"/>
                  </a:cubicBezTo>
                  <a:cubicBezTo>
                    <a:pt x="692" y="1090"/>
                    <a:pt x="799" y="1148"/>
                    <a:pt x="914" y="1164"/>
                  </a:cubicBezTo>
                  <a:cubicBezTo>
                    <a:pt x="922" y="1165"/>
                    <a:pt x="930" y="1165"/>
                    <a:pt x="938" y="1165"/>
                  </a:cubicBezTo>
                  <a:cubicBezTo>
                    <a:pt x="1070" y="1165"/>
                    <a:pt x="1199" y="1100"/>
                    <a:pt x="1277" y="992"/>
                  </a:cubicBezTo>
                  <a:cubicBezTo>
                    <a:pt x="1433" y="736"/>
                    <a:pt x="1416" y="407"/>
                    <a:pt x="1227" y="177"/>
                  </a:cubicBezTo>
                  <a:cubicBezTo>
                    <a:pt x="1148" y="65"/>
                    <a:pt x="1016" y="0"/>
                    <a:pt x="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 rot="5083772">
              <a:off x="244611" y="783107"/>
              <a:ext cx="24098" cy="63711"/>
            </a:xfrm>
            <a:custGeom>
              <a:rect b="b" l="l" r="r" t="t"/>
              <a:pathLst>
                <a:path extrusionOk="0" h="883" w="334">
                  <a:moveTo>
                    <a:pt x="298" y="0"/>
                  </a:moveTo>
                  <a:cubicBezTo>
                    <a:pt x="292" y="0"/>
                    <a:pt x="285" y="3"/>
                    <a:pt x="280" y="10"/>
                  </a:cubicBezTo>
                  <a:cubicBezTo>
                    <a:pt x="99" y="257"/>
                    <a:pt x="0" y="553"/>
                    <a:pt x="9" y="858"/>
                  </a:cubicBezTo>
                  <a:cubicBezTo>
                    <a:pt x="9" y="866"/>
                    <a:pt x="17" y="883"/>
                    <a:pt x="33" y="883"/>
                  </a:cubicBezTo>
                  <a:cubicBezTo>
                    <a:pt x="50" y="874"/>
                    <a:pt x="58" y="866"/>
                    <a:pt x="58" y="850"/>
                  </a:cubicBezTo>
                  <a:cubicBezTo>
                    <a:pt x="50" y="562"/>
                    <a:pt x="140" y="274"/>
                    <a:pt x="321" y="43"/>
                  </a:cubicBezTo>
                  <a:cubicBezTo>
                    <a:pt x="333" y="19"/>
                    <a:pt x="315" y="0"/>
                    <a:pt x="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 rot="5083772">
              <a:off x="2217540" y="-209593"/>
              <a:ext cx="103391" cy="84202"/>
            </a:xfrm>
            <a:custGeom>
              <a:rect b="b" l="l" r="r" t="t"/>
              <a:pathLst>
                <a:path extrusionOk="0" h="1167" w="1433">
                  <a:moveTo>
                    <a:pt x="887" y="0"/>
                  </a:moveTo>
                  <a:cubicBezTo>
                    <a:pt x="852" y="0"/>
                    <a:pt x="817" y="5"/>
                    <a:pt x="782" y="14"/>
                  </a:cubicBezTo>
                  <a:cubicBezTo>
                    <a:pt x="634" y="63"/>
                    <a:pt x="502" y="137"/>
                    <a:pt x="387" y="236"/>
                  </a:cubicBezTo>
                  <a:cubicBezTo>
                    <a:pt x="362" y="260"/>
                    <a:pt x="330" y="293"/>
                    <a:pt x="297" y="326"/>
                  </a:cubicBezTo>
                  <a:cubicBezTo>
                    <a:pt x="247" y="351"/>
                    <a:pt x="206" y="384"/>
                    <a:pt x="173" y="425"/>
                  </a:cubicBezTo>
                  <a:cubicBezTo>
                    <a:pt x="58" y="516"/>
                    <a:pt x="0" y="664"/>
                    <a:pt x="25" y="812"/>
                  </a:cubicBezTo>
                  <a:cubicBezTo>
                    <a:pt x="50" y="952"/>
                    <a:pt x="165" y="1059"/>
                    <a:pt x="313" y="1067"/>
                  </a:cubicBezTo>
                  <a:cubicBezTo>
                    <a:pt x="332" y="1070"/>
                    <a:pt x="350" y="1071"/>
                    <a:pt x="369" y="1071"/>
                  </a:cubicBezTo>
                  <a:cubicBezTo>
                    <a:pt x="457" y="1071"/>
                    <a:pt x="543" y="1040"/>
                    <a:pt x="618" y="993"/>
                  </a:cubicBezTo>
                  <a:cubicBezTo>
                    <a:pt x="692" y="1083"/>
                    <a:pt x="790" y="1149"/>
                    <a:pt x="906" y="1166"/>
                  </a:cubicBezTo>
                  <a:cubicBezTo>
                    <a:pt x="914" y="1166"/>
                    <a:pt x="922" y="1166"/>
                    <a:pt x="930" y="1166"/>
                  </a:cubicBezTo>
                  <a:cubicBezTo>
                    <a:pt x="1069" y="1166"/>
                    <a:pt x="1198" y="1101"/>
                    <a:pt x="1276" y="985"/>
                  </a:cubicBezTo>
                  <a:cubicBezTo>
                    <a:pt x="1432" y="729"/>
                    <a:pt x="1416" y="409"/>
                    <a:pt x="1227" y="170"/>
                  </a:cubicBezTo>
                  <a:cubicBezTo>
                    <a:pt x="1142" y="60"/>
                    <a:pt x="1017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 rot="5083772">
              <a:off x="2257907" y="-196901"/>
              <a:ext cx="23810" cy="63422"/>
            </a:xfrm>
            <a:custGeom>
              <a:rect b="b" l="l" r="r" t="t"/>
              <a:pathLst>
                <a:path extrusionOk="0" h="879" w="330">
                  <a:moveTo>
                    <a:pt x="298" y="0"/>
                  </a:moveTo>
                  <a:cubicBezTo>
                    <a:pt x="291" y="0"/>
                    <a:pt x="285" y="2"/>
                    <a:pt x="280" y="6"/>
                  </a:cubicBezTo>
                  <a:cubicBezTo>
                    <a:pt x="99" y="253"/>
                    <a:pt x="1" y="549"/>
                    <a:pt x="9" y="854"/>
                  </a:cubicBezTo>
                  <a:cubicBezTo>
                    <a:pt x="9" y="869"/>
                    <a:pt x="23" y="877"/>
                    <a:pt x="38" y="878"/>
                  </a:cubicBezTo>
                  <a:lnTo>
                    <a:pt x="38" y="878"/>
                  </a:lnTo>
                  <a:cubicBezTo>
                    <a:pt x="51" y="877"/>
                    <a:pt x="58" y="869"/>
                    <a:pt x="58" y="854"/>
                  </a:cubicBezTo>
                  <a:cubicBezTo>
                    <a:pt x="50" y="566"/>
                    <a:pt x="141" y="278"/>
                    <a:pt x="322" y="47"/>
                  </a:cubicBezTo>
                  <a:cubicBezTo>
                    <a:pt x="330" y="39"/>
                    <a:pt x="330" y="23"/>
                    <a:pt x="322" y="6"/>
                  </a:cubicBezTo>
                  <a:cubicBezTo>
                    <a:pt x="313" y="2"/>
                    <a:pt x="305" y="0"/>
                    <a:pt x="298" y="0"/>
                  </a:cubicBezTo>
                  <a:close/>
                  <a:moveTo>
                    <a:pt x="38" y="878"/>
                  </a:moveTo>
                  <a:lnTo>
                    <a:pt x="38" y="878"/>
                  </a:lnTo>
                  <a:cubicBezTo>
                    <a:pt x="36" y="878"/>
                    <a:pt x="35" y="879"/>
                    <a:pt x="34" y="879"/>
                  </a:cubicBezTo>
                  <a:lnTo>
                    <a:pt x="42" y="879"/>
                  </a:lnTo>
                  <a:cubicBezTo>
                    <a:pt x="40" y="879"/>
                    <a:pt x="39" y="878"/>
                    <a:pt x="38" y="8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 rot="5083772">
              <a:off x="289210" y="106867"/>
              <a:ext cx="146176" cy="150149"/>
            </a:xfrm>
            <a:custGeom>
              <a:rect b="b" l="l" r="r" t="t"/>
              <a:pathLst>
                <a:path extrusionOk="0" h="2081" w="2026">
                  <a:moveTo>
                    <a:pt x="1438" y="1"/>
                  </a:moveTo>
                  <a:cubicBezTo>
                    <a:pt x="1434" y="1"/>
                    <a:pt x="1429" y="1"/>
                    <a:pt x="1425" y="1"/>
                  </a:cubicBezTo>
                  <a:cubicBezTo>
                    <a:pt x="1293" y="9"/>
                    <a:pt x="1161" y="67"/>
                    <a:pt x="1071" y="157"/>
                  </a:cubicBezTo>
                  <a:cubicBezTo>
                    <a:pt x="1021" y="215"/>
                    <a:pt x="1013" y="240"/>
                    <a:pt x="947" y="256"/>
                  </a:cubicBezTo>
                  <a:cubicBezTo>
                    <a:pt x="873" y="264"/>
                    <a:pt x="807" y="289"/>
                    <a:pt x="742" y="322"/>
                  </a:cubicBezTo>
                  <a:cubicBezTo>
                    <a:pt x="511" y="445"/>
                    <a:pt x="396" y="709"/>
                    <a:pt x="445" y="964"/>
                  </a:cubicBezTo>
                  <a:cubicBezTo>
                    <a:pt x="182" y="1120"/>
                    <a:pt x="1" y="1474"/>
                    <a:pt x="141" y="1762"/>
                  </a:cubicBezTo>
                  <a:cubicBezTo>
                    <a:pt x="262" y="2010"/>
                    <a:pt x="545" y="2080"/>
                    <a:pt x="819" y="2080"/>
                  </a:cubicBezTo>
                  <a:cubicBezTo>
                    <a:pt x="936" y="2080"/>
                    <a:pt x="1052" y="2067"/>
                    <a:pt x="1153" y="2050"/>
                  </a:cubicBezTo>
                  <a:cubicBezTo>
                    <a:pt x="1507" y="1984"/>
                    <a:pt x="1918" y="1861"/>
                    <a:pt x="1992" y="1449"/>
                  </a:cubicBezTo>
                  <a:cubicBezTo>
                    <a:pt x="2025" y="1252"/>
                    <a:pt x="2017" y="1046"/>
                    <a:pt x="1968" y="857"/>
                  </a:cubicBezTo>
                  <a:cubicBezTo>
                    <a:pt x="1943" y="725"/>
                    <a:pt x="1910" y="602"/>
                    <a:pt x="1869" y="487"/>
                  </a:cubicBezTo>
                  <a:cubicBezTo>
                    <a:pt x="1820" y="252"/>
                    <a:pt x="1716" y="1"/>
                    <a:pt x="1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 rot="5083772">
              <a:off x="320377" y="157424"/>
              <a:ext cx="52381" cy="19770"/>
            </a:xfrm>
            <a:custGeom>
              <a:rect b="b" l="l" r="r" t="t"/>
              <a:pathLst>
                <a:path extrusionOk="0" h="274" w="726">
                  <a:moveTo>
                    <a:pt x="599" y="0"/>
                  </a:moveTo>
                  <a:cubicBezTo>
                    <a:pt x="378" y="0"/>
                    <a:pt x="160" y="91"/>
                    <a:pt x="1" y="257"/>
                  </a:cubicBezTo>
                  <a:lnTo>
                    <a:pt x="26" y="273"/>
                  </a:lnTo>
                  <a:cubicBezTo>
                    <a:pt x="171" y="114"/>
                    <a:pt x="380" y="25"/>
                    <a:pt x="599" y="25"/>
                  </a:cubicBezTo>
                  <a:cubicBezTo>
                    <a:pt x="641" y="25"/>
                    <a:pt x="683" y="28"/>
                    <a:pt x="725" y="35"/>
                  </a:cubicBezTo>
                  <a:lnTo>
                    <a:pt x="725" y="10"/>
                  </a:lnTo>
                  <a:cubicBezTo>
                    <a:pt x="683" y="4"/>
                    <a:pt x="641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 rot="5083772">
              <a:off x="364232" y="156509"/>
              <a:ext cx="25613" cy="42859"/>
            </a:xfrm>
            <a:custGeom>
              <a:rect b="b" l="l" r="r" t="t"/>
              <a:pathLst>
                <a:path extrusionOk="0" h="594" w="355">
                  <a:moveTo>
                    <a:pt x="0" y="1"/>
                  </a:moveTo>
                  <a:cubicBezTo>
                    <a:pt x="25" y="231"/>
                    <a:pt x="148" y="445"/>
                    <a:pt x="338" y="593"/>
                  </a:cubicBezTo>
                  <a:lnTo>
                    <a:pt x="354" y="577"/>
                  </a:lnTo>
                  <a:cubicBezTo>
                    <a:pt x="173" y="437"/>
                    <a:pt x="50" y="23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 rot="5083772">
              <a:off x="373286" y="164144"/>
              <a:ext cx="23232" cy="55918"/>
            </a:xfrm>
            <a:custGeom>
              <a:rect b="b" l="l" r="r" t="t"/>
              <a:pathLst>
                <a:path extrusionOk="0" h="775" w="322">
                  <a:moveTo>
                    <a:pt x="305" y="1"/>
                  </a:moveTo>
                  <a:cubicBezTo>
                    <a:pt x="74" y="182"/>
                    <a:pt x="0" y="495"/>
                    <a:pt x="107" y="774"/>
                  </a:cubicBezTo>
                  <a:lnTo>
                    <a:pt x="132" y="758"/>
                  </a:lnTo>
                  <a:cubicBezTo>
                    <a:pt x="25" y="503"/>
                    <a:pt x="99" y="198"/>
                    <a:pt x="321" y="17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 rot="5083772">
              <a:off x="391122" y="159394"/>
              <a:ext cx="12266" cy="10390"/>
            </a:xfrm>
            <a:custGeom>
              <a:rect b="b" l="l" r="r" t="t"/>
              <a:pathLst>
                <a:path extrusionOk="0" h="144" w="170">
                  <a:moveTo>
                    <a:pt x="84" y="1"/>
                  </a:moveTo>
                  <a:cubicBezTo>
                    <a:pt x="53" y="1"/>
                    <a:pt x="22" y="19"/>
                    <a:pt x="9" y="56"/>
                  </a:cubicBezTo>
                  <a:cubicBezTo>
                    <a:pt x="0" y="88"/>
                    <a:pt x="25" y="130"/>
                    <a:pt x="58" y="138"/>
                  </a:cubicBezTo>
                  <a:cubicBezTo>
                    <a:pt x="68" y="141"/>
                    <a:pt x="77" y="143"/>
                    <a:pt x="86" y="143"/>
                  </a:cubicBezTo>
                  <a:cubicBezTo>
                    <a:pt x="137" y="143"/>
                    <a:pt x="169" y="88"/>
                    <a:pt x="148" y="39"/>
                  </a:cubicBezTo>
                  <a:cubicBezTo>
                    <a:pt x="134" y="13"/>
                    <a:pt x="109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 rot="5083772">
              <a:off x="330912" y="139528"/>
              <a:ext cx="9596" cy="8658"/>
            </a:xfrm>
            <a:custGeom>
              <a:rect b="b" l="l" r="r" t="t"/>
              <a:pathLst>
                <a:path extrusionOk="0" h="120" w="133">
                  <a:moveTo>
                    <a:pt x="66" y="0"/>
                  </a:moveTo>
                  <a:cubicBezTo>
                    <a:pt x="39" y="0"/>
                    <a:pt x="16" y="16"/>
                    <a:pt x="9" y="43"/>
                  </a:cubicBezTo>
                  <a:cubicBezTo>
                    <a:pt x="1" y="76"/>
                    <a:pt x="17" y="109"/>
                    <a:pt x="50" y="118"/>
                  </a:cubicBezTo>
                  <a:cubicBezTo>
                    <a:pt x="56" y="119"/>
                    <a:pt x="61" y="120"/>
                    <a:pt x="67" y="120"/>
                  </a:cubicBezTo>
                  <a:cubicBezTo>
                    <a:pt x="94" y="120"/>
                    <a:pt x="117" y="104"/>
                    <a:pt x="124" y="76"/>
                  </a:cubicBezTo>
                  <a:cubicBezTo>
                    <a:pt x="132" y="43"/>
                    <a:pt x="116" y="11"/>
                    <a:pt x="83" y="2"/>
                  </a:cubicBezTo>
                  <a:cubicBezTo>
                    <a:pt x="77" y="1"/>
                    <a:pt x="72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 rot="5083772">
              <a:off x="408363" y="195179"/>
              <a:ext cx="10101" cy="8730"/>
            </a:xfrm>
            <a:custGeom>
              <a:rect b="b" l="l" r="r" t="t"/>
              <a:pathLst>
                <a:path extrusionOk="0" h="121" w="140">
                  <a:moveTo>
                    <a:pt x="65" y="0"/>
                  </a:moveTo>
                  <a:cubicBezTo>
                    <a:pt x="42" y="0"/>
                    <a:pt x="19" y="13"/>
                    <a:pt x="9" y="41"/>
                  </a:cubicBezTo>
                  <a:cubicBezTo>
                    <a:pt x="1" y="74"/>
                    <a:pt x="17" y="107"/>
                    <a:pt x="50" y="116"/>
                  </a:cubicBezTo>
                  <a:cubicBezTo>
                    <a:pt x="58" y="119"/>
                    <a:pt x="65" y="121"/>
                    <a:pt x="72" y="121"/>
                  </a:cubicBezTo>
                  <a:cubicBezTo>
                    <a:pt x="97" y="121"/>
                    <a:pt x="118" y="102"/>
                    <a:pt x="124" y="83"/>
                  </a:cubicBezTo>
                  <a:cubicBezTo>
                    <a:pt x="139" y="32"/>
                    <a:pt x="102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 rot="5083772">
              <a:off x="303415" y="121067"/>
              <a:ext cx="107576" cy="114939"/>
            </a:xfrm>
            <a:custGeom>
              <a:rect b="b" l="l" r="r" t="t"/>
              <a:pathLst>
                <a:path extrusionOk="0" h="1593" w="1491">
                  <a:moveTo>
                    <a:pt x="1463" y="0"/>
                  </a:moveTo>
                  <a:cubicBezTo>
                    <a:pt x="1459" y="0"/>
                    <a:pt x="1454" y="1"/>
                    <a:pt x="1449" y="4"/>
                  </a:cubicBezTo>
                  <a:cubicBezTo>
                    <a:pt x="1161" y="201"/>
                    <a:pt x="988" y="514"/>
                    <a:pt x="988" y="860"/>
                  </a:cubicBezTo>
                  <a:cubicBezTo>
                    <a:pt x="560" y="909"/>
                    <a:pt x="190" y="1172"/>
                    <a:pt x="9" y="1559"/>
                  </a:cubicBezTo>
                  <a:cubicBezTo>
                    <a:pt x="1" y="1567"/>
                    <a:pt x="9" y="1584"/>
                    <a:pt x="17" y="1592"/>
                  </a:cubicBezTo>
                  <a:lnTo>
                    <a:pt x="34" y="1592"/>
                  </a:lnTo>
                  <a:cubicBezTo>
                    <a:pt x="42" y="1592"/>
                    <a:pt x="50" y="1584"/>
                    <a:pt x="50" y="1576"/>
                  </a:cubicBezTo>
                  <a:cubicBezTo>
                    <a:pt x="231" y="1197"/>
                    <a:pt x="593" y="942"/>
                    <a:pt x="1013" y="909"/>
                  </a:cubicBezTo>
                  <a:lnTo>
                    <a:pt x="1038" y="909"/>
                  </a:lnTo>
                  <a:lnTo>
                    <a:pt x="1038" y="884"/>
                  </a:lnTo>
                  <a:cubicBezTo>
                    <a:pt x="1030" y="555"/>
                    <a:pt x="1202" y="234"/>
                    <a:pt x="1474" y="53"/>
                  </a:cubicBezTo>
                  <a:cubicBezTo>
                    <a:pt x="1490" y="45"/>
                    <a:pt x="1490" y="28"/>
                    <a:pt x="1482" y="12"/>
                  </a:cubicBezTo>
                  <a:cubicBezTo>
                    <a:pt x="1482" y="6"/>
                    <a:pt x="1474" y="0"/>
                    <a:pt x="1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 rot="5083772">
              <a:off x="3051560" y="1446313"/>
              <a:ext cx="182900" cy="129225"/>
            </a:xfrm>
            <a:custGeom>
              <a:rect b="b" l="l" r="r" t="t"/>
              <a:pathLst>
                <a:path extrusionOk="0" h="1791" w="2535">
                  <a:moveTo>
                    <a:pt x="1452" y="0"/>
                  </a:moveTo>
                  <a:cubicBezTo>
                    <a:pt x="1287" y="0"/>
                    <a:pt x="1125" y="67"/>
                    <a:pt x="1012" y="191"/>
                  </a:cubicBezTo>
                  <a:cubicBezTo>
                    <a:pt x="921" y="151"/>
                    <a:pt x="818" y="130"/>
                    <a:pt x="714" y="130"/>
                  </a:cubicBezTo>
                  <a:cubicBezTo>
                    <a:pt x="501" y="130"/>
                    <a:pt x="289" y="219"/>
                    <a:pt x="190" y="413"/>
                  </a:cubicBezTo>
                  <a:cubicBezTo>
                    <a:pt x="0" y="759"/>
                    <a:pt x="305" y="1162"/>
                    <a:pt x="543" y="1401"/>
                  </a:cubicBezTo>
                  <a:cubicBezTo>
                    <a:pt x="745" y="1596"/>
                    <a:pt x="990" y="1791"/>
                    <a:pt x="1263" y="1791"/>
                  </a:cubicBezTo>
                  <a:cubicBezTo>
                    <a:pt x="1347" y="1791"/>
                    <a:pt x="1434" y="1772"/>
                    <a:pt x="1523" y="1730"/>
                  </a:cubicBezTo>
                  <a:cubicBezTo>
                    <a:pt x="1704" y="1639"/>
                    <a:pt x="1860" y="1516"/>
                    <a:pt x="1992" y="1368"/>
                  </a:cubicBezTo>
                  <a:cubicBezTo>
                    <a:pt x="2082" y="1269"/>
                    <a:pt x="2156" y="1170"/>
                    <a:pt x="2230" y="1063"/>
                  </a:cubicBezTo>
                  <a:cubicBezTo>
                    <a:pt x="2395" y="882"/>
                    <a:pt x="2535" y="652"/>
                    <a:pt x="2362" y="421"/>
                  </a:cubicBezTo>
                  <a:cubicBezTo>
                    <a:pt x="2280" y="323"/>
                    <a:pt x="2156" y="249"/>
                    <a:pt x="2025" y="224"/>
                  </a:cubicBezTo>
                  <a:cubicBezTo>
                    <a:pt x="1959" y="216"/>
                    <a:pt x="1926" y="224"/>
                    <a:pt x="1877" y="183"/>
                  </a:cubicBezTo>
                  <a:cubicBezTo>
                    <a:pt x="1827" y="133"/>
                    <a:pt x="1770" y="92"/>
                    <a:pt x="1712" y="59"/>
                  </a:cubicBezTo>
                  <a:cubicBezTo>
                    <a:pt x="1629" y="19"/>
                    <a:pt x="1540" y="0"/>
                    <a:pt x="14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 rot="5083772">
              <a:off x="3137284" y="1473093"/>
              <a:ext cx="44589" cy="32685"/>
            </a:xfrm>
            <a:custGeom>
              <a:rect b="b" l="l" r="r" t="t"/>
              <a:pathLst>
                <a:path extrusionOk="0" h="453" w="618">
                  <a:moveTo>
                    <a:pt x="0" y="0"/>
                  </a:moveTo>
                  <a:lnTo>
                    <a:pt x="0" y="25"/>
                  </a:lnTo>
                  <a:cubicBezTo>
                    <a:pt x="255" y="58"/>
                    <a:pt x="486" y="214"/>
                    <a:pt x="601" y="453"/>
                  </a:cubicBezTo>
                  <a:lnTo>
                    <a:pt x="617" y="436"/>
                  </a:lnTo>
                  <a:cubicBezTo>
                    <a:pt x="502" y="198"/>
                    <a:pt x="264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 rot="5083772">
              <a:off x="3158861" y="1498136"/>
              <a:ext cx="21429" cy="44590"/>
            </a:xfrm>
            <a:custGeom>
              <a:rect b="b" l="l" r="r" t="t"/>
              <a:pathLst>
                <a:path extrusionOk="0" h="618" w="297">
                  <a:moveTo>
                    <a:pt x="280" y="0"/>
                  </a:moveTo>
                  <a:cubicBezTo>
                    <a:pt x="107" y="156"/>
                    <a:pt x="8" y="379"/>
                    <a:pt x="0" y="617"/>
                  </a:cubicBezTo>
                  <a:lnTo>
                    <a:pt x="25" y="617"/>
                  </a:lnTo>
                  <a:cubicBezTo>
                    <a:pt x="33" y="387"/>
                    <a:pt x="132" y="173"/>
                    <a:pt x="296" y="17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 rot="5083772">
              <a:off x="3133574" y="1525286"/>
              <a:ext cx="53463" cy="24171"/>
            </a:xfrm>
            <a:custGeom>
              <a:rect b="b" l="l" r="r" t="t"/>
              <a:pathLst>
                <a:path extrusionOk="0" h="335" w="741">
                  <a:moveTo>
                    <a:pt x="573" y="0"/>
                  </a:moveTo>
                  <a:cubicBezTo>
                    <a:pt x="343" y="0"/>
                    <a:pt x="126" y="119"/>
                    <a:pt x="0" y="318"/>
                  </a:cubicBezTo>
                  <a:lnTo>
                    <a:pt x="25" y="335"/>
                  </a:lnTo>
                  <a:cubicBezTo>
                    <a:pt x="145" y="141"/>
                    <a:pt x="358" y="28"/>
                    <a:pt x="579" y="28"/>
                  </a:cubicBezTo>
                  <a:cubicBezTo>
                    <a:pt x="630" y="28"/>
                    <a:pt x="682" y="34"/>
                    <a:pt x="732" y="47"/>
                  </a:cubicBezTo>
                  <a:lnTo>
                    <a:pt x="741" y="22"/>
                  </a:lnTo>
                  <a:cubicBezTo>
                    <a:pt x="685" y="7"/>
                    <a:pt x="628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 rot="5083772">
              <a:off x="3185538" y="1523538"/>
              <a:ext cx="12698" cy="10174"/>
            </a:xfrm>
            <a:custGeom>
              <a:rect b="b" l="l" r="r" t="t"/>
              <a:pathLst>
                <a:path extrusionOk="0" h="141" w="176">
                  <a:moveTo>
                    <a:pt x="89" y="0"/>
                  </a:moveTo>
                  <a:cubicBezTo>
                    <a:pt x="44" y="0"/>
                    <a:pt x="0" y="37"/>
                    <a:pt x="20" y="92"/>
                  </a:cubicBezTo>
                  <a:cubicBezTo>
                    <a:pt x="33" y="126"/>
                    <a:pt x="59" y="140"/>
                    <a:pt x="86" y="140"/>
                  </a:cubicBezTo>
                  <a:cubicBezTo>
                    <a:pt x="130" y="140"/>
                    <a:pt x="175" y="102"/>
                    <a:pt x="160" y="51"/>
                  </a:cubicBezTo>
                  <a:cubicBezTo>
                    <a:pt x="147" y="15"/>
                    <a:pt x="118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 rot="5083772">
              <a:off x="3167658" y="1462745"/>
              <a:ext cx="9957" cy="8947"/>
            </a:xfrm>
            <a:custGeom>
              <a:rect b="b" l="l" r="r" t="t"/>
              <a:pathLst>
                <a:path extrusionOk="0" h="124" w="138">
                  <a:moveTo>
                    <a:pt x="67" y="0"/>
                  </a:moveTo>
                  <a:cubicBezTo>
                    <a:pt x="62" y="0"/>
                    <a:pt x="56" y="1"/>
                    <a:pt x="50" y="3"/>
                  </a:cubicBezTo>
                  <a:cubicBezTo>
                    <a:pt x="17" y="19"/>
                    <a:pt x="1" y="52"/>
                    <a:pt x="9" y="85"/>
                  </a:cubicBezTo>
                  <a:cubicBezTo>
                    <a:pt x="18" y="111"/>
                    <a:pt x="42" y="123"/>
                    <a:pt x="66" y="123"/>
                  </a:cubicBezTo>
                  <a:cubicBezTo>
                    <a:pt x="87" y="123"/>
                    <a:pt x="108" y="113"/>
                    <a:pt x="116" y="94"/>
                  </a:cubicBezTo>
                  <a:cubicBezTo>
                    <a:pt x="138" y="50"/>
                    <a:pt x="109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 rot="5083772">
              <a:off x="3167471" y="1558774"/>
              <a:ext cx="11400" cy="9091"/>
            </a:xfrm>
            <a:custGeom>
              <a:rect b="b" l="l" r="r" t="t"/>
              <a:pathLst>
                <a:path extrusionOk="0" h="126" w="158">
                  <a:moveTo>
                    <a:pt x="70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17" y="21"/>
                    <a:pt x="1" y="54"/>
                    <a:pt x="9" y="87"/>
                  </a:cubicBezTo>
                  <a:cubicBezTo>
                    <a:pt x="15" y="111"/>
                    <a:pt x="39" y="126"/>
                    <a:pt x="60" y="126"/>
                  </a:cubicBezTo>
                  <a:cubicBezTo>
                    <a:pt x="69" y="126"/>
                    <a:pt x="76" y="124"/>
                    <a:pt x="83" y="119"/>
                  </a:cubicBezTo>
                  <a:cubicBezTo>
                    <a:pt x="157" y="97"/>
                    <a:pt x="13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 rot="5083772">
              <a:off x="3075045" y="1487511"/>
              <a:ext cx="155050" cy="34922"/>
            </a:xfrm>
            <a:custGeom>
              <a:rect b="b" l="l" r="r" t="t"/>
              <a:pathLst>
                <a:path extrusionOk="0" h="484" w="2149">
                  <a:moveTo>
                    <a:pt x="256" y="0"/>
                  </a:moveTo>
                  <a:cubicBezTo>
                    <a:pt x="179" y="0"/>
                    <a:pt x="102" y="8"/>
                    <a:pt x="25" y="23"/>
                  </a:cubicBezTo>
                  <a:cubicBezTo>
                    <a:pt x="9" y="31"/>
                    <a:pt x="1" y="39"/>
                    <a:pt x="9" y="56"/>
                  </a:cubicBezTo>
                  <a:cubicBezTo>
                    <a:pt x="9" y="68"/>
                    <a:pt x="18" y="75"/>
                    <a:pt x="26" y="75"/>
                  </a:cubicBezTo>
                  <a:cubicBezTo>
                    <a:pt x="29" y="75"/>
                    <a:pt x="31" y="74"/>
                    <a:pt x="34" y="72"/>
                  </a:cubicBezTo>
                  <a:cubicBezTo>
                    <a:pt x="103" y="59"/>
                    <a:pt x="174" y="53"/>
                    <a:pt x="243" y="53"/>
                  </a:cubicBezTo>
                  <a:cubicBezTo>
                    <a:pt x="583" y="53"/>
                    <a:pt x="911" y="201"/>
                    <a:pt x="1136" y="467"/>
                  </a:cubicBezTo>
                  <a:lnTo>
                    <a:pt x="1153" y="483"/>
                  </a:lnTo>
                  <a:lnTo>
                    <a:pt x="1169" y="475"/>
                  </a:lnTo>
                  <a:cubicBezTo>
                    <a:pt x="1345" y="342"/>
                    <a:pt x="1555" y="274"/>
                    <a:pt x="1768" y="274"/>
                  </a:cubicBezTo>
                  <a:cubicBezTo>
                    <a:pt x="1885" y="274"/>
                    <a:pt x="2002" y="295"/>
                    <a:pt x="2116" y="335"/>
                  </a:cubicBezTo>
                  <a:cubicBezTo>
                    <a:pt x="2118" y="338"/>
                    <a:pt x="2121" y="339"/>
                    <a:pt x="2124" y="339"/>
                  </a:cubicBezTo>
                  <a:cubicBezTo>
                    <a:pt x="2132" y="339"/>
                    <a:pt x="2143" y="331"/>
                    <a:pt x="2149" y="319"/>
                  </a:cubicBezTo>
                  <a:cubicBezTo>
                    <a:pt x="2149" y="311"/>
                    <a:pt x="2149" y="294"/>
                    <a:pt x="2132" y="286"/>
                  </a:cubicBezTo>
                  <a:cubicBezTo>
                    <a:pt x="2014" y="241"/>
                    <a:pt x="1891" y="219"/>
                    <a:pt x="1768" y="219"/>
                  </a:cubicBezTo>
                  <a:cubicBezTo>
                    <a:pt x="1556" y="219"/>
                    <a:pt x="1343" y="284"/>
                    <a:pt x="1161" y="409"/>
                  </a:cubicBezTo>
                  <a:cubicBezTo>
                    <a:pt x="932" y="147"/>
                    <a:pt x="599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 rot="5083772">
              <a:off x="3207258" y="1246417"/>
              <a:ext cx="167532" cy="134420"/>
            </a:xfrm>
            <a:custGeom>
              <a:rect b="b" l="l" r="r" t="t"/>
              <a:pathLst>
                <a:path extrusionOk="0" h="1863" w="2322">
                  <a:moveTo>
                    <a:pt x="619" y="1"/>
                  </a:moveTo>
                  <a:cubicBezTo>
                    <a:pt x="514" y="1"/>
                    <a:pt x="411" y="29"/>
                    <a:pt x="321" y="93"/>
                  </a:cubicBezTo>
                  <a:cubicBezTo>
                    <a:pt x="0" y="324"/>
                    <a:pt x="99" y="817"/>
                    <a:pt x="206" y="1130"/>
                  </a:cubicBezTo>
                  <a:cubicBezTo>
                    <a:pt x="330" y="1476"/>
                    <a:pt x="519" y="1854"/>
                    <a:pt x="939" y="1863"/>
                  </a:cubicBezTo>
                  <a:cubicBezTo>
                    <a:pt x="1136" y="1863"/>
                    <a:pt x="1334" y="1821"/>
                    <a:pt x="1523" y="1739"/>
                  </a:cubicBezTo>
                  <a:cubicBezTo>
                    <a:pt x="1638" y="1698"/>
                    <a:pt x="1753" y="1640"/>
                    <a:pt x="1869" y="1575"/>
                  </a:cubicBezTo>
                  <a:cubicBezTo>
                    <a:pt x="2091" y="1492"/>
                    <a:pt x="2321" y="1344"/>
                    <a:pt x="2264" y="1064"/>
                  </a:cubicBezTo>
                  <a:cubicBezTo>
                    <a:pt x="2239" y="933"/>
                    <a:pt x="2165" y="817"/>
                    <a:pt x="2058" y="743"/>
                  </a:cubicBezTo>
                  <a:cubicBezTo>
                    <a:pt x="1992" y="702"/>
                    <a:pt x="1967" y="702"/>
                    <a:pt x="1943" y="636"/>
                  </a:cubicBezTo>
                  <a:cubicBezTo>
                    <a:pt x="1859" y="380"/>
                    <a:pt x="1620" y="218"/>
                    <a:pt x="1367" y="218"/>
                  </a:cubicBezTo>
                  <a:cubicBezTo>
                    <a:pt x="1296" y="218"/>
                    <a:pt x="1223" y="231"/>
                    <a:pt x="1153" y="258"/>
                  </a:cubicBezTo>
                  <a:cubicBezTo>
                    <a:pt x="1028" y="106"/>
                    <a:pt x="821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 rot="5083772">
              <a:off x="3296778" y="1271643"/>
              <a:ext cx="26768" cy="48775"/>
            </a:xfrm>
            <a:custGeom>
              <a:rect b="b" l="l" r="r" t="t"/>
              <a:pathLst>
                <a:path extrusionOk="0" h="676" w="371">
                  <a:moveTo>
                    <a:pt x="17" y="0"/>
                  </a:moveTo>
                  <a:lnTo>
                    <a:pt x="1" y="25"/>
                  </a:lnTo>
                  <a:cubicBezTo>
                    <a:pt x="215" y="165"/>
                    <a:pt x="346" y="412"/>
                    <a:pt x="346" y="675"/>
                  </a:cubicBezTo>
                  <a:lnTo>
                    <a:pt x="371" y="675"/>
                  </a:lnTo>
                  <a:cubicBezTo>
                    <a:pt x="371" y="403"/>
                    <a:pt x="239" y="148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 rot="5083772">
              <a:off x="3285780" y="1312359"/>
              <a:ext cx="38672" cy="31531"/>
            </a:xfrm>
            <a:custGeom>
              <a:rect b="b" l="l" r="r" t="t"/>
              <a:pathLst>
                <a:path extrusionOk="0" h="437" w="536">
                  <a:moveTo>
                    <a:pt x="527" y="1"/>
                  </a:moveTo>
                  <a:cubicBezTo>
                    <a:pt x="305" y="66"/>
                    <a:pt x="116" y="223"/>
                    <a:pt x="0" y="429"/>
                  </a:cubicBezTo>
                  <a:lnTo>
                    <a:pt x="25" y="437"/>
                  </a:lnTo>
                  <a:cubicBezTo>
                    <a:pt x="132" y="239"/>
                    <a:pt x="313" y="91"/>
                    <a:pt x="535" y="25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 rot="5083772">
              <a:off x="3262831" y="1332184"/>
              <a:ext cx="57648" cy="13420"/>
            </a:xfrm>
            <a:custGeom>
              <a:rect b="b" l="l" r="r" t="t"/>
              <a:pathLst>
                <a:path extrusionOk="0" h="186" w="799">
                  <a:moveTo>
                    <a:pt x="362" y="1"/>
                  </a:moveTo>
                  <a:cubicBezTo>
                    <a:pt x="238" y="1"/>
                    <a:pt x="113" y="35"/>
                    <a:pt x="0" y="104"/>
                  </a:cubicBezTo>
                  <a:lnTo>
                    <a:pt x="17" y="120"/>
                  </a:lnTo>
                  <a:cubicBezTo>
                    <a:pt x="120" y="56"/>
                    <a:pt x="238" y="24"/>
                    <a:pt x="355" y="24"/>
                  </a:cubicBezTo>
                  <a:cubicBezTo>
                    <a:pt x="508" y="24"/>
                    <a:pt x="661" y="79"/>
                    <a:pt x="782" y="186"/>
                  </a:cubicBezTo>
                  <a:lnTo>
                    <a:pt x="799" y="161"/>
                  </a:lnTo>
                  <a:cubicBezTo>
                    <a:pt x="674" y="55"/>
                    <a:pt x="519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 rot="5083772">
              <a:off x="3315892" y="1340577"/>
              <a:ext cx="11328" cy="10246"/>
            </a:xfrm>
            <a:custGeom>
              <a:rect b="b" l="l" r="r" t="t"/>
              <a:pathLst>
                <a:path extrusionOk="0" h="142" w="157">
                  <a:moveTo>
                    <a:pt x="91" y="0"/>
                  </a:moveTo>
                  <a:cubicBezTo>
                    <a:pt x="49" y="0"/>
                    <a:pt x="8" y="25"/>
                    <a:pt x="8" y="66"/>
                  </a:cubicBezTo>
                  <a:cubicBezTo>
                    <a:pt x="0" y="99"/>
                    <a:pt x="33" y="140"/>
                    <a:pt x="66" y="140"/>
                  </a:cubicBezTo>
                  <a:cubicBezTo>
                    <a:pt x="71" y="141"/>
                    <a:pt x="76" y="141"/>
                    <a:pt x="81" y="141"/>
                  </a:cubicBezTo>
                  <a:cubicBezTo>
                    <a:pt x="115" y="141"/>
                    <a:pt x="141" y="118"/>
                    <a:pt x="148" y="82"/>
                  </a:cubicBezTo>
                  <a:cubicBezTo>
                    <a:pt x="156" y="41"/>
                    <a:pt x="124" y="8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 rot="5083772">
              <a:off x="3326556" y="1277325"/>
              <a:ext cx="9524" cy="9091"/>
            </a:xfrm>
            <a:custGeom>
              <a:rect b="b" l="l" r="r" t="t"/>
              <a:pathLst>
                <a:path extrusionOk="0" h="126" w="132">
                  <a:moveTo>
                    <a:pt x="61" y="1"/>
                  </a:moveTo>
                  <a:cubicBezTo>
                    <a:pt x="33" y="1"/>
                    <a:pt x="7" y="23"/>
                    <a:pt x="0" y="52"/>
                  </a:cubicBezTo>
                  <a:cubicBezTo>
                    <a:pt x="0" y="85"/>
                    <a:pt x="25" y="117"/>
                    <a:pt x="58" y="126"/>
                  </a:cubicBezTo>
                  <a:cubicBezTo>
                    <a:pt x="91" y="126"/>
                    <a:pt x="115" y="101"/>
                    <a:pt x="124" y="68"/>
                  </a:cubicBezTo>
                  <a:cubicBezTo>
                    <a:pt x="132" y="35"/>
                    <a:pt x="107" y="2"/>
                    <a:pt x="74" y="2"/>
                  </a:cubicBezTo>
                  <a:cubicBezTo>
                    <a:pt x="70" y="1"/>
                    <a:pt x="66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 rot="5083772">
              <a:off x="3284632" y="1362737"/>
              <a:ext cx="9668" cy="9308"/>
            </a:xfrm>
            <a:custGeom>
              <a:rect b="b" l="l" r="r" t="t"/>
              <a:pathLst>
                <a:path extrusionOk="0" h="129" w="134">
                  <a:moveTo>
                    <a:pt x="76" y="0"/>
                  </a:moveTo>
                  <a:cubicBezTo>
                    <a:pt x="43" y="0"/>
                    <a:pt x="10" y="25"/>
                    <a:pt x="10" y="58"/>
                  </a:cubicBezTo>
                  <a:cubicBezTo>
                    <a:pt x="1" y="103"/>
                    <a:pt x="34" y="128"/>
                    <a:pt x="67" y="128"/>
                  </a:cubicBezTo>
                  <a:cubicBezTo>
                    <a:pt x="94" y="128"/>
                    <a:pt x="121" y="111"/>
                    <a:pt x="125" y="74"/>
                  </a:cubicBezTo>
                  <a:cubicBezTo>
                    <a:pt x="133" y="41"/>
                    <a:pt x="109" y="9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 rot="5083772">
              <a:off x="3235288" y="1264899"/>
              <a:ext cx="131241" cy="87882"/>
            </a:xfrm>
            <a:custGeom>
              <a:rect b="b" l="l" r="r" t="t"/>
              <a:pathLst>
                <a:path extrusionOk="0" h="1218" w="1819">
                  <a:moveTo>
                    <a:pt x="21" y="1"/>
                  </a:moveTo>
                  <a:cubicBezTo>
                    <a:pt x="12" y="1"/>
                    <a:pt x="6" y="8"/>
                    <a:pt x="0" y="20"/>
                  </a:cubicBezTo>
                  <a:cubicBezTo>
                    <a:pt x="0" y="37"/>
                    <a:pt x="8" y="45"/>
                    <a:pt x="16" y="53"/>
                  </a:cubicBezTo>
                  <a:cubicBezTo>
                    <a:pt x="420" y="160"/>
                    <a:pt x="732" y="481"/>
                    <a:pt x="839" y="893"/>
                  </a:cubicBezTo>
                  <a:lnTo>
                    <a:pt x="839" y="909"/>
                  </a:lnTo>
                  <a:lnTo>
                    <a:pt x="864" y="909"/>
                  </a:lnTo>
                  <a:cubicBezTo>
                    <a:pt x="920" y="899"/>
                    <a:pt x="977" y="894"/>
                    <a:pt x="1033" y="894"/>
                  </a:cubicBezTo>
                  <a:cubicBezTo>
                    <a:pt x="1305" y="894"/>
                    <a:pt x="1570" y="1007"/>
                    <a:pt x="1761" y="1205"/>
                  </a:cubicBezTo>
                  <a:cubicBezTo>
                    <a:pt x="1769" y="1213"/>
                    <a:pt x="1778" y="1213"/>
                    <a:pt x="1786" y="1213"/>
                  </a:cubicBezTo>
                  <a:cubicBezTo>
                    <a:pt x="1789" y="1216"/>
                    <a:pt x="1791" y="1217"/>
                    <a:pt x="1794" y="1217"/>
                  </a:cubicBezTo>
                  <a:cubicBezTo>
                    <a:pt x="1799" y="1217"/>
                    <a:pt x="1802" y="1213"/>
                    <a:pt x="1802" y="1213"/>
                  </a:cubicBezTo>
                  <a:cubicBezTo>
                    <a:pt x="1819" y="1197"/>
                    <a:pt x="1819" y="1181"/>
                    <a:pt x="1802" y="1172"/>
                  </a:cubicBezTo>
                  <a:cubicBezTo>
                    <a:pt x="1609" y="966"/>
                    <a:pt x="1336" y="846"/>
                    <a:pt x="1054" y="846"/>
                  </a:cubicBezTo>
                  <a:cubicBezTo>
                    <a:pt x="999" y="846"/>
                    <a:pt x="944" y="850"/>
                    <a:pt x="889" y="860"/>
                  </a:cubicBezTo>
                  <a:cubicBezTo>
                    <a:pt x="774" y="440"/>
                    <a:pt x="453" y="119"/>
                    <a:pt x="33" y="4"/>
                  </a:cubicBezTo>
                  <a:cubicBezTo>
                    <a:pt x="29" y="2"/>
                    <a:pt x="25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 rot="5083772">
              <a:off x="-80073" y="-220723"/>
              <a:ext cx="108153" cy="94664"/>
            </a:xfrm>
            <a:custGeom>
              <a:rect b="b" l="l" r="r" t="t"/>
              <a:pathLst>
                <a:path extrusionOk="0" h="1312" w="1499">
                  <a:moveTo>
                    <a:pt x="634" y="0"/>
                  </a:moveTo>
                  <a:cubicBezTo>
                    <a:pt x="461" y="0"/>
                    <a:pt x="292" y="56"/>
                    <a:pt x="173" y="183"/>
                  </a:cubicBezTo>
                  <a:cubicBezTo>
                    <a:pt x="58" y="323"/>
                    <a:pt x="1" y="504"/>
                    <a:pt x="34" y="685"/>
                  </a:cubicBezTo>
                  <a:cubicBezTo>
                    <a:pt x="42" y="866"/>
                    <a:pt x="124" y="1039"/>
                    <a:pt x="264" y="1162"/>
                  </a:cubicBezTo>
                  <a:cubicBezTo>
                    <a:pt x="394" y="1261"/>
                    <a:pt x="552" y="1311"/>
                    <a:pt x="719" y="1311"/>
                  </a:cubicBezTo>
                  <a:cubicBezTo>
                    <a:pt x="732" y="1311"/>
                    <a:pt x="745" y="1311"/>
                    <a:pt x="758" y="1310"/>
                  </a:cubicBezTo>
                  <a:cubicBezTo>
                    <a:pt x="857" y="1310"/>
                    <a:pt x="955" y="1294"/>
                    <a:pt x="1046" y="1269"/>
                  </a:cubicBezTo>
                  <a:cubicBezTo>
                    <a:pt x="1145" y="1253"/>
                    <a:pt x="1235" y="1220"/>
                    <a:pt x="1317" y="1170"/>
                  </a:cubicBezTo>
                  <a:cubicBezTo>
                    <a:pt x="1441" y="1088"/>
                    <a:pt x="1498" y="948"/>
                    <a:pt x="1466" y="808"/>
                  </a:cubicBezTo>
                  <a:cubicBezTo>
                    <a:pt x="1466" y="537"/>
                    <a:pt x="1326" y="281"/>
                    <a:pt x="1095" y="133"/>
                  </a:cubicBezTo>
                  <a:cubicBezTo>
                    <a:pt x="963" y="49"/>
                    <a:pt x="797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 rot="5083772">
              <a:off x="-20775" y="-178113"/>
              <a:ext cx="72" cy="7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 rot="5083772">
              <a:off x="-76658" y="-206691"/>
              <a:ext cx="99856" cy="67968"/>
            </a:xfrm>
            <a:custGeom>
              <a:rect b="b" l="l" r="r" t="t"/>
              <a:pathLst>
                <a:path extrusionOk="0" h="942" w="1384">
                  <a:moveTo>
                    <a:pt x="363" y="0"/>
                  </a:moveTo>
                  <a:cubicBezTo>
                    <a:pt x="280" y="0"/>
                    <a:pt x="201" y="42"/>
                    <a:pt x="157" y="118"/>
                  </a:cubicBezTo>
                  <a:cubicBezTo>
                    <a:pt x="9" y="308"/>
                    <a:pt x="0" y="571"/>
                    <a:pt x="132" y="769"/>
                  </a:cubicBezTo>
                  <a:cubicBezTo>
                    <a:pt x="190" y="859"/>
                    <a:pt x="280" y="917"/>
                    <a:pt x="379" y="941"/>
                  </a:cubicBezTo>
                  <a:lnTo>
                    <a:pt x="428" y="941"/>
                  </a:lnTo>
                  <a:cubicBezTo>
                    <a:pt x="544" y="941"/>
                    <a:pt x="651" y="884"/>
                    <a:pt x="716" y="793"/>
                  </a:cubicBezTo>
                  <a:cubicBezTo>
                    <a:pt x="791" y="694"/>
                    <a:pt x="832" y="563"/>
                    <a:pt x="832" y="439"/>
                  </a:cubicBezTo>
                  <a:cubicBezTo>
                    <a:pt x="832" y="332"/>
                    <a:pt x="823" y="217"/>
                    <a:pt x="799" y="110"/>
                  </a:cubicBezTo>
                  <a:lnTo>
                    <a:pt x="799" y="110"/>
                  </a:lnTo>
                  <a:cubicBezTo>
                    <a:pt x="996" y="168"/>
                    <a:pt x="1177" y="267"/>
                    <a:pt x="1334" y="406"/>
                  </a:cubicBezTo>
                  <a:cubicBezTo>
                    <a:pt x="1338" y="411"/>
                    <a:pt x="1344" y="413"/>
                    <a:pt x="1350" y="413"/>
                  </a:cubicBezTo>
                  <a:cubicBezTo>
                    <a:pt x="1356" y="413"/>
                    <a:pt x="1362" y="411"/>
                    <a:pt x="1367" y="406"/>
                  </a:cubicBezTo>
                  <a:cubicBezTo>
                    <a:pt x="1383" y="390"/>
                    <a:pt x="1383" y="374"/>
                    <a:pt x="1367" y="365"/>
                  </a:cubicBezTo>
                  <a:cubicBezTo>
                    <a:pt x="1202" y="217"/>
                    <a:pt x="996" y="110"/>
                    <a:pt x="774" y="61"/>
                  </a:cubicBezTo>
                  <a:lnTo>
                    <a:pt x="733" y="53"/>
                  </a:lnTo>
                  <a:lnTo>
                    <a:pt x="741" y="85"/>
                  </a:lnTo>
                  <a:cubicBezTo>
                    <a:pt x="766" y="201"/>
                    <a:pt x="782" y="324"/>
                    <a:pt x="782" y="439"/>
                  </a:cubicBezTo>
                  <a:cubicBezTo>
                    <a:pt x="782" y="555"/>
                    <a:pt x="749" y="670"/>
                    <a:pt x="684" y="769"/>
                  </a:cubicBezTo>
                  <a:cubicBezTo>
                    <a:pt x="619" y="847"/>
                    <a:pt x="529" y="895"/>
                    <a:pt x="431" y="895"/>
                  </a:cubicBezTo>
                  <a:cubicBezTo>
                    <a:pt x="417" y="895"/>
                    <a:pt x="402" y="894"/>
                    <a:pt x="387" y="892"/>
                  </a:cubicBezTo>
                  <a:cubicBezTo>
                    <a:pt x="297" y="867"/>
                    <a:pt x="223" y="818"/>
                    <a:pt x="173" y="744"/>
                  </a:cubicBezTo>
                  <a:cubicBezTo>
                    <a:pt x="58" y="563"/>
                    <a:pt x="66" y="316"/>
                    <a:pt x="198" y="151"/>
                  </a:cubicBezTo>
                  <a:cubicBezTo>
                    <a:pt x="245" y="97"/>
                    <a:pt x="320" y="54"/>
                    <a:pt x="382" y="54"/>
                  </a:cubicBezTo>
                  <a:cubicBezTo>
                    <a:pt x="396" y="54"/>
                    <a:pt x="408" y="56"/>
                    <a:pt x="420" y="61"/>
                  </a:cubicBezTo>
                  <a:cubicBezTo>
                    <a:pt x="478" y="94"/>
                    <a:pt x="502" y="176"/>
                    <a:pt x="519" y="258"/>
                  </a:cubicBezTo>
                  <a:cubicBezTo>
                    <a:pt x="544" y="349"/>
                    <a:pt x="544" y="431"/>
                    <a:pt x="519" y="522"/>
                  </a:cubicBezTo>
                  <a:cubicBezTo>
                    <a:pt x="498" y="585"/>
                    <a:pt x="441" y="624"/>
                    <a:pt x="374" y="624"/>
                  </a:cubicBezTo>
                  <a:cubicBezTo>
                    <a:pt x="362" y="624"/>
                    <a:pt x="350" y="623"/>
                    <a:pt x="338" y="620"/>
                  </a:cubicBezTo>
                  <a:cubicBezTo>
                    <a:pt x="297" y="604"/>
                    <a:pt x="264" y="563"/>
                    <a:pt x="256" y="513"/>
                  </a:cubicBezTo>
                  <a:cubicBezTo>
                    <a:pt x="239" y="456"/>
                    <a:pt x="239" y="398"/>
                    <a:pt x="256" y="349"/>
                  </a:cubicBezTo>
                  <a:cubicBezTo>
                    <a:pt x="256" y="332"/>
                    <a:pt x="247" y="316"/>
                    <a:pt x="231" y="316"/>
                  </a:cubicBezTo>
                  <a:cubicBezTo>
                    <a:pt x="214" y="316"/>
                    <a:pt x="206" y="324"/>
                    <a:pt x="206" y="341"/>
                  </a:cubicBezTo>
                  <a:cubicBezTo>
                    <a:pt x="190" y="398"/>
                    <a:pt x="190" y="464"/>
                    <a:pt x="206" y="522"/>
                  </a:cubicBezTo>
                  <a:cubicBezTo>
                    <a:pt x="214" y="587"/>
                    <a:pt x="264" y="645"/>
                    <a:pt x="321" y="670"/>
                  </a:cubicBezTo>
                  <a:cubicBezTo>
                    <a:pt x="338" y="674"/>
                    <a:pt x="355" y="675"/>
                    <a:pt x="371" y="675"/>
                  </a:cubicBezTo>
                  <a:cubicBezTo>
                    <a:pt x="460" y="675"/>
                    <a:pt x="540" y="620"/>
                    <a:pt x="568" y="530"/>
                  </a:cubicBezTo>
                  <a:cubicBezTo>
                    <a:pt x="593" y="439"/>
                    <a:pt x="593" y="341"/>
                    <a:pt x="568" y="250"/>
                  </a:cubicBezTo>
                  <a:cubicBezTo>
                    <a:pt x="560" y="151"/>
                    <a:pt x="519" y="61"/>
                    <a:pt x="437" y="11"/>
                  </a:cubicBezTo>
                  <a:cubicBezTo>
                    <a:pt x="412" y="4"/>
                    <a:pt x="387" y="0"/>
                    <a:pt x="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 rot="5083772">
              <a:off x="-73715" y="-53378"/>
              <a:ext cx="87951" cy="105271"/>
            </a:xfrm>
            <a:custGeom>
              <a:rect b="b" l="l" r="r" t="t"/>
              <a:pathLst>
                <a:path extrusionOk="0" h="1459" w="1219">
                  <a:moveTo>
                    <a:pt x="730" y="0"/>
                  </a:moveTo>
                  <a:cubicBezTo>
                    <a:pt x="575" y="0"/>
                    <a:pt x="422" y="66"/>
                    <a:pt x="314" y="182"/>
                  </a:cubicBezTo>
                  <a:cubicBezTo>
                    <a:pt x="108" y="380"/>
                    <a:pt x="1" y="651"/>
                    <a:pt x="9" y="939"/>
                  </a:cubicBezTo>
                  <a:cubicBezTo>
                    <a:pt x="9" y="1112"/>
                    <a:pt x="91" y="1285"/>
                    <a:pt x="231" y="1400"/>
                  </a:cubicBezTo>
                  <a:cubicBezTo>
                    <a:pt x="285" y="1438"/>
                    <a:pt x="350" y="1458"/>
                    <a:pt x="416" y="1458"/>
                  </a:cubicBezTo>
                  <a:cubicBezTo>
                    <a:pt x="451" y="1458"/>
                    <a:pt x="485" y="1453"/>
                    <a:pt x="519" y="1441"/>
                  </a:cubicBezTo>
                  <a:cubicBezTo>
                    <a:pt x="552" y="1433"/>
                    <a:pt x="585" y="1417"/>
                    <a:pt x="610" y="1392"/>
                  </a:cubicBezTo>
                  <a:cubicBezTo>
                    <a:pt x="643" y="1384"/>
                    <a:pt x="676" y="1367"/>
                    <a:pt x="709" y="1351"/>
                  </a:cubicBezTo>
                  <a:cubicBezTo>
                    <a:pt x="832" y="1285"/>
                    <a:pt x="939" y="1186"/>
                    <a:pt x="1021" y="1071"/>
                  </a:cubicBezTo>
                  <a:cubicBezTo>
                    <a:pt x="1186" y="841"/>
                    <a:pt x="1219" y="528"/>
                    <a:pt x="1104" y="265"/>
                  </a:cubicBezTo>
                  <a:cubicBezTo>
                    <a:pt x="1038" y="125"/>
                    <a:pt x="914" y="34"/>
                    <a:pt x="758" y="1"/>
                  </a:cubicBezTo>
                  <a:cubicBezTo>
                    <a:pt x="749" y="1"/>
                    <a:pt x="740" y="0"/>
                    <a:pt x="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 rot="5083772">
              <a:off x="-81730" y="-34121"/>
              <a:ext cx="44589" cy="34778"/>
            </a:xfrm>
            <a:custGeom>
              <a:rect b="b" l="l" r="r" t="t"/>
              <a:pathLst>
                <a:path extrusionOk="0" h="482" w="618">
                  <a:moveTo>
                    <a:pt x="183" y="0"/>
                  </a:moveTo>
                  <a:cubicBezTo>
                    <a:pt x="109" y="0"/>
                    <a:pt x="43" y="40"/>
                    <a:pt x="8" y="111"/>
                  </a:cubicBezTo>
                  <a:cubicBezTo>
                    <a:pt x="0" y="119"/>
                    <a:pt x="8" y="135"/>
                    <a:pt x="16" y="144"/>
                  </a:cubicBezTo>
                  <a:cubicBezTo>
                    <a:pt x="33" y="144"/>
                    <a:pt x="49" y="144"/>
                    <a:pt x="58" y="127"/>
                  </a:cubicBezTo>
                  <a:cubicBezTo>
                    <a:pt x="79" y="77"/>
                    <a:pt x="132" y="52"/>
                    <a:pt x="189" y="52"/>
                  </a:cubicBezTo>
                  <a:cubicBezTo>
                    <a:pt x="198" y="52"/>
                    <a:pt x="206" y="52"/>
                    <a:pt x="214" y="53"/>
                  </a:cubicBezTo>
                  <a:cubicBezTo>
                    <a:pt x="280" y="70"/>
                    <a:pt x="346" y="102"/>
                    <a:pt x="403" y="144"/>
                  </a:cubicBezTo>
                  <a:cubicBezTo>
                    <a:pt x="453" y="177"/>
                    <a:pt x="502" y="218"/>
                    <a:pt x="535" y="267"/>
                  </a:cubicBezTo>
                  <a:cubicBezTo>
                    <a:pt x="586" y="332"/>
                    <a:pt x="528" y="429"/>
                    <a:pt x="452" y="429"/>
                  </a:cubicBezTo>
                  <a:cubicBezTo>
                    <a:pt x="441" y="429"/>
                    <a:pt x="431" y="427"/>
                    <a:pt x="420" y="423"/>
                  </a:cubicBezTo>
                  <a:cubicBezTo>
                    <a:pt x="379" y="407"/>
                    <a:pt x="337" y="391"/>
                    <a:pt x="305" y="366"/>
                  </a:cubicBezTo>
                  <a:cubicBezTo>
                    <a:pt x="272" y="349"/>
                    <a:pt x="214" y="300"/>
                    <a:pt x="230" y="259"/>
                  </a:cubicBezTo>
                  <a:cubicBezTo>
                    <a:pt x="243" y="240"/>
                    <a:pt x="264" y="231"/>
                    <a:pt x="285" y="231"/>
                  </a:cubicBezTo>
                  <a:cubicBezTo>
                    <a:pt x="292" y="231"/>
                    <a:pt x="298" y="232"/>
                    <a:pt x="305" y="234"/>
                  </a:cubicBezTo>
                  <a:cubicBezTo>
                    <a:pt x="337" y="251"/>
                    <a:pt x="370" y="267"/>
                    <a:pt x="395" y="300"/>
                  </a:cubicBezTo>
                  <a:cubicBezTo>
                    <a:pt x="399" y="304"/>
                    <a:pt x="405" y="306"/>
                    <a:pt x="412" y="306"/>
                  </a:cubicBezTo>
                  <a:cubicBezTo>
                    <a:pt x="418" y="306"/>
                    <a:pt x="424" y="304"/>
                    <a:pt x="428" y="300"/>
                  </a:cubicBezTo>
                  <a:cubicBezTo>
                    <a:pt x="436" y="292"/>
                    <a:pt x="436" y="275"/>
                    <a:pt x="428" y="259"/>
                  </a:cubicBezTo>
                  <a:cubicBezTo>
                    <a:pt x="395" y="226"/>
                    <a:pt x="362" y="201"/>
                    <a:pt x="321" y="185"/>
                  </a:cubicBezTo>
                  <a:cubicBezTo>
                    <a:pt x="309" y="181"/>
                    <a:pt x="297" y="180"/>
                    <a:pt x="286" y="180"/>
                  </a:cubicBezTo>
                  <a:cubicBezTo>
                    <a:pt x="244" y="180"/>
                    <a:pt x="209" y="203"/>
                    <a:pt x="189" y="242"/>
                  </a:cubicBezTo>
                  <a:cubicBezTo>
                    <a:pt x="165" y="292"/>
                    <a:pt x="198" y="358"/>
                    <a:pt x="272" y="407"/>
                  </a:cubicBezTo>
                  <a:cubicBezTo>
                    <a:pt x="313" y="440"/>
                    <a:pt x="354" y="465"/>
                    <a:pt x="403" y="473"/>
                  </a:cubicBezTo>
                  <a:cubicBezTo>
                    <a:pt x="420" y="481"/>
                    <a:pt x="436" y="481"/>
                    <a:pt x="453" y="481"/>
                  </a:cubicBezTo>
                  <a:cubicBezTo>
                    <a:pt x="494" y="481"/>
                    <a:pt x="527" y="473"/>
                    <a:pt x="551" y="448"/>
                  </a:cubicBezTo>
                  <a:cubicBezTo>
                    <a:pt x="609" y="391"/>
                    <a:pt x="617" y="308"/>
                    <a:pt x="568" y="242"/>
                  </a:cubicBezTo>
                  <a:cubicBezTo>
                    <a:pt x="535" y="185"/>
                    <a:pt x="486" y="144"/>
                    <a:pt x="428" y="111"/>
                  </a:cubicBezTo>
                  <a:cubicBezTo>
                    <a:pt x="370" y="61"/>
                    <a:pt x="296" y="28"/>
                    <a:pt x="222" y="4"/>
                  </a:cubicBezTo>
                  <a:cubicBezTo>
                    <a:pt x="209" y="1"/>
                    <a:pt x="196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 rot="5083772">
              <a:off x="-42507" y="-31855"/>
              <a:ext cx="30952" cy="87954"/>
            </a:xfrm>
            <a:custGeom>
              <a:rect b="b" l="l" r="r" t="t"/>
              <a:pathLst>
                <a:path extrusionOk="0" h="1219" w="429">
                  <a:moveTo>
                    <a:pt x="256" y="1"/>
                  </a:moveTo>
                  <a:cubicBezTo>
                    <a:pt x="240" y="1"/>
                    <a:pt x="231" y="9"/>
                    <a:pt x="231" y="26"/>
                  </a:cubicBezTo>
                  <a:cubicBezTo>
                    <a:pt x="231" y="42"/>
                    <a:pt x="248" y="50"/>
                    <a:pt x="256" y="50"/>
                  </a:cubicBezTo>
                  <a:cubicBezTo>
                    <a:pt x="297" y="59"/>
                    <a:pt x="330" y="83"/>
                    <a:pt x="347" y="116"/>
                  </a:cubicBezTo>
                  <a:cubicBezTo>
                    <a:pt x="363" y="157"/>
                    <a:pt x="371" y="198"/>
                    <a:pt x="371" y="248"/>
                  </a:cubicBezTo>
                  <a:cubicBezTo>
                    <a:pt x="380" y="593"/>
                    <a:pt x="248" y="923"/>
                    <a:pt x="9" y="1170"/>
                  </a:cubicBezTo>
                  <a:cubicBezTo>
                    <a:pt x="1" y="1186"/>
                    <a:pt x="1" y="1202"/>
                    <a:pt x="9" y="1211"/>
                  </a:cubicBezTo>
                  <a:cubicBezTo>
                    <a:pt x="17" y="1211"/>
                    <a:pt x="17" y="1219"/>
                    <a:pt x="26" y="1219"/>
                  </a:cubicBezTo>
                  <a:cubicBezTo>
                    <a:pt x="34" y="1219"/>
                    <a:pt x="42" y="1211"/>
                    <a:pt x="50" y="1202"/>
                  </a:cubicBezTo>
                  <a:cubicBezTo>
                    <a:pt x="297" y="947"/>
                    <a:pt x="429" y="602"/>
                    <a:pt x="429" y="248"/>
                  </a:cubicBezTo>
                  <a:cubicBezTo>
                    <a:pt x="429" y="190"/>
                    <a:pt x="421" y="141"/>
                    <a:pt x="396" y="91"/>
                  </a:cubicBezTo>
                  <a:cubicBezTo>
                    <a:pt x="371" y="34"/>
                    <a:pt x="314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 rot="5083772">
              <a:off x="2942718" y="-10865"/>
              <a:ext cx="71861" cy="68040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 rot="5083772">
              <a:off x="2962708" y="6157"/>
              <a:ext cx="28571" cy="44446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 rot="5083772">
              <a:off x="1491364" y="-571188"/>
              <a:ext cx="102742" cy="98849"/>
            </a:xfrm>
            <a:custGeom>
              <a:rect b="b" l="l" r="r" t="t"/>
              <a:pathLst>
                <a:path extrusionOk="0" h="1370" w="1424">
                  <a:moveTo>
                    <a:pt x="1119" y="0"/>
                  </a:moveTo>
                  <a:cubicBezTo>
                    <a:pt x="1055" y="0"/>
                    <a:pt x="990" y="12"/>
                    <a:pt x="938" y="28"/>
                  </a:cubicBezTo>
                  <a:cubicBezTo>
                    <a:pt x="864" y="53"/>
                    <a:pt x="807" y="78"/>
                    <a:pt x="741" y="119"/>
                  </a:cubicBezTo>
                  <a:cubicBezTo>
                    <a:pt x="626" y="152"/>
                    <a:pt x="511" y="193"/>
                    <a:pt x="395" y="242"/>
                  </a:cubicBezTo>
                  <a:cubicBezTo>
                    <a:pt x="272" y="292"/>
                    <a:pt x="157" y="382"/>
                    <a:pt x="83" y="497"/>
                  </a:cubicBezTo>
                  <a:cubicBezTo>
                    <a:pt x="0" y="621"/>
                    <a:pt x="41" y="794"/>
                    <a:pt x="173" y="868"/>
                  </a:cubicBezTo>
                  <a:cubicBezTo>
                    <a:pt x="198" y="884"/>
                    <a:pt x="222" y="892"/>
                    <a:pt x="247" y="909"/>
                  </a:cubicBezTo>
                  <a:cubicBezTo>
                    <a:pt x="247" y="917"/>
                    <a:pt x="255" y="917"/>
                    <a:pt x="264" y="925"/>
                  </a:cubicBezTo>
                  <a:cubicBezTo>
                    <a:pt x="239" y="933"/>
                    <a:pt x="222" y="999"/>
                    <a:pt x="214" y="1024"/>
                  </a:cubicBezTo>
                  <a:cubicBezTo>
                    <a:pt x="206" y="1057"/>
                    <a:pt x="206" y="1090"/>
                    <a:pt x="214" y="1131"/>
                  </a:cubicBezTo>
                  <a:cubicBezTo>
                    <a:pt x="247" y="1271"/>
                    <a:pt x="371" y="1370"/>
                    <a:pt x="519" y="1370"/>
                  </a:cubicBezTo>
                  <a:cubicBezTo>
                    <a:pt x="667" y="1353"/>
                    <a:pt x="807" y="1287"/>
                    <a:pt x="914" y="1180"/>
                  </a:cubicBezTo>
                  <a:cubicBezTo>
                    <a:pt x="1029" y="1082"/>
                    <a:pt x="1128" y="975"/>
                    <a:pt x="1210" y="851"/>
                  </a:cubicBezTo>
                  <a:cubicBezTo>
                    <a:pt x="1301" y="720"/>
                    <a:pt x="1366" y="571"/>
                    <a:pt x="1408" y="423"/>
                  </a:cubicBezTo>
                  <a:cubicBezTo>
                    <a:pt x="1424" y="341"/>
                    <a:pt x="1416" y="250"/>
                    <a:pt x="1383" y="176"/>
                  </a:cubicBezTo>
                  <a:cubicBezTo>
                    <a:pt x="1375" y="127"/>
                    <a:pt x="1350" y="86"/>
                    <a:pt x="1309" y="53"/>
                  </a:cubicBezTo>
                  <a:cubicBezTo>
                    <a:pt x="1257" y="14"/>
                    <a:pt x="1188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 rot="5083772">
              <a:off x="1432080" y="276355"/>
              <a:ext cx="62338" cy="82037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 rot="5083772">
              <a:off x="2707029" y="237009"/>
              <a:ext cx="68326" cy="54980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 rot="5083772">
              <a:off x="1348754" y="-125350"/>
              <a:ext cx="38095" cy="43869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 rot="5083772">
              <a:off x="-50075" y="323382"/>
              <a:ext cx="49928" cy="42642"/>
            </a:xfrm>
            <a:custGeom>
              <a:rect b="b" l="l" r="r" t="t"/>
              <a:pathLst>
                <a:path extrusionOk="0" h="591" w="692">
                  <a:moveTo>
                    <a:pt x="225" y="0"/>
                  </a:moveTo>
                  <a:cubicBezTo>
                    <a:pt x="175" y="0"/>
                    <a:pt x="124" y="13"/>
                    <a:pt x="83" y="39"/>
                  </a:cubicBezTo>
                  <a:cubicBezTo>
                    <a:pt x="33" y="80"/>
                    <a:pt x="0" y="129"/>
                    <a:pt x="0" y="195"/>
                  </a:cubicBezTo>
                  <a:cubicBezTo>
                    <a:pt x="0" y="253"/>
                    <a:pt x="17" y="310"/>
                    <a:pt x="58" y="352"/>
                  </a:cubicBezTo>
                  <a:cubicBezTo>
                    <a:pt x="99" y="384"/>
                    <a:pt x="132" y="417"/>
                    <a:pt x="173" y="442"/>
                  </a:cubicBezTo>
                  <a:cubicBezTo>
                    <a:pt x="206" y="467"/>
                    <a:pt x="247" y="491"/>
                    <a:pt x="280" y="516"/>
                  </a:cubicBezTo>
                  <a:cubicBezTo>
                    <a:pt x="313" y="533"/>
                    <a:pt x="346" y="541"/>
                    <a:pt x="379" y="549"/>
                  </a:cubicBezTo>
                  <a:cubicBezTo>
                    <a:pt x="428" y="582"/>
                    <a:pt x="494" y="590"/>
                    <a:pt x="552" y="590"/>
                  </a:cubicBezTo>
                  <a:cubicBezTo>
                    <a:pt x="601" y="574"/>
                    <a:pt x="642" y="533"/>
                    <a:pt x="667" y="483"/>
                  </a:cubicBezTo>
                  <a:cubicBezTo>
                    <a:pt x="683" y="434"/>
                    <a:pt x="692" y="384"/>
                    <a:pt x="683" y="327"/>
                  </a:cubicBezTo>
                  <a:cubicBezTo>
                    <a:pt x="667" y="236"/>
                    <a:pt x="618" y="154"/>
                    <a:pt x="544" y="105"/>
                  </a:cubicBezTo>
                  <a:cubicBezTo>
                    <a:pt x="469" y="64"/>
                    <a:pt x="395" y="31"/>
                    <a:pt x="313" y="14"/>
                  </a:cubicBezTo>
                  <a:cubicBezTo>
                    <a:pt x="285" y="5"/>
                    <a:pt x="255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 rot="5083772">
              <a:off x="-22407" y="334307"/>
              <a:ext cx="72" cy="7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2"/>
          <p:cNvGrpSpPr/>
          <p:nvPr/>
        </p:nvGrpSpPr>
        <p:grpSpPr>
          <a:xfrm>
            <a:off x="3649137" y="2437975"/>
            <a:ext cx="7103284" cy="2705514"/>
            <a:chOff x="3525512" y="2733050"/>
            <a:chExt cx="7103284" cy="2705514"/>
          </a:xfrm>
        </p:grpSpPr>
        <p:sp>
          <p:nvSpPr>
            <p:cNvPr id="531" name="Google Shape;531;p2"/>
            <p:cNvSpPr/>
            <p:nvPr/>
          </p:nvSpPr>
          <p:spPr>
            <a:xfrm>
              <a:off x="3525512" y="2733050"/>
              <a:ext cx="7103284" cy="2705514"/>
            </a:xfrm>
            <a:custGeom>
              <a:rect b="b" l="l" r="r" t="t"/>
              <a:pathLst>
                <a:path extrusionOk="0" h="29387" w="77153">
                  <a:moveTo>
                    <a:pt x="37865" y="1"/>
                  </a:moveTo>
                  <a:cubicBezTo>
                    <a:pt x="37297" y="1"/>
                    <a:pt x="36729" y="36"/>
                    <a:pt x="36540" y="155"/>
                  </a:cubicBezTo>
                  <a:cubicBezTo>
                    <a:pt x="36161" y="394"/>
                    <a:pt x="23554" y="13092"/>
                    <a:pt x="23554" y="13092"/>
                  </a:cubicBezTo>
                  <a:cubicBezTo>
                    <a:pt x="23554" y="13092"/>
                    <a:pt x="21356" y="13734"/>
                    <a:pt x="20640" y="13948"/>
                  </a:cubicBezTo>
                  <a:cubicBezTo>
                    <a:pt x="19933" y="14154"/>
                    <a:pt x="10403" y="22762"/>
                    <a:pt x="10403" y="22762"/>
                  </a:cubicBezTo>
                  <a:cubicBezTo>
                    <a:pt x="10403" y="22762"/>
                    <a:pt x="9196" y="22188"/>
                    <a:pt x="8585" y="22188"/>
                  </a:cubicBezTo>
                  <a:cubicBezTo>
                    <a:pt x="8550" y="22188"/>
                    <a:pt x="8516" y="22190"/>
                    <a:pt x="8485" y="22194"/>
                  </a:cubicBezTo>
                  <a:cubicBezTo>
                    <a:pt x="8181" y="22235"/>
                    <a:pt x="3860" y="24523"/>
                    <a:pt x="1" y="26597"/>
                  </a:cubicBezTo>
                  <a:lnTo>
                    <a:pt x="1" y="29387"/>
                  </a:lnTo>
                  <a:lnTo>
                    <a:pt x="77153" y="29387"/>
                  </a:lnTo>
                  <a:lnTo>
                    <a:pt x="77153" y="25502"/>
                  </a:lnTo>
                  <a:cubicBezTo>
                    <a:pt x="76873" y="25321"/>
                    <a:pt x="76684" y="25198"/>
                    <a:pt x="76626" y="25173"/>
                  </a:cubicBezTo>
                  <a:cubicBezTo>
                    <a:pt x="76248" y="24984"/>
                    <a:pt x="65631" y="22235"/>
                    <a:pt x="65253" y="21667"/>
                  </a:cubicBezTo>
                  <a:cubicBezTo>
                    <a:pt x="64874" y="21099"/>
                    <a:pt x="60472" y="16927"/>
                    <a:pt x="60134" y="16359"/>
                  </a:cubicBezTo>
                  <a:cubicBezTo>
                    <a:pt x="59864" y="15894"/>
                    <a:pt x="59241" y="15777"/>
                    <a:pt x="58608" y="15777"/>
                  </a:cubicBezTo>
                  <a:cubicBezTo>
                    <a:pt x="58469" y="15777"/>
                    <a:pt x="58329" y="15782"/>
                    <a:pt x="58192" y="15791"/>
                  </a:cubicBezTo>
                  <a:cubicBezTo>
                    <a:pt x="58177" y="15792"/>
                    <a:pt x="58161" y="15793"/>
                    <a:pt x="58145" y="15793"/>
                  </a:cubicBezTo>
                  <a:cubicBezTo>
                    <a:pt x="57367" y="15793"/>
                    <a:pt x="55699" y="14623"/>
                    <a:pt x="52909" y="13043"/>
                  </a:cubicBezTo>
                  <a:cubicBezTo>
                    <a:pt x="47321" y="9915"/>
                    <a:pt x="41371" y="1678"/>
                    <a:pt x="41280" y="1480"/>
                  </a:cubicBezTo>
                  <a:cubicBezTo>
                    <a:pt x="41181" y="1291"/>
                    <a:pt x="41371" y="962"/>
                    <a:pt x="41091" y="394"/>
                  </a:cubicBezTo>
                  <a:cubicBezTo>
                    <a:pt x="40940" y="91"/>
                    <a:pt x="40528" y="27"/>
                    <a:pt x="40116" y="27"/>
                  </a:cubicBezTo>
                  <a:cubicBezTo>
                    <a:pt x="39811" y="27"/>
                    <a:pt x="39506" y="62"/>
                    <a:pt x="39306" y="62"/>
                  </a:cubicBezTo>
                  <a:cubicBezTo>
                    <a:pt x="39262" y="62"/>
                    <a:pt x="39223" y="61"/>
                    <a:pt x="39190" y="56"/>
                  </a:cubicBezTo>
                  <a:cubicBezTo>
                    <a:pt x="39001" y="36"/>
                    <a:pt x="38433" y="1"/>
                    <a:pt x="37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5682078" y="2733050"/>
              <a:ext cx="2999099" cy="1475065"/>
            </a:xfrm>
            <a:custGeom>
              <a:rect b="b" l="l" r="r" t="t"/>
              <a:pathLst>
                <a:path extrusionOk="0" h="16022" w="32575">
                  <a:moveTo>
                    <a:pt x="14441" y="1"/>
                  </a:moveTo>
                  <a:cubicBezTo>
                    <a:pt x="13873" y="1"/>
                    <a:pt x="13305" y="36"/>
                    <a:pt x="13116" y="155"/>
                  </a:cubicBezTo>
                  <a:cubicBezTo>
                    <a:pt x="12737" y="394"/>
                    <a:pt x="697" y="12096"/>
                    <a:pt x="228" y="12425"/>
                  </a:cubicBezTo>
                  <a:cubicBezTo>
                    <a:pt x="212" y="12434"/>
                    <a:pt x="195" y="12450"/>
                    <a:pt x="187" y="12467"/>
                  </a:cubicBezTo>
                  <a:cubicBezTo>
                    <a:pt x="0" y="12640"/>
                    <a:pt x="175" y="12918"/>
                    <a:pt x="392" y="12918"/>
                  </a:cubicBezTo>
                  <a:cubicBezTo>
                    <a:pt x="433" y="12918"/>
                    <a:pt x="475" y="12908"/>
                    <a:pt x="516" y="12886"/>
                  </a:cubicBezTo>
                  <a:cubicBezTo>
                    <a:pt x="1520" y="12343"/>
                    <a:pt x="2492" y="11751"/>
                    <a:pt x="3438" y="11109"/>
                  </a:cubicBezTo>
                  <a:cubicBezTo>
                    <a:pt x="3493" y="11071"/>
                    <a:pt x="3552" y="11055"/>
                    <a:pt x="3608" y="11055"/>
                  </a:cubicBezTo>
                  <a:cubicBezTo>
                    <a:pt x="3811" y="11055"/>
                    <a:pt x="3984" y="11268"/>
                    <a:pt x="3874" y="11487"/>
                  </a:cubicBezTo>
                  <a:cubicBezTo>
                    <a:pt x="3709" y="11833"/>
                    <a:pt x="3553" y="12137"/>
                    <a:pt x="3413" y="12401"/>
                  </a:cubicBezTo>
                  <a:cubicBezTo>
                    <a:pt x="3133" y="12940"/>
                    <a:pt x="3549" y="13535"/>
                    <a:pt x="4097" y="13535"/>
                  </a:cubicBezTo>
                  <a:cubicBezTo>
                    <a:pt x="4177" y="13535"/>
                    <a:pt x="4260" y="13522"/>
                    <a:pt x="4343" y="13495"/>
                  </a:cubicBezTo>
                  <a:cubicBezTo>
                    <a:pt x="5545" y="13100"/>
                    <a:pt x="7454" y="12113"/>
                    <a:pt x="10285" y="9743"/>
                  </a:cubicBezTo>
                  <a:cubicBezTo>
                    <a:pt x="10392" y="9654"/>
                    <a:pt x="10519" y="9613"/>
                    <a:pt x="10644" y="9613"/>
                  </a:cubicBezTo>
                  <a:cubicBezTo>
                    <a:pt x="10910" y="9613"/>
                    <a:pt x="11167" y="9799"/>
                    <a:pt x="11207" y="10097"/>
                  </a:cubicBezTo>
                  <a:cubicBezTo>
                    <a:pt x="11289" y="10664"/>
                    <a:pt x="11388" y="11265"/>
                    <a:pt x="11478" y="11808"/>
                  </a:cubicBezTo>
                  <a:cubicBezTo>
                    <a:pt x="11532" y="12111"/>
                    <a:pt x="11786" y="12275"/>
                    <a:pt x="12038" y="12275"/>
                  </a:cubicBezTo>
                  <a:cubicBezTo>
                    <a:pt x="12245" y="12275"/>
                    <a:pt x="12452" y="12165"/>
                    <a:pt x="12548" y="11932"/>
                  </a:cubicBezTo>
                  <a:cubicBezTo>
                    <a:pt x="12803" y="11298"/>
                    <a:pt x="13108" y="10623"/>
                    <a:pt x="13387" y="10080"/>
                  </a:cubicBezTo>
                  <a:cubicBezTo>
                    <a:pt x="13496" y="9866"/>
                    <a:pt x="13703" y="9761"/>
                    <a:pt x="13908" y="9761"/>
                  </a:cubicBezTo>
                  <a:cubicBezTo>
                    <a:pt x="14122" y="9761"/>
                    <a:pt x="14336" y="9874"/>
                    <a:pt x="14441" y="10097"/>
                  </a:cubicBezTo>
                  <a:cubicBezTo>
                    <a:pt x="15165" y="11644"/>
                    <a:pt x="16613" y="14359"/>
                    <a:pt x="18383" y="15931"/>
                  </a:cubicBezTo>
                  <a:cubicBezTo>
                    <a:pt x="18452" y="15994"/>
                    <a:pt x="18532" y="16022"/>
                    <a:pt x="18609" y="16022"/>
                  </a:cubicBezTo>
                  <a:cubicBezTo>
                    <a:pt x="18823" y="16022"/>
                    <a:pt x="19019" y="15809"/>
                    <a:pt x="18934" y="15561"/>
                  </a:cubicBezTo>
                  <a:cubicBezTo>
                    <a:pt x="18728" y="14993"/>
                    <a:pt x="18473" y="14343"/>
                    <a:pt x="18259" y="13808"/>
                  </a:cubicBezTo>
                  <a:cubicBezTo>
                    <a:pt x="18139" y="13494"/>
                    <a:pt x="18382" y="13197"/>
                    <a:pt x="18671" y="13197"/>
                  </a:cubicBezTo>
                  <a:cubicBezTo>
                    <a:pt x="18739" y="13197"/>
                    <a:pt x="18808" y="13213"/>
                    <a:pt x="18877" y="13248"/>
                  </a:cubicBezTo>
                  <a:cubicBezTo>
                    <a:pt x="19864" y="13759"/>
                    <a:pt x="20868" y="14220"/>
                    <a:pt x="21905" y="14623"/>
                  </a:cubicBezTo>
                  <a:cubicBezTo>
                    <a:pt x="21976" y="14649"/>
                    <a:pt x="22046" y="14661"/>
                    <a:pt x="22114" y="14661"/>
                  </a:cubicBezTo>
                  <a:cubicBezTo>
                    <a:pt x="22555" y="14661"/>
                    <a:pt x="22883" y="14148"/>
                    <a:pt x="22605" y="13734"/>
                  </a:cubicBezTo>
                  <a:cubicBezTo>
                    <a:pt x="22448" y="13504"/>
                    <a:pt x="22292" y="13273"/>
                    <a:pt x="22144" y="13059"/>
                  </a:cubicBezTo>
                  <a:cubicBezTo>
                    <a:pt x="21977" y="12816"/>
                    <a:pt x="22167" y="12515"/>
                    <a:pt x="22419" y="12515"/>
                  </a:cubicBezTo>
                  <a:cubicBezTo>
                    <a:pt x="22465" y="12515"/>
                    <a:pt x="22514" y="12526"/>
                    <a:pt x="22563" y="12549"/>
                  </a:cubicBezTo>
                  <a:cubicBezTo>
                    <a:pt x="23567" y="13010"/>
                    <a:pt x="24999" y="13660"/>
                    <a:pt x="26003" y="14055"/>
                  </a:cubicBezTo>
                  <a:cubicBezTo>
                    <a:pt x="26053" y="14073"/>
                    <a:pt x="26102" y="14082"/>
                    <a:pt x="26149" y="14082"/>
                  </a:cubicBezTo>
                  <a:cubicBezTo>
                    <a:pt x="26459" y="14082"/>
                    <a:pt x="26681" y="13715"/>
                    <a:pt x="26481" y="13429"/>
                  </a:cubicBezTo>
                  <a:lnTo>
                    <a:pt x="26481" y="13429"/>
                  </a:lnTo>
                  <a:cubicBezTo>
                    <a:pt x="26481" y="13430"/>
                    <a:pt x="27460" y="13932"/>
                    <a:pt x="28406" y="14343"/>
                  </a:cubicBezTo>
                  <a:cubicBezTo>
                    <a:pt x="28496" y="14381"/>
                    <a:pt x="28587" y="14398"/>
                    <a:pt x="28674" y="14398"/>
                  </a:cubicBezTo>
                  <a:cubicBezTo>
                    <a:pt x="29114" y="14398"/>
                    <a:pt x="29477" y="13956"/>
                    <a:pt x="29312" y="13495"/>
                  </a:cubicBezTo>
                  <a:cubicBezTo>
                    <a:pt x="29287" y="13421"/>
                    <a:pt x="29279" y="13380"/>
                    <a:pt x="29279" y="13380"/>
                  </a:cubicBezTo>
                  <a:lnTo>
                    <a:pt x="29279" y="13380"/>
                  </a:lnTo>
                  <a:lnTo>
                    <a:pt x="32151" y="14664"/>
                  </a:lnTo>
                  <a:cubicBezTo>
                    <a:pt x="32184" y="14678"/>
                    <a:pt x="32216" y="14684"/>
                    <a:pt x="32247" y="14684"/>
                  </a:cubicBezTo>
                  <a:cubicBezTo>
                    <a:pt x="32450" y="14684"/>
                    <a:pt x="32575" y="14404"/>
                    <a:pt x="32381" y="14261"/>
                  </a:cubicBezTo>
                  <a:cubicBezTo>
                    <a:pt x="31937" y="13931"/>
                    <a:pt x="31147" y="13454"/>
                    <a:pt x="29847" y="12714"/>
                  </a:cubicBezTo>
                  <a:cubicBezTo>
                    <a:pt x="24251" y="9586"/>
                    <a:pt x="17947" y="1678"/>
                    <a:pt x="17856" y="1480"/>
                  </a:cubicBezTo>
                  <a:cubicBezTo>
                    <a:pt x="17757" y="1291"/>
                    <a:pt x="17947" y="962"/>
                    <a:pt x="17667" y="394"/>
                  </a:cubicBezTo>
                  <a:cubicBezTo>
                    <a:pt x="17516" y="91"/>
                    <a:pt x="17104" y="27"/>
                    <a:pt x="16692" y="27"/>
                  </a:cubicBezTo>
                  <a:cubicBezTo>
                    <a:pt x="16387" y="27"/>
                    <a:pt x="16082" y="62"/>
                    <a:pt x="15882" y="62"/>
                  </a:cubicBezTo>
                  <a:cubicBezTo>
                    <a:pt x="15838" y="62"/>
                    <a:pt x="15799" y="61"/>
                    <a:pt x="15766" y="56"/>
                  </a:cubicBezTo>
                  <a:cubicBezTo>
                    <a:pt x="15577" y="36"/>
                    <a:pt x="15009" y="1"/>
                    <a:pt x="14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7187549" y="3030607"/>
              <a:ext cx="280253" cy="355187"/>
            </a:xfrm>
            <a:custGeom>
              <a:rect b="b" l="l" r="r" t="t"/>
              <a:pathLst>
                <a:path extrusionOk="0" h="3858" w="3044">
                  <a:moveTo>
                    <a:pt x="186" y="0"/>
                  </a:moveTo>
                  <a:cubicBezTo>
                    <a:pt x="93" y="0"/>
                    <a:pt x="1" y="83"/>
                    <a:pt x="23" y="199"/>
                  </a:cubicBezTo>
                  <a:lnTo>
                    <a:pt x="163" y="980"/>
                  </a:lnTo>
                  <a:cubicBezTo>
                    <a:pt x="253" y="1458"/>
                    <a:pt x="500" y="1902"/>
                    <a:pt x="879" y="2215"/>
                  </a:cubicBezTo>
                  <a:lnTo>
                    <a:pt x="2755" y="3820"/>
                  </a:lnTo>
                  <a:cubicBezTo>
                    <a:pt x="2785" y="3846"/>
                    <a:pt x="2818" y="3857"/>
                    <a:pt x="2849" y="3857"/>
                  </a:cubicBezTo>
                  <a:cubicBezTo>
                    <a:pt x="2955" y="3857"/>
                    <a:pt x="3043" y="3730"/>
                    <a:pt x="2961" y="3622"/>
                  </a:cubicBezTo>
                  <a:lnTo>
                    <a:pt x="311" y="67"/>
                  </a:lnTo>
                  <a:cubicBezTo>
                    <a:pt x="278" y="21"/>
                    <a:pt x="232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7343510" y="3435974"/>
              <a:ext cx="249135" cy="270579"/>
            </a:xfrm>
            <a:custGeom>
              <a:rect b="b" l="l" r="r" t="t"/>
              <a:pathLst>
                <a:path extrusionOk="0" h="2939" w="2706">
                  <a:moveTo>
                    <a:pt x="157" y="0"/>
                  </a:moveTo>
                  <a:cubicBezTo>
                    <a:pt x="76" y="0"/>
                    <a:pt x="1" y="73"/>
                    <a:pt x="24" y="165"/>
                  </a:cubicBezTo>
                  <a:lnTo>
                    <a:pt x="189" y="783"/>
                  </a:lnTo>
                  <a:cubicBezTo>
                    <a:pt x="296" y="1169"/>
                    <a:pt x="526" y="1507"/>
                    <a:pt x="847" y="1746"/>
                  </a:cubicBezTo>
                  <a:lnTo>
                    <a:pt x="2468" y="2914"/>
                  </a:lnTo>
                  <a:cubicBezTo>
                    <a:pt x="2492" y="2931"/>
                    <a:pt x="2516" y="2938"/>
                    <a:pt x="2539" y="2938"/>
                  </a:cubicBezTo>
                  <a:cubicBezTo>
                    <a:pt x="2631" y="2938"/>
                    <a:pt x="2705" y="2827"/>
                    <a:pt x="2633" y="2741"/>
                  </a:cubicBezTo>
                  <a:lnTo>
                    <a:pt x="255" y="42"/>
                  </a:lnTo>
                  <a:cubicBezTo>
                    <a:pt x="225" y="13"/>
                    <a:pt x="191" y="0"/>
                    <a:pt x="1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2"/>
          <p:cNvSpPr/>
          <p:nvPr/>
        </p:nvSpPr>
        <p:spPr>
          <a:xfrm rot="4147751">
            <a:off x="7442062" y="506078"/>
            <a:ext cx="585481" cy="554385"/>
          </a:xfrm>
          <a:custGeom>
            <a:rect b="b" l="l" r="r" t="t"/>
            <a:pathLst>
              <a:path extrusionOk="0" h="943" w="996">
                <a:moveTo>
                  <a:pt x="682" y="1"/>
                </a:moveTo>
                <a:cubicBezTo>
                  <a:pt x="628" y="1"/>
                  <a:pt x="574" y="15"/>
                  <a:pt x="527" y="43"/>
                </a:cubicBezTo>
                <a:cubicBezTo>
                  <a:pt x="461" y="84"/>
                  <a:pt x="412" y="142"/>
                  <a:pt x="395" y="216"/>
                </a:cubicBezTo>
                <a:cubicBezTo>
                  <a:pt x="372" y="212"/>
                  <a:pt x="348" y="210"/>
                  <a:pt x="324" y="210"/>
                </a:cubicBezTo>
                <a:cubicBezTo>
                  <a:pt x="255" y="210"/>
                  <a:pt x="185" y="227"/>
                  <a:pt x="123" y="257"/>
                </a:cubicBezTo>
                <a:cubicBezTo>
                  <a:pt x="41" y="315"/>
                  <a:pt x="0" y="413"/>
                  <a:pt x="25" y="520"/>
                </a:cubicBezTo>
                <a:cubicBezTo>
                  <a:pt x="74" y="718"/>
                  <a:pt x="305" y="899"/>
                  <a:pt x="535" y="932"/>
                </a:cubicBezTo>
                <a:cubicBezTo>
                  <a:pt x="562" y="939"/>
                  <a:pt x="590" y="942"/>
                  <a:pt x="618" y="942"/>
                </a:cubicBezTo>
                <a:cubicBezTo>
                  <a:pt x="723" y="942"/>
                  <a:pt x="824" y="895"/>
                  <a:pt x="889" y="817"/>
                </a:cubicBezTo>
                <a:cubicBezTo>
                  <a:pt x="946" y="726"/>
                  <a:pt x="971" y="627"/>
                  <a:pt x="979" y="520"/>
                </a:cubicBezTo>
                <a:lnTo>
                  <a:pt x="979" y="430"/>
                </a:lnTo>
                <a:cubicBezTo>
                  <a:pt x="988" y="397"/>
                  <a:pt x="996" y="364"/>
                  <a:pt x="996" y="323"/>
                </a:cubicBezTo>
                <a:cubicBezTo>
                  <a:pt x="996" y="216"/>
                  <a:pt x="938" y="109"/>
                  <a:pt x="848" y="51"/>
                </a:cubicBezTo>
                <a:cubicBezTo>
                  <a:pt x="797" y="17"/>
                  <a:pt x="739" y="1"/>
                  <a:pt x="6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"/>
          <p:cNvSpPr/>
          <p:nvPr/>
        </p:nvSpPr>
        <p:spPr>
          <a:xfrm rot="4147751">
            <a:off x="7616873" y="646825"/>
            <a:ext cx="232782" cy="362143"/>
          </a:xfrm>
          <a:custGeom>
            <a:rect b="b" l="l" r="r" t="t"/>
            <a:pathLst>
              <a:path extrusionOk="0" h="616" w="396">
                <a:moveTo>
                  <a:pt x="25" y="0"/>
                </a:moveTo>
                <a:cubicBezTo>
                  <a:pt x="19" y="0"/>
                  <a:pt x="13" y="2"/>
                  <a:pt x="9" y="6"/>
                </a:cubicBezTo>
                <a:cubicBezTo>
                  <a:pt x="0" y="15"/>
                  <a:pt x="0" y="31"/>
                  <a:pt x="9" y="39"/>
                </a:cubicBezTo>
                <a:cubicBezTo>
                  <a:pt x="181" y="179"/>
                  <a:pt x="297" y="377"/>
                  <a:pt x="338" y="591"/>
                </a:cubicBezTo>
                <a:cubicBezTo>
                  <a:pt x="346" y="599"/>
                  <a:pt x="354" y="607"/>
                  <a:pt x="371" y="615"/>
                </a:cubicBezTo>
                <a:cubicBezTo>
                  <a:pt x="387" y="607"/>
                  <a:pt x="395" y="599"/>
                  <a:pt x="395" y="583"/>
                </a:cubicBezTo>
                <a:cubicBezTo>
                  <a:pt x="346" y="360"/>
                  <a:pt x="223" y="155"/>
                  <a:pt x="42" y="6"/>
                </a:cubicBezTo>
                <a:cubicBezTo>
                  <a:pt x="37" y="2"/>
                  <a:pt x="31" y="0"/>
                  <a:pt x="25" y="0"/>
                </a:cubicBezTo>
                <a:close/>
              </a:path>
            </a:pathLst>
          </a:custGeom>
          <a:solidFill>
            <a:srgbClr val="E887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"/>
          <p:cNvSpPr/>
          <p:nvPr/>
        </p:nvSpPr>
        <p:spPr>
          <a:xfrm rot="5083787">
            <a:off x="5567311" y="489389"/>
            <a:ext cx="174187" cy="140166"/>
          </a:xfrm>
          <a:custGeom>
            <a:rect b="b" l="l" r="r" t="t"/>
            <a:pathLst>
              <a:path extrusionOk="0" h="762" w="947">
                <a:moveTo>
                  <a:pt x="667" y="0"/>
                </a:moveTo>
                <a:cubicBezTo>
                  <a:pt x="573" y="0"/>
                  <a:pt x="475" y="46"/>
                  <a:pt x="403" y="96"/>
                </a:cubicBezTo>
                <a:cubicBezTo>
                  <a:pt x="288" y="178"/>
                  <a:pt x="181" y="277"/>
                  <a:pt x="91" y="384"/>
                </a:cubicBezTo>
                <a:cubicBezTo>
                  <a:pt x="41" y="434"/>
                  <a:pt x="8" y="499"/>
                  <a:pt x="17" y="573"/>
                </a:cubicBezTo>
                <a:cubicBezTo>
                  <a:pt x="0" y="639"/>
                  <a:pt x="33" y="705"/>
                  <a:pt x="91" y="738"/>
                </a:cubicBezTo>
                <a:cubicBezTo>
                  <a:pt x="129" y="752"/>
                  <a:pt x="170" y="761"/>
                  <a:pt x="211" y="761"/>
                </a:cubicBezTo>
                <a:cubicBezTo>
                  <a:pt x="240" y="761"/>
                  <a:pt x="269" y="757"/>
                  <a:pt x="296" y="746"/>
                </a:cubicBezTo>
                <a:cubicBezTo>
                  <a:pt x="362" y="730"/>
                  <a:pt x="428" y="705"/>
                  <a:pt x="486" y="664"/>
                </a:cubicBezTo>
                <a:cubicBezTo>
                  <a:pt x="593" y="606"/>
                  <a:pt x="691" y="532"/>
                  <a:pt x="782" y="442"/>
                </a:cubicBezTo>
                <a:cubicBezTo>
                  <a:pt x="881" y="327"/>
                  <a:pt x="947" y="137"/>
                  <a:pt x="798" y="38"/>
                </a:cubicBezTo>
                <a:cubicBezTo>
                  <a:pt x="758" y="11"/>
                  <a:pt x="713" y="0"/>
                  <a:pt x="6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"/>
          <p:cNvSpPr/>
          <p:nvPr/>
        </p:nvSpPr>
        <p:spPr>
          <a:xfrm rot="8099956">
            <a:off x="6334591" y="918742"/>
            <a:ext cx="237045" cy="311969"/>
          </a:xfrm>
          <a:custGeom>
            <a:rect b="b" l="l" r="r" t="t"/>
            <a:pathLst>
              <a:path extrusionOk="0" h="1137" w="864">
                <a:moveTo>
                  <a:pt x="595" y="1"/>
                </a:moveTo>
                <a:cubicBezTo>
                  <a:pt x="589" y="1"/>
                  <a:pt x="583" y="1"/>
                  <a:pt x="576" y="1"/>
                </a:cubicBezTo>
                <a:cubicBezTo>
                  <a:pt x="469" y="18"/>
                  <a:pt x="362" y="67"/>
                  <a:pt x="288" y="133"/>
                </a:cubicBezTo>
                <a:cubicBezTo>
                  <a:pt x="198" y="199"/>
                  <a:pt x="132" y="289"/>
                  <a:pt x="99" y="396"/>
                </a:cubicBezTo>
                <a:lnTo>
                  <a:pt x="99" y="404"/>
                </a:lnTo>
                <a:cubicBezTo>
                  <a:pt x="66" y="454"/>
                  <a:pt x="50" y="511"/>
                  <a:pt x="33" y="569"/>
                </a:cubicBezTo>
                <a:cubicBezTo>
                  <a:pt x="0" y="651"/>
                  <a:pt x="41" y="742"/>
                  <a:pt x="124" y="775"/>
                </a:cubicBezTo>
                <a:cubicBezTo>
                  <a:pt x="153" y="781"/>
                  <a:pt x="182" y="786"/>
                  <a:pt x="211" y="786"/>
                </a:cubicBezTo>
                <a:cubicBezTo>
                  <a:pt x="223" y="786"/>
                  <a:pt x="235" y="785"/>
                  <a:pt x="247" y="783"/>
                </a:cubicBezTo>
                <a:lnTo>
                  <a:pt x="247" y="783"/>
                </a:lnTo>
                <a:cubicBezTo>
                  <a:pt x="231" y="841"/>
                  <a:pt x="239" y="898"/>
                  <a:pt x="255" y="956"/>
                </a:cubicBezTo>
                <a:cubicBezTo>
                  <a:pt x="280" y="1063"/>
                  <a:pt x="387" y="1137"/>
                  <a:pt x="502" y="1137"/>
                </a:cubicBezTo>
                <a:cubicBezTo>
                  <a:pt x="766" y="1104"/>
                  <a:pt x="799" y="750"/>
                  <a:pt x="823" y="553"/>
                </a:cubicBezTo>
                <a:cubicBezTo>
                  <a:pt x="847" y="351"/>
                  <a:pt x="864" y="1"/>
                  <a:pt x="5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"/>
          <p:cNvSpPr/>
          <p:nvPr/>
        </p:nvSpPr>
        <p:spPr>
          <a:xfrm rot="8270297">
            <a:off x="5199666" y="636900"/>
            <a:ext cx="309135" cy="292715"/>
          </a:xfrm>
          <a:custGeom>
            <a:rect b="b" l="l" r="r" t="t"/>
            <a:pathLst>
              <a:path extrusionOk="0" h="943" w="996">
                <a:moveTo>
                  <a:pt x="682" y="1"/>
                </a:moveTo>
                <a:cubicBezTo>
                  <a:pt x="628" y="1"/>
                  <a:pt x="574" y="15"/>
                  <a:pt x="527" y="43"/>
                </a:cubicBezTo>
                <a:cubicBezTo>
                  <a:pt x="461" y="84"/>
                  <a:pt x="412" y="142"/>
                  <a:pt x="395" y="216"/>
                </a:cubicBezTo>
                <a:cubicBezTo>
                  <a:pt x="372" y="212"/>
                  <a:pt x="348" y="210"/>
                  <a:pt x="324" y="210"/>
                </a:cubicBezTo>
                <a:cubicBezTo>
                  <a:pt x="255" y="210"/>
                  <a:pt x="185" y="227"/>
                  <a:pt x="123" y="257"/>
                </a:cubicBezTo>
                <a:cubicBezTo>
                  <a:pt x="41" y="315"/>
                  <a:pt x="0" y="413"/>
                  <a:pt x="25" y="520"/>
                </a:cubicBezTo>
                <a:cubicBezTo>
                  <a:pt x="74" y="718"/>
                  <a:pt x="305" y="899"/>
                  <a:pt x="535" y="932"/>
                </a:cubicBezTo>
                <a:cubicBezTo>
                  <a:pt x="562" y="939"/>
                  <a:pt x="590" y="942"/>
                  <a:pt x="618" y="942"/>
                </a:cubicBezTo>
                <a:cubicBezTo>
                  <a:pt x="723" y="942"/>
                  <a:pt x="824" y="895"/>
                  <a:pt x="889" y="817"/>
                </a:cubicBezTo>
                <a:cubicBezTo>
                  <a:pt x="946" y="726"/>
                  <a:pt x="971" y="627"/>
                  <a:pt x="979" y="520"/>
                </a:cubicBezTo>
                <a:lnTo>
                  <a:pt x="979" y="430"/>
                </a:lnTo>
                <a:cubicBezTo>
                  <a:pt x="988" y="397"/>
                  <a:pt x="996" y="364"/>
                  <a:pt x="996" y="323"/>
                </a:cubicBezTo>
                <a:cubicBezTo>
                  <a:pt x="996" y="216"/>
                  <a:pt x="938" y="109"/>
                  <a:pt x="848" y="51"/>
                </a:cubicBezTo>
                <a:cubicBezTo>
                  <a:pt x="797" y="17"/>
                  <a:pt x="739" y="1"/>
                  <a:pt x="6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"/>
          <p:cNvSpPr/>
          <p:nvPr/>
        </p:nvSpPr>
        <p:spPr>
          <a:xfrm rot="8270297">
            <a:off x="5270530" y="695450"/>
            <a:ext cx="122909" cy="191212"/>
          </a:xfrm>
          <a:custGeom>
            <a:rect b="b" l="l" r="r" t="t"/>
            <a:pathLst>
              <a:path extrusionOk="0" h="616" w="396">
                <a:moveTo>
                  <a:pt x="25" y="0"/>
                </a:moveTo>
                <a:cubicBezTo>
                  <a:pt x="19" y="0"/>
                  <a:pt x="13" y="2"/>
                  <a:pt x="9" y="6"/>
                </a:cubicBezTo>
                <a:cubicBezTo>
                  <a:pt x="0" y="15"/>
                  <a:pt x="0" y="31"/>
                  <a:pt x="9" y="39"/>
                </a:cubicBezTo>
                <a:cubicBezTo>
                  <a:pt x="181" y="179"/>
                  <a:pt x="297" y="377"/>
                  <a:pt x="338" y="591"/>
                </a:cubicBezTo>
                <a:cubicBezTo>
                  <a:pt x="346" y="599"/>
                  <a:pt x="354" y="607"/>
                  <a:pt x="371" y="615"/>
                </a:cubicBezTo>
                <a:cubicBezTo>
                  <a:pt x="387" y="607"/>
                  <a:pt x="395" y="599"/>
                  <a:pt x="395" y="583"/>
                </a:cubicBezTo>
                <a:cubicBezTo>
                  <a:pt x="346" y="360"/>
                  <a:pt x="223" y="155"/>
                  <a:pt x="42" y="6"/>
                </a:cubicBezTo>
                <a:cubicBezTo>
                  <a:pt x="37" y="2"/>
                  <a:pt x="31" y="0"/>
                  <a:pt x="25" y="0"/>
                </a:cubicBezTo>
                <a:close/>
              </a:path>
            </a:pathLst>
          </a:custGeom>
          <a:solidFill>
            <a:srgbClr val="E887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"/>
          <p:cNvSpPr/>
          <p:nvPr/>
        </p:nvSpPr>
        <p:spPr>
          <a:xfrm rot="5083832">
            <a:off x="4427582" y="828116"/>
            <a:ext cx="91978" cy="74012"/>
          </a:xfrm>
          <a:custGeom>
            <a:rect b="b" l="l" r="r" t="t"/>
            <a:pathLst>
              <a:path extrusionOk="0" h="762" w="947">
                <a:moveTo>
                  <a:pt x="667" y="0"/>
                </a:moveTo>
                <a:cubicBezTo>
                  <a:pt x="573" y="0"/>
                  <a:pt x="475" y="46"/>
                  <a:pt x="403" y="96"/>
                </a:cubicBezTo>
                <a:cubicBezTo>
                  <a:pt x="288" y="178"/>
                  <a:pt x="181" y="277"/>
                  <a:pt x="91" y="384"/>
                </a:cubicBezTo>
                <a:cubicBezTo>
                  <a:pt x="41" y="434"/>
                  <a:pt x="8" y="499"/>
                  <a:pt x="17" y="573"/>
                </a:cubicBezTo>
                <a:cubicBezTo>
                  <a:pt x="0" y="639"/>
                  <a:pt x="33" y="705"/>
                  <a:pt x="91" y="738"/>
                </a:cubicBezTo>
                <a:cubicBezTo>
                  <a:pt x="129" y="752"/>
                  <a:pt x="170" y="761"/>
                  <a:pt x="211" y="761"/>
                </a:cubicBezTo>
                <a:cubicBezTo>
                  <a:pt x="240" y="761"/>
                  <a:pt x="269" y="757"/>
                  <a:pt x="296" y="746"/>
                </a:cubicBezTo>
                <a:cubicBezTo>
                  <a:pt x="362" y="730"/>
                  <a:pt x="428" y="705"/>
                  <a:pt x="486" y="664"/>
                </a:cubicBezTo>
                <a:cubicBezTo>
                  <a:pt x="593" y="606"/>
                  <a:pt x="691" y="532"/>
                  <a:pt x="782" y="442"/>
                </a:cubicBezTo>
                <a:cubicBezTo>
                  <a:pt x="881" y="327"/>
                  <a:pt x="947" y="137"/>
                  <a:pt x="798" y="38"/>
                </a:cubicBezTo>
                <a:cubicBezTo>
                  <a:pt x="758" y="11"/>
                  <a:pt x="713" y="0"/>
                  <a:pt x="6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"/>
          <p:cNvSpPr/>
          <p:nvPr/>
        </p:nvSpPr>
        <p:spPr>
          <a:xfrm rot="-734921">
            <a:off x="4832727" y="1054829"/>
            <a:ext cx="125168" cy="164727"/>
          </a:xfrm>
          <a:custGeom>
            <a:rect b="b" l="l" r="r" t="t"/>
            <a:pathLst>
              <a:path extrusionOk="0" h="1137" w="864">
                <a:moveTo>
                  <a:pt x="595" y="1"/>
                </a:moveTo>
                <a:cubicBezTo>
                  <a:pt x="589" y="1"/>
                  <a:pt x="583" y="1"/>
                  <a:pt x="576" y="1"/>
                </a:cubicBezTo>
                <a:cubicBezTo>
                  <a:pt x="469" y="18"/>
                  <a:pt x="362" y="67"/>
                  <a:pt x="288" y="133"/>
                </a:cubicBezTo>
                <a:cubicBezTo>
                  <a:pt x="198" y="199"/>
                  <a:pt x="132" y="289"/>
                  <a:pt x="99" y="396"/>
                </a:cubicBezTo>
                <a:lnTo>
                  <a:pt x="99" y="404"/>
                </a:lnTo>
                <a:cubicBezTo>
                  <a:pt x="66" y="454"/>
                  <a:pt x="50" y="511"/>
                  <a:pt x="33" y="569"/>
                </a:cubicBezTo>
                <a:cubicBezTo>
                  <a:pt x="0" y="651"/>
                  <a:pt x="41" y="742"/>
                  <a:pt x="124" y="775"/>
                </a:cubicBezTo>
                <a:cubicBezTo>
                  <a:pt x="153" y="781"/>
                  <a:pt x="182" y="786"/>
                  <a:pt x="211" y="786"/>
                </a:cubicBezTo>
                <a:cubicBezTo>
                  <a:pt x="223" y="786"/>
                  <a:pt x="235" y="785"/>
                  <a:pt x="247" y="783"/>
                </a:cubicBezTo>
                <a:lnTo>
                  <a:pt x="247" y="783"/>
                </a:lnTo>
                <a:cubicBezTo>
                  <a:pt x="231" y="841"/>
                  <a:pt x="239" y="898"/>
                  <a:pt x="255" y="956"/>
                </a:cubicBezTo>
                <a:cubicBezTo>
                  <a:pt x="280" y="1063"/>
                  <a:pt x="387" y="1137"/>
                  <a:pt x="502" y="1137"/>
                </a:cubicBezTo>
                <a:cubicBezTo>
                  <a:pt x="766" y="1104"/>
                  <a:pt x="799" y="750"/>
                  <a:pt x="823" y="553"/>
                </a:cubicBezTo>
                <a:cubicBezTo>
                  <a:pt x="847" y="351"/>
                  <a:pt x="864" y="1"/>
                  <a:pt x="59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"/>
          <p:cNvSpPr/>
          <p:nvPr/>
        </p:nvSpPr>
        <p:spPr>
          <a:xfrm rot="2065051">
            <a:off x="4215666" y="472471"/>
            <a:ext cx="183748" cy="173983"/>
          </a:xfrm>
          <a:custGeom>
            <a:rect b="b" l="l" r="r" t="t"/>
            <a:pathLst>
              <a:path extrusionOk="0" h="943" w="996">
                <a:moveTo>
                  <a:pt x="682" y="1"/>
                </a:moveTo>
                <a:cubicBezTo>
                  <a:pt x="628" y="1"/>
                  <a:pt x="574" y="15"/>
                  <a:pt x="527" y="43"/>
                </a:cubicBezTo>
                <a:cubicBezTo>
                  <a:pt x="461" y="84"/>
                  <a:pt x="412" y="142"/>
                  <a:pt x="395" y="216"/>
                </a:cubicBezTo>
                <a:cubicBezTo>
                  <a:pt x="372" y="212"/>
                  <a:pt x="348" y="210"/>
                  <a:pt x="324" y="210"/>
                </a:cubicBezTo>
                <a:cubicBezTo>
                  <a:pt x="255" y="210"/>
                  <a:pt x="185" y="227"/>
                  <a:pt x="123" y="257"/>
                </a:cubicBezTo>
                <a:cubicBezTo>
                  <a:pt x="41" y="315"/>
                  <a:pt x="0" y="413"/>
                  <a:pt x="25" y="520"/>
                </a:cubicBezTo>
                <a:cubicBezTo>
                  <a:pt x="74" y="718"/>
                  <a:pt x="305" y="899"/>
                  <a:pt x="535" y="932"/>
                </a:cubicBezTo>
                <a:cubicBezTo>
                  <a:pt x="562" y="939"/>
                  <a:pt x="590" y="942"/>
                  <a:pt x="618" y="942"/>
                </a:cubicBezTo>
                <a:cubicBezTo>
                  <a:pt x="723" y="942"/>
                  <a:pt x="824" y="895"/>
                  <a:pt x="889" y="817"/>
                </a:cubicBezTo>
                <a:cubicBezTo>
                  <a:pt x="946" y="726"/>
                  <a:pt x="971" y="627"/>
                  <a:pt x="979" y="520"/>
                </a:cubicBezTo>
                <a:lnTo>
                  <a:pt x="979" y="430"/>
                </a:lnTo>
                <a:cubicBezTo>
                  <a:pt x="988" y="397"/>
                  <a:pt x="996" y="364"/>
                  <a:pt x="996" y="323"/>
                </a:cubicBezTo>
                <a:cubicBezTo>
                  <a:pt x="996" y="216"/>
                  <a:pt x="938" y="109"/>
                  <a:pt x="848" y="51"/>
                </a:cubicBezTo>
                <a:cubicBezTo>
                  <a:pt x="797" y="17"/>
                  <a:pt x="739" y="1"/>
                  <a:pt x="68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"/>
          <p:cNvSpPr/>
          <p:nvPr/>
        </p:nvSpPr>
        <p:spPr>
          <a:xfrm rot="2065051">
            <a:off x="4278590" y="514425"/>
            <a:ext cx="73056" cy="113652"/>
          </a:xfrm>
          <a:custGeom>
            <a:rect b="b" l="l" r="r" t="t"/>
            <a:pathLst>
              <a:path extrusionOk="0" h="616" w="396">
                <a:moveTo>
                  <a:pt x="25" y="0"/>
                </a:moveTo>
                <a:cubicBezTo>
                  <a:pt x="19" y="0"/>
                  <a:pt x="13" y="2"/>
                  <a:pt x="9" y="6"/>
                </a:cubicBezTo>
                <a:cubicBezTo>
                  <a:pt x="0" y="15"/>
                  <a:pt x="0" y="31"/>
                  <a:pt x="9" y="39"/>
                </a:cubicBezTo>
                <a:cubicBezTo>
                  <a:pt x="181" y="179"/>
                  <a:pt x="297" y="377"/>
                  <a:pt x="338" y="591"/>
                </a:cubicBezTo>
                <a:cubicBezTo>
                  <a:pt x="346" y="599"/>
                  <a:pt x="354" y="607"/>
                  <a:pt x="371" y="615"/>
                </a:cubicBezTo>
                <a:cubicBezTo>
                  <a:pt x="387" y="607"/>
                  <a:pt x="395" y="599"/>
                  <a:pt x="395" y="583"/>
                </a:cubicBezTo>
                <a:cubicBezTo>
                  <a:pt x="346" y="360"/>
                  <a:pt x="223" y="155"/>
                  <a:pt x="42" y="6"/>
                </a:cubicBezTo>
                <a:cubicBezTo>
                  <a:pt x="37" y="2"/>
                  <a:pt x="31" y="0"/>
                  <a:pt x="25" y="0"/>
                </a:cubicBezTo>
                <a:close/>
              </a:path>
            </a:pathLst>
          </a:custGeom>
          <a:solidFill>
            <a:srgbClr val="E887A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"/>
          <p:cNvSpPr/>
          <p:nvPr/>
        </p:nvSpPr>
        <p:spPr>
          <a:xfrm rot="5083832">
            <a:off x="3951907" y="1037716"/>
            <a:ext cx="91978" cy="74012"/>
          </a:xfrm>
          <a:custGeom>
            <a:rect b="b" l="l" r="r" t="t"/>
            <a:pathLst>
              <a:path extrusionOk="0" h="762" w="947">
                <a:moveTo>
                  <a:pt x="667" y="0"/>
                </a:moveTo>
                <a:cubicBezTo>
                  <a:pt x="573" y="0"/>
                  <a:pt x="475" y="46"/>
                  <a:pt x="403" y="96"/>
                </a:cubicBezTo>
                <a:cubicBezTo>
                  <a:pt x="288" y="178"/>
                  <a:pt x="181" y="277"/>
                  <a:pt x="91" y="384"/>
                </a:cubicBezTo>
                <a:cubicBezTo>
                  <a:pt x="41" y="434"/>
                  <a:pt x="8" y="499"/>
                  <a:pt x="17" y="573"/>
                </a:cubicBezTo>
                <a:cubicBezTo>
                  <a:pt x="0" y="639"/>
                  <a:pt x="33" y="705"/>
                  <a:pt x="91" y="738"/>
                </a:cubicBezTo>
                <a:cubicBezTo>
                  <a:pt x="129" y="752"/>
                  <a:pt x="170" y="761"/>
                  <a:pt x="211" y="761"/>
                </a:cubicBezTo>
                <a:cubicBezTo>
                  <a:pt x="240" y="761"/>
                  <a:pt x="269" y="757"/>
                  <a:pt x="296" y="746"/>
                </a:cubicBezTo>
                <a:cubicBezTo>
                  <a:pt x="362" y="730"/>
                  <a:pt x="428" y="705"/>
                  <a:pt x="486" y="664"/>
                </a:cubicBezTo>
                <a:cubicBezTo>
                  <a:pt x="593" y="606"/>
                  <a:pt x="691" y="532"/>
                  <a:pt x="782" y="442"/>
                </a:cubicBezTo>
                <a:cubicBezTo>
                  <a:pt x="881" y="327"/>
                  <a:pt x="947" y="137"/>
                  <a:pt x="798" y="38"/>
                </a:cubicBezTo>
                <a:cubicBezTo>
                  <a:pt x="758" y="11"/>
                  <a:pt x="713" y="0"/>
                  <a:pt x="66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"/>
          <p:cNvSpPr/>
          <p:nvPr/>
        </p:nvSpPr>
        <p:spPr>
          <a:xfrm>
            <a:off x="3337300" y="4132975"/>
            <a:ext cx="3374825" cy="1296550"/>
          </a:xfrm>
          <a:custGeom>
            <a:rect b="b" l="l" r="r" t="t"/>
            <a:pathLst>
              <a:path extrusionOk="0" h="51862" w="134993">
                <a:moveTo>
                  <a:pt x="78074" y="1"/>
                </a:moveTo>
                <a:lnTo>
                  <a:pt x="77214" y="3108"/>
                </a:lnTo>
                <a:cubicBezTo>
                  <a:pt x="76685" y="4959"/>
                  <a:pt x="76024" y="7471"/>
                  <a:pt x="75396" y="9983"/>
                </a:cubicBezTo>
                <a:cubicBezTo>
                  <a:pt x="74768" y="12495"/>
                  <a:pt x="74239" y="15040"/>
                  <a:pt x="73942" y="16957"/>
                </a:cubicBezTo>
                <a:cubicBezTo>
                  <a:pt x="73744" y="17916"/>
                  <a:pt x="73645" y="18742"/>
                  <a:pt x="73545" y="19304"/>
                </a:cubicBezTo>
                <a:lnTo>
                  <a:pt x="73413" y="20196"/>
                </a:lnTo>
                <a:cubicBezTo>
                  <a:pt x="73413" y="20196"/>
                  <a:pt x="73380" y="20527"/>
                  <a:pt x="73314" y="21089"/>
                </a:cubicBezTo>
                <a:cubicBezTo>
                  <a:pt x="73281" y="21320"/>
                  <a:pt x="73248" y="21618"/>
                  <a:pt x="73215" y="21915"/>
                </a:cubicBezTo>
                <a:cubicBezTo>
                  <a:pt x="73083" y="20494"/>
                  <a:pt x="72917" y="18907"/>
                  <a:pt x="72752" y="17321"/>
                </a:cubicBezTo>
                <a:cubicBezTo>
                  <a:pt x="72157" y="12528"/>
                  <a:pt x="71265" y="7835"/>
                  <a:pt x="71265" y="7834"/>
                </a:cubicBezTo>
                <a:lnTo>
                  <a:pt x="71265" y="7834"/>
                </a:lnTo>
                <a:cubicBezTo>
                  <a:pt x="71265" y="7835"/>
                  <a:pt x="71430" y="12628"/>
                  <a:pt x="71232" y="17387"/>
                </a:cubicBezTo>
                <a:cubicBezTo>
                  <a:pt x="71033" y="22147"/>
                  <a:pt x="70571" y="26873"/>
                  <a:pt x="70571" y="26873"/>
                </a:cubicBezTo>
                <a:cubicBezTo>
                  <a:pt x="70571" y="26873"/>
                  <a:pt x="70339" y="28823"/>
                  <a:pt x="70009" y="31435"/>
                </a:cubicBezTo>
                <a:cubicBezTo>
                  <a:pt x="69579" y="27534"/>
                  <a:pt x="69281" y="24130"/>
                  <a:pt x="69281" y="24130"/>
                </a:cubicBezTo>
                <a:cubicBezTo>
                  <a:pt x="69281" y="24130"/>
                  <a:pt x="68852" y="19469"/>
                  <a:pt x="68455" y="14809"/>
                </a:cubicBezTo>
                <a:cubicBezTo>
                  <a:pt x="68058" y="10115"/>
                  <a:pt x="67794" y="5454"/>
                  <a:pt x="67794" y="5454"/>
                </a:cubicBezTo>
                <a:cubicBezTo>
                  <a:pt x="67794" y="5454"/>
                  <a:pt x="67364" y="10115"/>
                  <a:pt x="66968" y="14809"/>
                </a:cubicBezTo>
                <a:cubicBezTo>
                  <a:pt x="66571" y="19469"/>
                  <a:pt x="66274" y="24163"/>
                  <a:pt x="66274" y="24163"/>
                </a:cubicBezTo>
                <a:cubicBezTo>
                  <a:pt x="66274" y="24163"/>
                  <a:pt x="66207" y="24890"/>
                  <a:pt x="66141" y="26047"/>
                </a:cubicBezTo>
                <a:cubicBezTo>
                  <a:pt x="66108" y="24659"/>
                  <a:pt x="66075" y="21981"/>
                  <a:pt x="66042" y="19304"/>
                </a:cubicBezTo>
                <a:cubicBezTo>
                  <a:pt x="66042" y="15470"/>
                  <a:pt x="66141" y="11603"/>
                  <a:pt x="66141" y="11602"/>
                </a:cubicBezTo>
                <a:lnTo>
                  <a:pt x="66141" y="11602"/>
                </a:lnTo>
                <a:cubicBezTo>
                  <a:pt x="66141" y="11603"/>
                  <a:pt x="65315" y="15371"/>
                  <a:pt x="64555" y="19139"/>
                </a:cubicBezTo>
                <a:cubicBezTo>
                  <a:pt x="63795" y="22940"/>
                  <a:pt x="63166" y="26741"/>
                  <a:pt x="63166" y="26741"/>
                </a:cubicBezTo>
                <a:cubicBezTo>
                  <a:pt x="63166" y="26741"/>
                  <a:pt x="62836" y="28526"/>
                  <a:pt x="62472" y="30873"/>
                </a:cubicBezTo>
                <a:cubicBezTo>
                  <a:pt x="62241" y="27898"/>
                  <a:pt x="61977" y="25551"/>
                  <a:pt x="61977" y="25551"/>
                </a:cubicBezTo>
                <a:cubicBezTo>
                  <a:pt x="61977" y="25551"/>
                  <a:pt x="61514" y="21320"/>
                  <a:pt x="60853" y="17122"/>
                </a:cubicBezTo>
                <a:cubicBezTo>
                  <a:pt x="60192" y="12925"/>
                  <a:pt x="59365" y="8794"/>
                  <a:pt x="59365" y="8793"/>
                </a:cubicBezTo>
                <a:lnTo>
                  <a:pt x="59365" y="8793"/>
                </a:lnTo>
                <a:cubicBezTo>
                  <a:pt x="59365" y="8794"/>
                  <a:pt x="59464" y="13024"/>
                  <a:pt x="59332" y="17222"/>
                </a:cubicBezTo>
                <a:cubicBezTo>
                  <a:pt x="59233" y="21419"/>
                  <a:pt x="58969" y="25617"/>
                  <a:pt x="58969" y="25617"/>
                </a:cubicBezTo>
                <a:cubicBezTo>
                  <a:pt x="58969" y="25617"/>
                  <a:pt x="58770" y="28129"/>
                  <a:pt x="58473" y="31203"/>
                </a:cubicBezTo>
                <a:cubicBezTo>
                  <a:pt x="58407" y="30377"/>
                  <a:pt x="58374" y="29881"/>
                  <a:pt x="58374" y="29881"/>
                </a:cubicBezTo>
                <a:cubicBezTo>
                  <a:pt x="58374" y="29881"/>
                  <a:pt x="58142" y="26774"/>
                  <a:pt x="58109" y="23601"/>
                </a:cubicBezTo>
                <a:cubicBezTo>
                  <a:pt x="58109" y="20461"/>
                  <a:pt x="58274" y="17288"/>
                  <a:pt x="58275" y="17288"/>
                </a:cubicBezTo>
                <a:lnTo>
                  <a:pt x="58275" y="17288"/>
                </a:lnTo>
                <a:cubicBezTo>
                  <a:pt x="58274" y="17288"/>
                  <a:pt x="57349" y="20329"/>
                  <a:pt x="56622" y="23436"/>
                </a:cubicBezTo>
                <a:cubicBezTo>
                  <a:pt x="55928" y="26543"/>
                  <a:pt x="55399" y="29749"/>
                  <a:pt x="55399" y="29749"/>
                </a:cubicBezTo>
                <a:cubicBezTo>
                  <a:pt x="55399" y="29749"/>
                  <a:pt x="54870" y="32922"/>
                  <a:pt x="54572" y="36161"/>
                </a:cubicBezTo>
                <a:cubicBezTo>
                  <a:pt x="54364" y="38398"/>
                  <a:pt x="54155" y="40742"/>
                  <a:pt x="54068" y="40742"/>
                </a:cubicBezTo>
                <a:cubicBezTo>
                  <a:pt x="54058" y="40742"/>
                  <a:pt x="54050" y="40715"/>
                  <a:pt x="54044" y="40657"/>
                </a:cubicBezTo>
                <a:cubicBezTo>
                  <a:pt x="53878" y="38806"/>
                  <a:pt x="53746" y="36360"/>
                  <a:pt x="53647" y="33881"/>
                </a:cubicBezTo>
                <a:cubicBezTo>
                  <a:pt x="53548" y="31402"/>
                  <a:pt x="53548" y="28923"/>
                  <a:pt x="53614" y="27072"/>
                </a:cubicBezTo>
                <a:lnTo>
                  <a:pt x="53713" y="23965"/>
                </a:lnTo>
                <a:cubicBezTo>
                  <a:pt x="53713" y="23965"/>
                  <a:pt x="53779" y="22708"/>
                  <a:pt x="53911" y="20857"/>
                </a:cubicBezTo>
                <a:cubicBezTo>
                  <a:pt x="54011" y="19006"/>
                  <a:pt x="54275" y="16494"/>
                  <a:pt x="54572" y="14015"/>
                </a:cubicBezTo>
                <a:cubicBezTo>
                  <a:pt x="54870" y="11536"/>
                  <a:pt x="55267" y="9057"/>
                  <a:pt x="55630" y="7206"/>
                </a:cubicBezTo>
                <a:cubicBezTo>
                  <a:pt x="55961" y="5356"/>
                  <a:pt x="56225" y="4100"/>
                  <a:pt x="56225" y="4099"/>
                </a:cubicBezTo>
                <a:lnTo>
                  <a:pt x="56225" y="4099"/>
                </a:lnTo>
                <a:cubicBezTo>
                  <a:pt x="56225" y="4100"/>
                  <a:pt x="55795" y="5290"/>
                  <a:pt x="55167" y="7074"/>
                </a:cubicBezTo>
                <a:cubicBezTo>
                  <a:pt x="54572" y="8859"/>
                  <a:pt x="53812" y="11272"/>
                  <a:pt x="53118" y="13718"/>
                </a:cubicBezTo>
                <a:cubicBezTo>
                  <a:pt x="52424" y="16164"/>
                  <a:pt x="51796" y="18610"/>
                  <a:pt x="51399" y="20461"/>
                </a:cubicBezTo>
                <a:cubicBezTo>
                  <a:pt x="50970" y="22312"/>
                  <a:pt x="50738" y="23568"/>
                  <a:pt x="50738" y="23568"/>
                </a:cubicBezTo>
                <a:cubicBezTo>
                  <a:pt x="50738" y="23568"/>
                  <a:pt x="50474" y="24824"/>
                  <a:pt x="50143" y="26708"/>
                </a:cubicBezTo>
                <a:cubicBezTo>
                  <a:pt x="49813" y="28592"/>
                  <a:pt x="49449" y="31005"/>
                  <a:pt x="49152" y="33484"/>
                </a:cubicBezTo>
                <a:cubicBezTo>
                  <a:pt x="49086" y="31897"/>
                  <a:pt x="48986" y="30443"/>
                  <a:pt x="48887" y="29253"/>
                </a:cubicBezTo>
                <a:cubicBezTo>
                  <a:pt x="48722" y="27336"/>
                  <a:pt x="48590" y="26080"/>
                  <a:pt x="48590" y="26080"/>
                </a:cubicBezTo>
                <a:cubicBezTo>
                  <a:pt x="48590" y="26080"/>
                  <a:pt x="48458" y="24824"/>
                  <a:pt x="48193" y="22973"/>
                </a:cubicBezTo>
                <a:cubicBezTo>
                  <a:pt x="47896" y="21089"/>
                  <a:pt x="47532" y="18610"/>
                  <a:pt x="47036" y="16131"/>
                </a:cubicBezTo>
                <a:cubicBezTo>
                  <a:pt x="46573" y="13685"/>
                  <a:pt x="45945" y="11239"/>
                  <a:pt x="45483" y="9421"/>
                </a:cubicBezTo>
                <a:cubicBezTo>
                  <a:pt x="45020" y="7636"/>
                  <a:pt x="44656" y="6413"/>
                  <a:pt x="44656" y="6413"/>
                </a:cubicBezTo>
                <a:lnTo>
                  <a:pt x="44656" y="6413"/>
                </a:lnTo>
                <a:cubicBezTo>
                  <a:pt x="44656" y="6413"/>
                  <a:pt x="44822" y="7669"/>
                  <a:pt x="45020" y="9520"/>
                </a:cubicBezTo>
                <a:cubicBezTo>
                  <a:pt x="45251" y="11371"/>
                  <a:pt x="45450" y="13850"/>
                  <a:pt x="45582" y="16329"/>
                </a:cubicBezTo>
                <a:cubicBezTo>
                  <a:pt x="45681" y="18808"/>
                  <a:pt x="45714" y="21287"/>
                  <a:pt x="45681" y="23105"/>
                </a:cubicBezTo>
                <a:cubicBezTo>
                  <a:pt x="45648" y="24956"/>
                  <a:pt x="45582" y="26212"/>
                  <a:pt x="45582" y="26212"/>
                </a:cubicBezTo>
                <a:cubicBezTo>
                  <a:pt x="45582" y="26212"/>
                  <a:pt x="45549" y="27435"/>
                  <a:pt x="45417" y="29253"/>
                </a:cubicBezTo>
                <a:cubicBezTo>
                  <a:pt x="45284" y="31104"/>
                  <a:pt x="45053" y="33550"/>
                  <a:pt x="44722" y="35963"/>
                </a:cubicBezTo>
                <a:cubicBezTo>
                  <a:pt x="44557" y="37318"/>
                  <a:pt x="44359" y="38673"/>
                  <a:pt x="44127" y="39929"/>
                </a:cubicBezTo>
                <a:lnTo>
                  <a:pt x="43995" y="39202"/>
                </a:lnTo>
                <a:cubicBezTo>
                  <a:pt x="43566" y="37285"/>
                  <a:pt x="43202" y="35335"/>
                  <a:pt x="43004" y="33881"/>
                </a:cubicBezTo>
                <a:cubicBezTo>
                  <a:pt x="42871" y="33153"/>
                  <a:pt x="42838" y="32525"/>
                  <a:pt x="42772" y="32096"/>
                </a:cubicBezTo>
                <a:lnTo>
                  <a:pt x="42673" y="31435"/>
                </a:lnTo>
                <a:cubicBezTo>
                  <a:pt x="42673" y="31435"/>
                  <a:pt x="42574" y="30476"/>
                  <a:pt x="42442" y="28989"/>
                </a:cubicBezTo>
                <a:cubicBezTo>
                  <a:pt x="42343" y="27171"/>
                  <a:pt x="42310" y="25386"/>
                  <a:pt x="42376" y="23568"/>
                </a:cubicBezTo>
                <a:cubicBezTo>
                  <a:pt x="42475" y="21750"/>
                  <a:pt x="42706" y="19932"/>
                  <a:pt x="43070" y="18147"/>
                </a:cubicBezTo>
                <a:cubicBezTo>
                  <a:pt x="43202" y="17420"/>
                  <a:pt x="43400" y="16825"/>
                  <a:pt x="43499" y="16395"/>
                </a:cubicBezTo>
                <a:lnTo>
                  <a:pt x="43665" y="15701"/>
                </a:lnTo>
                <a:lnTo>
                  <a:pt x="43665" y="15701"/>
                </a:lnTo>
                <a:cubicBezTo>
                  <a:pt x="43665" y="15701"/>
                  <a:pt x="43566" y="15933"/>
                  <a:pt x="43367" y="16329"/>
                </a:cubicBezTo>
                <a:cubicBezTo>
                  <a:pt x="43202" y="16726"/>
                  <a:pt x="42905" y="17288"/>
                  <a:pt x="42607" y="17982"/>
                </a:cubicBezTo>
                <a:cubicBezTo>
                  <a:pt x="41913" y="19734"/>
                  <a:pt x="41318" y="21519"/>
                  <a:pt x="40888" y="23336"/>
                </a:cubicBezTo>
                <a:cubicBezTo>
                  <a:pt x="40525" y="24791"/>
                  <a:pt x="40260" y="26311"/>
                  <a:pt x="40062" y="27600"/>
                </a:cubicBezTo>
                <a:lnTo>
                  <a:pt x="40062" y="25088"/>
                </a:lnTo>
                <a:cubicBezTo>
                  <a:pt x="40062" y="25088"/>
                  <a:pt x="40029" y="23601"/>
                  <a:pt x="39996" y="21353"/>
                </a:cubicBezTo>
                <a:cubicBezTo>
                  <a:pt x="39963" y="19139"/>
                  <a:pt x="39797" y="16197"/>
                  <a:pt x="39566" y="13222"/>
                </a:cubicBezTo>
                <a:cubicBezTo>
                  <a:pt x="39368" y="10280"/>
                  <a:pt x="39070" y="7338"/>
                  <a:pt x="38806" y="5157"/>
                </a:cubicBezTo>
                <a:cubicBezTo>
                  <a:pt x="38541" y="2942"/>
                  <a:pt x="38376" y="1554"/>
                  <a:pt x="38376" y="1554"/>
                </a:cubicBezTo>
                <a:lnTo>
                  <a:pt x="38376" y="5223"/>
                </a:lnTo>
                <a:cubicBezTo>
                  <a:pt x="38376" y="7438"/>
                  <a:pt x="38277" y="10346"/>
                  <a:pt x="38112" y="13288"/>
                </a:cubicBezTo>
                <a:cubicBezTo>
                  <a:pt x="37946" y="16230"/>
                  <a:pt x="37715" y="19139"/>
                  <a:pt x="37484" y="21320"/>
                </a:cubicBezTo>
                <a:cubicBezTo>
                  <a:pt x="37252" y="23469"/>
                  <a:pt x="37054" y="24923"/>
                  <a:pt x="37054" y="24923"/>
                </a:cubicBezTo>
                <a:cubicBezTo>
                  <a:pt x="37054" y="24923"/>
                  <a:pt x="36889" y="26377"/>
                  <a:pt x="36591" y="28559"/>
                </a:cubicBezTo>
                <a:cubicBezTo>
                  <a:pt x="36294" y="30707"/>
                  <a:pt x="35798" y="33583"/>
                  <a:pt x="35269" y="36459"/>
                </a:cubicBezTo>
                <a:cubicBezTo>
                  <a:pt x="35038" y="37748"/>
                  <a:pt x="34773" y="39037"/>
                  <a:pt x="34509" y="40293"/>
                </a:cubicBezTo>
                <a:lnTo>
                  <a:pt x="34443" y="39632"/>
                </a:lnTo>
                <a:cubicBezTo>
                  <a:pt x="34244" y="37682"/>
                  <a:pt x="34112" y="35699"/>
                  <a:pt x="34079" y="34211"/>
                </a:cubicBezTo>
                <a:cubicBezTo>
                  <a:pt x="34046" y="32724"/>
                  <a:pt x="34046" y="31732"/>
                  <a:pt x="34046" y="31732"/>
                </a:cubicBezTo>
                <a:cubicBezTo>
                  <a:pt x="34046" y="31732"/>
                  <a:pt x="34046" y="30741"/>
                  <a:pt x="34112" y="29253"/>
                </a:cubicBezTo>
                <a:cubicBezTo>
                  <a:pt x="34145" y="27766"/>
                  <a:pt x="34277" y="25782"/>
                  <a:pt x="34509" y="23799"/>
                </a:cubicBezTo>
                <a:cubicBezTo>
                  <a:pt x="34740" y="21783"/>
                  <a:pt x="35038" y="19800"/>
                  <a:pt x="35335" y="18312"/>
                </a:cubicBezTo>
                <a:cubicBezTo>
                  <a:pt x="35633" y="16825"/>
                  <a:pt x="35831" y="15834"/>
                  <a:pt x="35831" y="15833"/>
                </a:cubicBezTo>
                <a:lnTo>
                  <a:pt x="35831" y="15833"/>
                </a:lnTo>
                <a:cubicBezTo>
                  <a:pt x="35831" y="15834"/>
                  <a:pt x="35434" y="16759"/>
                  <a:pt x="34872" y="18180"/>
                </a:cubicBezTo>
                <a:cubicBezTo>
                  <a:pt x="34344" y="19601"/>
                  <a:pt x="33649" y="21519"/>
                  <a:pt x="33054" y="23469"/>
                </a:cubicBezTo>
                <a:cubicBezTo>
                  <a:pt x="32426" y="25419"/>
                  <a:pt x="31931" y="27402"/>
                  <a:pt x="31600" y="28923"/>
                </a:cubicBezTo>
                <a:cubicBezTo>
                  <a:pt x="31270" y="30443"/>
                  <a:pt x="31071" y="31435"/>
                  <a:pt x="31071" y="31435"/>
                </a:cubicBezTo>
                <a:cubicBezTo>
                  <a:pt x="31071" y="31435"/>
                  <a:pt x="30873" y="32459"/>
                  <a:pt x="30608" y="33980"/>
                </a:cubicBezTo>
                <a:cubicBezTo>
                  <a:pt x="30377" y="35533"/>
                  <a:pt x="30113" y="37583"/>
                  <a:pt x="29914" y="39665"/>
                </a:cubicBezTo>
                <a:cubicBezTo>
                  <a:pt x="29914" y="39830"/>
                  <a:pt x="29914" y="39963"/>
                  <a:pt x="29881" y="40128"/>
                </a:cubicBezTo>
                <a:lnTo>
                  <a:pt x="29749" y="38673"/>
                </a:lnTo>
                <a:cubicBezTo>
                  <a:pt x="29220" y="33319"/>
                  <a:pt x="29088" y="27865"/>
                  <a:pt x="29088" y="27865"/>
                </a:cubicBezTo>
                <a:cubicBezTo>
                  <a:pt x="29088" y="27865"/>
                  <a:pt x="29088" y="26510"/>
                  <a:pt x="29055" y="24460"/>
                </a:cubicBezTo>
                <a:cubicBezTo>
                  <a:pt x="29022" y="22444"/>
                  <a:pt x="29088" y="19701"/>
                  <a:pt x="29187" y="16990"/>
                </a:cubicBezTo>
                <a:cubicBezTo>
                  <a:pt x="29419" y="11537"/>
                  <a:pt x="30013" y="6084"/>
                  <a:pt x="30014" y="6082"/>
                </a:cubicBezTo>
                <a:lnTo>
                  <a:pt x="30014" y="6082"/>
                </a:lnTo>
                <a:cubicBezTo>
                  <a:pt x="30013" y="6083"/>
                  <a:pt x="29716" y="7438"/>
                  <a:pt x="29220" y="9421"/>
                </a:cubicBezTo>
                <a:cubicBezTo>
                  <a:pt x="28757" y="11437"/>
                  <a:pt x="28196" y="14115"/>
                  <a:pt x="27700" y="16825"/>
                </a:cubicBezTo>
                <a:cubicBezTo>
                  <a:pt x="27105" y="19965"/>
                  <a:pt x="26675" y="23171"/>
                  <a:pt x="26378" y="25254"/>
                </a:cubicBezTo>
                <a:cubicBezTo>
                  <a:pt x="26378" y="25055"/>
                  <a:pt x="26411" y="24857"/>
                  <a:pt x="26411" y="24659"/>
                </a:cubicBezTo>
                <a:cubicBezTo>
                  <a:pt x="26609" y="20065"/>
                  <a:pt x="26543" y="15504"/>
                  <a:pt x="26543" y="15503"/>
                </a:cubicBezTo>
                <a:lnTo>
                  <a:pt x="26543" y="15503"/>
                </a:lnTo>
                <a:cubicBezTo>
                  <a:pt x="26543" y="15504"/>
                  <a:pt x="25849" y="19998"/>
                  <a:pt x="24923" y="24460"/>
                </a:cubicBezTo>
                <a:cubicBezTo>
                  <a:pt x="23998" y="28890"/>
                  <a:pt x="22874" y="33286"/>
                  <a:pt x="22874" y="33286"/>
                </a:cubicBezTo>
                <a:cubicBezTo>
                  <a:pt x="22874" y="33286"/>
                  <a:pt x="21717" y="37649"/>
                  <a:pt x="20329" y="41946"/>
                </a:cubicBezTo>
                <a:cubicBezTo>
                  <a:pt x="20064" y="42739"/>
                  <a:pt x="19800" y="43532"/>
                  <a:pt x="19569" y="44293"/>
                </a:cubicBezTo>
                <a:cubicBezTo>
                  <a:pt x="19469" y="41681"/>
                  <a:pt x="19436" y="39169"/>
                  <a:pt x="19469" y="37186"/>
                </a:cubicBezTo>
                <a:cubicBezTo>
                  <a:pt x="19469" y="36029"/>
                  <a:pt x="19502" y="35071"/>
                  <a:pt x="19535" y="34376"/>
                </a:cubicBezTo>
                <a:cubicBezTo>
                  <a:pt x="19535" y="33715"/>
                  <a:pt x="19569" y="33319"/>
                  <a:pt x="19569" y="33319"/>
                </a:cubicBezTo>
                <a:cubicBezTo>
                  <a:pt x="19569" y="33319"/>
                  <a:pt x="19569" y="32922"/>
                  <a:pt x="19602" y="32261"/>
                </a:cubicBezTo>
                <a:cubicBezTo>
                  <a:pt x="19668" y="31567"/>
                  <a:pt x="19668" y="30608"/>
                  <a:pt x="19767" y="29451"/>
                </a:cubicBezTo>
                <a:cubicBezTo>
                  <a:pt x="19932" y="27138"/>
                  <a:pt x="20230" y="24031"/>
                  <a:pt x="20593" y="20957"/>
                </a:cubicBezTo>
                <a:cubicBezTo>
                  <a:pt x="20990" y="17883"/>
                  <a:pt x="21519" y="14809"/>
                  <a:pt x="21981" y="12495"/>
                </a:cubicBezTo>
                <a:cubicBezTo>
                  <a:pt x="22180" y="11338"/>
                  <a:pt x="22411" y="10379"/>
                  <a:pt x="22543" y="9718"/>
                </a:cubicBezTo>
                <a:cubicBezTo>
                  <a:pt x="22676" y="9058"/>
                  <a:pt x="22775" y="8661"/>
                  <a:pt x="22775" y="8661"/>
                </a:cubicBezTo>
                <a:lnTo>
                  <a:pt x="22775" y="8661"/>
                </a:lnTo>
                <a:cubicBezTo>
                  <a:pt x="22775" y="8661"/>
                  <a:pt x="22642" y="9058"/>
                  <a:pt x="22444" y="9685"/>
                </a:cubicBezTo>
                <a:cubicBezTo>
                  <a:pt x="22213" y="10346"/>
                  <a:pt x="21882" y="11272"/>
                  <a:pt x="21519" y="12396"/>
                </a:cubicBezTo>
                <a:cubicBezTo>
                  <a:pt x="20792" y="14610"/>
                  <a:pt x="19932" y="17618"/>
                  <a:pt x="19139" y="20659"/>
                </a:cubicBezTo>
                <a:cubicBezTo>
                  <a:pt x="18346" y="23700"/>
                  <a:pt x="17684" y="26807"/>
                  <a:pt x="17255" y="29121"/>
                </a:cubicBezTo>
                <a:cubicBezTo>
                  <a:pt x="17023" y="30278"/>
                  <a:pt x="16858" y="31269"/>
                  <a:pt x="16726" y="31930"/>
                </a:cubicBezTo>
                <a:cubicBezTo>
                  <a:pt x="16594" y="32625"/>
                  <a:pt x="16561" y="33021"/>
                  <a:pt x="16561" y="33021"/>
                </a:cubicBezTo>
                <a:lnTo>
                  <a:pt x="16395" y="34079"/>
                </a:lnTo>
                <a:cubicBezTo>
                  <a:pt x="16362" y="34343"/>
                  <a:pt x="16296" y="34674"/>
                  <a:pt x="16263" y="35004"/>
                </a:cubicBezTo>
                <a:cubicBezTo>
                  <a:pt x="16164" y="32922"/>
                  <a:pt x="16131" y="31501"/>
                  <a:pt x="16131" y="31501"/>
                </a:cubicBezTo>
                <a:cubicBezTo>
                  <a:pt x="16131" y="31501"/>
                  <a:pt x="15999" y="26113"/>
                  <a:pt x="16065" y="20758"/>
                </a:cubicBezTo>
                <a:cubicBezTo>
                  <a:pt x="16131" y="15371"/>
                  <a:pt x="16362" y="10017"/>
                  <a:pt x="16362" y="10016"/>
                </a:cubicBezTo>
                <a:lnTo>
                  <a:pt x="16362" y="10016"/>
                </a:lnTo>
                <a:cubicBezTo>
                  <a:pt x="16362" y="10017"/>
                  <a:pt x="15338" y="15272"/>
                  <a:pt x="14544" y="20626"/>
                </a:cubicBezTo>
                <a:cubicBezTo>
                  <a:pt x="13751" y="25981"/>
                  <a:pt x="13123" y="31335"/>
                  <a:pt x="13123" y="31335"/>
                </a:cubicBezTo>
                <a:cubicBezTo>
                  <a:pt x="13123" y="31335"/>
                  <a:pt x="12495" y="36723"/>
                  <a:pt x="12032" y="42144"/>
                </a:cubicBezTo>
                <a:cubicBezTo>
                  <a:pt x="11999" y="42673"/>
                  <a:pt x="11966" y="43202"/>
                  <a:pt x="11933" y="43731"/>
                </a:cubicBezTo>
                <a:lnTo>
                  <a:pt x="11867" y="43532"/>
                </a:lnTo>
                <a:cubicBezTo>
                  <a:pt x="11140" y="40987"/>
                  <a:pt x="10347" y="38475"/>
                  <a:pt x="9719" y="36624"/>
                </a:cubicBezTo>
                <a:lnTo>
                  <a:pt x="8628" y="33517"/>
                </a:lnTo>
                <a:lnTo>
                  <a:pt x="7471" y="30476"/>
                </a:lnTo>
                <a:cubicBezTo>
                  <a:pt x="6744" y="28625"/>
                  <a:pt x="5752" y="26212"/>
                  <a:pt x="4661" y="23865"/>
                </a:cubicBezTo>
                <a:cubicBezTo>
                  <a:pt x="3604" y="21485"/>
                  <a:pt x="2447" y="19139"/>
                  <a:pt x="1521" y="17420"/>
                </a:cubicBezTo>
                <a:lnTo>
                  <a:pt x="1" y="14577"/>
                </a:lnTo>
                <a:lnTo>
                  <a:pt x="1091" y="17618"/>
                </a:lnTo>
                <a:cubicBezTo>
                  <a:pt x="1753" y="19436"/>
                  <a:pt x="2546" y="21915"/>
                  <a:pt x="3273" y="24361"/>
                </a:cubicBezTo>
                <a:cubicBezTo>
                  <a:pt x="4000" y="26840"/>
                  <a:pt x="4628" y="29319"/>
                  <a:pt x="5058" y="31236"/>
                </a:cubicBezTo>
                <a:cubicBezTo>
                  <a:pt x="5488" y="33120"/>
                  <a:pt x="5752" y="34343"/>
                  <a:pt x="5752" y="34343"/>
                </a:cubicBezTo>
                <a:cubicBezTo>
                  <a:pt x="5752" y="34343"/>
                  <a:pt x="5983" y="35599"/>
                  <a:pt x="6347" y="37483"/>
                </a:cubicBezTo>
                <a:cubicBezTo>
                  <a:pt x="6711" y="39368"/>
                  <a:pt x="7107" y="41913"/>
                  <a:pt x="7438" y="44425"/>
                </a:cubicBezTo>
                <a:cubicBezTo>
                  <a:pt x="7768" y="46937"/>
                  <a:pt x="8000" y="49482"/>
                  <a:pt x="8165" y="51366"/>
                </a:cubicBezTo>
                <a:cubicBezTo>
                  <a:pt x="8165" y="51531"/>
                  <a:pt x="8165" y="51697"/>
                  <a:pt x="8165" y="51862"/>
                </a:cubicBezTo>
                <a:lnTo>
                  <a:pt x="126861" y="51862"/>
                </a:lnTo>
                <a:cubicBezTo>
                  <a:pt x="126993" y="49945"/>
                  <a:pt x="127258" y="47433"/>
                  <a:pt x="127555" y="44888"/>
                </a:cubicBezTo>
                <a:cubicBezTo>
                  <a:pt x="127853" y="42375"/>
                  <a:pt x="128282" y="39830"/>
                  <a:pt x="128646" y="37946"/>
                </a:cubicBezTo>
                <a:cubicBezTo>
                  <a:pt x="129010" y="36062"/>
                  <a:pt x="129274" y="34806"/>
                  <a:pt x="129274" y="34806"/>
                </a:cubicBezTo>
                <a:cubicBezTo>
                  <a:pt x="129274" y="34806"/>
                  <a:pt x="129538" y="33583"/>
                  <a:pt x="129968" y="31699"/>
                </a:cubicBezTo>
                <a:cubicBezTo>
                  <a:pt x="130365" y="29782"/>
                  <a:pt x="131026" y="27336"/>
                  <a:pt x="131753" y="24857"/>
                </a:cubicBezTo>
                <a:cubicBezTo>
                  <a:pt x="132447" y="22378"/>
                  <a:pt x="133274" y="19932"/>
                  <a:pt x="133902" y="18081"/>
                </a:cubicBezTo>
                <a:cubicBezTo>
                  <a:pt x="134529" y="16263"/>
                  <a:pt x="134992" y="15041"/>
                  <a:pt x="134992" y="15040"/>
                </a:cubicBezTo>
                <a:lnTo>
                  <a:pt x="134992" y="15040"/>
                </a:lnTo>
                <a:lnTo>
                  <a:pt x="133505" y="17916"/>
                </a:lnTo>
                <a:cubicBezTo>
                  <a:pt x="132579" y="19634"/>
                  <a:pt x="131423" y="21981"/>
                  <a:pt x="130365" y="24328"/>
                </a:cubicBezTo>
                <a:cubicBezTo>
                  <a:pt x="129274" y="26708"/>
                  <a:pt x="128249" y="29121"/>
                  <a:pt x="127555" y="30939"/>
                </a:cubicBezTo>
                <a:lnTo>
                  <a:pt x="126365" y="34013"/>
                </a:lnTo>
                <a:lnTo>
                  <a:pt x="125308" y="37087"/>
                </a:lnTo>
                <a:cubicBezTo>
                  <a:pt x="124647" y="38971"/>
                  <a:pt x="123853" y="41450"/>
                  <a:pt x="123159" y="43995"/>
                </a:cubicBezTo>
                <a:cubicBezTo>
                  <a:pt x="123159" y="44061"/>
                  <a:pt x="123093" y="44127"/>
                  <a:pt x="123093" y="44193"/>
                </a:cubicBezTo>
                <a:cubicBezTo>
                  <a:pt x="123060" y="43665"/>
                  <a:pt x="122994" y="43136"/>
                  <a:pt x="122961" y="42607"/>
                </a:cubicBezTo>
                <a:cubicBezTo>
                  <a:pt x="122564" y="37186"/>
                  <a:pt x="121903" y="31831"/>
                  <a:pt x="121903" y="31831"/>
                </a:cubicBezTo>
                <a:cubicBezTo>
                  <a:pt x="121903" y="31831"/>
                  <a:pt x="121275" y="26444"/>
                  <a:pt x="120482" y="21089"/>
                </a:cubicBezTo>
                <a:cubicBezTo>
                  <a:pt x="119656" y="15768"/>
                  <a:pt x="118664" y="10480"/>
                  <a:pt x="118664" y="10479"/>
                </a:cubicBezTo>
                <a:lnTo>
                  <a:pt x="118664" y="10479"/>
                </a:lnTo>
                <a:cubicBezTo>
                  <a:pt x="118664" y="10480"/>
                  <a:pt x="118928" y="15834"/>
                  <a:pt x="118961" y="21221"/>
                </a:cubicBezTo>
                <a:cubicBezTo>
                  <a:pt x="119027" y="26576"/>
                  <a:pt x="118895" y="31964"/>
                  <a:pt x="118895" y="31964"/>
                </a:cubicBezTo>
                <a:cubicBezTo>
                  <a:pt x="118895" y="31964"/>
                  <a:pt x="118862" y="33352"/>
                  <a:pt x="118796" y="35467"/>
                </a:cubicBezTo>
                <a:cubicBezTo>
                  <a:pt x="118730" y="35137"/>
                  <a:pt x="118697" y="34806"/>
                  <a:pt x="118631" y="34542"/>
                </a:cubicBezTo>
                <a:cubicBezTo>
                  <a:pt x="118532" y="33848"/>
                  <a:pt x="118465" y="33484"/>
                  <a:pt x="118465" y="33484"/>
                </a:cubicBezTo>
                <a:cubicBezTo>
                  <a:pt x="118465" y="33484"/>
                  <a:pt x="118399" y="33087"/>
                  <a:pt x="118300" y="32393"/>
                </a:cubicBezTo>
                <a:cubicBezTo>
                  <a:pt x="118168" y="31732"/>
                  <a:pt x="118036" y="30741"/>
                  <a:pt x="117771" y="29584"/>
                </a:cubicBezTo>
                <a:cubicBezTo>
                  <a:pt x="117342" y="27270"/>
                  <a:pt x="116681" y="24163"/>
                  <a:pt x="115920" y="21122"/>
                </a:cubicBezTo>
                <a:cubicBezTo>
                  <a:pt x="115127" y="18081"/>
                  <a:pt x="114268" y="15073"/>
                  <a:pt x="113507" y="12825"/>
                </a:cubicBezTo>
                <a:cubicBezTo>
                  <a:pt x="113144" y="11735"/>
                  <a:pt x="112813" y="10809"/>
                  <a:pt x="112615" y="10148"/>
                </a:cubicBezTo>
                <a:lnTo>
                  <a:pt x="112251" y="9123"/>
                </a:lnTo>
                <a:lnTo>
                  <a:pt x="112483" y="10181"/>
                </a:lnTo>
                <a:cubicBezTo>
                  <a:pt x="112615" y="10842"/>
                  <a:pt x="112846" y="11801"/>
                  <a:pt x="113045" y="12958"/>
                </a:cubicBezTo>
                <a:cubicBezTo>
                  <a:pt x="113507" y="15271"/>
                  <a:pt x="114003" y="18345"/>
                  <a:pt x="114433" y="21419"/>
                </a:cubicBezTo>
                <a:cubicBezTo>
                  <a:pt x="114830" y="24493"/>
                  <a:pt x="115127" y="27600"/>
                  <a:pt x="115259" y="29914"/>
                </a:cubicBezTo>
                <a:cubicBezTo>
                  <a:pt x="115358" y="31071"/>
                  <a:pt x="115358" y="32030"/>
                  <a:pt x="115425" y="32724"/>
                </a:cubicBezTo>
                <a:cubicBezTo>
                  <a:pt x="115458" y="33385"/>
                  <a:pt x="115458" y="33781"/>
                  <a:pt x="115458" y="33781"/>
                </a:cubicBezTo>
                <a:cubicBezTo>
                  <a:pt x="115458" y="33781"/>
                  <a:pt x="115458" y="34178"/>
                  <a:pt x="115491" y="34839"/>
                </a:cubicBezTo>
                <a:cubicBezTo>
                  <a:pt x="115524" y="35500"/>
                  <a:pt x="115557" y="36492"/>
                  <a:pt x="115557" y="37649"/>
                </a:cubicBezTo>
                <a:cubicBezTo>
                  <a:pt x="115590" y="39632"/>
                  <a:pt x="115557" y="42210"/>
                  <a:pt x="115458" y="44854"/>
                </a:cubicBezTo>
                <a:cubicBezTo>
                  <a:pt x="115127" y="43631"/>
                  <a:pt x="114730" y="42276"/>
                  <a:pt x="114367" y="40921"/>
                </a:cubicBezTo>
                <a:cubicBezTo>
                  <a:pt x="113177" y="36591"/>
                  <a:pt x="112251" y="32162"/>
                  <a:pt x="112251" y="32162"/>
                </a:cubicBezTo>
                <a:cubicBezTo>
                  <a:pt x="112251" y="32162"/>
                  <a:pt x="111293" y="27733"/>
                  <a:pt x="110599" y="23237"/>
                </a:cubicBezTo>
                <a:cubicBezTo>
                  <a:pt x="109905" y="18742"/>
                  <a:pt x="109376" y="14214"/>
                  <a:pt x="109376" y="14214"/>
                </a:cubicBezTo>
                <a:cubicBezTo>
                  <a:pt x="109376" y="14214"/>
                  <a:pt x="109111" y="18775"/>
                  <a:pt x="109078" y="23370"/>
                </a:cubicBezTo>
                <a:cubicBezTo>
                  <a:pt x="109078" y="26245"/>
                  <a:pt x="109144" y="29154"/>
                  <a:pt x="109210" y="30873"/>
                </a:cubicBezTo>
                <a:cubicBezTo>
                  <a:pt x="109045" y="29220"/>
                  <a:pt x="108946" y="28195"/>
                  <a:pt x="108946" y="28195"/>
                </a:cubicBezTo>
                <a:cubicBezTo>
                  <a:pt x="108946" y="28195"/>
                  <a:pt x="108318" y="22708"/>
                  <a:pt x="107326" y="17288"/>
                </a:cubicBezTo>
                <a:cubicBezTo>
                  <a:pt x="106831" y="14577"/>
                  <a:pt x="106269" y="11900"/>
                  <a:pt x="105806" y="9884"/>
                </a:cubicBezTo>
                <a:cubicBezTo>
                  <a:pt x="105343" y="7901"/>
                  <a:pt x="104980" y="6579"/>
                  <a:pt x="104980" y="6578"/>
                </a:cubicBezTo>
                <a:lnTo>
                  <a:pt x="104980" y="6578"/>
                </a:lnTo>
                <a:cubicBezTo>
                  <a:pt x="104980" y="6579"/>
                  <a:pt x="105608" y="12033"/>
                  <a:pt x="105806" y="17453"/>
                </a:cubicBezTo>
                <a:cubicBezTo>
                  <a:pt x="105905" y="20196"/>
                  <a:pt x="105971" y="22907"/>
                  <a:pt x="105938" y="24956"/>
                </a:cubicBezTo>
                <a:cubicBezTo>
                  <a:pt x="105938" y="26972"/>
                  <a:pt x="105905" y="28361"/>
                  <a:pt x="105905" y="28361"/>
                </a:cubicBezTo>
                <a:cubicBezTo>
                  <a:pt x="105905" y="28361"/>
                  <a:pt x="105773" y="33781"/>
                  <a:pt x="105277" y="39136"/>
                </a:cubicBezTo>
                <a:cubicBezTo>
                  <a:pt x="105211" y="39632"/>
                  <a:pt x="105178" y="40095"/>
                  <a:pt x="105112" y="40591"/>
                </a:cubicBezTo>
                <a:cubicBezTo>
                  <a:pt x="105112" y="40425"/>
                  <a:pt x="105112" y="40293"/>
                  <a:pt x="105079" y="40128"/>
                </a:cubicBezTo>
                <a:cubicBezTo>
                  <a:pt x="104913" y="38045"/>
                  <a:pt x="104649" y="35996"/>
                  <a:pt x="104385" y="34443"/>
                </a:cubicBezTo>
                <a:cubicBezTo>
                  <a:pt x="104153" y="32922"/>
                  <a:pt x="103955" y="31897"/>
                  <a:pt x="103955" y="31897"/>
                </a:cubicBezTo>
                <a:cubicBezTo>
                  <a:pt x="103955" y="31897"/>
                  <a:pt x="103757" y="30906"/>
                  <a:pt x="103426" y="29385"/>
                </a:cubicBezTo>
                <a:cubicBezTo>
                  <a:pt x="103095" y="27865"/>
                  <a:pt x="102567" y="25882"/>
                  <a:pt x="101972" y="23931"/>
                </a:cubicBezTo>
                <a:cubicBezTo>
                  <a:pt x="101377" y="21981"/>
                  <a:pt x="100683" y="20064"/>
                  <a:pt x="100121" y="18643"/>
                </a:cubicBezTo>
                <a:cubicBezTo>
                  <a:pt x="99559" y="17222"/>
                  <a:pt x="99195" y="16297"/>
                  <a:pt x="99195" y="16296"/>
                </a:cubicBezTo>
                <a:lnTo>
                  <a:pt x="99195" y="16296"/>
                </a:lnTo>
                <a:cubicBezTo>
                  <a:pt x="99195" y="16297"/>
                  <a:pt x="99427" y="17288"/>
                  <a:pt x="99691" y="18775"/>
                </a:cubicBezTo>
                <a:cubicBezTo>
                  <a:pt x="99988" y="20263"/>
                  <a:pt x="100286" y="22279"/>
                  <a:pt x="100517" y="24262"/>
                </a:cubicBezTo>
                <a:cubicBezTo>
                  <a:pt x="100782" y="26245"/>
                  <a:pt x="100881" y="28228"/>
                  <a:pt x="100947" y="29749"/>
                </a:cubicBezTo>
                <a:cubicBezTo>
                  <a:pt x="101013" y="31236"/>
                  <a:pt x="101013" y="32228"/>
                  <a:pt x="101013" y="32228"/>
                </a:cubicBezTo>
                <a:cubicBezTo>
                  <a:pt x="101013" y="32228"/>
                  <a:pt x="101013" y="33220"/>
                  <a:pt x="100947" y="34707"/>
                </a:cubicBezTo>
                <a:cubicBezTo>
                  <a:pt x="100914" y="36194"/>
                  <a:pt x="100815" y="38145"/>
                  <a:pt x="100616" y="40095"/>
                </a:cubicBezTo>
                <a:cubicBezTo>
                  <a:pt x="100583" y="40326"/>
                  <a:pt x="100550" y="40524"/>
                  <a:pt x="100550" y="40756"/>
                </a:cubicBezTo>
                <a:cubicBezTo>
                  <a:pt x="100286" y="39500"/>
                  <a:pt x="100021" y="38211"/>
                  <a:pt x="99757" y="36922"/>
                </a:cubicBezTo>
                <a:cubicBezTo>
                  <a:pt x="99228" y="34046"/>
                  <a:pt x="98765" y="31170"/>
                  <a:pt x="98468" y="29022"/>
                </a:cubicBezTo>
                <a:cubicBezTo>
                  <a:pt x="98170" y="26840"/>
                  <a:pt x="97972" y="25419"/>
                  <a:pt x="97972" y="25419"/>
                </a:cubicBezTo>
                <a:cubicBezTo>
                  <a:pt x="97972" y="25419"/>
                  <a:pt x="97807" y="23965"/>
                  <a:pt x="97542" y="21783"/>
                </a:cubicBezTo>
                <a:cubicBezTo>
                  <a:pt x="97278" y="19601"/>
                  <a:pt x="97080" y="16693"/>
                  <a:pt x="96914" y="13751"/>
                </a:cubicBezTo>
                <a:cubicBezTo>
                  <a:pt x="96716" y="10809"/>
                  <a:pt x="96650" y="7900"/>
                  <a:pt x="96617" y="5686"/>
                </a:cubicBezTo>
                <a:cubicBezTo>
                  <a:pt x="96617" y="3471"/>
                  <a:pt x="96617" y="2017"/>
                  <a:pt x="96617" y="2017"/>
                </a:cubicBezTo>
                <a:cubicBezTo>
                  <a:pt x="96617" y="2017"/>
                  <a:pt x="96452" y="3471"/>
                  <a:pt x="96187" y="5653"/>
                </a:cubicBezTo>
                <a:cubicBezTo>
                  <a:pt x="95890" y="7867"/>
                  <a:pt x="95625" y="10809"/>
                  <a:pt x="95394" y="13751"/>
                </a:cubicBezTo>
                <a:cubicBezTo>
                  <a:pt x="95196" y="16693"/>
                  <a:pt x="95063" y="19634"/>
                  <a:pt x="94997" y="21882"/>
                </a:cubicBezTo>
                <a:cubicBezTo>
                  <a:pt x="94931" y="24097"/>
                  <a:pt x="94931" y="25584"/>
                  <a:pt x="94931" y="25584"/>
                </a:cubicBezTo>
                <a:lnTo>
                  <a:pt x="94964" y="29319"/>
                </a:lnTo>
                <a:cubicBezTo>
                  <a:pt x="94964" y="30939"/>
                  <a:pt x="95030" y="32955"/>
                  <a:pt x="95129" y="35071"/>
                </a:cubicBezTo>
                <a:cubicBezTo>
                  <a:pt x="94964" y="34145"/>
                  <a:pt x="94832" y="33220"/>
                  <a:pt x="94700" y="32261"/>
                </a:cubicBezTo>
                <a:cubicBezTo>
                  <a:pt x="94006" y="27700"/>
                  <a:pt x="93477" y="23072"/>
                  <a:pt x="93477" y="23072"/>
                </a:cubicBezTo>
                <a:cubicBezTo>
                  <a:pt x="93477" y="23072"/>
                  <a:pt x="92915" y="18445"/>
                  <a:pt x="92485" y="13817"/>
                </a:cubicBezTo>
                <a:cubicBezTo>
                  <a:pt x="92055" y="9190"/>
                  <a:pt x="91758" y="4496"/>
                  <a:pt x="91758" y="4496"/>
                </a:cubicBezTo>
                <a:cubicBezTo>
                  <a:pt x="91758" y="4496"/>
                  <a:pt x="91295" y="9156"/>
                  <a:pt x="90965" y="13817"/>
                </a:cubicBezTo>
                <a:cubicBezTo>
                  <a:pt x="90833" y="15536"/>
                  <a:pt x="90733" y="17255"/>
                  <a:pt x="90667" y="18742"/>
                </a:cubicBezTo>
                <a:cubicBezTo>
                  <a:pt x="90535" y="17717"/>
                  <a:pt x="90403" y="16594"/>
                  <a:pt x="90271" y="15503"/>
                </a:cubicBezTo>
                <a:cubicBezTo>
                  <a:pt x="89676" y="10809"/>
                  <a:pt x="89015" y="6149"/>
                  <a:pt x="89015" y="6149"/>
                </a:cubicBezTo>
                <a:cubicBezTo>
                  <a:pt x="89015" y="6149"/>
                  <a:pt x="88948" y="10875"/>
                  <a:pt x="88750" y="15569"/>
                </a:cubicBezTo>
                <a:cubicBezTo>
                  <a:pt x="88684" y="17916"/>
                  <a:pt x="88552" y="20229"/>
                  <a:pt x="88453" y="21981"/>
                </a:cubicBezTo>
                <a:lnTo>
                  <a:pt x="88254" y="24890"/>
                </a:lnTo>
                <a:cubicBezTo>
                  <a:pt x="88254" y="24890"/>
                  <a:pt x="88155" y="26047"/>
                  <a:pt x="87990" y="27766"/>
                </a:cubicBezTo>
                <a:cubicBezTo>
                  <a:pt x="87825" y="29319"/>
                  <a:pt x="87593" y="31335"/>
                  <a:pt x="87296" y="33352"/>
                </a:cubicBezTo>
                <a:cubicBezTo>
                  <a:pt x="87164" y="29584"/>
                  <a:pt x="87031" y="26344"/>
                  <a:pt x="87031" y="26344"/>
                </a:cubicBezTo>
                <a:lnTo>
                  <a:pt x="86701" y="17189"/>
                </a:lnTo>
                <a:lnTo>
                  <a:pt x="86502" y="8033"/>
                </a:lnTo>
                <a:lnTo>
                  <a:pt x="85213" y="17122"/>
                </a:lnTo>
                <a:cubicBezTo>
                  <a:pt x="84651" y="21254"/>
                  <a:pt x="84123" y="25353"/>
                  <a:pt x="84023" y="26113"/>
                </a:cubicBezTo>
                <a:cubicBezTo>
                  <a:pt x="83957" y="25551"/>
                  <a:pt x="83891" y="25055"/>
                  <a:pt x="83858" y="24593"/>
                </a:cubicBezTo>
                <a:cubicBezTo>
                  <a:pt x="83693" y="22907"/>
                  <a:pt x="83627" y="21783"/>
                  <a:pt x="83627" y="21783"/>
                </a:cubicBezTo>
                <a:cubicBezTo>
                  <a:pt x="83627" y="21783"/>
                  <a:pt x="83528" y="20659"/>
                  <a:pt x="83462" y="18940"/>
                </a:cubicBezTo>
                <a:cubicBezTo>
                  <a:pt x="83395" y="17255"/>
                  <a:pt x="83362" y="14974"/>
                  <a:pt x="83395" y="12693"/>
                </a:cubicBezTo>
                <a:cubicBezTo>
                  <a:pt x="83462" y="10412"/>
                  <a:pt x="83627" y="8165"/>
                  <a:pt x="83792" y="6413"/>
                </a:cubicBezTo>
                <a:cubicBezTo>
                  <a:pt x="83957" y="4695"/>
                  <a:pt x="84089" y="3571"/>
                  <a:pt x="84090" y="3570"/>
                </a:cubicBezTo>
                <a:lnTo>
                  <a:pt x="84090" y="3570"/>
                </a:lnTo>
                <a:cubicBezTo>
                  <a:pt x="84089" y="3571"/>
                  <a:pt x="83759" y="4661"/>
                  <a:pt x="83329" y="6347"/>
                </a:cubicBezTo>
                <a:cubicBezTo>
                  <a:pt x="82867" y="8000"/>
                  <a:pt x="82371" y="10247"/>
                  <a:pt x="81908" y="12528"/>
                </a:cubicBezTo>
                <a:cubicBezTo>
                  <a:pt x="81478" y="14809"/>
                  <a:pt x="81148" y="17122"/>
                  <a:pt x="80916" y="18841"/>
                </a:cubicBezTo>
                <a:cubicBezTo>
                  <a:pt x="80718" y="20560"/>
                  <a:pt x="80619" y="21750"/>
                  <a:pt x="80619" y="21750"/>
                </a:cubicBezTo>
                <a:cubicBezTo>
                  <a:pt x="80619" y="21750"/>
                  <a:pt x="80520" y="22642"/>
                  <a:pt x="80421" y="24064"/>
                </a:cubicBezTo>
                <a:lnTo>
                  <a:pt x="80421" y="24031"/>
                </a:lnTo>
                <a:cubicBezTo>
                  <a:pt x="80156" y="22312"/>
                  <a:pt x="79826" y="20064"/>
                  <a:pt x="79627" y="17750"/>
                </a:cubicBezTo>
                <a:cubicBezTo>
                  <a:pt x="79429" y="15668"/>
                  <a:pt x="79396" y="13553"/>
                  <a:pt x="79462" y="11437"/>
                </a:cubicBezTo>
                <a:cubicBezTo>
                  <a:pt x="79462" y="10545"/>
                  <a:pt x="79561" y="9851"/>
                  <a:pt x="79561" y="9322"/>
                </a:cubicBezTo>
                <a:cubicBezTo>
                  <a:pt x="79594" y="8826"/>
                  <a:pt x="79627" y="8529"/>
                  <a:pt x="79627" y="8528"/>
                </a:cubicBezTo>
                <a:lnTo>
                  <a:pt x="79627" y="8528"/>
                </a:lnTo>
                <a:lnTo>
                  <a:pt x="79429" y="9322"/>
                </a:lnTo>
                <a:cubicBezTo>
                  <a:pt x="79330" y="9818"/>
                  <a:pt x="79131" y="10512"/>
                  <a:pt x="78966" y="11371"/>
                </a:cubicBezTo>
                <a:cubicBezTo>
                  <a:pt x="78570" y="13486"/>
                  <a:pt x="78272" y="15602"/>
                  <a:pt x="78140" y="17750"/>
                </a:cubicBezTo>
                <a:cubicBezTo>
                  <a:pt x="77975" y="20097"/>
                  <a:pt x="77908" y="22444"/>
                  <a:pt x="77908" y="24229"/>
                </a:cubicBezTo>
                <a:cubicBezTo>
                  <a:pt x="77875" y="25981"/>
                  <a:pt x="77908" y="27138"/>
                  <a:pt x="77908" y="27138"/>
                </a:cubicBezTo>
                <a:cubicBezTo>
                  <a:pt x="77908" y="27138"/>
                  <a:pt x="77908" y="28328"/>
                  <a:pt x="77942" y="30046"/>
                </a:cubicBezTo>
                <a:cubicBezTo>
                  <a:pt x="77942" y="30972"/>
                  <a:pt x="77975" y="32030"/>
                  <a:pt x="77975" y="33187"/>
                </a:cubicBezTo>
                <a:cubicBezTo>
                  <a:pt x="77743" y="32261"/>
                  <a:pt x="77512" y="31302"/>
                  <a:pt x="77314" y="30311"/>
                </a:cubicBezTo>
                <a:cubicBezTo>
                  <a:pt x="76917" y="28063"/>
                  <a:pt x="76652" y="25816"/>
                  <a:pt x="76520" y="23535"/>
                </a:cubicBezTo>
                <a:cubicBezTo>
                  <a:pt x="76454" y="22609"/>
                  <a:pt x="76454" y="21816"/>
                  <a:pt x="76421" y="21254"/>
                </a:cubicBezTo>
                <a:cubicBezTo>
                  <a:pt x="76421" y="20692"/>
                  <a:pt x="76421" y="20395"/>
                  <a:pt x="76421" y="20395"/>
                </a:cubicBezTo>
                <a:lnTo>
                  <a:pt x="76421" y="19535"/>
                </a:lnTo>
                <a:cubicBezTo>
                  <a:pt x="76421" y="18973"/>
                  <a:pt x="76421" y="18180"/>
                  <a:pt x="76454" y="17222"/>
                </a:cubicBezTo>
                <a:cubicBezTo>
                  <a:pt x="76520" y="15337"/>
                  <a:pt x="76685" y="12792"/>
                  <a:pt x="76884" y="10214"/>
                </a:cubicBezTo>
                <a:cubicBezTo>
                  <a:pt x="77082" y="7669"/>
                  <a:pt x="77413" y="5124"/>
                  <a:pt x="77644" y="3207"/>
                </a:cubicBezTo>
                <a:cubicBezTo>
                  <a:pt x="77908" y="1290"/>
                  <a:pt x="78074" y="1"/>
                  <a:pt x="780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"/>
          <p:cNvSpPr/>
          <p:nvPr/>
        </p:nvSpPr>
        <p:spPr>
          <a:xfrm>
            <a:off x="6833425" y="4324675"/>
            <a:ext cx="897450" cy="1104850"/>
          </a:xfrm>
          <a:custGeom>
            <a:rect b="b" l="l" r="r" t="t"/>
            <a:pathLst>
              <a:path extrusionOk="0" h="44194" w="35898">
                <a:moveTo>
                  <a:pt x="16858" y="1"/>
                </a:moveTo>
                <a:cubicBezTo>
                  <a:pt x="16858" y="1"/>
                  <a:pt x="16759" y="6049"/>
                  <a:pt x="16528" y="12098"/>
                </a:cubicBezTo>
                <a:cubicBezTo>
                  <a:pt x="16263" y="18147"/>
                  <a:pt x="15900" y="24163"/>
                  <a:pt x="15900" y="24163"/>
                </a:cubicBezTo>
                <a:cubicBezTo>
                  <a:pt x="15900" y="24163"/>
                  <a:pt x="15536" y="30212"/>
                  <a:pt x="15040" y="36228"/>
                </a:cubicBezTo>
                <a:cubicBezTo>
                  <a:pt x="14974" y="36922"/>
                  <a:pt x="14908" y="37583"/>
                  <a:pt x="14842" y="38277"/>
                </a:cubicBezTo>
                <a:cubicBezTo>
                  <a:pt x="14842" y="37814"/>
                  <a:pt x="14809" y="37351"/>
                  <a:pt x="14809" y="36889"/>
                </a:cubicBezTo>
                <a:cubicBezTo>
                  <a:pt x="14644" y="34112"/>
                  <a:pt x="14445" y="31369"/>
                  <a:pt x="14247" y="29286"/>
                </a:cubicBezTo>
                <a:cubicBezTo>
                  <a:pt x="14181" y="28262"/>
                  <a:pt x="14049" y="27402"/>
                  <a:pt x="13982" y="26807"/>
                </a:cubicBezTo>
                <a:cubicBezTo>
                  <a:pt x="13949" y="26212"/>
                  <a:pt x="13883" y="25849"/>
                  <a:pt x="13883" y="25849"/>
                </a:cubicBezTo>
                <a:cubicBezTo>
                  <a:pt x="13883" y="25849"/>
                  <a:pt x="13850" y="25518"/>
                  <a:pt x="13784" y="24923"/>
                </a:cubicBezTo>
                <a:cubicBezTo>
                  <a:pt x="13718" y="24295"/>
                  <a:pt x="13619" y="23469"/>
                  <a:pt x="13454" y="22444"/>
                </a:cubicBezTo>
                <a:cubicBezTo>
                  <a:pt x="13189" y="20362"/>
                  <a:pt x="12759" y="17651"/>
                  <a:pt x="12264" y="14941"/>
                </a:cubicBezTo>
                <a:cubicBezTo>
                  <a:pt x="11768" y="12197"/>
                  <a:pt x="11173" y="9520"/>
                  <a:pt x="10677" y="7504"/>
                </a:cubicBezTo>
                <a:cubicBezTo>
                  <a:pt x="10479" y="6479"/>
                  <a:pt x="10247" y="5653"/>
                  <a:pt x="10115" y="5058"/>
                </a:cubicBezTo>
                <a:lnTo>
                  <a:pt x="9884" y="4132"/>
                </a:lnTo>
                <a:lnTo>
                  <a:pt x="9884" y="4132"/>
                </a:lnTo>
                <a:cubicBezTo>
                  <a:pt x="9884" y="4133"/>
                  <a:pt x="9917" y="4496"/>
                  <a:pt x="10016" y="5091"/>
                </a:cubicBezTo>
                <a:cubicBezTo>
                  <a:pt x="10115" y="5686"/>
                  <a:pt x="10280" y="6512"/>
                  <a:pt x="10413" y="7570"/>
                </a:cubicBezTo>
                <a:cubicBezTo>
                  <a:pt x="10743" y="9586"/>
                  <a:pt x="11074" y="12330"/>
                  <a:pt x="11371" y="15073"/>
                </a:cubicBezTo>
                <a:cubicBezTo>
                  <a:pt x="11669" y="17784"/>
                  <a:pt x="11867" y="20527"/>
                  <a:pt x="11999" y="22576"/>
                </a:cubicBezTo>
                <a:cubicBezTo>
                  <a:pt x="12065" y="23601"/>
                  <a:pt x="12065" y="24460"/>
                  <a:pt x="12098" y="25055"/>
                </a:cubicBezTo>
                <a:cubicBezTo>
                  <a:pt x="12131" y="25650"/>
                  <a:pt x="12164" y="26014"/>
                  <a:pt x="12164" y="26014"/>
                </a:cubicBezTo>
                <a:cubicBezTo>
                  <a:pt x="12164" y="26014"/>
                  <a:pt x="12164" y="26344"/>
                  <a:pt x="12164" y="26939"/>
                </a:cubicBezTo>
                <a:cubicBezTo>
                  <a:pt x="12198" y="27534"/>
                  <a:pt x="12231" y="28394"/>
                  <a:pt x="12231" y="29418"/>
                </a:cubicBezTo>
                <a:cubicBezTo>
                  <a:pt x="12264" y="31501"/>
                  <a:pt x="12231" y="34211"/>
                  <a:pt x="12164" y="36955"/>
                </a:cubicBezTo>
                <a:lnTo>
                  <a:pt x="12164" y="37285"/>
                </a:lnTo>
                <a:cubicBezTo>
                  <a:pt x="11669" y="35038"/>
                  <a:pt x="11107" y="32955"/>
                  <a:pt x="10578" y="31303"/>
                </a:cubicBezTo>
                <a:cubicBezTo>
                  <a:pt x="9950" y="29319"/>
                  <a:pt x="9487" y="27997"/>
                  <a:pt x="9487" y="27997"/>
                </a:cubicBezTo>
                <a:lnTo>
                  <a:pt x="9124" y="27105"/>
                </a:lnTo>
                <a:cubicBezTo>
                  <a:pt x="8925" y="26543"/>
                  <a:pt x="8628" y="25716"/>
                  <a:pt x="8231" y="24725"/>
                </a:cubicBezTo>
                <a:cubicBezTo>
                  <a:pt x="7438" y="22775"/>
                  <a:pt x="6314" y="20230"/>
                  <a:pt x="5124" y="17717"/>
                </a:cubicBezTo>
                <a:cubicBezTo>
                  <a:pt x="3934" y="15205"/>
                  <a:pt x="2645" y="12759"/>
                  <a:pt x="1653" y="10908"/>
                </a:cubicBezTo>
                <a:lnTo>
                  <a:pt x="1" y="7867"/>
                </a:lnTo>
                <a:lnTo>
                  <a:pt x="1422" y="11041"/>
                </a:lnTo>
                <a:cubicBezTo>
                  <a:pt x="2248" y="12925"/>
                  <a:pt x="3306" y="15503"/>
                  <a:pt x="4298" y="18048"/>
                </a:cubicBezTo>
                <a:cubicBezTo>
                  <a:pt x="5289" y="20626"/>
                  <a:pt x="6215" y="23237"/>
                  <a:pt x="6810" y="25221"/>
                </a:cubicBezTo>
                <a:cubicBezTo>
                  <a:pt x="7140" y="26146"/>
                  <a:pt x="7339" y="26972"/>
                  <a:pt x="7537" y="27567"/>
                </a:cubicBezTo>
                <a:lnTo>
                  <a:pt x="7768" y="28460"/>
                </a:lnTo>
                <a:cubicBezTo>
                  <a:pt x="7768" y="28460"/>
                  <a:pt x="8132" y="29782"/>
                  <a:pt x="8595" y="31798"/>
                </a:cubicBezTo>
                <a:cubicBezTo>
                  <a:pt x="9157" y="34211"/>
                  <a:pt x="9586" y="36690"/>
                  <a:pt x="9884" y="39169"/>
                </a:cubicBezTo>
                <a:cubicBezTo>
                  <a:pt x="10049" y="40888"/>
                  <a:pt x="10181" y="42640"/>
                  <a:pt x="10214" y="44193"/>
                </a:cubicBezTo>
                <a:lnTo>
                  <a:pt x="29220" y="44193"/>
                </a:lnTo>
                <a:cubicBezTo>
                  <a:pt x="29220" y="43995"/>
                  <a:pt x="29220" y="43764"/>
                  <a:pt x="29253" y="43565"/>
                </a:cubicBezTo>
                <a:cubicBezTo>
                  <a:pt x="29319" y="41648"/>
                  <a:pt x="29485" y="39070"/>
                  <a:pt x="29683" y="36525"/>
                </a:cubicBezTo>
                <a:cubicBezTo>
                  <a:pt x="29914" y="33947"/>
                  <a:pt x="30245" y="31402"/>
                  <a:pt x="30509" y="29485"/>
                </a:cubicBezTo>
                <a:cubicBezTo>
                  <a:pt x="30642" y="28526"/>
                  <a:pt x="30774" y="27733"/>
                  <a:pt x="30873" y="27171"/>
                </a:cubicBezTo>
                <a:lnTo>
                  <a:pt x="31005" y="26311"/>
                </a:lnTo>
                <a:cubicBezTo>
                  <a:pt x="31005" y="26311"/>
                  <a:pt x="31071" y="25981"/>
                  <a:pt x="31170" y="25419"/>
                </a:cubicBezTo>
                <a:cubicBezTo>
                  <a:pt x="31270" y="24857"/>
                  <a:pt x="31369" y="24064"/>
                  <a:pt x="31567" y="23105"/>
                </a:cubicBezTo>
                <a:cubicBezTo>
                  <a:pt x="31931" y="21221"/>
                  <a:pt x="32460" y="18676"/>
                  <a:pt x="33054" y="16164"/>
                </a:cubicBezTo>
                <a:cubicBezTo>
                  <a:pt x="33683" y="13652"/>
                  <a:pt x="34377" y="11140"/>
                  <a:pt x="34939" y="9289"/>
                </a:cubicBezTo>
                <a:cubicBezTo>
                  <a:pt x="35203" y="8363"/>
                  <a:pt x="35467" y="7570"/>
                  <a:pt x="35633" y="7041"/>
                </a:cubicBezTo>
                <a:cubicBezTo>
                  <a:pt x="35798" y="6479"/>
                  <a:pt x="35897" y="6182"/>
                  <a:pt x="35897" y="6182"/>
                </a:cubicBezTo>
                <a:lnTo>
                  <a:pt x="35897" y="6182"/>
                </a:lnTo>
                <a:lnTo>
                  <a:pt x="35567" y="7008"/>
                </a:lnTo>
                <a:cubicBezTo>
                  <a:pt x="35335" y="7537"/>
                  <a:pt x="35038" y="8297"/>
                  <a:pt x="34674" y="9190"/>
                </a:cubicBezTo>
                <a:cubicBezTo>
                  <a:pt x="33947" y="11008"/>
                  <a:pt x="33054" y="13453"/>
                  <a:pt x="32228" y="15933"/>
                </a:cubicBezTo>
                <a:cubicBezTo>
                  <a:pt x="31402" y="18379"/>
                  <a:pt x="30642" y="20891"/>
                  <a:pt x="30146" y="22775"/>
                </a:cubicBezTo>
                <a:cubicBezTo>
                  <a:pt x="29947" y="23436"/>
                  <a:pt x="29782" y="24031"/>
                  <a:pt x="29650" y="24493"/>
                </a:cubicBezTo>
                <a:cubicBezTo>
                  <a:pt x="29815" y="23171"/>
                  <a:pt x="30014" y="21684"/>
                  <a:pt x="30212" y="20196"/>
                </a:cubicBezTo>
                <a:cubicBezTo>
                  <a:pt x="30542" y="18015"/>
                  <a:pt x="30939" y="15866"/>
                  <a:pt x="31237" y="14247"/>
                </a:cubicBezTo>
                <a:cubicBezTo>
                  <a:pt x="31402" y="13420"/>
                  <a:pt x="31534" y="12759"/>
                  <a:pt x="31666" y="12297"/>
                </a:cubicBezTo>
                <a:cubicBezTo>
                  <a:pt x="31765" y="11834"/>
                  <a:pt x="31798" y="11570"/>
                  <a:pt x="31798" y="11569"/>
                </a:cubicBezTo>
                <a:lnTo>
                  <a:pt x="31798" y="11569"/>
                </a:lnTo>
                <a:cubicBezTo>
                  <a:pt x="31798" y="11570"/>
                  <a:pt x="31732" y="11834"/>
                  <a:pt x="31600" y="12297"/>
                </a:cubicBezTo>
                <a:cubicBezTo>
                  <a:pt x="31435" y="12726"/>
                  <a:pt x="31237" y="13387"/>
                  <a:pt x="31005" y="14181"/>
                </a:cubicBezTo>
                <a:cubicBezTo>
                  <a:pt x="30509" y="15767"/>
                  <a:pt x="29914" y="17883"/>
                  <a:pt x="29386" y="20031"/>
                </a:cubicBezTo>
                <a:cubicBezTo>
                  <a:pt x="28824" y="22147"/>
                  <a:pt x="28361" y="24328"/>
                  <a:pt x="28030" y="25948"/>
                </a:cubicBezTo>
                <a:cubicBezTo>
                  <a:pt x="27865" y="26774"/>
                  <a:pt x="27733" y="27435"/>
                  <a:pt x="27667" y="27898"/>
                </a:cubicBezTo>
                <a:cubicBezTo>
                  <a:pt x="27568" y="28361"/>
                  <a:pt x="27501" y="28658"/>
                  <a:pt x="27501" y="28658"/>
                </a:cubicBezTo>
                <a:cubicBezTo>
                  <a:pt x="27501" y="28658"/>
                  <a:pt x="27468" y="28923"/>
                  <a:pt x="27369" y="29385"/>
                </a:cubicBezTo>
                <a:cubicBezTo>
                  <a:pt x="27303" y="29881"/>
                  <a:pt x="27171" y="30542"/>
                  <a:pt x="27039" y="31369"/>
                </a:cubicBezTo>
                <a:cubicBezTo>
                  <a:pt x="26774" y="33021"/>
                  <a:pt x="26477" y="35203"/>
                  <a:pt x="26212" y="37417"/>
                </a:cubicBezTo>
                <a:cubicBezTo>
                  <a:pt x="26179" y="37880"/>
                  <a:pt x="26113" y="38343"/>
                  <a:pt x="26080" y="38839"/>
                </a:cubicBezTo>
                <a:cubicBezTo>
                  <a:pt x="26047" y="38376"/>
                  <a:pt x="26014" y="37913"/>
                  <a:pt x="26014" y="37450"/>
                </a:cubicBezTo>
                <a:cubicBezTo>
                  <a:pt x="25948" y="35566"/>
                  <a:pt x="25948" y="33682"/>
                  <a:pt x="25948" y="32294"/>
                </a:cubicBezTo>
                <a:cubicBezTo>
                  <a:pt x="25948" y="31567"/>
                  <a:pt x="25981" y="30972"/>
                  <a:pt x="26014" y="30575"/>
                </a:cubicBezTo>
                <a:cubicBezTo>
                  <a:pt x="26014" y="30146"/>
                  <a:pt x="26014" y="29914"/>
                  <a:pt x="26014" y="29914"/>
                </a:cubicBezTo>
                <a:lnTo>
                  <a:pt x="26047" y="29286"/>
                </a:lnTo>
                <a:cubicBezTo>
                  <a:pt x="26047" y="28857"/>
                  <a:pt x="26080" y="28262"/>
                  <a:pt x="26113" y="27567"/>
                </a:cubicBezTo>
                <a:cubicBezTo>
                  <a:pt x="26212" y="26146"/>
                  <a:pt x="26378" y="24262"/>
                  <a:pt x="26576" y="22378"/>
                </a:cubicBezTo>
                <a:cubicBezTo>
                  <a:pt x="26774" y="20494"/>
                  <a:pt x="27039" y="18610"/>
                  <a:pt x="27270" y="17222"/>
                </a:cubicBezTo>
                <a:cubicBezTo>
                  <a:pt x="27369" y="16494"/>
                  <a:pt x="27501" y="15933"/>
                  <a:pt x="27568" y="15503"/>
                </a:cubicBezTo>
                <a:cubicBezTo>
                  <a:pt x="27634" y="15106"/>
                  <a:pt x="27667" y="14875"/>
                  <a:pt x="27667" y="14875"/>
                </a:cubicBezTo>
                <a:lnTo>
                  <a:pt x="27667" y="14875"/>
                </a:lnTo>
                <a:lnTo>
                  <a:pt x="27501" y="15503"/>
                </a:lnTo>
                <a:cubicBezTo>
                  <a:pt x="27369" y="15899"/>
                  <a:pt x="27204" y="16461"/>
                  <a:pt x="27006" y="17156"/>
                </a:cubicBezTo>
                <a:cubicBezTo>
                  <a:pt x="26609" y="18511"/>
                  <a:pt x="26146" y="20362"/>
                  <a:pt x="25717" y="22246"/>
                </a:cubicBezTo>
                <a:cubicBezTo>
                  <a:pt x="25254" y="24097"/>
                  <a:pt x="24890" y="25981"/>
                  <a:pt x="24659" y="27402"/>
                </a:cubicBezTo>
                <a:cubicBezTo>
                  <a:pt x="24527" y="28096"/>
                  <a:pt x="24427" y="28691"/>
                  <a:pt x="24361" y="29088"/>
                </a:cubicBezTo>
                <a:cubicBezTo>
                  <a:pt x="24295" y="29518"/>
                  <a:pt x="24262" y="29749"/>
                  <a:pt x="24262" y="29749"/>
                </a:cubicBezTo>
                <a:cubicBezTo>
                  <a:pt x="24262" y="29749"/>
                  <a:pt x="24229" y="29980"/>
                  <a:pt x="24163" y="30410"/>
                </a:cubicBezTo>
                <a:cubicBezTo>
                  <a:pt x="24097" y="30840"/>
                  <a:pt x="23998" y="31402"/>
                  <a:pt x="23932" y="32129"/>
                </a:cubicBezTo>
                <a:cubicBezTo>
                  <a:pt x="23832" y="32856"/>
                  <a:pt x="23733" y="33649"/>
                  <a:pt x="23634" y="34509"/>
                </a:cubicBezTo>
                <a:cubicBezTo>
                  <a:pt x="23733" y="32625"/>
                  <a:pt x="23832" y="30807"/>
                  <a:pt x="23932" y="29385"/>
                </a:cubicBezTo>
                <a:cubicBezTo>
                  <a:pt x="24064" y="27600"/>
                  <a:pt x="24163" y="26411"/>
                  <a:pt x="24163" y="26411"/>
                </a:cubicBezTo>
                <a:lnTo>
                  <a:pt x="24460" y="23436"/>
                </a:lnTo>
                <a:cubicBezTo>
                  <a:pt x="24626" y="21651"/>
                  <a:pt x="24923" y="19271"/>
                  <a:pt x="25287" y="16891"/>
                </a:cubicBezTo>
                <a:cubicBezTo>
                  <a:pt x="25617" y="14511"/>
                  <a:pt x="26014" y="12164"/>
                  <a:pt x="26345" y="10380"/>
                </a:cubicBezTo>
                <a:cubicBezTo>
                  <a:pt x="26642" y="8628"/>
                  <a:pt x="26873" y="7438"/>
                  <a:pt x="26873" y="7438"/>
                </a:cubicBezTo>
                <a:lnTo>
                  <a:pt x="26873" y="7438"/>
                </a:lnTo>
                <a:lnTo>
                  <a:pt x="26047" y="10313"/>
                </a:lnTo>
                <a:cubicBezTo>
                  <a:pt x="25584" y="12065"/>
                  <a:pt x="24956" y="14379"/>
                  <a:pt x="24394" y="16726"/>
                </a:cubicBezTo>
                <a:cubicBezTo>
                  <a:pt x="23832" y="19073"/>
                  <a:pt x="23337" y="21452"/>
                  <a:pt x="23006" y="23204"/>
                </a:cubicBezTo>
                <a:lnTo>
                  <a:pt x="22444" y="26179"/>
                </a:lnTo>
                <a:lnTo>
                  <a:pt x="22213" y="27534"/>
                </a:lnTo>
                <a:lnTo>
                  <a:pt x="22213" y="25650"/>
                </a:lnTo>
                <a:lnTo>
                  <a:pt x="22213" y="24659"/>
                </a:lnTo>
                <a:cubicBezTo>
                  <a:pt x="22213" y="24659"/>
                  <a:pt x="22213" y="24295"/>
                  <a:pt x="22246" y="23667"/>
                </a:cubicBezTo>
                <a:cubicBezTo>
                  <a:pt x="22246" y="23370"/>
                  <a:pt x="22246" y="22973"/>
                  <a:pt x="22279" y="22543"/>
                </a:cubicBezTo>
                <a:cubicBezTo>
                  <a:pt x="22312" y="22114"/>
                  <a:pt x="22345" y="21618"/>
                  <a:pt x="22378" y="21089"/>
                </a:cubicBezTo>
                <a:cubicBezTo>
                  <a:pt x="22444" y="20031"/>
                  <a:pt x="22576" y="18775"/>
                  <a:pt x="22742" y="17453"/>
                </a:cubicBezTo>
                <a:cubicBezTo>
                  <a:pt x="22940" y="16131"/>
                  <a:pt x="23171" y="14710"/>
                  <a:pt x="23469" y="13321"/>
                </a:cubicBezTo>
                <a:cubicBezTo>
                  <a:pt x="23799" y="11933"/>
                  <a:pt x="24163" y="10512"/>
                  <a:pt x="24560" y="9256"/>
                </a:cubicBezTo>
                <a:cubicBezTo>
                  <a:pt x="24956" y="7967"/>
                  <a:pt x="25386" y="6777"/>
                  <a:pt x="25816" y="5785"/>
                </a:cubicBezTo>
                <a:cubicBezTo>
                  <a:pt x="26014" y="5289"/>
                  <a:pt x="26245" y="4826"/>
                  <a:pt x="26411" y="4430"/>
                </a:cubicBezTo>
                <a:cubicBezTo>
                  <a:pt x="26576" y="4033"/>
                  <a:pt x="26741" y="3670"/>
                  <a:pt x="26906" y="3405"/>
                </a:cubicBezTo>
                <a:lnTo>
                  <a:pt x="27336" y="2513"/>
                </a:lnTo>
                <a:lnTo>
                  <a:pt x="26840" y="3372"/>
                </a:lnTo>
                <a:cubicBezTo>
                  <a:pt x="26675" y="3637"/>
                  <a:pt x="26477" y="3967"/>
                  <a:pt x="26278" y="4364"/>
                </a:cubicBezTo>
                <a:cubicBezTo>
                  <a:pt x="26047" y="4727"/>
                  <a:pt x="25816" y="5190"/>
                  <a:pt x="25584" y="5653"/>
                </a:cubicBezTo>
                <a:cubicBezTo>
                  <a:pt x="25089" y="6644"/>
                  <a:pt x="24560" y="7801"/>
                  <a:pt x="24031" y="9057"/>
                </a:cubicBezTo>
                <a:cubicBezTo>
                  <a:pt x="23535" y="10313"/>
                  <a:pt x="23072" y="11702"/>
                  <a:pt x="22643" y="13090"/>
                </a:cubicBezTo>
                <a:cubicBezTo>
                  <a:pt x="22213" y="14478"/>
                  <a:pt x="21882" y="15899"/>
                  <a:pt x="21585" y="17255"/>
                </a:cubicBezTo>
                <a:cubicBezTo>
                  <a:pt x="21353" y="18312"/>
                  <a:pt x="21155" y="19304"/>
                  <a:pt x="21023" y="20230"/>
                </a:cubicBezTo>
                <a:cubicBezTo>
                  <a:pt x="21056" y="17982"/>
                  <a:pt x="21188" y="15106"/>
                  <a:pt x="21386" y="12264"/>
                </a:cubicBezTo>
                <a:cubicBezTo>
                  <a:pt x="21585" y="9421"/>
                  <a:pt x="21981" y="6611"/>
                  <a:pt x="22477" y="3835"/>
                </a:cubicBezTo>
                <a:cubicBezTo>
                  <a:pt x="22543" y="3537"/>
                  <a:pt x="22576" y="3273"/>
                  <a:pt x="22643" y="3009"/>
                </a:cubicBezTo>
                <a:cubicBezTo>
                  <a:pt x="22676" y="2744"/>
                  <a:pt x="22742" y="2480"/>
                  <a:pt x="22808" y="2281"/>
                </a:cubicBezTo>
                <a:cubicBezTo>
                  <a:pt x="22907" y="1819"/>
                  <a:pt x="23006" y="1389"/>
                  <a:pt x="23072" y="1058"/>
                </a:cubicBezTo>
                <a:lnTo>
                  <a:pt x="23337" y="34"/>
                </a:lnTo>
                <a:lnTo>
                  <a:pt x="23337" y="34"/>
                </a:lnTo>
                <a:cubicBezTo>
                  <a:pt x="23337" y="34"/>
                  <a:pt x="23204" y="398"/>
                  <a:pt x="23006" y="1058"/>
                </a:cubicBezTo>
                <a:lnTo>
                  <a:pt x="22643" y="2215"/>
                </a:lnTo>
                <a:lnTo>
                  <a:pt x="22411" y="2942"/>
                </a:lnTo>
                <a:cubicBezTo>
                  <a:pt x="22378" y="3207"/>
                  <a:pt x="22279" y="3471"/>
                  <a:pt x="22213" y="3769"/>
                </a:cubicBezTo>
                <a:cubicBezTo>
                  <a:pt x="21486" y="6545"/>
                  <a:pt x="20924" y="9322"/>
                  <a:pt x="20527" y="12164"/>
                </a:cubicBezTo>
                <a:cubicBezTo>
                  <a:pt x="20064" y="15238"/>
                  <a:pt x="19734" y="18345"/>
                  <a:pt x="19535" y="20659"/>
                </a:cubicBezTo>
                <a:lnTo>
                  <a:pt x="19205" y="24560"/>
                </a:lnTo>
                <a:cubicBezTo>
                  <a:pt x="19205" y="24560"/>
                  <a:pt x="19073" y="26080"/>
                  <a:pt x="18874" y="28394"/>
                </a:cubicBezTo>
                <a:cubicBezTo>
                  <a:pt x="18676" y="30741"/>
                  <a:pt x="18379" y="33815"/>
                  <a:pt x="18015" y="36856"/>
                </a:cubicBezTo>
                <a:cubicBezTo>
                  <a:pt x="17883" y="37748"/>
                  <a:pt x="17751" y="38640"/>
                  <a:pt x="17618" y="39500"/>
                </a:cubicBezTo>
                <a:cubicBezTo>
                  <a:pt x="17618" y="38475"/>
                  <a:pt x="17651" y="37450"/>
                  <a:pt x="17651" y="36360"/>
                </a:cubicBezTo>
                <a:cubicBezTo>
                  <a:pt x="17718" y="30278"/>
                  <a:pt x="17651" y="24229"/>
                  <a:pt x="17651" y="24229"/>
                </a:cubicBezTo>
                <a:cubicBezTo>
                  <a:pt x="17651" y="24229"/>
                  <a:pt x="17585" y="18147"/>
                  <a:pt x="17387" y="12098"/>
                </a:cubicBezTo>
                <a:cubicBezTo>
                  <a:pt x="17189" y="6049"/>
                  <a:pt x="16858" y="1"/>
                  <a:pt x="168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"/>
          <p:cNvSpPr/>
          <p:nvPr/>
        </p:nvSpPr>
        <p:spPr>
          <a:xfrm>
            <a:off x="8039900" y="4513075"/>
            <a:ext cx="390875" cy="916450"/>
          </a:xfrm>
          <a:custGeom>
            <a:rect b="b" l="l" r="r" t="t"/>
            <a:pathLst>
              <a:path extrusionOk="0" h="36658" w="15635">
                <a:moveTo>
                  <a:pt x="0" y="1"/>
                </a:moveTo>
                <a:lnTo>
                  <a:pt x="331" y="761"/>
                </a:lnTo>
                <a:cubicBezTo>
                  <a:pt x="562" y="1257"/>
                  <a:pt x="926" y="1918"/>
                  <a:pt x="1256" y="2777"/>
                </a:cubicBezTo>
                <a:cubicBezTo>
                  <a:pt x="1950" y="4496"/>
                  <a:pt x="2777" y="6777"/>
                  <a:pt x="3504" y="9124"/>
                </a:cubicBezTo>
                <a:cubicBezTo>
                  <a:pt x="4198" y="11437"/>
                  <a:pt x="4760" y="13817"/>
                  <a:pt x="5091" y="15602"/>
                </a:cubicBezTo>
                <a:cubicBezTo>
                  <a:pt x="5289" y="16495"/>
                  <a:pt x="5388" y="17255"/>
                  <a:pt x="5520" y="17751"/>
                </a:cubicBezTo>
                <a:cubicBezTo>
                  <a:pt x="5619" y="18280"/>
                  <a:pt x="5652" y="18577"/>
                  <a:pt x="5652" y="18577"/>
                </a:cubicBezTo>
                <a:cubicBezTo>
                  <a:pt x="5652" y="18577"/>
                  <a:pt x="5719" y="18908"/>
                  <a:pt x="5785" y="19403"/>
                </a:cubicBezTo>
                <a:cubicBezTo>
                  <a:pt x="5851" y="19932"/>
                  <a:pt x="5983" y="20693"/>
                  <a:pt x="6049" y="21585"/>
                </a:cubicBezTo>
                <a:cubicBezTo>
                  <a:pt x="6280" y="23403"/>
                  <a:pt x="6446" y="25816"/>
                  <a:pt x="6512" y="28196"/>
                </a:cubicBezTo>
                <a:lnTo>
                  <a:pt x="6512" y="30972"/>
                </a:lnTo>
                <a:cubicBezTo>
                  <a:pt x="6446" y="30840"/>
                  <a:pt x="6413" y="30741"/>
                  <a:pt x="6347" y="30642"/>
                </a:cubicBezTo>
                <a:cubicBezTo>
                  <a:pt x="6181" y="30278"/>
                  <a:pt x="6016" y="29981"/>
                  <a:pt x="5917" y="29749"/>
                </a:cubicBezTo>
                <a:lnTo>
                  <a:pt x="5752" y="29419"/>
                </a:lnTo>
                <a:lnTo>
                  <a:pt x="5586" y="29088"/>
                </a:lnTo>
                <a:cubicBezTo>
                  <a:pt x="5454" y="28890"/>
                  <a:pt x="5322" y="28592"/>
                  <a:pt x="5091" y="28229"/>
                </a:cubicBezTo>
                <a:cubicBezTo>
                  <a:pt x="4694" y="27535"/>
                  <a:pt x="4099" y="26642"/>
                  <a:pt x="3504" y="25750"/>
                </a:cubicBezTo>
                <a:cubicBezTo>
                  <a:pt x="2876" y="24890"/>
                  <a:pt x="2182" y="24064"/>
                  <a:pt x="1653" y="23469"/>
                </a:cubicBezTo>
                <a:cubicBezTo>
                  <a:pt x="1388" y="23172"/>
                  <a:pt x="1157" y="22940"/>
                  <a:pt x="1025" y="22742"/>
                </a:cubicBezTo>
                <a:lnTo>
                  <a:pt x="760" y="22477"/>
                </a:lnTo>
                <a:lnTo>
                  <a:pt x="959" y="22808"/>
                </a:lnTo>
                <a:cubicBezTo>
                  <a:pt x="1058" y="23006"/>
                  <a:pt x="1256" y="23271"/>
                  <a:pt x="1422" y="23634"/>
                </a:cubicBezTo>
                <a:cubicBezTo>
                  <a:pt x="1818" y="24328"/>
                  <a:pt x="2314" y="25254"/>
                  <a:pt x="2744" y="26212"/>
                </a:cubicBezTo>
                <a:cubicBezTo>
                  <a:pt x="3173" y="27138"/>
                  <a:pt x="3504" y="28130"/>
                  <a:pt x="3735" y="28857"/>
                </a:cubicBezTo>
                <a:cubicBezTo>
                  <a:pt x="3868" y="29220"/>
                  <a:pt x="3967" y="29518"/>
                  <a:pt x="4033" y="29749"/>
                </a:cubicBezTo>
                <a:lnTo>
                  <a:pt x="4132" y="30080"/>
                </a:lnTo>
                <a:lnTo>
                  <a:pt x="4231" y="30410"/>
                </a:lnTo>
                <a:cubicBezTo>
                  <a:pt x="4297" y="30642"/>
                  <a:pt x="4363" y="30939"/>
                  <a:pt x="4462" y="31336"/>
                </a:cubicBezTo>
                <a:cubicBezTo>
                  <a:pt x="4628" y="32063"/>
                  <a:pt x="4826" y="33055"/>
                  <a:pt x="4991" y="34046"/>
                </a:cubicBezTo>
                <a:cubicBezTo>
                  <a:pt x="5091" y="35005"/>
                  <a:pt x="5190" y="35930"/>
                  <a:pt x="5223" y="36657"/>
                </a:cubicBezTo>
                <a:lnTo>
                  <a:pt x="11073" y="36657"/>
                </a:lnTo>
                <a:cubicBezTo>
                  <a:pt x="11007" y="36459"/>
                  <a:pt x="10974" y="36261"/>
                  <a:pt x="10974" y="36062"/>
                </a:cubicBezTo>
                <a:cubicBezTo>
                  <a:pt x="10809" y="35104"/>
                  <a:pt x="10743" y="34145"/>
                  <a:pt x="10743" y="33187"/>
                </a:cubicBezTo>
                <a:cubicBezTo>
                  <a:pt x="10776" y="32195"/>
                  <a:pt x="10875" y="31204"/>
                  <a:pt x="11040" y="30212"/>
                </a:cubicBezTo>
                <a:cubicBezTo>
                  <a:pt x="11106" y="29815"/>
                  <a:pt x="11205" y="29485"/>
                  <a:pt x="11239" y="29253"/>
                </a:cubicBezTo>
                <a:lnTo>
                  <a:pt x="11338" y="28890"/>
                </a:lnTo>
                <a:lnTo>
                  <a:pt x="11437" y="28526"/>
                </a:lnTo>
                <a:cubicBezTo>
                  <a:pt x="11503" y="28295"/>
                  <a:pt x="11602" y="27964"/>
                  <a:pt x="11734" y="27568"/>
                </a:cubicBezTo>
                <a:cubicBezTo>
                  <a:pt x="12065" y="26609"/>
                  <a:pt x="12495" y="25651"/>
                  <a:pt x="12990" y="24758"/>
                </a:cubicBezTo>
                <a:cubicBezTo>
                  <a:pt x="13486" y="23833"/>
                  <a:pt x="14048" y="22973"/>
                  <a:pt x="14709" y="22147"/>
                </a:cubicBezTo>
                <a:cubicBezTo>
                  <a:pt x="14941" y="21816"/>
                  <a:pt x="15205" y="21552"/>
                  <a:pt x="15370" y="21354"/>
                </a:cubicBezTo>
                <a:lnTo>
                  <a:pt x="15635" y="21056"/>
                </a:lnTo>
                <a:lnTo>
                  <a:pt x="15304" y="21287"/>
                </a:lnTo>
                <a:cubicBezTo>
                  <a:pt x="15106" y="21453"/>
                  <a:pt x="14808" y="21651"/>
                  <a:pt x="14478" y="21949"/>
                </a:cubicBezTo>
                <a:cubicBezTo>
                  <a:pt x="13684" y="22676"/>
                  <a:pt x="12924" y="23436"/>
                  <a:pt x="12230" y="24262"/>
                </a:cubicBezTo>
                <a:cubicBezTo>
                  <a:pt x="11569" y="25122"/>
                  <a:pt x="10941" y="26014"/>
                  <a:pt x="10412" y="26940"/>
                </a:cubicBezTo>
                <a:cubicBezTo>
                  <a:pt x="10181" y="27336"/>
                  <a:pt x="10016" y="27667"/>
                  <a:pt x="9883" y="27898"/>
                </a:cubicBezTo>
                <a:lnTo>
                  <a:pt x="9685" y="28262"/>
                </a:lnTo>
                <a:lnTo>
                  <a:pt x="9520" y="28658"/>
                </a:lnTo>
                <a:cubicBezTo>
                  <a:pt x="9520" y="28692"/>
                  <a:pt x="9487" y="28758"/>
                  <a:pt x="9454" y="28791"/>
                </a:cubicBezTo>
                <a:lnTo>
                  <a:pt x="9454" y="28460"/>
                </a:lnTo>
                <a:cubicBezTo>
                  <a:pt x="9520" y="27336"/>
                  <a:pt x="9586" y="26609"/>
                  <a:pt x="9586" y="26609"/>
                </a:cubicBezTo>
                <a:cubicBezTo>
                  <a:pt x="9586" y="26609"/>
                  <a:pt x="9652" y="25849"/>
                  <a:pt x="9751" y="24725"/>
                </a:cubicBezTo>
                <a:cubicBezTo>
                  <a:pt x="9883" y="23634"/>
                  <a:pt x="10082" y="22147"/>
                  <a:pt x="10313" y="20659"/>
                </a:cubicBezTo>
                <a:cubicBezTo>
                  <a:pt x="10544" y="19172"/>
                  <a:pt x="10875" y="17718"/>
                  <a:pt x="11106" y="16594"/>
                </a:cubicBezTo>
                <a:cubicBezTo>
                  <a:pt x="11371" y="15503"/>
                  <a:pt x="11569" y="14776"/>
                  <a:pt x="11569" y="14776"/>
                </a:cubicBezTo>
                <a:lnTo>
                  <a:pt x="11569" y="14776"/>
                </a:lnTo>
                <a:cubicBezTo>
                  <a:pt x="11569" y="14776"/>
                  <a:pt x="11271" y="15470"/>
                  <a:pt x="10842" y="16528"/>
                </a:cubicBezTo>
                <a:cubicBezTo>
                  <a:pt x="10445" y="17585"/>
                  <a:pt x="9949" y="19007"/>
                  <a:pt x="9454" y="20461"/>
                </a:cubicBezTo>
                <a:cubicBezTo>
                  <a:pt x="9090" y="21618"/>
                  <a:pt x="8759" y="22775"/>
                  <a:pt x="8495" y="23767"/>
                </a:cubicBezTo>
                <a:cubicBezTo>
                  <a:pt x="8363" y="22874"/>
                  <a:pt x="8198" y="22015"/>
                  <a:pt x="8032" y="21287"/>
                </a:cubicBezTo>
                <a:cubicBezTo>
                  <a:pt x="7867" y="20362"/>
                  <a:pt x="7669" y="19635"/>
                  <a:pt x="7536" y="19073"/>
                </a:cubicBezTo>
                <a:lnTo>
                  <a:pt x="7338" y="18247"/>
                </a:lnTo>
                <a:lnTo>
                  <a:pt x="7140" y="17420"/>
                </a:lnTo>
                <a:cubicBezTo>
                  <a:pt x="6975" y="16891"/>
                  <a:pt x="6809" y="16164"/>
                  <a:pt x="6512" y="15272"/>
                </a:cubicBezTo>
                <a:cubicBezTo>
                  <a:pt x="6016" y="13487"/>
                  <a:pt x="5190" y="11140"/>
                  <a:pt x="4297" y="8826"/>
                </a:cubicBezTo>
                <a:cubicBezTo>
                  <a:pt x="3405" y="6546"/>
                  <a:pt x="2347" y="4331"/>
                  <a:pt x="1488" y="2678"/>
                </a:cubicBezTo>
                <a:cubicBezTo>
                  <a:pt x="1058" y="1852"/>
                  <a:pt x="661" y="1191"/>
                  <a:pt x="430" y="728"/>
                </a:cubicBezTo>
                <a:lnTo>
                  <a:pt x="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"/>
          <p:cNvSpPr/>
          <p:nvPr/>
        </p:nvSpPr>
        <p:spPr>
          <a:xfrm>
            <a:off x="-147225" y="4132975"/>
            <a:ext cx="3374825" cy="1296550"/>
          </a:xfrm>
          <a:custGeom>
            <a:rect b="b" l="l" r="r" t="t"/>
            <a:pathLst>
              <a:path extrusionOk="0" h="51862" w="134993">
                <a:moveTo>
                  <a:pt x="78074" y="1"/>
                </a:moveTo>
                <a:lnTo>
                  <a:pt x="77214" y="3108"/>
                </a:lnTo>
                <a:cubicBezTo>
                  <a:pt x="76685" y="4959"/>
                  <a:pt x="76024" y="7471"/>
                  <a:pt x="75396" y="9983"/>
                </a:cubicBezTo>
                <a:cubicBezTo>
                  <a:pt x="74768" y="12495"/>
                  <a:pt x="74239" y="15040"/>
                  <a:pt x="73942" y="16957"/>
                </a:cubicBezTo>
                <a:cubicBezTo>
                  <a:pt x="73744" y="17916"/>
                  <a:pt x="73645" y="18742"/>
                  <a:pt x="73545" y="19304"/>
                </a:cubicBezTo>
                <a:lnTo>
                  <a:pt x="73413" y="20196"/>
                </a:lnTo>
                <a:cubicBezTo>
                  <a:pt x="73413" y="20196"/>
                  <a:pt x="73380" y="20527"/>
                  <a:pt x="73314" y="21089"/>
                </a:cubicBezTo>
                <a:cubicBezTo>
                  <a:pt x="73281" y="21320"/>
                  <a:pt x="73248" y="21618"/>
                  <a:pt x="73215" y="21915"/>
                </a:cubicBezTo>
                <a:cubicBezTo>
                  <a:pt x="73083" y="20494"/>
                  <a:pt x="72917" y="18907"/>
                  <a:pt x="72752" y="17321"/>
                </a:cubicBezTo>
                <a:cubicBezTo>
                  <a:pt x="72157" y="12528"/>
                  <a:pt x="71265" y="7835"/>
                  <a:pt x="71265" y="7834"/>
                </a:cubicBezTo>
                <a:lnTo>
                  <a:pt x="71265" y="7834"/>
                </a:lnTo>
                <a:cubicBezTo>
                  <a:pt x="71265" y="7835"/>
                  <a:pt x="71430" y="12628"/>
                  <a:pt x="71232" y="17387"/>
                </a:cubicBezTo>
                <a:cubicBezTo>
                  <a:pt x="71033" y="22147"/>
                  <a:pt x="70571" y="26873"/>
                  <a:pt x="70571" y="26873"/>
                </a:cubicBezTo>
                <a:cubicBezTo>
                  <a:pt x="70571" y="26873"/>
                  <a:pt x="70339" y="28823"/>
                  <a:pt x="70009" y="31435"/>
                </a:cubicBezTo>
                <a:cubicBezTo>
                  <a:pt x="69579" y="27534"/>
                  <a:pt x="69281" y="24130"/>
                  <a:pt x="69281" y="24130"/>
                </a:cubicBezTo>
                <a:cubicBezTo>
                  <a:pt x="69281" y="24130"/>
                  <a:pt x="68852" y="19469"/>
                  <a:pt x="68455" y="14809"/>
                </a:cubicBezTo>
                <a:cubicBezTo>
                  <a:pt x="68058" y="10115"/>
                  <a:pt x="67794" y="5454"/>
                  <a:pt x="67794" y="5454"/>
                </a:cubicBezTo>
                <a:cubicBezTo>
                  <a:pt x="67794" y="5454"/>
                  <a:pt x="67364" y="10115"/>
                  <a:pt x="66968" y="14809"/>
                </a:cubicBezTo>
                <a:cubicBezTo>
                  <a:pt x="66571" y="19469"/>
                  <a:pt x="66274" y="24163"/>
                  <a:pt x="66274" y="24163"/>
                </a:cubicBezTo>
                <a:cubicBezTo>
                  <a:pt x="66274" y="24163"/>
                  <a:pt x="66207" y="24890"/>
                  <a:pt x="66141" y="26047"/>
                </a:cubicBezTo>
                <a:cubicBezTo>
                  <a:pt x="66108" y="24659"/>
                  <a:pt x="66075" y="21981"/>
                  <a:pt x="66042" y="19304"/>
                </a:cubicBezTo>
                <a:cubicBezTo>
                  <a:pt x="66042" y="15470"/>
                  <a:pt x="66141" y="11603"/>
                  <a:pt x="66141" y="11602"/>
                </a:cubicBezTo>
                <a:lnTo>
                  <a:pt x="66141" y="11602"/>
                </a:lnTo>
                <a:cubicBezTo>
                  <a:pt x="66141" y="11603"/>
                  <a:pt x="65315" y="15371"/>
                  <a:pt x="64555" y="19139"/>
                </a:cubicBezTo>
                <a:cubicBezTo>
                  <a:pt x="63795" y="22940"/>
                  <a:pt x="63166" y="26741"/>
                  <a:pt x="63166" y="26741"/>
                </a:cubicBezTo>
                <a:cubicBezTo>
                  <a:pt x="63166" y="26741"/>
                  <a:pt x="62836" y="28526"/>
                  <a:pt x="62472" y="30873"/>
                </a:cubicBezTo>
                <a:cubicBezTo>
                  <a:pt x="62241" y="27898"/>
                  <a:pt x="61977" y="25551"/>
                  <a:pt x="61977" y="25551"/>
                </a:cubicBezTo>
                <a:cubicBezTo>
                  <a:pt x="61977" y="25551"/>
                  <a:pt x="61514" y="21320"/>
                  <a:pt x="60853" y="17122"/>
                </a:cubicBezTo>
                <a:cubicBezTo>
                  <a:pt x="60192" y="12925"/>
                  <a:pt x="59365" y="8794"/>
                  <a:pt x="59365" y="8793"/>
                </a:cubicBezTo>
                <a:lnTo>
                  <a:pt x="59365" y="8793"/>
                </a:lnTo>
                <a:cubicBezTo>
                  <a:pt x="59365" y="8794"/>
                  <a:pt x="59464" y="13024"/>
                  <a:pt x="59332" y="17222"/>
                </a:cubicBezTo>
                <a:cubicBezTo>
                  <a:pt x="59233" y="21419"/>
                  <a:pt x="58969" y="25617"/>
                  <a:pt x="58969" y="25617"/>
                </a:cubicBezTo>
                <a:cubicBezTo>
                  <a:pt x="58969" y="25617"/>
                  <a:pt x="58770" y="28129"/>
                  <a:pt x="58473" y="31203"/>
                </a:cubicBezTo>
                <a:cubicBezTo>
                  <a:pt x="58407" y="30377"/>
                  <a:pt x="58374" y="29881"/>
                  <a:pt x="58374" y="29881"/>
                </a:cubicBezTo>
                <a:cubicBezTo>
                  <a:pt x="58374" y="29881"/>
                  <a:pt x="58142" y="26774"/>
                  <a:pt x="58109" y="23601"/>
                </a:cubicBezTo>
                <a:cubicBezTo>
                  <a:pt x="58109" y="20461"/>
                  <a:pt x="58274" y="17288"/>
                  <a:pt x="58275" y="17288"/>
                </a:cubicBezTo>
                <a:lnTo>
                  <a:pt x="58275" y="17288"/>
                </a:lnTo>
                <a:cubicBezTo>
                  <a:pt x="58274" y="17288"/>
                  <a:pt x="57349" y="20329"/>
                  <a:pt x="56622" y="23436"/>
                </a:cubicBezTo>
                <a:cubicBezTo>
                  <a:pt x="55928" y="26543"/>
                  <a:pt x="55399" y="29749"/>
                  <a:pt x="55399" y="29749"/>
                </a:cubicBezTo>
                <a:cubicBezTo>
                  <a:pt x="55399" y="29749"/>
                  <a:pt x="54870" y="32922"/>
                  <a:pt x="54572" y="36161"/>
                </a:cubicBezTo>
                <a:cubicBezTo>
                  <a:pt x="54364" y="38398"/>
                  <a:pt x="54155" y="40742"/>
                  <a:pt x="54068" y="40742"/>
                </a:cubicBezTo>
                <a:cubicBezTo>
                  <a:pt x="54058" y="40742"/>
                  <a:pt x="54050" y="40715"/>
                  <a:pt x="54044" y="40657"/>
                </a:cubicBezTo>
                <a:cubicBezTo>
                  <a:pt x="53878" y="38806"/>
                  <a:pt x="53746" y="36360"/>
                  <a:pt x="53647" y="33881"/>
                </a:cubicBezTo>
                <a:cubicBezTo>
                  <a:pt x="53548" y="31402"/>
                  <a:pt x="53548" y="28923"/>
                  <a:pt x="53614" y="27072"/>
                </a:cubicBezTo>
                <a:lnTo>
                  <a:pt x="53713" y="23965"/>
                </a:lnTo>
                <a:cubicBezTo>
                  <a:pt x="53713" y="23965"/>
                  <a:pt x="53779" y="22708"/>
                  <a:pt x="53911" y="20857"/>
                </a:cubicBezTo>
                <a:cubicBezTo>
                  <a:pt x="54011" y="19006"/>
                  <a:pt x="54275" y="16494"/>
                  <a:pt x="54572" y="14015"/>
                </a:cubicBezTo>
                <a:cubicBezTo>
                  <a:pt x="54870" y="11536"/>
                  <a:pt x="55267" y="9057"/>
                  <a:pt x="55630" y="7206"/>
                </a:cubicBezTo>
                <a:cubicBezTo>
                  <a:pt x="55961" y="5356"/>
                  <a:pt x="56225" y="4100"/>
                  <a:pt x="56225" y="4099"/>
                </a:cubicBezTo>
                <a:lnTo>
                  <a:pt x="56225" y="4099"/>
                </a:lnTo>
                <a:cubicBezTo>
                  <a:pt x="56225" y="4100"/>
                  <a:pt x="55795" y="5290"/>
                  <a:pt x="55167" y="7074"/>
                </a:cubicBezTo>
                <a:cubicBezTo>
                  <a:pt x="54572" y="8859"/>
                  <a:pt x="53812" y="11272"/>
                  <a:pt x="53118" y="13718"/>
                </a:cubicBezTo>
                <a:cubicBezTo>
                  <a:pt x="52424" y="16164"/>
                  <a:pt x="51796" y="18610"/>
                  <a:pt x="51399" y="20461"/>
                </a:cubicBezTo>
                <a:cubicBezTo>
                  <a:pt x="50970" y="22312"/>
                  <a:pt x="50738" y="23568"/>
                  <a:pt x="50738" y="23568"/>
                </a:cubicBezTo>
                <a:cubicBezTo>
                  <a:pt x="50738" y="23568"/>
                  <a:pt x="50474" y="24824"/>
                  <a:pt x="50143" y="26708"/>
                </a:cubicBezTo>
                <a:cubicBezTo>
                  <a:pt x="49813" y="28592"/>
                  <a:pt x="49449" y="31005"/>
                  <a:pt x="49152" y="33484"/>
                </a:cubicBezTo>
                <a:cubicBezTo>
                  <a:pt x="49086" y="31897"/>
                  <a:pt x="48986" y="30443"/>
                  <a:pt x="48887" y="29253"/>
                </a:cubicBezTo>
                <a:cubicBezTo>
                  <a:pt x="48722" y="27336"/>
                  <a:pt x="48590" y="26080"/>
                  <a:pt x="48590" y="26080"/>
                </a:cubicBezTo>
                <a:cubicBezTo>
                  <a:pt x="48590" y="26080"/>
                  <a:pt x="48458" y="24824"/>
                  <a:pt x="48193" y="22973"/>
                </a:cubicBezTo>
                <a:cubicBezTo>
                  <a:pt x="47896" y="21089"/>
                  <a:pt x="47532" y="18610"/>
                  <a:pt x="47036" y="16131"/>
                </a:cubicBezTo>
                <a:cubicBezTo>
                  <a:pt x="46573" y="13685"/>
                  <a:pt x="45945" y="11239"/>
                  <a:pt x="45483" y="9421"/>
                </a:cubicBezTo>
                <a:cubicBezTo>
                  <a:pt x="45020" y="7636"/>
                  <a:pt x="44656" y="6413"/>
                  <a:pt x="44656" y="6413"/>
                </a:cubicBezTo>
                <a:lnTo>
                  <a:pt x="44656" y="6413"/>
                </a:lnTo>
                <a:cubicBezTo>
                  <a:pt x="44656" y="6413"/>
                  <a:pt x="44822" y="7669"/>
                  <a:pt x="45020" y="9520"/>
                </a:cubicBezTo>
                <a:cubicBezTo>
                  <a:pt x="45251" y="11371"/>
                  <a:pt x="45450" y="13850"/>
                  <a:pt x="45582" y="16329"/>
                </a:cubicBezTo>
                <a:cubicBezTo>
                  <a:pt x="45681" y="18808"/>
                  <a:pt x="45714" y="21287"/>
                  <a:pt x="45681" y="23105"/>
                </a:cubicBezTo>
                <a:cubicBezTo>
                  <a:pt x="45648" y="24956"/>
                  <a:pt x="45582" y="26212"/>
                  <a:pt x="45582" y="26212"/>
                </a:cubicBezTo>
                <a:cubicBezTo>
                  <a:pt x="45582" y="26212"/>
                  <a:pt x="45549" y="27435"/>
                  <a:pt x="45417" y="29253"/>
                </a:cubicBezTo>
                <a:cubicBezTo>
                  <a:pt x="45284" y="31104"/>
                  <a:pt x="45053" y="33550"/>
                  <a:pt x="44722" y="35963"/>
                </a:cubicBezTo>
                <a:cubicBezTo>
                  <a:pt x="44557" y="37318"/>
                  <a:pt x="44359" y="38673"/>
                  <a:pt x="44127" y="39929"/>
                </a:cubicBezTo>
                <a:lnTo>
                  <a:pt x="43995" y="39202"/>
                </a:lnTo>
                <a:cubicBezTo>
                  <a:pt x="43566" y="37285"/>
                  <a:pt x="43202" y="35335"/>
                  <a:pt x="43004" y="33881"/>
                </a:cubicBezTo>
                <a:cubicBezTo>
                  <a:pt x="42871" y="33153"/>
                  <a:pt x="42838" y="32525"/>
                  <a:pt x="42772" y="32096"/>
                </a:cubicBezTo>
                <a:lnTo>
                  <a:pt x="42673" y="31435"/>
                </a:lnTo>
                <a:cubicBezTo>
                  <a:pt x="42673" y="31435"/>
                  <a:pt x="42574" y="30476"/>
                  <a:pt x="42442" y="28989"/>
                </a:cubicBezTo>
                <a:cubicBezTo>
                  <a:pt x="42343" y="27171"/>
                  <a:pt x="42310" y="25386"/>
                  <a:pt x="42376" y="23568"/>
                </a:cubicBezTo>
                <a:cubicBezTo>
                  <a:pt x="42475" y="21750"/>
                  <a:pt x="42706" y="19932"/>
                  <a:pt x="43070" y="18147"/>
                </a:cubicBezTo>
                <a:cubicBezTo>
                  <a:pt x="43202" y="17420"/>
                  <a:pt x="43400" y="16825"/>
                  <a:pt x="43499" y="16395"/>
                </a:cubicBezTo>
                <a:lnTo>
                  <a:pt x="43665" y="15701"/>
                </a:lnTo>
                <a:lnTo>
                  <a:pt x="43665" y="15701"/>
                </a:lnTo>
                <a:cubicBezTo>
                  <a:pt x="43665" y="15701"/>
                  <a:pt x="43566" y="15933"/>
                  <a:pt x="43367" y="16329"/>
                </a:cubicBezTo>
                <a:cubicBezTo>
                  <a:pt x="43202" y="16726"/>
                  <a:pt x="42905" y="17288"/>
                  <a:pt x="42607" y="17982"/>
                </a:cubicBezTo>
                <a:cubicBezTo>
                  <a:pt x="41913" y="19734"/>
                  <a:pt x="41318" y="21519"/>
                  <a:pt x="40888" y="23336"/>
                </a:cubicBezTo>
                <a:cubicBezTo>
                  <a:pt x="40525" y="24791"/>
                  <a:pt x="40260" y="26311"/>
                  <a:pt x="40062" y="27600"/>
                </a:cubicBezTo>
                <a:lnTo>
                  <a:pt x="40062" y="25088"/>
                </a:lnTo>
                <a:cubicBezTo>
                  <a:pt x="40062" y="25088"/>
                  <a:pt x="40029" y="23601"/>
                  <a:pt x="39996" y="21353"/>
                </a:cubicBezTo>
                <a:cubicBezTo>
                  <a:pt x="39963" y="19139"/>
                  <a:pt x="39797" y="16197"/>
                  <a:pt x="39566" y="13222"/>
                </a:cubicBezTo>
                <a:cubicBezTo>
                  <a:pt x="39368" y="10280"/>
                  <a:pt x="39070" y="7338"/>
                  <a:pt x="38806" y="5157"/>
                </a:cubicBezTo>
                <a:cubicBezTo>
                  <a:pt x="38541" y="2942"/>
                  <a:pt x="38376" y="1554"/>
                  <a:pt x="38376" y="1554"/>
                </a:cubicBezTo>
                <a:lnTo>
                  <a:pt x="38376" y="5223"/>
                </a:lnTo>
                <a:cubicBezTo>
                  <a:pt x="38376" y="7438"/>
                  <a:pt x="38277" y="10346"/>
                  <a:pt x="38112" y="13288"/>
                </a:cubicBezTo>
                <a:cubicBezTo>
                  <a:pt x="37946" y="16230"/>
                  <a:pt x="37715" y="19139"/>
                  <a:pt x="37484" y="21320"/>
                </a:cubicBezTo>
                <a:cubicBezTo>
                  <a:pt x="37252" y="23469"/>
                  <a:pt x="37054" y="24923"/>
                  <a:pt x="37054" y="24923"/>
                </a:cubicBezTo>
                <a:cubicBezTo>
                  <a:pt x="37054" y="24923"/>
                  <a:pt x="36889" y="26377"/>
                  <a:pt x="36591" y="28559"/>
                </a:cubicBezTo>
                <a:cubicBezTo>
                  <a:pt x="36294" y="30707"/>
                  <a:pt x="35798" y="33583"/>
                  <a:pt x="35269" y="36459"/>
                </a:cubicBezTo>
                <a:cubicBezTo>
                  <a:pt x="35038" y="37748"/>
                  <a:pt x="34773" y="39037"/>
                  <a:pt x="34509" y="40293"/>
                </a:cubicBezTo>
                <a:lnTo>
                  <a:pt x="34443" y="39632"/>
                </a:lnTo>
                <a:cubicBezTo>
                  <a:pt x="34244" y="37682"/>
                  <a:pt x="34112" y="35699"/>
                  <a:pt x="34079" y="34211"/>
                </a:cubicBezTo>
                <a:cubicBezTo>
                  <a:pt x="34046" y="32724"/>
                  <a:pt x="34046" y="31732"/>
                  <a:pt x="34046" y="31732"/>
                </a:cubicBezTo>
                <a:cubicBezTo>
                  <a:pt x="34046" y="31732"/>
                  <a:pt x="34046" y="30741"/>
                  <a:pt x="34112" y="29253"/>
                </a:cubicBezTo>
                <a:cubicBezTo>
                  <a:pt x="34145" y="27766"/>
                  <a:pt x="34277" y="25782"/>
                  <a:pt x="34509" y="23799"/>
                </a:cubicBezTo>
                <a:cubicBezTo>
                  <a:pt x="34740" y="21783"/>
                  <a:pt x="35038" y="19800"/>
                  <a:pt x="35335" y="18312"/>
                </a:cubicBezTo>
                <a:cubicBezTo>
                  <a:pt x="35633" y="16825"/>
                  <a:pt x="35831" y="15834"/>
                  <a:pt x="35831" y="15833"/>
                </a:cubicBezTo>
                <a:lnTo>
                  <a:pt x="35831" y="15833"/>
                </a:lnTo>
                <a:cubicBezTo>
                  <a:pt x="35831" y="15834"/>
                  <a:pt x="35434" y="16759"/>
                  <a:pt x="34872" y="18180"/>
                </a:cubicBezTo>
                <a:cubicBezTo>
                  <a:pt x="34344" y="19601"/>
                  <a:pt x="33649" y="21519"/>
                  <a:pt x="33054" y="23469"/>
                </a:cubicBezTo>
                <a:cubicBezTo>
                  <a:pt x="32426" y="25419"/>
                  <a:pt x="31931" y="27402"/>
                  <a:pt x="31600" y="28923"/>
                </a:cubicBezTo>
                <a:cubicBezTo>
                  <a:pt x="31270" y="30443"/>
                  <a:pt x="31071" y="31435"/>
                  <a:pt x="31071" y="31435"/>
                </a:cubicBezTo>
                <a:cubicBezTo>
                  <a:pt x="31071" y="31435"/>
                  <a:pt x="30873" y="32459"/>
                  <a:pt x="30608" y="33980"/>
                </a:cubicBezTo>
                <a:cubicBezTo>
                  <a:pt x="30377" y="35533"/>
                  <a:pt x="30113" y="37583"/>
                  <a:pt x="29914" y="39665"/>
                </a:cubicBezTo>
                <a:cubicBezTo>
                  <a:pt x="29914" y="39830"/>
                  <a:pt x="29914" y="39963"/>
                  <a:pt x="29881" y="40128"/>
                </a:cubicBezTo>
                <a:lnTo>
                  <a:pt x="29749" y="38673"/>
                </a:lnTo>
                <a:cubicBezTo>
                  <a:pt x="29220" y="33319"/>
                  <a:pt x="29088" y="27865"/>
                  <a:pt x="29088" y="27865"/>
                </a:cubicBezTo>
                <a:cubicBezTo>
                  <a:pt x="29088" y="27865"/>
                  <a:pt x="29088" y="26510"/>
                  <a:pt x="29055" y="24460"/>
                </a:cubicBezTo>
                <a:cubicBezTo>
                  <a:pt x="29022" y="22444"/>
                  <a:pt x="29088" y="19701"/>
                  <a:pt x="29187" y="16990"/>
                </a:cubicBezTo>
                <a:cubicBezTo>
                  <a:pt x="29419" y="11537"/>
                  <a:pt x="30013" y="6084"/>
                  <a:pt x="30014" y="6082"/>
                </a:cubicBezTo>
                <a:lnTo>
                  <a:pt x="30014" y="6082"/>
                </a:lnTo>
                <a:cubicBezTo>
                  <a:pt x="30013" y="6083"/>
                  <a:pt x="29716" y="7438"/>
                  <a:pt x="29220" y="9421"/>
                </a:cubicBezTo>
                <a:cubicBezTo>
                  <a:pt x="28757" y="11437"/>
                  <a:pt x="28196" y="14115"/>
                  <a:pt x="27700" y="16825"/>
                </a:cubicBezTo>
                <a:cubicBezTo>
                  <a:pt x="27105" y="19965"/>
                  <a:pt x="26675" y="23171"/>
                  <a:pt x="26378" y="25254"/>
                </a:cubicBezTo>
                <a:cubicBezTo>
                  <a:pt x="26378" y="25055"/>
                  <a:pt x="26411" y="24857"/>
                  <a:pt x="26411" y="24659"/>
                </a:cubicBezTo>
                <a:cubicBezTo>
                  <a:pt x="26609" y="20065"/>
                  <a:pt x="26543" y="15504"/>
                  <a:pt x="26543" y="15503"/>
                </a:cubicBezTo>
                <a:lnTo>
                  <a:pt x="26543" y="15503"/>
                </a:lnTo>
                <a:cubicBezTo>
                  <a:pt x="26543" y="15504"/>
                  <a:pt x="25849" y="19998"/>
                  <a:pt x="24923" y="24460"/>
                </a:cubicBezTo>
                <a:cubicBezTo>
                  <a:pt x="23998" y="28890"/>
                  <a:pt x="22874" y="33286"/>
                  <a:pt x="22874" y="33286"/>
                </a:cubicBezTo>
                <a:cubicBezTo>
                  <a:pt x="22874" y="33286"/>
                  <a:pt x="21717" y="37649"/>
                  <a:pt x="20329" y="41946"/>
                </a:cubicBezTo>
                <a:cubicBezTo>
                  <a:pt x="20064" y="42739"/>
                  <a:pt x="19800" y="43532"/>
                  <a:pt x="19569" y="44293"/>
                </a:cubicBezTo>
                <a:cubicBezTo>
                  <a:pt x="19469" y="41681"/>
                  <a:pt x="19436" y="39169"/>
                  <a:pt x="19469" y="37186"/>
                </a:cubicBezTo>
                <a:cubicBezTo>
                  <a:pt x="19469" y="36029"/>
                  <a:pt x="19502" y="35071"/>
                  <a:pt x="19535" y="34376"/>
                </a:cubicBezTo>
                <a:cubicBezTo>
                  <a:pt x="19535" y="33715"/>
                  <a:pt x="19569" y="33319"/>
                  <a:pt x="19569" y="33319"/>
                </a:cubicBezTo>
                <a:cubicBezTo>
                  <a:pt x="19569" y="33319"/>
                  <a:pt x="19569" y="32922"/>
                  <a:pt x="19602" y="32261"/>
                </a:cubicBezTo>
                <a:cubicBezTo>
                  <a:pt x="19668" y="31567"/>
                  <a:pt x="19668" y="30608"/>
                  <a:pt x="19767" y="29451"/>
                </a:cubicBezTo>
                <a:cubicBezTo>
                  <a:pt x="19932" y="27138"/>
                  <a:pt x="20230" y="24031"/>
                  <a:pt x="20593" y="20957"/>
                </a:cubicBezTo>
                <a:cubicBezTo>
                  <a:pt x="20990" y="17883"/>
                  <a:pt x="21519" y="14809"/>
                  <a:pt x="21981" y="12495"/>
                </a:cubicBezTo>
                <a:cubicBezTo>
                  <a:pt x="22180" y="11338"/>
                  <a:pt x="22411" y="10379"/>
                  <a:pt x="22543" y="9718"/>
                </a:cubicBezTo>
                <a:cubicBezTo>
                  <a:pt x="22676" y="9058"/>
                  <a:pt x="22775" y="8661"/>
                  <a:pt x="22775" y="8661"/>
                </a:cubicBezTo>
                <a:lnTo>
                  <a:pt x="22775" y="8661"/>
                </a:lnTo>
                <a:cubicBezTo>
                  <a:pt x="22775" y="8661"/>
                  <a:pt x="22642" y="9058"/>
                  <a:pt x="22444" y="9685"/>
                </a:cubicBezTo>
                <a:cubicBezTo>
                  <a:pt x="22213" y="10346"/>
                  <a:pt x="21882" y="11272"/>
                  <a:pt x="21519" y="12396"/>
                </a:cubicBezTo>
                <a:cubicBezTo>
                  <a:pt x="20792" y="14610"/>
                  <a:pt x="19932" y="17618"/>
                  <a:pt x="19139" y="20659"/>
                </a:cubicBezTo>
                <a:cubicBezTo>
                  <a:pt x="18346" y="23700"/>
                  <a:pt x="17684" y="26807"/>
                  <a:pt x="17255" y="29121"/>
                </a:cubicBezTo>
                <a:cubicBezTo>
                  <a:pt x="17023" y="30278"/>
                  <a:pt x="16858" y="31269"/>
                  <a:pt x="16726" y="31930"/>
                </a:cubicBezTo>
                <a:cubicBezTo>
                  <a:pt x="16594" y="32625"/>
                  <a:pt x="16561" y="33021"/>
                  <a:pt x="16561" y="33021"/>
                </a:cubicBezTo>
                <a:lnTo>
                  <a:pt x="16395" y="34079"/>
                </a:lnTo>
                <a:cubicBezTo>
                  <a:pt x="16362" y="34343"/>
                  <a:pt x="16296" y="34674"/>
                  <a:pt x="16263" y="35004"/>
                </a:cubicBezTo>
                <a:cubicBezTo>
                  <a:pt x="16164" y="32922"/>
                  <a:pt x="16131" y="31501"/>
                  <a:pt x="16131" y="31501"/>
                </a:cubicBezTo>
                <a:cubicBezTo>
                  <a:pt x="16131" y="31501"/>
                  <a:pt x="15999" y="26113"/>
                  <a:pt x="16065" y="20758"/>
                </a:cubicBezTo>
                <a:cubicBezTo>
                  <a:pt x="16131" y="15371"/>
                  <a:pt x="16362" y="10017"/>
                  <a:pt x="16362" y="10016"/>
                </a:cubicBezTo>
                <a:lnTo>
                  <a:pt x="16362" y="10016"/>
                </a:lnTo>
                <a:cubicBezTo>
                  <a:pt x="16362" y="10017"/>
                  <a:pt x="15338" y="15272"/>
                  <a:pt x="14544" y="20626"/>
                </a:cubicBezTo>
                <a:cubicBezTo>
                  <a:pt x="13751" y="25981"/>
                  <a:pt x="13123" y="31335"/>
                  <a:pt x="13123" y="31335"/>
                </a:cubicBezTo>
                <a:cubicBezTo>
                  <a:pt x="13123" y="31335"/>
                  <a:pt x="12495" y="36723"/>
                  <a:pt x="12032" y="42144"/>
                </a:cubicBezTo>
                <a:cubicBezTo>
                  <a:pt x="11999" y="42673"/>
                  <a:pt x="11966" y="43202"/>
                  <a:pt x="11933" y="43731"/>
                </a:cubicBezTo>
                <a:lnTo>
                  <a:pt x="11867" y="43532"/>
                </a:lnTo>
                <a:cubicBezTo>
                  <a:pt x="11140" y="40987"/>
                  <a:pt x="10347" y="38475"/>
                  <a:pt x="9719" y="36624"/>
                </a:cubicBezTo>
                <a:lnTo>
                  <a:pt x="8628" y="33517"/>
                </a:lnTo>
                <a:lnTo>
                  <a:pt x="7471" y="30476"/>
                </a:lnTo>
                <a:cubicBezTo>
                  <a:pt x="6744" y="28625"/>
                  <a:pt x="5752" y="26212"/>
                  <a:pt x="4661" y="23865"/>
                </a:cubicBezTo>
                <a:cubicBezTo>
                  <a:pt x="3604" y="21485"/>
                  <a:pt x="2447" y="19139"/>
                  <a:pt x="1521" y="17420"/>
                </a:cubicBezTo>
                <a:lnTo>
                  <a:pt x="1" y="14577"/>
                </a:lnTo>
                <a:lnTo>
                  <a:pt x="1091" y="17618"/>
                </a:lnTo>
                <a:cubicBezTo>
                  <a:pt x="1753" y="19436"/>
                  <a:pt x="2546" y="21915"/>
                  <a:pt x="3273" y="24361"/>
                </a:cubicBezTo>
                <a:cubicBezTo>
                  <a:pt x="4000" y="26840"/>
                  <a:pt x="4628" y="29319"/>
                  <a:pt x="5058" y="31236"/>
                </a:cubicBezTo>
                <a:cubicBezTo>
                  <a:pt x="5488" y="33120"/>
                  <a:pt x="5752" y="34343"/>
                  <a:pt x="5752" y="34343"/>
                </a:cubicBezTo>
                <a:cubicBezTo>
                  <a:pt x="5752" y="34343"/>
                  <a:pt x="5983" y="35599"/>
                  <a:pt x="6347" y="37483"/>
                </a:cubicBezTo>
                <a:cubicBezTo>
                  <a:pt x="6711" y="39368"/>
                  <a:pt x="7107" y="41913"/>
                  <a:pt x="7438" y="44425"/>
                </a:cubicBezTo>
                <a:cubicBezTo>
                  <a:pt x="7768" y="46937"/>
                  <a:pt x="8000" y="49482"/>
                  <a:pt x="8165" y="51366"/>
                </a:cubicBezTo>
                <a:cubicBezTo>
                  <a:pt x="8165" y="51531"/>
                  <a:pt x="8165" y="51697"/>
                  <a:pt x="8165" y="51862"/>
                </a:cubicBezTo>
                <a:lnTo>
                  <a:pt x="126861" y="51862"/>
                </a:lnTo>
                <a:cubicBezTo>
                  <a:pt x="126993" y="49945"/>
                  <a:pt x="127258" y="47433"/>
                  <a:pt x="127555" y="44888"/>
                </a:cubicBezTo>
                <a:cubicBezTo>
                  <a:pt x="127853" y="42375"/>
                  <a:pt x="128282" y="39830"/>
                  <a:pt x="128646" y="37946"/>
                </a:cubicBezTo>
                <a:cubicBezTo>
                  <a:pt x="129010" y="36062"/>
                  <a:pt x="129274" y="34806"/>
                  <a:pt x="129274" y="34806"/>
                </a:cubicBezTo>
                <a:cubicBezTo>
                  <a:pt x="129274" y="34806"/>
                  <a:pt x="129538" y="33583"/>
                  <a:pt x="129968" y="31699"/>
                </a:cubicBezTo>
                <a:cubicBezTo>
                  <a:pt x="130365" y="29782"/>
                  <a:pt x="131026" y="27336"/>
                  <a:pt x="131753" y="24857"/>
                </a:cubicBezTo>
                <a:cubicBezTo>
                  <a:pt x="132447" y="22378"/>
                  <a:pt x="133274" y="19932"/>
                  <a:pt x="133902" y="18081"/>
                </a:cubicBezTo>
                <a:cubicBezTo>
                  <a:pt x="134529" y="16263"/>
                  <a:pt x="134992" y="15041"/>
                  <a:pt x="134992" y="15040"/>
                </a:cubicBezTo>
                <a:lnTo>
                  <a:pt x="134992" y="15040"/>
                </a:lnTo>
                <a:lnTo>
                  <a:pt x="133505" y="17916"/>
                </a:lnTo>
                <a:cubicBezTo>
                  <a:pt x="132579" y="19634"/>
                  <a:pt x="131423" y="21981"/>
                  <a:pt x="130365" y="24328"/>
                </a:cubicBezTo>
                <a:cubicBezTo>
                  <a:pt x="129274" y="26708"/>
                  <a:pt x="128249" y="29121"/>
                  <a:pt x="127555" y="30939"/>
                </a:cubicBezTo>
                <a:lnTo>
                  <a:pt x="126365" y="34013"/>
                </a:lnTo>
                <a:lnTo>
                  <a:pt x="125308" y="37087"/>
                </a:lnTo>
                <a:cubicBezTo>
                  <a:pt x="124647" y="38971"/>
                  <a:pt x="123853" y="41450"/>
                  <a:pt x="123159" y="43995"/>
                </a:cubicBezTo>
                <a:cubicBezTo>
                  <a:pt x="123159" y="44061"/>
                  <a:pt x="123093" y="44127"/>
                  <a:pt x="123093" y="44193"/>
                </a:cubicBezTo>
                <a:cubicBezTo>
                  <a:pt x="123060" y="43665"/>
                  <a:pt x="122994" y="43136"/>
                  <a:pt x="122961" y="42607"/>
                </a:cubicBezTo>
                <a:cubicBezTo>
                  <a:pt x="122564" y="37186"/>
                  <a:pt x="121903" y="31831"/>
                  <a:pt x="121903" y="31831"/>
                </a:cubicBezTo>
                <a:cubicBezTo>
                  <a:pt x="121903" y="31831"/>
                  <a:pt x="121275" y="26444"/>
                  <a:pt x="120482" y="21089"/>
                </a:cubicBezTo>
                <a:cubicBezTo>
                  <a:pt x="119656" y="15768"/>
                  <a:pt x="118664" y="10480"/>
                  <a:pt x="118664" y="10479"/>
                </a:cubicBezTo>
                <a:lnTo>
                  <a:pt x="118664" y="10479"/>
                </a:lnTo>
                <a:cubicBezTo>
                  <a:pt x="118664" y="10480"/>
                  <a:pt x="118928" y="15834"/>
                  <a:pt x="118961" y="21221"/>
                </a:cubicBezTo>
                <a:cubicBezTo>
                  <a:pt x="119027" y="26576"/>
                  <a:pt x="118895" y="31964"/>
                  <a:pt x="118895" y="31964"/>
                </a:cubicBezTo>
                <a:cubicBezTo>
                  <a:pt x="118895" y="31964"/>
                  <a:pt x="118862" y="33352"/>
                  <a:pt x="118796" y="35467"/>
                </a:cubicBezTo>
                <a:cubicBezTo>
                  <a:pt x="118730" y="35137"/>
                  <a:pt x="118697" y="34806"/>
                  <a:pt x="118631" y="34542"/>
                </a:cubicBezTo>
                <a:cubicBezTo>
                  <a:pt x="118532" y="33848"/>
                  <a:pt x="118465" y="33484"/>
                  <a:pt x="118465" y="33484"/>
                </a:cubicBezTo>
                <a:cubicBezTo>
                  <a:pt x="118465" y="33484"/>
                  <a:pt x="118399" y="33087"/>
                  <a:pt x="118300" y="32393"/>
                </a:cubicBezTo>
                <a:cubicBezTo>
                  <a:pt x="118168" y="31732"/>
                  <a:pt x="118036" y="30741"/>
                  <a:pt x="117771" y="29584"/>
                </a:cubicBezTo>
                <a:cubicBezTo>
                  <a:pt x="117342" y="27270"/>
                  <a:pt x="116681" y="24163"/>
                  <a:pt x="115920" y="21122"/>
                </a:cubicBezTo>
                <a:cubicBezTo>
                  <a:pt x="115127" y="18081"/>
                  <a:pt x="114268" y="15073"/>
                  <a:pt x="113507" y="12825"/>
                </a:cubicBezTo>
                <a:cubicBezTo>
                  <a:pt x="113144" y="11735"/>
                  <a:pt x="112813" y="10809"/>
                  <a:pt x="112615" y="10148"/>
                </a:cubicBezTo>
                <a:lnTo>
                  <a:pt x="112251" y="9123"/>
                </a:lnTo>
                <a:lnTo>
                  <a:pt x="112483" y="10181"/>
                </a:lnTo>
                <a:cubicBezTo>
                  <a:pt x="112615" y="10842"/>
                  <a:pt x="112846" y="11801"/>
                  <a:pt x="113045" y="12958"/>
                </a:cubicBezTo>
                <a:cubicBezTo>
                  <a:pt x="113507" y="15271"/>
                  <a:pt x="114003" y="18345"/>
                  <a:pt x="114433" y="21419"/>
                </a:cubicBezTo>
                <a:cubicBezTo>
                  <a:pt x="114830" y="24493"/>
                  <a:pt x="115127" y="27600"/>
                  <a:pt x="115259" y="29914"/>
                </a:cubicBezTo>
                <a:cubicBezTo>
                  <a:pt x="115358" y="31071"/>
                  <a:pt x="115358" y="32030"/>
                  <a:pt x="115425" y="32724"/>
                </a:cubicBezTo>
                <a:cubicBezTo>
                  <a:pt x="115458" y="33385"/>
                  <a:pt x="115458" y="33781"/>
                  <a:pt x="115458" y="33781"/>
                </a:cubicBezTo>
                <a:cubicBezTo>
                  <a:pt x="115458" y="33781"/>
                  <a:pt x="115458" y="34178"/>
                  <a:pt x="115491" y="34839"/>
                </a:cubicBezTo>
                <a:cubicBezTo>
                  <a:pt x="115524" y="35500"/>
                  <a:pt x="115557" y="36492"/>
                  <a:pt x="115557" y="37649"/>
                </a:cubicBezTo>
                <a:cubicBezTo>
                  <a:pt x="115590" y="39632"/>
                  <a:pt x="115557" y="42210"/>
                  <a:pt x="115458" y="44854"/>
                </a:cubicBezTo>
                <a:cubicBezTo>
                  <a:pt x="115127" y="43631"/>
                  <a:pt x="114730" y="42276"/>
                  <a:pt x="114367" y="40921"/>
                </a:cubicBezTo>
                <a:cubicBezTo>
                  <a:pt x="113177" y="36591"/>
                  <a:pt x="112251" y="32162"/>
                  <a:pt x="112251" y="32162"/>
                </a:cubicBezTo>
                <a:cubicBezTo>
                  <a:pt x="112251" y="32162"/>
                  <a:pt x="111293" y="27733"/>
                  <a:pt x="110599" y="23237"/>
                </a:cubicBezTo>
                <a:cubicBezTo>
                  <a:pt x="109905" y="18742"/>
                  <a:pt x="109376" y="14214"/>
                  <a:pt x="109376" y="14214"/>
                </a:cubicBezTo>
                <a:cubicBezTo>
                  <a:pt x="109376" y="14214"/>
                  <a:pt x="109111" y="18775"/>
                  <a:pt x="109078" y="23370"/>
                </a:cubicBezTo>
                <a:cubicBezTo>
                  <a:pt x="109078" y="26245"/>
                  <a:pt x="109144" y="29154"/>
                  <a:pt x="109210" y="30873"/>
                </a:cubicBezTo>
                <a:cubicBezTo>
                  <a:pt x="109045" y="29220"/>
                  <a:pt x="108946" y="28195"/>
                  <a:pt x="108946" y="28195"/>
                </a:cubicBezTo>
                <a:cubicBezTo>
                  <a:pt x="108946" y="28195"/>
                  <a:pt x="108318" y="22708"/>
                  <a:pt x="107326" y="17288"/>
                </a:cubicBezTo>
                <a:cubicBezTo>
                  <a:pt x="106831" y="14577"/>
                  <a:pt x="106269" y="11900"/>
                  <a:pt x="105806" y="9884"/>
                </a:cubicBezTo>
                <a:cubicBezTo>
                  <a:pt x="105343" y="7901"/>
                  <a:pt x="104980" y="6579"/>
                  <a:pt x="104980" y="6578"/>
                </a:cubicBezTo>
                <a:lnTo>
                  <a:pt x="104980" y="6578"/>
                </a:lnTo>
                <a:cubicBezTo>
                  <a:pt x="104980" y="6579"/>
                  <a:pt x="105608" y="12033"/>
                  <a:pt x="105806" y="17453"/>
                </a:cubicBezTo>
                <a:cubicBezTo>
                  <a:pt x="105905" y="20196"/>
                  <a:pt x="105971" y="22907"/>
                  <a:pt x="105938" y="24956"/>
                </a:cubicBezTo>
                <a:cubicBezTo>
                  <a:pt x="105938" y="26972"/>
                  <a:pt x="105905" y="28361"/>
                  <a:pt x="105905" y="28361"/>
                </a:cubicBezTo>
                <a:cubicBezTo>
                  <a:pt x="105905" y="28361"/>
                  <a:pt x="105773" y="33781"/>
                  <a:pt x="105277" y="39136"/>
                </a:cubicBezTo>
                <a:cubicBezTo>
                  <a:pt x="105211" y="39632"/>
                  <a:pt x="105178" y="40095"/>
                  <a:pt x="105112" y="40591"/>
                </a:cubicBezTo>
                <a:cubicBezTo>
                  <a:pt x="105112" y="40425"/>
                  <a:pt x="105112" y="40293"/>
                  <a:pt x="105079" y="40128"/>
                </a:cubicBezTo>
                <a:cubicBezTo>
                  <a:pt x="104913" y="38045"/>
                  <a:pt x="104649" y="35996"/>
                  <a:pt x="104385" y="34443"/>
                </a:cubicBezTo>
                <a:cubicBezTo>
                  <a:pt x="104153" y="32922"/>
                  <a:pt x="103955" y="31897"/>
                  <a:pt x="103955" y="31897"/>
                </a:cubicBezTo>
                <a:cubicBezTo>
                  <a:pt x="103955" y="31897"/>
                  <a:pt x="103757" y="30906"/>
                  <a:pt x="103426" y="29385"/>
                </a:cubicBezTo>
                <a:cubicBezTo>
                  <a:pt x="103095" y="27865"/>
                  <a:pt x="102567" y="25882"/>
                  <a:pt x="101972" y="23931"/>
                </a:cubicBezTo>
                <a:cubicBezTo>
                  <a:pt x="101377" y="21981"/>
                  <a:pt x="100683" y="20064"/>
                  <a:pt x="100121" y="18643"/>
                </a:cubicBezTo>
                <a:cubicBezTo>
                  <a:pt x="99559" y="17222"/>
                  <a:pt x="99195" y="16297"/>
                  <a:pt x="99195" y="16296"/>
                </a:cubicBezTo>
                <a:lnTo>
                  <a:pt x="99195" y="16296"/>
                </a:lnTo>
                <a:cubicBezTo>
                  <a:pt x="99195" y="16297"/>
                  <a:pt x="99427" y="17288"/>
                  <a:pt x="99691" y="18775"/>
                </a:cubicBezTo>
                <a:cubicBezTo>
                  <a:pt x="99988" y="20263"/>
                  <a:pt x="100286" y="22279"/>
                  <a:pt x="100517" y="24262"/>
                </a:cubicBezTo>
                <a:cubicBezTo>
                  <a:pt x="100782" y="26245"/>
                  <a:pt x="100881" y="28228"/>
                  <a:pt x="100947" y="29749"/>
                </a:cubicBezTo>
                <a:cubicBezTo>
                  <a:pt x="101013" y="31236"/>
                  <a:pt x="101013" y="32228"/>
                  <a:pt x="101013" y="32228"/>
                </a:cubicBezTo>
                <a:cubicBezTo>
                  <a:pt x="101013" y="32228"/>
                  <a:pt x="101013" y="33220"/>
                  <a:pt x="100947" y="34707"/>
                </a:cubicBezTo>
                <a:cubicBezTo>
                  <a:pt x="100914" y="36194"/>
                  <a:pt x="100815" y="38145"/>
                  <a:pt x="100616" y="40095"/>
                </a:cubicBezTo>
                <a:cubicBezTo>
                  <a:pt x="100583" y="40326"/>
                  <a:pt x="100550" y="40524"/>
                  <a:pt x="100550" y="40756"/>
                </a:cubicBezTo>
                <a:cubicBezTo>
                  <a:pt x="100286" y="39500"/>
                  <a:pt x="100021" y="38211"/>
                  <a:pt x="99757" y="36922"/>
                </a:cubicBezTo>
                <a:cubicBezTo>
                  <a:pt x="99228" y="34046"/>
                  <a:pt x="98765" y="31170"/>
                  <a:pt x="98468" y="29022"/>
                </a:cubicBezTo>
                <a:cubicBezTo>
                  <a:pt x="98170" y="26840"/>
                  <a:pt x="97972" y="25419"/>
                  <a:pt x="97972" y="25419"/>
                </a:cubicBezTo>
                <a:cubicBezTo>
                  <a:pt x="97972" y="25419"/>
                  <a:pt x="97807" y="23965"/>
                  <a:pt x="97542" y="21783"/>
                </a:cubicBezTo>
                <a:cubicBezTo>
                  <a:pt x="97278" y="19601"/>
                  <a:pt x="97080" y="16693"/>
                  <a:pt x="96914" y="13751"/>
                </a:cubicBezTo>
                <a:cubicBezTo>
                  <a:pt x="96716" y="10809"/>
                  <a:pt x="96650" y="7900"/>
                  <a:pt x="96617" y="5686"/>
                </a:cubicBezTo>
                <a:cubicBezTo>
                  <a:pt x="96617" y="3471"/>
                  <a:pt x="96617" y="2017"/>
                  <a:pt x="96617" y="2017"/>
                </a:cubicBezTo>
                <a:cubicBezTo>
                  <a:pt x="96617" y="2017"/>
                  <a:pt x="96452" y="3471"/>
                  <a:pt x="96187" y="5653"/>
                </a:cubicBezTo>
                <a:cubicBezTo>
                  <a:pt x="95890" y="7867"/>
                  <a:pt x="95625" y="10809"/>
                  <a:pt x="95394" y="13751"/>
                </a:cubicBezTo>
                <a:cubicBezTo>
                  <a:pt x="95196" y="16693"/>
                  <a:pt x="95063" y="19634"/>
                  <a:pt x="94997" y="21882"/>
                </a:cubicBezTo>
                <a:cubicBezTo>
                  <a:pt x="94931" y="24097"/>
                  <a:pt x="94931" y="25584"/>
                  <a:pt x="94931" y="25584"/>
                </a:cubicBezTo>
                <a:lnTo>
                  <a:pt x="94964" y="29319"/>
                </a:lnTo>
                <a:cubicBezTo>
                  <a:pt x="94964" y="30939"/>
                  <a:pt x="95030" y="32955"/>
                  <a:pt x="95129" y="35071"/>
                </a:cubicBezTo>
                <a:cubicBezTo>
                  <a:pt x="94964" y="34145"/>
                  <a:pt x="94832" y="33220"/>
                  <a:pt x="94700" y="32261"/>
                </a:cubicBezTo>
                <a:cubicBezTo>
                  <a:pt x="94006" y="27700"/>
                  <a:pt x="93477" y="23072"/>
                  <a:pt x="93477" y="23072"/>
                </a:cubicBezTo>
                <a:cubicBezTo>
                  <a:pt x="93477" y="23072"/>
                  <a:pt x="92915" y="18445"/>
                  <a:pt x="92485" y="13817"/>
                </a:cubicBezTo>
                <a:cubicBezTo>
                  <a:pt x="92055" y="9190"/>
                  <a:pt x="91758" y="4496"/>
                  <a:pt x="91758" y="4496"/>
                </a:cubicBezTo>
                <a:cubicBezTo>
                  <a:pt x="91758" y="4496"/>
                  <a:pt x="91295" y="9156"/>
                  <a:pt x="90965" y="13817"/>
                </a:cubicBezTo>
                <a:cubicBezTo>
                  <a:pt x="90833" y="15536"/>
                  <a:pt x="90733" y="17255"/>
                  <a:pt x="90667" y="18742"/>
                </a:cubicBezTo>
                <a:cubicBezTo>
                  <a:pt x="90535" y="17717"/>
                  <a:pt x="90403" y="16594"/>
                  <a:pt x="90271" y="15503"/>
                </a:cubicBezTo>
                <a:cubicBezTo>
                  <a:pt x="89676" y="10809"/>
                  <a:pt x="89015" y="6149"/>
                  <a:pt x="89015" y="6149"/>
                </a:cubicBezTo>
                <a:cubicBezTo>
                  <a:pt x="89015" y="6149"/>
                  <a:pt x="88948" y="10875"/>
                  <a:pt x="88750" y="15569"/>
                </a:cubicBezTo>
                <a:cubicBezTo>
                  <a:pt x="88684" y="17916"/>
                  <a:pt x="88552" y="20229"/>
                  <a:pt x="88453" y="21981"/>
                </a:cubicBezTo>
                <a:lnTo>
                  <a:pt x="88254" y="24890"/>
                </a:lnTo>
                <a:cubicBezTo>
                  <a:pt x="88254" y="24890"/>
                  <a:pt x="88155" y="26047"/>
                  <a:pt x="87990" y="27766"/>
                </a:cubicBezTo>
                <a:cubicBezTo>
                  <a:pt x="87825" y="29319"/>
                  <a:pt x="87593" y="31335"/>
                  <a:pt x="87296" y="33352"/>
                </a:cubicBezTo>
                <a:cubicBezTo>
                  <a:pt x="87164" y="29584"/>
                  <a:pt x="87031" y="26344"/>
                  <a:pt x="87031" y="26344"/>
                </a:cubicBezTo>
                <a:lnTo>
                  <a:pt x="86701" y="17189"/>
                </a:lnTo>
                <a:lnTo>
                  <a:pt x="86502" y="8033"/>
                </a:lnTo>
                <a:lnTo>
                  <a:pt x="85213" y="17122"/>
                </a:lnTo>
                <a:cubicBezTo>
                  <a:pt x="84651" y="21254"/>
                  <a:pt x="84123" y="25353"/>
                  <a:pt x="84023" y="26113"/>
                </a:cubicBezTo>
                <a:cubicBezTo>
                  <a:pt x="83957" y="25551"/>
                  <a:pt x="83891" y="25055"/>
                  <a:pt x="83858" y="24593"/>
                </a:cubicBezTo>
                <a:cubicBezTo>
                  <a:pt x="83693" y="22907"/>
                  <a:pt x="83627" y="21783"/>
                  <a:pt x="83627" y="21783"/>
                </a:cubicBezTo>
                <a:cubicBezTo>
                  <a:pt x="83627" y="21783"/>
                  <a:pt x="83528" y="20659"/>
                  <a:pt x="83462" y="18940"/>
                </a:cubicBezTo>
                <a:cubicBezTo>
                  <a:pt x="83395" y="17255"/>
                  <a:pt x="83362" y="14974"/>
                  <a:pt x="83395" y="12693"/>
                </a:cubicBezTo>
                <a:cubicBezTo>
                  <a:pt x="83462" y="10412"/>
                  <a:pt x="83627" y="8165"/>
                  <a:pt x="83792" y="6413"/>
                </a:cubicBezTo>
                <a:cubicBezTo>
                  <a:pt x="83957" y="4695"/>
                  <a:pt x="84089" y="3571"/>
                  <a:pt x="84090" y="3570"/>
                </a:cubicBezTo>
                <a:lnTo>
                  <a:pt x="84090" y="3570"/>
                </a:lnTo>
                <a:cubicBezTo>
                  <a:pt x="84089" y="3571"/>
                  <a:pt x="83759" y="4661"/>
                  <a:pt x="83329" y="6347"/>
                </a:cubicBezTo>
                <a:cubicBezTo>
                  <a:pt x="82867" y="8000"/>
                  <a:pt x="82371" y="10247"/>
                  <a:pt x="81908" y="12528"/>
                </a:cubicBezTo>
                <a:cubicBezTo>
                  <a:pt x="81478" y="14809"/>
                  <a:pt x="81148" y="17122"/>
                  <a:pt x="80916" y="18841"/>
                </a:cubicBezTo>
                <a:cubicBezTo>
                  <a:pt x="80718" y="20560"/>
                  <a:pt x="80619" y="21750"/>
                  <a:pt x="80619" y="21750"/>
                </a:cubicBezTo>
                <a:cubicBezTo>
                  <a:pt x="80619" y="21750"/>
                  <a:pt x="80520" y="22642"/>
                  <a:pt x="80421" y="24064"/>
                </a:cubicBezTo>
                <a:lnTo>
                  <a:pt x="80421" y="24031"/>
                </a:lnTo>
                <a:cubicBezTo>
                  <a:pt x="80156" y="22312"/>
                  <a:pt x="79826" y="20064"/>
                  <a:pt x="79627" y="17750"/>
                </a:cubicBezTo>
                <a:cubicBezTo>
                  <a:pt x="79429" y="15668"/>
                  <a:pt x="79396" y="13553"/>
                  <a:pt x="79462" y="11437"/>
                </a:cubicBezTo>
                <a:cubicBezTo>
                  <a:pt x="79462" y="10545"/>
                  <a:pt x="79561" y="9851"/>
                  <a:pt x="79561" y="9322"/>
                </a:cubicBezTo>
                <a:cubicBezTo>
                  <a:pt x="79594" y="8826"/>
                  <a:pt x="79627" y="8529"/>
                  <a:pt x="79627" y="8528"/>
                </a:cubicBezTo>
                <a:lnTo>
                  <a:pt x="79627" y="8528"/>
                </a:lnTo>
                <a:lnTo>
                  <a:pt x="79429" y="9322"/>
                </a:lnTo>
                <a:cubicBezTo>
                  <a:pt x="79330" y="9818"/>
                  <a:pt x="79131" y="10512"/>
                  <a:pt x="78966" y="11371"/>
                </a:cubicBezTo>
                <a:cubicBezTo>
                  <a:pt x="78570" y="13486"/>
                  <a:pt x="78272" y="15602"/>
                  <a:pt x="78140" y="17750"/>
                </a:cubicBezTo>
                <a:cubicBezTo>
                  <a:pt x="77975" y="20097"/>
                  <a:pt x="77908" y="22444"/>
                  <a:pt x="77908" y="24229"/>
                </a:cubicBezTo>
                <a:cubicBezTo>
                  <a:pt x="77875" y="25981"/>
                  <a:pt x="77908" y="27138"/>
                  <a:pt x="77908" y="27138"/>
                </a:cubicBezTo>
                <a:cubicBezTo>
                  <a:pt x="77908" y="27138"/>
                  <a:pt x="77908" y="28328"/>
                  <a:pt x="77942" y="30046"/>
                </a:cubicBezTo>
                <a:cubicBezTo>
                  <a:pt x="77942" y="30972"/>
                  <a:pt x="77975" y="32030"/>
                  <a:pt x="77975" y="33187"/>
                </a:cubicBezTo>
                <a:cubicBezTo>
                  <a:pt x="77743" y="32261"/>
                  <a:pt x="77512" y="31302"/>
                  <a:pt x="77314" y="30311"/>
                </a:cubicBezTo>
                <a:cubicBezTo>
                  <a:pt x="76917" y="28063"/>
                  <a:pt x="76652" y="25816"/>
                  <a:pt x="76520" y="23535"/>
                </a:cubicBezTo>
                <a:cubicBezTo>
                  <a:pt x="76454" y="22609"/>
                  <a:pt x="76454" y="21816"/>
                  <a:pt x="76421" y="21254"/>
                </a:cubicBezTo>
                <a:cubicBezTo>
                  <a:pt x="76421" y="20692"/>
                  <a:pt x="76421" y="20395"/>
                  <a:pt x="76421" y="20395"/>
                </a:cubicBezTo>
                <a:lnTo>
                  <a:pt x="76421" y="19535"/>
                </a:lnTo>
                <a:cubicBezTo>
                  <a:pt x="76421" y="18973"/>
                  <a:pt x="76421" y="18180"/>
                  <a:pt x="76454" y="17222"/>
                </a:cubicBezTo>
                <a:cubicBezTo>
                  <a:pt x="76520" y="15337"/>
                  <a:pt x="76685" y="12792"/>
                  <a:pt x="76884" y="10214"/>
                </a:cubicBezTo>
                <a:cubicBezTo>
                  <a:pt x="77082" y="7669"/>
                  <a:pt x="77413" y="5124"/>
                  <a:pt x="77644" y="3207"/>
                </a:cubicBezTo>
                <a:cubicBezTo>
                  <a:pt x="77908" y="1290"/>
                  <a:pt x="78074" y="1"/>
                  <a:pt x="7807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1"/>
          <p:cNvSpPr txBox="1"/>
          <p:nvPr>
            <p:ph hasCustomPrompt="1" type="title"/>
          </p:nvPr>
        </p:nvSpPr>
        <p:spPr>
          <a:xfrm>
            <a:off x="1507575" y="1556875"/>
            <a:ext cx="61287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8" name="Google Shape;1038;p11"/>
          <p:cNvSpPr txBox="1"/>
          <p:nvPr>
            <p:ph idx="1" type="subTitle"/>
          </p:nvPr>
        </p:nvSpPr>
        <p:spPr>
          <a:xfrm>
            <a:off x="1507575" y="2939275"/>
            <a:ext cx="6032100" cy="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9" name="Google Shape;1039;p11"/>
          <p:cNvGrpSpPr/>
          <p:nvPr/>
        </p:nvGrpSpPr>
        <p:grpSpPr>
          <a:xfrm>
            <a:off x="275459" y="262566"/>
            <a:ext cx="8628927" cy="1918445"/>
            <a:chOff x="275459" y="262566"/>
            <a:chExt cx="8628927" cy="1918445"/>
          </a:xfrm>
        </p:grpSpPr>
        <p:sp>
          <p:nvSpPr>
            <p:cNvPr id="1040" name="Google Shape;1040;p11"/>
            <p:cNvSpPr/>
            <p:nvPr/>
          </p:nvSpPr>
          <p:spPr>
            <a:xfrm rot="2383045">
              <a:off x="2161553" y="464278"/>
              <a:ext cx="440768" cy="417356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 rot="2383045">
              <a:off x="2309803" y="566475"/>
              <a:ext cx="175245" cy="272632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1"/>
            <p:cNvSpPr/>
            <p:nvPr/>
          </p:nvSpPr>
          <p:spPr>
            <a:xfrm rot="3319221">
              <a:off x="1361320" y="402795"/>
              <a:ext cx="131131" cy="105516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1"/>
            <p:cNvSpPr/>
            <p:nvPr/>
          </p:nvSpPr>
          <p:spPr>
            <a:xfrm rot="6335278">
              <a:off x="1680745" y="1326631"/>
              <a:ext cx="178448" cy="234852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 rot="6505783">
              <a:off x="1002919" y="1148420"/>
              <a:ext cx="232743" cy="220383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 rot="6505783">
              <a:off x="1061313" y="1199971"/>
              <a:ext cx="92536" cy="143962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 rot="3319227">
              <a:off x="721212" y="1578007"/>
              <a:ext cx="69242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1"/>
            <p:cNvSpPr/>
            <p:nvPr/>
          </p:nvSpPr>
          <p:spPr>
            <a:xfrm rot="-2499557">
              <a:off x="1177794" y="1677579"/>
              <a:ext cx="94225" cy="124007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1"/>
            <p:cNvSpPr/>
            <p:nvPr/>
          </p:nvSpPr>
          <p:spPr>
            <a:xfrm rot="300540">
              <a:off x="280914" y="1433251"/>
              <a:ext cx="138342" cy="130990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 rot="300540">
              <a:off x="331912" y="1460891"/>
              <a:ext cx="55004" cy="85567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 rot="3319227">
              <a:off x="302607" y="1923380"/>
              <a:ext cx="69242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1"/>
            <p:cNvSpPr/>
            <p:nvPr/>
          </p:nvSpPr>
          <p:spPr>
            <a:xfrm flipH="1" rot="-2383045">
              <a:off x="6279223" y="355228"/>
              <a:ext cx="440768" cy="417356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1"/>
            <p:cNvSpPr/>
            <p:nvPr/>
          </p:nvSpPr>
          <p:spPr>
            <a:xfrm flipH="1" rot="-2383045">
              <a:off x="6396496" y="457425"/>
              <a:ext cx="175245" cy="272632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1"/>
            <p:cNvSpPr/>
            <p:nvPr/>
          </p:nvSpPr>
          <p:spPr>
            <a:xfrm flipH="1" rot="-3319221">
              <a:off x="7858368" y="1012745"/>
              <a:ext cx="131131" cy="105516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1"/>
            <p:cNvSpPr/>
            <p:nvPr/>
          </p:nvSpPr>
          <p:spPr>
            <a:xfrm flipH="1" rot="-6335278">
              <a:off x="7191677" y="644043"/>
              <a:ext cx="178448" cy="234852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 flipH="1" rot="-6505783">
              <a:off x="7508833" y="1388557"/>
              <a:ext cx="232743" cy="220383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 flipH="1" rot="-6505783">
              <a:off x="7590645" y="1440109"/>
              <a:ext cx="92536" cy="143962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 flipH="1" rot="-3319227">
              <a:off x="8573541" y="1795532"/>
              <a:ext cx="69242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 flipH="1" rot="2499557">
              <a:off x="8183900" y="1783904"/>
              <a:ext cx="94225" cy="124007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 flipH="1" rot="-300540">
              <a:off x="8760588" y="1618701"/>
              <a:ext cx="138342" cy="130990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 flipH="1" rot="-300540">
              <a:off x="8792929" y="1646341"/>
              <a:ext cx="55004" cy="85567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 flipH="1" rot="-3319227">
              <a:off x="8807995" y="2108830"/>
              <a:ext cx="69242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11"/>
          <p:cNvGrpSpPr/>
          <p:nvPr/>
        </p:nvGrpSpPr>
        <p:grpSpPr>
          <a:xfrm>
            <a:off x="-338600" y="3761100"/>
            <a:ext cx="10019931" cy="1382392"/>
            <a:chOff x="-338600" y="3761100"/>
            <a:chExt cx="10019931" cy="1382392"/>
          </a:xfrm>
        </p:grpSpPr>
        <p:sp>
          <p:nvSpPr>
            <p:cNvPr id="1063" name="Google Shape;1063;p11"/>
            <p:cNvSpPr/>
            <p:nvPr/>
          </p:nvSpPr>
          <p:spPr>
            <a:xfrm>
              <a:off x="-338600" y="3761100"/>
              <a:ext cx="5022056" cy="1382392"/>
            </a:xfrm>
            <a:custGeom>
              <a:rect b="b" l="l" r="r" t="t"/>
              <a:pathLst>
                <a:path extrusionOk="0" h="21415" w="77795">
                  <a:moveTo>
                    <a:pt x="6477" y="6921"/>
                  </a:moveTo>
                  <a:lnTo>
                    <a:pt x="6477" y="16978"/>
                  </a:lnTo>
                  <a:lnTo>
                    <a:pt x="4526" y="16978"/>
                  </a:lnTo>
                  <a:lnTo>
                    <a:pt x="4526" y="6921"/>
                  </a:lnTo>
                  <a:close/>
                  <a:moveTo>
                    <a:pt x="12954" y="6921"/>
                  </a:moveTo>
                  <a:lnTo>
                    <a:pt x="12954" y="16978"/>
                  </a:lnTo>
                  <a:lnTo>
                    <a:pt x="11011" y="16978"/>
                  </a:lnTo>
                  <a:lnTo>
                    <a:pt x="11011" y="6921"/>
                  </a:lnTo>
                  <a:close/>
                  <a:moveTo>
                    <a:pt x="19438" y="6921"/>
                  </a:moveTo>
                  <a:lnTo>
                    <a:pt x="19438" y="16978"/>
                  </a:lnTo>
                  <a:lnTo>
                    <a:pt x="17488" y="16978"/>
                  </a:lnTo>
                  <a:lnTo>
                    <a:pt x="17488" y="6921"/>
                  </a:lnTo>
                  <a:close/>
                  <a:moveTo>
                    <a:pt x="25915" y="6921"/>
                  </a:moveTo>
                  <a:lnTo>
                    <a:pt x="25915" y="16978"/>
                  </a:lnTo>
                  <a:lnTo>
                    <a:pt x="23973" y="16978"/>
                  </a:lnTo>
                  <a:lnTo>
                    <a:pt x="23973" y="6921"/>
                  </a:lnTo>
                  <a:close/>
                  <a:moveTo>
                    <a:pt x="32400" y="6921"/>
                  </a:moveTo>
                  <a:lnTo>
                    <a:pt x="32400" y="16978"/>
                  </a:lnTo>
                  <a:lnTo>
                    <a:pt x="30450" y="16978"/>
                  </a:lnTo>
                  <a:lnTo>
                    <a:pt x="30450" y="6921"/>
                  </a:lnTo>
                  <a:close/>
                  <a:moveTo>
                    <a:pt x="38877" y="6921"/>
                  </a:moveTo>
                  <a:lnTo>
                    <a:pt x="38877" y="16978"/>
                  </a:lnTo>
                  <a:lnTo>
                    <a:pt x="36934" y="16978"/>
                  </a:lnTo>
                  <a:lnTo>
                    <a:pt x="36934" y="6921"/>
                  </a:lnTo>
                  <a:close/>
                  <a:moveTo>
                    <a:pt x="45362" y="6921"/>
                  </a:moveTo>
                  <a:lnTo>
                    <a:pt x="45362" y="16978"/>
                  </a:lnTo>
                  <a:lnTo>
                    <a:pt x="43411" y="16978"/>
                  </a:lnTo>
                  <a:lnTo>
                    <a:pt x="43411" y="6921"/>
                  </a:lnTo>
                  <a:close/>
                  <a:moveTo>
                    <a:pt x="51838" y="6921"/>
                  </a:moveTo>
                  <a:lnTo>
                    <a:pt x="51838" y="16978"/>
                  </a:lnTo>
                  <a:lnTo>
                    <a:pt x="49896" y="16978"/>
                  </a:lnTo>
                  <a:lnTo>
                    <a:pt x="49896" y="6921"/>
                  </a:lnTo>
                  <a:close/>
                  <a:moveTo>
                    <a:pt x="58315" y="6921"/>
                  </a:moveTo>
                  <a:lnTo>
                    <a:pt x="58315" y="16978"/>
                  </a:lnTo>
                  <a:lnTo>
                    <a:pt x="56373" y="16978"/>
                  </a:lnTo>
                  <a:lnTo>
                    <a:pt x="56373" y="6921"/>
                  </a:lnTo>
                  <a:close/>
                  <a:moveTo>
                    <a:pt x="64792" y="6921"/>
                  </a:moveTo>
                  <a:lnTo>
                    <a:pt x="64792" y="16978"/>
                  </a:lnTo>
                  <a:lnTo>
                    <a:pt x="62849" y="16978"/>
                  </a:lnTo>
                  <a:lnTo>
                    <a:pt x="62849" y="6921"/>
                  </a:lnTo>
                  <a:close/>
                  <a:moveTo>
                    <a:pt x="71268" y="6921"/>
                  </a:moveTo>
                  <a:lnTo>
                    <a:pt x="71268" y="16978"/>
                  </a:lnTo>
                  <a:lnTo>
                    <a:pt x="69318" y="16978"/>
                  </a:lnTo>
                  <a:lnTo>
                    <a:pt x="69318" y="6921"/>
                  </a:lnTo>
                  <a:close/>
                  <a:moveTo>
                    <a:pt x="2263" y="0"/>
                  </a:moveTo>
                  <a:cubicBezTo>
                    <a:pt x="2216" y="0"/>
                    <a:pt x="2169" y="25"/>
                    <a:pt x="2140" y="74"/>
                  </a:cubicBezTo>
                  <a:lnTo>
                    <a:pt x="17" y="3901"/>
                  </a:lnTo>
                  <a:cubicBezTo>
                    <a:pt x="0" y="3918"/>
                    <a:pt x="0" y="3942"/>
                    <a:pt x="0" y="3967"/>
                  </a:cubicBezTo>
                  <a:lnTo>
                    <a:pt x="0" y="21282"/>
                  </a:lnTo>
                  <a:cubicBezTo>
                    <a:pt x="0" y="21356"/>
                    <a:pt x="58" y="21414"/>
                    <a:pt x="132" y="21414"/>
                  </a:cubicBezTo>
                  <a:lnTo>
                    <a:pt x="4387" y="21414"/>
                  </a:lnTo>
                  <a:cubicBezTo>
                    <a:pt x="4391" y="21414"/>
                    <a:pt x="4396" y="21414"/>
                    <a:pt x="4400" y="21414"/>
                  </a:cubicBezTo>
                  <a:cubicBezTo>
                    <a:pt x="4475" y="21414"/>
                    <a:pt x="4526" y="21352"/>
                    <a:pt x="4526" y="21282"/>
                  </a:cubicBezTo>
                  <a:lnTo>
                    <a:pt x="4526" y="18698"/>
                  </a:lnTo>
                  <a:lnTo>
                    <a:pt x="6477" y="18698"/>
                  </a:lnTo>
                  <a:lnTo>
                    <a:pt x="6477" y="21282"/>
                  </a:lnTo>
                  <a:cubicBezTo>
                    <a:pt x="6477" y="21356"/>
                    <a:pt x="6534" y="21414"/>
                    <a:pt x="6617" y="21414"/>
                  </a:cubicBezTo>
                  <a:lnTo>
                    <a:pt x="10863" y="21414"/>
                  </a:lnTo>
                  <a:cubicBezTo>
                    <a:pt x="10868" y="21414"/>
                    <a:pt x="10872" y="21414"/>
                    <a:pt x="10877" y="21414"/>
                  </a:cubicBezTo>
                  <a:cubicBezTo>
                    <a:pt x="10952" y="21414"/>
                    <a:pt x="11003" y="21352"/>
                    <a:pt x="11003" y="21282"/>
                  </a:cubicBezTo>
                  <a:lnTo>
                    <a:pt x="11003" y="18698"/>
                  </a:lnTo>
                  <a:lnTo>
                    <a:pt x="12954" y="18698"/>
                  </a:lnTo>
                  <a:lnTo>
                    <a:pt x="12954" y="21282"/>
                  </a:lnTo>
                  <a:cubicBezTo>
                    <a:pt x="12954" y="21352"/>
                    <a:pt x="13012" y="21414"/>
                    <a:pt x="13081" y="21414"/>
                  </a:cubicBezTo>
                  <a:cubicBezTo>
                    <a:pt x="13085" y="21414"/>
                    <a:pt x="13089" y="21414"/>
                    <a:pt x="13093" y="21414"/>
                  </a:cubicBezTo>
                  <a:lnTo>
                    <a:pt x="17348" y="21414"/>
                  </a:lnTo>
                  <a:cubicBezTo>
                    <a:pt x="17352" y="21414"/>
                    <a:pt x="17357" y="21414"/>
                    <a:pt x="17361" y="21414"/>
                  </a:cubicBezTo>
                  <a:cubicBezTo>
                    <a:pt x="17429" y="21414"/>
                    <a:pt x="17488" y="21352"/>
                    <a:pt x="17488" y="21282"/>
                  </a:cubicBezTo>
                  <a:lnTo>
                    <a:pt x="17488" y="18698"/>
                  </a:lnTo>
                  <a:lnTo>
                    <a:pt x="19430" y="18698"/>
                  </a:lnTo>
                  <a:lnTo>
                    <a:pt x="19430" y="21282"/>
                  </a:lnTo>
                  <a:cubicBezTo>
                    <a:pt x="19430" y="21352"/>
                    <a:pt x="19489" y="21414"/>
                    <a:pt x="19558" y="21414"/>
                  </a:cubicBezTo>
                  <a:cubicBezTo>
                    <a:pt x="19562" y="21414"/>
                    <a:pt x="19566" y="21414"/>
                    <a:pt x="19570" y="21414"/>
                  </a:cubicBezTo>
                  <a:lnTo>
                    <a:pt x="23825" y="21414"/>
                  </a:lnTo>
                  <a:cubicBezTo>
                    <a:pt x="23829" y="21414"/>
                    <a:pt x="23833" y="21414"/>
                    <a:pt x="23837" y="21414"/>
                  </a:cubicBezTo>
                  <a:cubicBezTo>
                    <a:pt x="23906" y="21414"/>
                    <a:pt x="23965" y="21352"/>
                    <a:pt x="23965" y="21282"/>
                  </a:cubicBezTo>
                  <a:lnTo>
                    <a:pt x="23965" y="18698"/>
                  </a:lnTo>
                  <a:lnTo>
                    <a:pt x="25915" y="18698"/>
                  </a:lnTo>
                  <a:lnTo>
                    <a:pt x="25915" y="21282"/>
                  </a:lnTo>
                  <a:cubicBezTo>
                    <a:pt x="25915" y="21352"/>
                    <a:pt x="25966" y="21414"/>
                    <a:pt x="26034" y="21414"/>
                  </a:cubicBezTo>
                  <a:cubicBezTo>
                    <a:pt x="26038" y="21414"/>
                    <a:pt x="26043" y="21414"/>
                    <a:pt x="26047" y="21414"/>
                  </a:cubicBezTo>
                  <a:lnTo>
                    <a:pt x="30301" y="21414"/>
                  </a:lnTo>
                  <a:cubicBezTo>
                    <a:pt x="30384" y="21414"/>
                    <a:pt x="30441" y="21356"/>
                    <a:pt x="30441" y="21282"/>
                  </a:cubicBezTo>
                  <a:lnTo>
                    <a:pt x="30441" y="18698"/>
                  </a:lnTo>
                  <a:lnTo>
                    <a:pt x="32392" y="18698"/>
                  </a:lnTo>
                  <a:lnTo>
                    <a:pt x="32392" y="21282"/>
                  </a:lnTo>
                  <a:cubicBezTo>
                    <a:pt x="32392" y="21352"/>
                    <a:pt x="32443" y="21414"/>
                    <a:pt x="32518" y="21414"/>
                  </a:cubicBezTo>
                  <a:cubicBezTo>
                    <a:pt x="32522" y="21414"/>
                    <a:pt x="32527" y="21414"/>
                    <a:pt x="32532" y="21414"/>
                  </a:cubicBezTo>
                  <a:lnTo>
                    <a:pt x="36778" y="21414"/>
                  </a:lnTo>
                  <a:cubicBezTo>
                    <a:pt x="36852" y="21414"/>
                    <a:pt x="36918" y="21356"/>
                    <a:pt x="36918" y="21282"/>
                  </a:cubicBezTo>
                  <a:lnTo>
                    <a:pt x="36918" y="18698"/>
                  </a:lnTo>
                  <a:lnTo>
                    <a:pt x="38868" y="18698"/>
                  </a:lnTo>
                  <a:lnTo>
                    <a:pt x="38868" y="21282"/>
                  </a:lnTo>
                  <a:cubicBezTo>
                    <a:pt x="38868" y="21356"/>
                    <a:pt x="38926" y="21414"/>
                    <a:pt x="39000" y="21414"/>
                  </a:cubicBezTo>
                  <a:lnTo>
                    <a:pt x="43263" y="21414"/>
                  </a:lnTo>
                  <a:cubicBezTo>
                    <a:pt x="43267" y="21414"/>
                    <a:pt x="43271" y="21414"/>
                    <a:pt x="43276" y="21414"/>
                  </a:cubicBezTo>
                  <a:cubicBezTo>
                    <a:pt x="43343" y="21414"/>
                    <a:pt x="43395" y="21352"/>
                    <a:pt x="43395" y="21282"/>
                  </a:cubicBezTo>
                  <a:lnTo>
                    <a:pt x="43395" y="18698"/>
                  </a:lnTo>
                  <a:lnTo>
                    <a:pt x="45345" y="18698"/>
                  </a:lnTo>
                  <a:lnTo>
                    <a:pt x="45345" y="21282"/>
                  </a:lnTo>
                  <a:cubicBezTo>
                    <a:pt x="45345" y="21356"/>
                    <a:pt x="45411" y="21414"/>
                    <a:pt x="45485" y="21414"/>
                  </a:cubicBezTo>
                  <a:lnTo>
                    <a:pt x="49740" y="21414"/>
                  </a:lnTo>
                  <a:cubicBezTo>
                    <a:pt x="49744" y="21414"/>
                    <a:pt x="49748" y="21414"/>
                    <a:pt x="49752" y="21414"/>
                  </a:cubicBezTo>
                  <a:cubicBezTo>
                    <a:pt x="49821" y="21414"/>
                    <a:pt x="49880" y="21352"/>
                    <a:pt x="49880" y="21282"/>
                  </a:cubicBezTo>
                  <a:lnTo>
                    <a:pt x="49880" y="18698"/>
                  </a:lnTo>
                  <a:lnTo>
                    <a:pt x="51830" y="18698"/>
                  </a:lnTo>
                  <a:lnTo>
                    <a:pt x="51830" y="21282"/>
                  </a:lnTo>
                  <a:cubicBezTo>
                    <a:pt x="51830" y="21352"/>
                    <a:pt x="51881" y="21414"/>
                    <a:pt x="51956" y="21414"/>
                  </a:cubicBezTo>
                  <a:cubicBezTo>
                    <a:pt x="51961" y="21414"/>
                    <a:pt x="51965" y="21414"/>
                    <a:pt x="51970" y="21414"/>
                  </a:cubicBezTo>
                  <a:lnTo>
                    <a:pt x="56225" y="21414"/>
                  </a:lnTo>
                  <a:cubicBezTo>
                    <a:pt x="56229" y="21414"/>
                    <a:pt x="56233" y="21414"/>
                    <a:pt x="56237" y="21414"/>
                  </a:cubicBezTo>
                  <a:cubicBezTo>
                    <a:pt x="56305" y="21414"/>
                    <a:pt x="56356" y="21352"/>
                    <a:pt x="56356" y="21282"/>
                  </a:cubicBezTo>
                  <a:lnTo>
                    <a:pt x="56356" y="18698"/>
                  </a:lnTo>
                  <a:lnTo>
                    <a:pt x="58298" y="18698"/>
                  </a:lnTo>
                  <a:lnTo>
                    <a:pt x="58298" y="21282"/>
                  </a:lnTo>
                  <a:cubicBezTo>
                    <a:pt x="58298" y="21356"/>
                    <a:pt x="58356" y="21414"/>
                    <a:pt x="58438" y="21414"/>
                  </a:cubicBezTo>
                  <a:lnTo>
                    <a:pt x="62701" y="21414"/>
                  </a:lnTo>
                  <a:cubicBezTo>
                    <a:pt x="62775" y="21414"/>
                    <a:pt x="62841" y="21356"/>
                    <a:pt x="62841" y="21282"/>
                  </a:cubicBezTo>
                  <a:lnTo>
                    <a:pt x="62841" y="18698"/>
                  </a:lnTo>
                  <a:lnTo>
                    <a:pt x="64775" y="18698"/>
                  </a:lnTo>
                  <a:lnTo>
                    <a:pt x="64775" y="21282"/>
                  </a:lnTo>
                  <a:cubicBezTo>
                    <a:pt x="64775" y="21356"/>
                    <a:pt x="64841" y="21414"/>
                    <a:pt x="64915" y="21414"/>
                  </a:cubicBezTo>
                  <a:lnTo>
                    <a:pt x="69170" y="21414"/>
                  </a:lnTo>
                  <a:cubicBezTo>
                    <a:pt x="69174" y="21414"/>
                    <a:pt x="69178" y="21414"/>
                    <a:pt x="69182" y="21414"/>
                  </a:cubicBezTo>
                  <a:cubicBezTo>
                    <a:pt x="69251" y="21414"/>
                    <a:pt x="69310" y="21352"/>
                    <a:pt x="69310" y="21282"/>
                  </a:cubicBezTo>
                  <a:lnTo>
                    <a:pt x="69310" y="18698"/>
                  </a:lnTo>
                  <a:lnTo>
                    <a:pt x="71260" y="18698"/>
                  </a:lnTo>
                  <a:lnTo>
                    <a:pt x="71260" y="21282"/>
                  </a:lnTo>
                  <a:cubicBezTo>
                    <a:pt x="71260" y="21356"/>
                    <a:pt x="71318" y="21414"/>
                    <a:pt x="71392" y="21414"/>
                  </a:cubicBezTo>
                  <a:lnTo>
                    <a:pt x="75646" y="21414"/>
                  </a:lnTo>
                  <a:cubicBezTo>
                    <a:pt x="75651" y="21414"/>
                    <a:pt x="75656" y="21414"/>
                    <a:pt x="75660" y="21414"/>
                  </a:cubicBezTo>
                  <a:cubicBezTo>
                    <a:pt x="75735" y="21414"/>
                    <a:pt x="75786" y="21352"/>
                    <a:pt x="75786" y="21282"/>
                  </a:cubicBezTo>
                  <a:lnTo>
                    <a:pt x="75786" y="18698"/>
                  </a:lnTo>
                  <a:lnTo>
                    <a:pt x="77794" y="18698"/>
                  </a:lnTo>
                  <a:lnTo>
                    <a:pt x="77794" y="16978"/>
                  </a:lnTo>
                  <a:lnTo>
                    <a:pt x="75786" y="16978"/>
                  </a:lnTo>
                  <a:lnTo>
                    <a:pt x="75786" y="6921"/>
                  </a:lnTo>
                  <a:lnTo>
                    <a:pt x="77786" y="6921"/>
                  </a:lnTo>
                  <a:lnTo>
                    <a:pt x="77786" y="5201"/>
                  </a:lnTo>
                  <a:lnTo>
                    <a:pt x="75786" y="5201"/>
                  </a:lnTo>
                  <a:lnTo>
                    <a:pt x="75786" y="3967"/>
                  </a:lnTo>
                  <a:cubicBezTo>
                    <a:pt x="75778" y="3942"/>
                    <a:pt x="75778" y="3918"/>
                    <a:pt x="75762" y="3901"/>
                  </a:cubicBezTo>
                  <a:lnTo>
                    <a:pt x="73638" y="74"/>
                  </a:lnTo>
                  <a:cubicBezTo>
                    <a:pt x="73614" y="25"/>
                    <a:pt x="73566" y="0"/>
                    <a:pt x="73519" y="0"/>
                  </a:cubicBezTo>
                  <a:cubicBezTo>
                    <a:pt x="73472" y="0"/>
                    <a:pt x="73424" y="25"/>
                    <a:pt x="73400" y="74"/>
                  </a:cubicBezTo>
                  <a:lnTo>
                    <a:pt x="71268" y="3901"/>
                  </a:lnTo>
                  <a:cubicBezTo>
                    <a:pt x="71260" y="3918"/>
                    <a:pt x="71252" y="3942"/>
                    <a:pt x="71252" y="3967"/>
                  </a:cubicBezTo>
                  <a:lnTo>
                    <a:pt x="71252" y="5201"/>
                  </a:lnTo>
                  <a:lnTo>
                    <a:pt x="69301" y="5201"/>
                  </a:lnTo>
                  <a:lnTo>
                    <a:pt x="69301" y="3967"/>
                  </a:lnTo>
                  <a:cubicBezTo>
                    <a:pt x="69301" y="3942"/>
                    <a:pt x="69301" y="3918"/>
                    <a:pt x="69285" y="3901"/>
                  </a:cubicBezTo>
                  <a:lnTo>
                    <a:pt x="67162" y="74"/>
                  </a:lnTo>
                  <a:cubicBezTo>
                    <a:pt x="67133" y="25"/>
                    <a:pt x="67086" y="0"/>
                    <a:pt x="67038" y="0"/>
                  </a:cubicBezTo>
                  <a:cubicBezTo>
                    <a:pt x="66991" y="0"/>
                    <a:pt x="66944" y="25"/>
                    <a:pt x="66915" y="74"/>
                  </a:cubicBezTo>
                  <a:lnTo>
                    <a:pt x="64792" y="3901"/>
                  </a:lnTo>
                  <a:cubicBezTo>
                    <a:pt x="64775" y="3918"/>
                    <a:pt x="64775" y="3942"/>
                    <a:pt x="64775" y="3967"/>
                  </a:cubicBezTo>
                  <a:lnTo>
                    <a:pt x="64775" y="5201"/>
                  </a:lnTo>
                  <a:lnTo>
                    <a:pt x="62833" y="5201"/>
                  </a:lnTo>
                  <a:lnTo>
                    <a:pt x="62833" y="3967"/>
                  </a:lnTo>
                  <a:cubicBezTo>
                    <a:pt x="62833" y="3942"/>
                    <a:pt x="62833" y="3918"/>
                    <a:pt x="62817" y="3901"/>
                  </a:cubicBezTo>
                  <a:lnTo>
                    <a:pt x="60693" y="74"/>
                  </a:lnTo>
                  <a:cubicBezTo>
                    <a:pt x="60669" y="25"/>
                    <a:pt x="60619" y="0"/>
                    <a:pt x="60562" y="0"/>
                  </a:cubicBezTo>
                  <a:cubicBezTo>
                    <a:pt x="60512" y="0"/>
                    <a:pt x="60463" y="25"/>
                    <a:pt x="60438" y="74"/>
                  </a:cubicBezTo>
                  <a:lnTo>
                    <a:pt x="58315" y="3901"/>
                  </a:lnTo>
                  <a:cubicBezTo>
                    <a:pt x="58298" y="3918"/>
                    <a:pt x="58298" y="3942"/>
                    <a:pt x="58290" y="3967"/>
                  </a:cubicBezTo>
                  <a:lnTo>
                    <a:pt x="58290" y="5201"/>
                  </a:lnTo>
                  <a:lnTo>
                    <a:pt x="56356" y="5201"/>
                  </a:lnTo>
                  <a:lnTo>
                    <a:pt x="56356" y="3967"/>
                  </a:lnTo>
                  <a:cubicBezTo>
                    <a:pt x="56356" y="3942"/>
                    <a:pt x="56348" y="3918"/>
                    <a:pt x="56340" y="3901"/>
                  </a:cubicBezTo>
                  <a:lnTo>
                    <a:pt x="54208" y="74"/>
                  </a:lnTo>
                  <a:cubicBezTo>
                    <a:pt x="54184" y="25"/>
                    <a:pt x="54136" y="0"/>
                    <a:pt x="54089" y="0"/>
                  </a:cubicBezTo>
                  <a:cubicBezTo>
                    <a:pt x="54042" y="0"/>
                    <a:pt x="53994" y="25"/>
                    <a:pt x="53970" y="74"/>
                  </a:cubicBezTo>
                  <a:lnTo>
                    <a:pt x="51846" y="3901"/>
                  </a:lnTo>
                  <a:cubicBezTo>
                    <a:pt x="51830" y="3918"/>
                    <a:pt x="51830" y="3942"/>
                    <a:pt x="51822" y="3967"/>
                  </a:cubicBezTo>
                  <a:lnTo>
                    <a:pt x="51822" y="5201"/>
                  </a:lnTo>
                  <a:lnTo>
                    <a:pt x="49880" y="5201"/>
                  </a:lnTo>
                  <a:lnTo>
                    <a:pt x="49880" y="3967"/>
                  </a:lnTo>
                  <a:cubicBezTo>
                    <a:pt x="49880" y="3942"/>
                    <a:pt x="49871" y="3918"/>
                    <a:pt x="49863" y="3901"/>
                  </a:cubicBezTo>
                  <a:lnTo>
                    <a:pt x="47732" y="74"/>
                  </a:lnTo>
                  <a:cubicBezTo>
                    <a:pt x="47707" y="25"/>
                    <a:pt x="47660" y="0"/>
                    <a:pt x="47612" y="0"/>
                  </a:cubicBezTo>
                  <a:cubicBezTo>
                    <a:pt x="47565" y="0"/>
                    <a:pt x="47518" y="25"/>
                    <a:pt x="47493" y="74"/>
                  </a:cubicBezTo>
                  <a:lnTo>
                    <a:pt x="45362" y="3901"/>
                  </a:lnTo>
                  <a:cubicBezTo>
                    <a:pt x="45353" y="3918"/>
                    <a:pt x="45345" y="3942"/>
                    <a:pt x="45345" y="3967"/>
                  </a:cubicBezTo>
                  <a:lnTo>
                    <a:pt x="45345" y="5201"/>
                  </a:lnTo>
                  <a:lnTo>
                    <a:pt x="43395" y="5201"/>
                  </a:lnTo>
                  <a:lnTo>
                    <a:pt x="43395" y="3967"/>
                  </a:lnTo>
                  <a:cubicBezTo>
                    <a:pt x="43403" y="3942"/>
                    <a:pt x="43395" y="3918"/>
                    <a:pt x="43378" y="3901"/>
                  </a:cubicBezTo>
                  <a:lnTo>
                    <a:pt x="41255" y="74"/>
                  </a:lnTo>
                  <a:cubicBezTo>
                    <a:pt x="41230" y="25"/>
                    <a:pt x="41183" y="0"/>
                    <a:pt x="41135" y="0"/>
                  </a:cubicBezTo>
                  <a:cubicBezTo>
                    <a:pt x="41086" y="0"/>
                    <a:pt x="41037" y="25"/>
                    <a:pt x="41008" y="74"/>
                  </a:cubicBezTo>
                  <a:lnTo>
                    <a:pt x="38885" y="3901"/>
                  </a:lnTo>
                  <a:cubicBezTo>
                    <a:pt x="38877" y="3918"/>
                    <a:pt x="38868" y="3942"/>
                    <a:pt x="38868" y="3967"/>
                  </a:cubicBezTo>
                  <a:lnTo>
                    <a:pt x="38868" y="5201"/>
                  </a:lnTo>
                  <a:lnTo>
                    <a:pt x="36918" y="5201"/>
                  </a:lnTo>
                  <a:lnTo>
                    <a:pt x="36918" y="3967"/>
                  </a:lnTo>
                  <a:cubicBezTo>
                    <a:pt x="36918" y="3942"/>
                    <a:pt x="36918" y="3918"/>
                    <a:pt x="36902" y="3901"/>
                  </a:cubicBezTo>
                  <a:lnTo>
                    <a:pt x="34778" y="74"/>
                  </a:lnTo>
                  <a:cubicBezTo>
                    <a:pt x="34750" y="25"/>
                    <a:pt x="34702" y="0"/>
                    <a:pt x="34655" y="0"/>
                  </a:cubicBezTo>
                  <a:cubicBezTo>
                    <a:pt x="34608" y="0"/>
                    <a:pt x="34560" y="25"/>
                    <a:pt x="34531" y="74"/>
                  </a:cubicBezTo>
                  <a:lnTo>
                    <a:pt x="32408" y="3901"/>
                  </a:lnTo>
                  <a:cubicBezTo>
                    <a:pt x="32400" y="3918"/>
                    <a:pt x="32392" y="3942"/>
                    <a:pt x="32392" y="3967"/>
                  </a:cubicBezTo>
                  <a:lnTo>
                    <a:pt x="32392" y="5201"/>
                  </a:lnTo>
                  <a:lnTo>
                    <a:pt x="30441" y="5201"/>
                  </a:lnTo>
                  <a:lnTo>
                    <a:pt x="30441" y="3967"/>
                  </a:lnTo>
                  <a:cubicBezTo>
                    <a:pt x="30441" y="3942"/>
                    <a:pt x="30433" y="3918"/>
                    <a:pt x="30425" y="3901"/>
                  </a:cubicBezTo>
                  <a:lnTo>
                    <a:pt x="28302" y="74"/>
                  </a:lnTo>
                  <a:cubicBezTo>
                    <a:pt x="28273" y="25"/>
                    <a:pt x="28226" y="0"/>
                    <a:pt x="28178" y="0"/>
                  </a:cubicBezTo>
                  <a:cubicBezTo>
                    <a:pt x="28131" y="0"/>
                    <a:pt x="28084" y="25"/>
                    <a:pt x="28055" y="74"/>
                  </a:cubicBezTo>
                  <a:lnTo>
                    <a:pt x="25932" y="3901"/>
                  </a:lnTo>
                  <a:cubicBezTo>
                    <a:pt x="25915" y="3918"/>
                    <a:pt x="25915" y="3942"/>
                    <a:pt x="25915" y="3967"/>
                  </a:cubicBezTo>
                  <a:lnTo>
                    <a:pt x="25915" y="5201"/>
                  </a:lnTo>
                  <a:lnTo>
                    <a:pt x="23965" y="5201"/>
                  </a:lnTo>
                  <a:lnTo>
                    <a:pt x="23965" y="3967"/>
                  </a:lnTo>
                  <a:cubicBezTo>
                    <a:pt x="23965" y="3942"/>
                    <a:pt x="23956" y="3918"/>
                    <a:pt x="23948" y="3901"/>
                  </a:cubicBezTo>
                  <a:lnTo>
                    <a:pt x="21817" y="74"/>
                  </a:lnTo>
                  <a:cubicBezTo>
                    <a:pt x="21792" y="25"/>
                    <a:pt x="21745" y="0"/>
                    <a:pt x="21697" y="0"/>
                  </a:cubicBezTo>
                  <a:cubicBezTo>
                    <a:pt x="21650" y="0"/>
                    <a:pt x="21603" y="25"/>
                    <a:pt x="21578" y="74"/>
                  </a:cubicBezTo>
                  <a:lnTo>
                    <a:pt x="19447" y="3901"/>
                  </a:lnTo>
                  <a:cubicBezTo>
                    <a:pt x="19438" y="3918"/>
                    <a:pt x="19430" y="3942"/>
                    <a:pt x="19430" y="3967"/>
                  </a:cubicBezTo>
                  <a:lnTo>
                    <a:pt x="19430" y="5201"/>
                  </a:lnTo>
                  <a:lnTo>
                    <a:pt x="17488" y="5201"/>
                  </a:lnTo>
                  <a:lnTo>
                    <a:pt x="17488" y="3967"/>
                  </a:lnTo>
                  <a:cubicBezTo>
                    <a:pt x="17488" y="3942"/>
                    <a:pt x="17480" y="3918"/>
                    <a:pt x="17463" y="3901"/>
                  </a:cubicBezTo>
                  <a:lnTo>
                    <a:pt x="15340" y="74"/>
                  </a:lnTo>
                  <a:cubicBezTo>
                    <a:pt x="15315" y="25"/>
                    <a:pt x="15268" y="0"/>
                    <a:pt x="15221" y="0"/>
                  </a:cubicBezTo>
                  <a:cubicBezTo>
                    <a:pt x="15173" y="0"/>
                    <a:pt x="15126" y="25"/>
                    <a:pt x="15101" y="74"/>
                  </a:cubicBezTo>
                  <a:lnTo>
                    <a:pt x="12970" y="3901"/>
                  </a:lnTo>
                  <a:cubicBezTo>
                    <a:pt x="12962" y="3918"/>
                    <a:pt x="12954" y="3942"/>
                    <a:pt x="12954" y="3967"/>
                  </a:cubicBezTo>
                  <a:lnTo>
                    <a:pt x="12954" y="5201"/>
                  </a:lnTo>
                  <a:lnTo>
                    <a:pt x="11003" y="5201"/>
                  </a:lnTo>
                  <a:lnTo>
                    <a:pt x="11003" y="3967"/>
                  </a:lnTo>
                  <a:cubicBezTo>
                    <a:pt x="11003" y="3942"/>
                    <a:pt x="11003" y="3918"/>
                    <a:pt x="10987" y="3901"/>
                  </a:cubicBezTo>
                  <a:lnTo>
                    <a:pt x="8863" y="74"/>
                  </a:lnTo>
                  <a:cubicBezTo>
                    <a:pt x="8835" y="25"/>
                    <a:pt x="8787" y="0"/>
                    <a:pt x="8740" y="0"/>
                  </a:cubicBezTo>
                  <a:cubicBezTo>
                    <a:pt x="8693" y="0"/>
                    <a:pt x="8645" y="25"/>
                    <a:pt x="8617" y="74"/>
                  </a:cubicBezTo>
                  <a:lnTo>
                    <a:pt x="6493" y="3901"/>
                  </a:lnTo>
                  <a:cubicBezTo>
                    <a:pt x="6485" y="3918"/>
                    <a:pt x="6477" y="3942"/>
                    <a:pt x="6477" y="3967"/>
                  </a:cubicBezTo>
                  <a:lnTo>
                    <a:pt x="6477" y="5201"/>
                  </a:lnTo>
                  <a:lnTo>
                    <a:pt x="4526" y="5201"/>
                  </a:lnTo>
                  <a:lnTo>
                    <a:pt x="4526" y="3967"/>
                  </a:lnTo>
                  <a:cubicBezTo>
                    <a:pt x="4526" y="3942"/>
                    <a:pt x="4518" y="3918"/>
                    <a:pt x="4510" y="3901"/>
                  </a:cubicBezTo>
                  <a:lnTo>
                    <a:pt x="2387" y="74"/>
                  </a:lnTo>
                  <a:cubicBezTo>
                    <a:pt x="2358" y="25"/>
                    <a:pt x="2311" y="0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4659275" y="3761100"/>
              <a:ext cx="5022056" cy="1382392"/>
            </a:xfrm>
            <a:custGeom>
              <a:rect b="b" l="l" r="r" t="t"/>
              <a:pathLst>
                <a:path extrusionOk="0" h="21415" w="77795">
                  <a:moveTo>
                    <a:pt x="6477" y="6921"/>
                  </a:moveTo>
                  <a:lnTo>
                    <a:pt x="6477" y="16978"/>
                  </a:lnTo>
                  <a:lnTo>
                    <a:pt x="4526" y="16978"/>
                  </a:lnTo>
                  <a:lnTo>
                    <a:pt x="4526" y="6921"/>
                  </a:lnTo>
                  <a:close/>
                  <a:moveTo>
                    <a:pt x="12954" y="6921"/>
                  </a:moveTo>
                  <a:lnTo>
                    <a:pt x="12954" y="16978"/>
                  </a:lnTo>
                  <a:lnTo>
                    <a:pt x="11011" y="16978"/>
                  </a:lnTo>
                  <a:lnTo>
                    <a:pt x="11011" y="6921"/>
                  </a:lnTo>
                  <a:close/>
                  <a:moveTo>
                    <a:pt x="19438" y="6921"/>
                  </a:moveTo>
                  <a:lnTo>
                    <a:pt x="19438" y="16978"/>
                  </a:lnTo>
                  <a:lnTo>
                    <a:pt x="17488" y="16978"/>
                  </a:lnTo>
                  <a:lnTo>
                    <a:pt x="17488" y="6921"/>
                  </a:lnTo>
                  <a:close/>
                  <a:moveTo>
                    <a:pt x="25915" y="6921"/>
                  </a:moveTo>
                  <a:lnTo>
                    <a:pt x="25915" y="16978"/>
                  </a:lnTo>
                  <a:lnTo>
                    <a:pt x="23973" y="16978"/>
                  </a:lnTo>
                  <a:lnTo>
                    <a:pt x="23973" y="6921"/>
                  </a:lnTo>
                  <a:close/>
                  <a:moveTo>
                    <a:pt x="32400" y="6921"/>
                  </a:moveTo>
                  <a:lnTo>
                    <a:pt x="32400" y="16978"/>
                  </a:lnTo>
                  <a:lnTo>
                    <a:pt x="30450" y="16978"/>
                  </a:lnTo>
                  <a:lnTo>
                    <a:pt x="30450" y="6921"/>
                  </a:lnTo>
                  <a:close/>
                  <a:moveTo>
                    <a:pt x="38877" y="6921"/>
                  </a:moveTo>
                  <a:lnTo>
                    <a:pt x="38877" y="16978"/>
                  </a:lnTo>
                  <a:lnTo>
                    <a:pt x="36934" y="16978"/>
                  </a:lnTo>
                  <a:lnTo>
                    <a:pt x="36934" y="6921"/>
                  </a:lnTo>
                  <a:close/>
                  <a:moveTo>
                    <a:pt x="45362" y="6921"/>
                  </a:moveTo>
                  <a:lnTo>
                    <a:pt x="45362" y="16978"/>
                  </a:lnTo>
                  <a:lnTo>
                    <a:pt x="43411" y="16978"/>
                  </a:lnTo>
                  <a:lnTo>
                    <a:pt x="43411" y="6921"/>
                  </a:lnTo>
                  <a:close/>
                  <a:moveTo>
                    <a:pt x="51838" y="6921"/>
                  </a:moveTo>
                  <a:lnTo>
                    <a:pt x="51838" y="16978"/>
                  </a:lnTo>
                  <a:lnTo>
                    <a:pt x="49896" y="16978"/>
                  </a:lnTo>
                  <a:lnTo>
                    <a:pt x="49896" y="6921"/>
                  </a:lnTo>
                  <a:close/>
                  <a:moveTo>
                    <a:pt x="58315" y="6921"/>
                  </a:moveTo>
                  <a:lnTo>
                    <a:pt x="58315" y="16978"/>
                  </a:lnTo>
                  <a:lnTo>
                    <a:pt x="56373" y="16978"/>
                  </a:lnTo>
                  <a:lnTo>
                    <a:pt x="56373" y="6921"/>
                  </a:lnTo>
                  <a:close/>
                  <a:moveTo>
                    <a:pt x="64792" y="6921"/>
                  </a:moveTo>
                  <a:lnTo>
                    <a:pt x="64792" y="16978"/>
                  </a:lnTo>
                  <a:lnTo>
                    <a:pt x="62849" y="16978"/>
                  </a:lnTo>
                  <a:lnTo>
                    <a:pt x="62849" y="6921"/>
                  </a:lnTo>
                  <a:close/>
                  <a:moveTo>
                    <a:pt x="71268" y="6921"/>
                  </a:moveTo>
                  <a:lnTo>
                    <a:pt x="71268" y="16978"/>
                  </a:lnTo>
                  <a:lnTo>
                    <a:pt x="69318" y="16978"/>
                  </a:lnTo>
                  <a:lnTo>
                    <a:pt x="69318" y="6921"/>
                  </a:lnTo>
                  <a:close/>
                  <a:moveTo>
                    <a:pt x="2263" y="0"/>
                  </a:moveTo>
                  <a:cubicBezTo>
                    <a:pt x="2216" y="0"/>
                    <a:pt x="2169" y="25"/>
                    <a:pt x="2140" y="74"/>
                  </a:cubicBezTo>
                  <a:lnTo>
                    <a:pt x="17" y="3901"/>
                  </a:lnTo>
                  <a:cubicBezTo>
                    <a:pt x="0" y="3918"/>
                    <a:pt x="0" y="3942"/>
                    <a:pt x="0" y="3967"/>
                  </a:cubicBezTo>
                  <a:lnTo>
                    <a:pt x="0" y="21282"/>
                  </a:lnTo>
                  <a:cubicBezTo>
                    <a:pt x="0" y="21356"/>
                    <a:pt x="58" y="21414"/>
                    <a:pt x="132" y="21414"/>
                  </a:cubicBezTo>
                  <a:lnTo>
                    <a:pt x="4387" y="21414"/>
                  </a:lnTo>
                  <a:cubicBezTo>
                    <a:pt x="4391" y="21414"/>
                    <a:pt x="4396" y="21414"/>
                    <a:pt x="4400" y="21414"/>
                  </a:cubicBezTo>
                  <a:cubicBezTo>
                    <a:pt x="4475" y="21414"/>
                    <a:pt x="4526" y="21352"/>
                    <a:pt x="4526" y="21282"/>
                  </a:cubicBezTo>
                  <a:lnTo>
                    <a:pt x="4526" y="18698"/>
                  </a:lnTo>
                  <a:lnTo>
                    <a:pt x="6477" y="18698"/>
                  </a:lnTo>
                  <a:lnTo>
                    <a:pt x="6477" y="21282"/>
                  </a:lnTo>
                  <a:cubicBezTo>
                    <a:pt x="6477" y="21356"/>
                    <a:pt x="6534" y="21414"/>
                    <a:pt x="6617" y="21414"/>
                  </a:cubicBezTo>
                  <a:lnTo>
                    <a:pt x="10863" y="21414"/>
                  </a:lnTo>
                  <a:cubicBezTo>
                    <a:pt x="10868" y="21414"/>
                    <a:pt x="10872" y="21414"/>
                    <a:pt x="10877" y="21414"/>
                  </a:cubicBezTo>
                  <a:cubicBezTo>
                    <a:pt x="10952" y="21414"/>
                    <a:pt x="11003" y="21352"/>
                    <a:pt x="11003" y="21282"/>
                  </a:cubicBezTo>
                  <a:lnTo>
                    <a:pt x="11003" y="18698"/>
                  </a:lnTo>
                  <a:lnTo>
                    <a:pt x="12954" y="18698"/>
                  </a:lnTo>
                  <a:lnTo>
                    <a:pt x="12954" y="21282"/>
                  </a:lnTo>
                  <a:cubicBezTo>
                    <a:pt x="12954" y="21352"/>
                    <a:pt x="13012" y="21414"/>
                    <a:pt x="13081" y="21414"/>
                  </a:cubicBezTo>
                  <a:cubicBezTo>
                    <a:pt x="13085" y="21414"/>
                    <a:pt x="13089" y="21414"/>
                    <a:pt x="13093" y="21414"/>
                  </a:cubicBezTo>
                  <a:lnTo>
                    <a:pt x="17348" y="21414"/>
                  </a:lnTo>
                  <a:cubicBezTo>
                    <a:pt x="17352" y="21414"/>
                    <a:pt x="17357" y="21414"/>
                    <a:pt x="17361" y="21414"/>
                  </a:cubicBezTo>
                  <a:cubicBezTo>
                    <a:pt x="17429" y="21414"/>
                    <a:pt x="17488" y="21352"/>
                    <a:pt x="17488" y="21282"/>
                  </a:cubicBezTo>
                  <a:lnTo>
                    <a:pt x="17488" y="18698"/>
                  </a:lnTo>
                  <a:lnTo>
                    <a:pt x="19430" y="18698"/>
                  </a:lnTo>
                  <a:lnTo>
                    <a:pt x="19430" y="21282"/>
                  </a:lnTo>
                  <a:cubicBezTo>
                    <a:pt x="19430" y="21352"/>
                    <a:pt x="19489" y="21414"/>
                    <a:pt x="19558" y="21414"/>
                  </a:cubicBezTo>
                  <a:cubicBezTo>
                    <a:pt x="19562" y="21414"/>
                    <a:pt x="19566" y="21414"/>
                    <a:pt x="19570" y="21414"/>
                  </a:cubicBezTo>
                  <a:lnTo>
                    <a:pt x="23825" y="21414"/>
                  </a:lnTo>
                  <a:cubicBezTo>
                    <a:pt x="23829" y="21414"/>
                    <a:pt x="23833" y="21414"/>
                    <a:pt x="23837" y="21414"/>
                  </a:cubicBezTo>
                  <a:cubicBezTo>
                    <a:pt x="23906" y="21414"/>
                    <a:pt x="23965" y="21352"/>
                    <a:pt x="23965" y="21282"/>
                  </a:cubicBezTo>
                  <a:lnTo>
                    <a:pt x="23965" y="18698"/>
                  </a:lnTo>
                  <a:lnTo>
                    <a:pt x="25915" y="18698"/>
                  </a:lnTo>
                  <a:lnTo>
                    <a:pt x="25915" y="21282"/>
                  </a:lnTo>
                  <a:cubicBezTo>
                    <a:pt x="25915" y="21352"/>
                    <a:pt x="25966" y="21414"/>
                    <a:pt x="26034" y="21414"/>
                  </a:cubicBezTo>
                  <a:cubicBezTo>
                    <a:pt x="26038" y="21414"/>
                    <a:pt x="26043" y="21414"/>
                    <a:pt x="26047" y="21414"/>
                  </a:cubicBezTo>
                  <a:lnTo>
                    <a:pt x="30301" y="21414"/>
                  </a:lnTo>
                  <a:cubicBezTo>
                    <a:pt x="30384" y="21414"/>
                    <a:pt x="30441" y="21356"/>
                    <a:pt x="30441" y="21282"/>
                  </a:cubicBezTo>
                  <a:lnTo>
                    <a:pt x="30441" y="18698"/>
                  </a:lnTo>
                  <a:lnTo>
                    <a:pt x="32392" y="18698"/>
                  </a:lnTo>
                  <a:lnTo>
                    <a:pt x="32392" y="21282"/>
                  </a:lnTo>
                  <a:cubicBezTo>
                    <a:pt x="32392" y="21352"/>
                    <a:pt x="32443" y="21414"/>
                    <a:pt x="32518" y="21414"/>
                  </a:cubicBezTo>
                  <a:cubicBezTo>
                    <a:pt x="32522" y="21414"/>
                    <a:pt x="32527" y="21414"/>
                    <a:pt x="32532" y="21414"/>
                  </a:cubicBezTo>
                  <a:lnTo>
                    <a:pt x="36778" y="21414"/>
                  </a:lnTo>
                  <a:cubicBezTo>
                    <a:pt x="36852" y="21414"/>
                    <a:pt x="36918" y="21356"/>
                    <a:pt x="36918" y="21282"/>
                  </a:cubicBezTo>
                  <a:lnTo>
                    <a:pt x="36918" y="18698"/>
                  </a:lnTo>
                  <a:lnTo>
                    <a:pt x="38868" y="18698"/>
                  </a:lnTo>
                  <a:lnTo>
                    <a:pt x="38868" y="21282"/>
                  </a:lnTo>
                  <a:cubicBezTo>
                    <a:pt x="38868" y="21356"/>
                    <a:pt x="38926" y="21414"/>
                    <a:pt x="39000" y="21414"/>
                  </a:cubicBezTo>
                  <a:lnTo>
                    <a:pt x="43263" y="21414"/>
                  </a:lnTo>
                  <a:cubicBezTo>
                    <a:pt x="43267" y="21414"/>
                    <a:pt x="43271" y="21414"/>
                    <a:pt x="43276" y="21414"/>
                  </a:cubicBezTo>
                  <a:cubicBezTo>
                    <a:pt x="43343" y="21414"/>
                    <a:pt x="43395" y="21352"/>
                    <a:pt x="43395" y="21282"/>
                  </a:cubicBezTo>
                  <a:lnTo>
                    <a:pt x="43395" y="18698"/>
                  </a:lnTo>
                  <a:lnTo>
                    <a:pt x="45345" y="18698"/>
                  </a:lnTo>
                  <a:lnTo>
                    <a:pt x="45345" y="21282"/>
                  </a:lnTo>
                  <a:cubicBezTo>
                    <a:pt x="45345" y="21356"/>
                    <a:pt x="45411" y="21414"/>
                    <a:pt x="45485" y="21414"/>
                  </a:cubicBezTo>
                  <a:lnTo>
                    <a:pt x="49740" y="21414"/>
                  </a:lnTo>
                  <a:cubicBezTo>
                    <a:pt x="49744" y="21414"/>
                    <a:pt x="49748" y="21414"/>
                    <a:pt x="49752" y="21414"/>
                  </a:cubicBezTo>
                  <a:cubicBezTo>
                    <a:pt x="49821" y="21414"/>
                    <a:pt x="49880" y="21352"/>
                    <a:pt x="49880" y="21282"/>
                  </a:cubicBezTo>
                  <a:lnTo>
                    <a:pt x="49880" y="18698"/>
                  </a:lnTo>
                  <a:lnTo>
                    <a:pt x="51830" y="18698"/>
                  </a:lnTo>
                  <a:lnTo>
                    <a:pt x="51830" y="21282"/>
                  </a:lnTo>
                  <a:cubicBezTo>
                    <a:pt x="51830" y="21352"/>
                    <a:pt x="51881" y="21414"/>
                    <a:pt x="51956" y="21414"/>
                  </a:cubicBezTo>
                  <a:cubicBezTo>
                    <a:pt x="51961" y="21414"/>
                    <a:pt x="51965" y="21414"/>
                    <a:pt x="51970" y="21414"/>
                  </a:cubicBezTo>
                  <a:lnTo>
                    <a:pt x="56225" y="21414"/>
                  </a:lnTo>
                  <a:cubicBezTo>
                    <a:pt x="56229" y="21414"/>
                    <a:pt x="56233" y="21414"/>
                    <a:pt x="56237" y="21414"/>
                  </a:cubicBezTo>
                  <a:cubicBezTo>
                    <a:pt x="56305" y="21414"/>
                    <a:pt x="56356" y="21352"/>
                    <a:pt x="56356" y="21282"/>
                  </a:cubicBezTo>
                  <a:lnTo>
                    <a:pt x="56356" y="18698"/>
                  </a:lnTo>
                  <a:lnTo>
                    <a:pt x="58298" y="18698"/>
                  </a:lnTo>
                  <a:lnTo>
                    <a:pt x="58298" y="21282"/>
                  </a:lnTo>
                  <a:cubicBezTo>
                    <a:pt x="58298" y="21356"/>
                    <a:pt x="58356" y="21414"/>
                    <a:pt x="58438" y="21414"/>
                  </a:cubicBezTo>
                  <a:lnTo>
                    <a:pt x="62701" y="21414"/>
                  </a:lnTo>
                  <a:cubicBezTo>
                    <a:pt x="62775" y="21414"/>
                    <a:pt x="62841" y="21356"/>
                    <a:pt x="62841" y="21282"/>
                  </a:cubicBezTo>
                  <a:lnTo>
                    <a:pt x="62841" y="18698"/>
                  </a:lnTo>
                  <a:lnTo>
                    <a:pt x="64775" y="18698"/>
                  </a:lnTo>
                  <a:lnTo>
                    <a:pt x="64775" y="21282"/>
                  </a:lnTo>
                  <a:cubicBezTo>
                    <a:pt x="64775" y="21356"/>
                    <a:pt x="64841" y="21414"/>
                    <a:pt x="64915" y="21414"/>
                  </a:cubicBezTo>
                  <a:lnTo>
                    <a:pt x="69170" y="21414"/>
                  </a:lnTo>
                  <a:cubicBezTo>
                    <a:pt x="69174" y="21414"/>
                    <a:pt x="69178" y="21414"/>
                    <a:pt x="69182" y="21414"/>
                  </a:cubicBezTo>
                  <a:cubicBezTo>
                    <a:pt x="69251" y="21414"/>
                    <a:pt x="69310" y="21352"/>
                    <a:pt x="69310" y="21282"/>
                  </a:cubicBezTo>
                  <a:lnTo>
                    <a:pt x="69310" y="18698"/>
                  </a:lnTo>
                  <a:lnTo>
                    <a:pt x="71260" y="18698"/>
                  </a:lnTo>
                  <a:lnTo>
                    <a:pt x="71260" y="21282"/>
                  </a:lnTo>
                  <a:cubicBezTo>
                    <a:pt x="71260" y="21356"/>
                    <a:pt x="71318" y="21414"/>
                    <a:pt x="71392" y="21414"/>
                  </a:cubicBezTo>
                  <a:lnTo>
                    <a:pt x="75646" y="21414"/>
                  </a:lnTo>
                  <a:cubicBezTo>
                    <a:pt x="75651" y="21414"/>
                    <a:pt x="75656" y="21414"/>
                    <a:pt x="75660" y="21414"/>
                  </a:cubicBezTo>
                  <a:cubicBezTo>
                    <a:pt x="75735" y="21414"/>
                    <a:pt x="75786" y="21352"/>
                    <a:pt x="75786" y="21282"/>
                  </a:cubicBezTo>
                  <a:lnTo>
                    <a:pt x="75786" y="18698"/>
                  </a:lnTo>
                  <a:lnTo>
                    <a:pt x="77794" y="18698"/>
                  </a:lnTo>
                  <a:lnTo>
                    <a:pt x="77794" y="16978"/>
                  </a:lnTo>
                  <a:lnTo>
                    <a:pt x="75786" y="16978"/>
                  </a:lnTo>
                  <a:lnTo>
                    <a:pt x="75786" y="6921"/>
                  </a:lnTo>
                  <a:lnTo>
                    <a:pt x="77786" y="6921"/>
                  </a:lnTo>
                  <a:lnTo>
                    <a:pt x="77786" y="5201"/>
                  </a:lnTo>
                  <a:lnTo>
                    <a:pt x="75786" y="5201"/>
                  </a:lnTo>
                  <a:lnTo>
                    <a:pt x="75786" y="3967"/>
                  </a:lnTo>
                  <a:cubicBezTo>
                    <a:pt x="75778" y="3942"/>
                    <a:pt x="75778" y="3918"/>
                    <a:pt x="75762" y="3901"/>
                  </a:cubicBezTo>
                  <a:lnTo>
                    <a:pt x="73638" y="74"/>
                  </a:lnTo>
                  <a:cubicBezTo>
                    <a:pt x="73614" y="25"/>
                    <a:pt x="73566" y="0"/>
                    <a:pt x="73519" y="0"/>
                  </a:cubicBezTo>
                  <a:cubicBezTo>
                    <a:pt x="73472" y="0"/>
                    <a:pt x="73424" y="25"/>
                    <a:pt x="73400" y="74"/>
                  </a:cubicBezTo>
                  <a:lnTo>
                    <a:pt x="71268" y="3901"/>
                  </a:lnTo>
                  <a:cubicBezTo>
                    <a:pt x="71260" y="3918"/>
                    <a:pt x="71252" y="3942"/>
                    <a:pt x="71252" y="3967"/>
                  </a:cubicBezTo>
                  <a:lnTo>
                    <a:pt x="71252" y="5201"/>
                  </a:lnTo>
                  <a:lnTo>
                    <a:pt x="69301" y="5201"/>
                  </a:lnTo>
                  <a:lnTo>
                    <a:pt x="69301" y="3967"/>
                  </a:lnTo>
                  <a:cubicBezTo>
                    <a:pt x="69301" y="3942"/>
                    <a:pt x="69301" y="3918"/>
                    <a:pt x="69285" y="3901"/>
                  </a:cubicBezTo>
                  <a:lnTo>
                    <a:pt x="67162" y="74"/>
                  </a:lnTo>
                  <a:cubicBezTo>
                    <a:pt x="67133" y="25"/>
                    <a:pt x="67086" y="0"/>
                    <a:pt x="67038" y="0"/>
                  </a:cubicBezTo>
                  <a:cubicBezTo>
                    <a:pt x="66991" y="0"/>
                    <a:pt x="66944" y="25"/>
                    <a:pt x="66915" y="74"/>
                  </a:cubicBezTo>
                  <a:lnTo>
                    <a:pt x="64792" y="3901"/>
                  </a:lnTo>
                  <a:cubicBezTo>
                    <a:pt x="64775" y="3918"/>
                    <a:pt x="64775" y="3942"/>
                    <a:pt x="64775" y="3967"/>
                  </a:cubicBezTo>
                  <a:lnTo>
                    <a:pt x="64775" y="5201"/>
                  </a:lnTo>
                  <a:lnTo>
                    <a:pt x="62833" y="5201"/>
                  </a:lnTo>
                  <a:lnTo>
                    <a:pt x="62833" y="3967"/>
                  </a:lnTo>
                  <a:cubicBezTo>
                    <a:pt x="62833" y="3942"/>
                    <a:pt x="62833" y="3918"/>
                    <a:pt x="62817" y="3901"/>
                  </a:cubicBezTo>
                  <a:lnTo>
                    <a:pt x="60693" y="74"/>
                  </a:lnTo>
                  <a:cubicBezTo>
                    <a:pt x="60669" y="25"/>
                    <a:pt x="60619" y="0"/>
                    <a:pt x="60562" y="0"/>
                  </a:cubicBezTo>
                  <a:cubicBezTo>
                    <a:pt x="60512" y="0"/>
                    <a:pt x="60463" y="25"/>
                    <a:pt x="60438" y="74"/>
                  </a:cubicBezTo>
                  <a:lnTo>
                    <a:pt x="58315" y="3901"/>
                  </a:lnTo>
                  <a:cubicBezTo>
                    <a:pt x="58298" y="3918"/>
                    <a:pt x="58298" y="3942"/>
                    <a:pt x="58290" y="3967"/>
                  </a:cubicBezTo>
                  <a:lnTo>
                    <a:pt x="58290" y="5201"/>
                  </a:lnTo>
                  <a:lnTo>
                    <a:pt x="56356" y="5201"/>
                  </a:lnTo>
                  <a:lnTo>
                    <a:pt x="56356" y="3967"/>
                  </a:lnTo>
                  <a:cubicBezTo>
                    <a:pt x="56356" y="3942"/>
                    <a:pt x="56348" y="3918"/>
                    <a:pt x="56340" y="3901"/>
                  </a:cubicBezTo>
                  <a:lnTo>
                    <a:pt x="54208" y="74"/>
                  </a:lnTo>
                  <a:cubicBezTo>
                    <a:pt x="54184" y="25"/>
                    <a:pt x="54136" y="0"/>
                    <a:pt x="54089" y="0"/>
                  </a:cubicBezTo>
                  <a:cubicBezTo>
                    <a:pt x="54042" y="0"/>
                    <a:pt x="53994" y="25"/>
                    <a:pt x="53970" y="74"/>
                  </a:cubicBezTo>
                  <a:lnTo>
                    <a:pt x="51846" y="3901"/>
                  </a:lnTo>
                  <a:cubicBezTo>
                    <a:pt x="51830" y="3918"/>
                    <a:pt x="51830" y="3942"/>
                    <a:pt x="51822" y="3967"/>
                  </a:cubicBezTo>
                  <a:lnTo>
                    <a:pt x="51822" y="5201"/>
                  </a:lnTo>
                  <a:lnTo>
                    <a:pt x="49880" y="5201"/>
                  </a:lnTo>
                  <a:lnTo>
                    <a:pt x="49880" y="3967"/>
                  </a:lnTo>
                  <a:cubicBezTo>
                    <a:pt x="49880" y="3942"/>
                    <a:pt x="49871" y="3918"/>
                    <a:pt x="49863" y="3901"/>
                  </a:cubicBezTo>
                  <a:lnTo>
                    <a:pt x="47732" y="74"/>
                  </a:lnTo>
                  <a:cubicBezTo>
                    <a:pt x="47707" y="25"/>
                    <a:pt x="47660" y="0"/>
                    <a:pt x="47612" y="0"/>
                  </a:cubicBezTo>
                  <a:cubicBezTo>
                    <a:pt x="47565" y="0"/>
                    <a:pt x="47518" y="25"/>
                    <a:pt x="47493" y="74"/>
                  </a:cubicBezTo>
                  <a:lnTo>
                    <a:pt x="45362" y="3901"/>
                  </a:lnTo>
                  <a:cubicBezTo>
                    <a:pt x="45353" y="3918"/>
                    <a:pt x="45345" y="3942"/>
                    <a:pt x="45345" y="3967"/>
                  </a:cubicBezTo>
                  <a:lnTo>
                    <a:pt x="45345" y="5201"/>
                  </a:lnTo>
                  <a:lnTo>
                    <a:pt x="43395" y="5201"/>
                  </a:lnTo>
                  <a:lnTo>
                    <a:pt x="43395" y="3967"/>
                  </a:lnTo>
                  <a:cubicBezTo>
                    <a:pt x="43403" y="3942"/>
                    <a:pt x="43395" y="3918"/>
                    <a:pt x="43378" y="3901"/>
                  </a:cubicBezTo>
                  <a:lnTo>
                    <a:pt x="41255" y="74"/>
                  </a:lnTo>
                  <a:cubicBezTo>
                    <a:pt x="41230" y="25"/>
                    <a:pt x="41183" y="0"/>
                    <a:pt x="41135" y="0"/>
                  </a:cubicBezTo>
                  <a:cubicBezTo>
                    <a:pt x="41086" y="0"/>
                    <a:pt x="41037" y="25"/>
                    <a:pt x="41008" y="74"/>
                  </a:cubicBezTo>
                  <a:lnTo>
                    <a:pt x="38885" y="3901"/>
                  </a:lnTo>
                  <a:cubicBezTo>
                    <a:pt x="38877" y="3918"/>
                    <a:pt x="38868" y="3942"/>
                    <a:pt x="38868" y="3967"/>
                  </a:cubicBezTo>
                  <a:lnTo>
                    <a:pt x="38868" y="5201"/>
                  </a:lnTo>
                  <a:lnTo>
                    <a:pt x="36918" y="5201"/>
                  </a:lnTo>
                  <a:lnTo>
                    <a:pt x="36918" y="3967"/>
                  </a:lnTo>
                  <a:cubicBezTo>
                    <a:pt x="36918" y="3942"/>
                    <a:pt x="36918" y="3918"/>
                    <a:pt x="36902" y="3901"/>
                  </a:cubicBezTo>
                  <a:lnTo>
                    <a:pt x="34778" y="74"/>
                  </a:lnTo>
                  <a:cubicBezTo>
                    <a:pt x="34750" y="25"/>
                    <a:pt x="34702" y="0"/>
                    <a:pt x="34655" y="0"/>
                  </a:cubicBezTo>
                  <a:cubicBezTo>
                    <a:pt x="34608" y="0"/>
                    <a:pt x="34560" y="25"/>
                    <a:pt x="34531" y="74"/>
                  </a:cubicBezTo>
                  <a:lnTo>
                    <a:pt x="32408" y="3901"/>
                  </a:lnTo>
                  <a:cubicBezTo>
                    <a:pt x="32400" y="3918"/>
                    <a:pt x="32392" y="3942"/>
                    <a:pt x="32392" y="3967"/>
                  </a:cubicBezTo>
                  <a:lnTo>
                    <a:pt x="32392" y="5201"/>
                  </a:lnTo>
                  <a:lnTo>
                    <a:pt x="30441" y="5201"/>
                  </a:lnTo>
                  <a:lnTo>
                    <a:pt x="30441" y="3967"/>
                  </a:lnTo>
                  <a:cubicBezTo>
                    <a:pt x="30441" y="3942"/>
                    <a:pt x="30433" y="3918"/>
                    <a:pt x="30425" y="3901"/>
                  </a:cubicBezTo>
                  <a:lnTo>
                    <a:pt x="28302" y="74"/>
                  </a:lnTo>
                  <a:cubicBezTo>
                    <a:pt x="28273" y="25"/>
                    <a:pt x="28226" y="0"/>
                    <a:pt x="28178" y="0"/>
                  </a:cubicBezTo>
                  <a:cubicBezTo>
                    <a:pt x="28131" y="0"/>
                    <a:pt x="28084" y="25"/>
                    <a:pt x="28055" y="74"/>
                  </a:cubicBezTo>
                  <a:lnTo>
                    <a:pt x="25932" y="3901"/>
                  </a:lnTo>
                  <a:cubicBezTo>
                    <a:pt x="25915" y="3918"/>
                    <a:pt x="25915" y="3942"/>
                    <a:pt x="25915" y="3967"/>
                  </a:cubicBezTo>
                  <a:lnTo>
                    <a:pt x="25915" y="5201"/>
                  </a:lnTo>
                  <a:lnTo>
                    <a:pt x="23965" y="5201"/>
                  </a:lnTo>
                  <a:lnTo>
                    <a:pt x="23965" y="3967"/>
                  </a:lnTo>
                  <a:cubicBezTo>
                    <a:pt x="23965" y="3942"/>
                    <a:pt x="23956" y="3918"/>
                    <a:pt x="23948" y="3901"/>
                  </a:cubicBezTo>
                  <a:lnTo>
                    <a:pt x="21817" y="74"/>
                  </a:lnTo>
                  <a:cubicBezTo>
                    <a:pt x="21792" y="25"/>
                    <a:pt x="21745" y="0"/>
                    <a:pt x="21697" y="0"/>
                  </a:cubicBezTo>
                  <a:cubicBezTo>
                    <a:pt x="21650" y="0"/>
                    <a:pt x="21603" y="25"/>
                    <a:pt x="21578" y="74"/>
                  </a:cubicBezTo>
                  <a:lnTo>
                    <a:pt x="19447" y="3901"/>
                  </a:lnTo>
                  <a:cubicBezTo>
                    <a:pt x="19438" y="3918"/>
                    <a:pt x="19430" y="3942"/>
                    <a:pt x="19430" y="3967"/>
                  </a:cubicBezTo>
                  <a:lnTo>
                    <a:pt x="19430" y="5201"/>
                  </a:lnTo>
                  <a:lnTo>
                    <a:pt x="17488" y="5201"/>
                  </a:lnTo>
                  <a:lnTo>
                    <a:pt x="17488" y="3967"/>
                  </a:lnTo>
                  <a:cubicBezTo>
                    <a:pt x="17488" y="3942"/>
                    <a:pt x="17480" y="3918"/>
                    <a:pt x="17463" y="3901"/>
                  </a:cubicBezTo>
                  <a:lnTo>
                    <a:pt x="15340" y="74"/>
                  </a:lnTo>
                  <a:cubicBezTo>
                    <a:pt x="15315" y="25"/>
                    <a:pt x="15268" y="0"/>
                    <a:pt x="15221" y="0"/>
                  </a:cubicBezTo>
                  <a:cubicBezTo>
                    <a:pt x="15173" y="0"/>
                    <a:pt x="15126" y="25"/>
                    <a:pt x="15101" y="74"/>
                  </a:cubicBezTo>
                  <a:lnTo>
                    <a:pt x="12970" y="3901"/>
                  </a:lnTo>
                  <a:cubicBezTo>
                    <a:pt x="12962" y="3918"/>
                    <a:pt x="12954" y="3942"/>
                    <a:pt x="12954" y="3967"/>
                  </a:cubicBezTo>
                  <a:lnTo>
                    <a:pt x="12954" y="5201"/>
                  </a:lnTo>
                  <a:lnTo>
                    <a:pt x="11003" y="5201"/>
                  </a:lnTo>
                  <a:lnTo>
                    <a:pt x="11003" y="3967"/>
                  </a:lnTo>
                  <a:cubicBezTo>
                    <a:pt x="11003" y="3942"/>
                    <a:pt x="11003" y="3918"/>
                    <a:pt x="10987" y="3901"/>
                  </a:cubicBezTo>
                  <a:lnTo>
                    <a:pt x="8863" y="74"/>
                  </a:lnTo>
                  <a:cubicBezTo>
                    <a:pt x="8835" y="25"/>
                    <a:pt x="8787" y="0"/>
                    <a:pt x="8740" y="0"/>
                  </a:cubicBezTo>
                  <a:cubicBezTo>
                    <a:pt x="8693" y="0"/>
                    <a:pt x="8645" y="25"/>
                    <a:pt x="8617" y="74"/>
                  </a:cubicBezTo>
                  <a:lnTo>
                    <a:pt x="6493" y="3901"/>
                  </a:lnTo>
                  <a:cubicBezTo>
                    <a:pt x="6485" y="3918"/>
                    <a:pt x="6477" y="3942"/>
                    <a:pt x="6477" y="3967"/>
                  </a:cubicBezTo>
                  <a:lnTo>
                    <a:pt x="6477" y="5201"/>
                  </a:lnTo>
                  <a:lnTo>
                    <a:pt x="4526" y="5201"/>
                  </a:lnTo>
                  <a:lnTo>
                    <a:pt x="4526" y="3967"/>
                  </a:lnTo>
                  <a:cubicBezTo>
                    <a:pt x="4526" y="3942"/>
                    <a:pt x="4518" y="3918"/>
                    <a:pt x="4510" y="3901"/>
                  </a:cubicBezTo>
                  <a:lnTo>
                    <a:pt x="2387" y="74"/>
                  </a:lnTo>
                  <a:cubicBezTo>
                    <a:pt x="2358" y="25"/>
                    <a:pt x="2311" y="0"/>
                    <a:pt x="22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3"/>
          <p:cNvSpPr txBox="1"/>
          <p:nvPr>
            <p:ph type="title"/>
          </p:nvPr>
        </p:nvSpPr>
        <p:spPr>
          <a:xfrm>
            <a:off x="713225" y="1957500"/>
            <a:ext cx="1904700" cy="12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8" name="Google Shape;1068;p13"/>
          <p:cNvSpPr txBox="1"/>
          <p:nvPr>
            <p:ph idx="2" type="title"/>
          </p:nvPr>
        </p:nvSpPr>
        <p:spPr>
          <a:xfrm>
            <a:off x="3600775" y="617661"/>
            <a:ext cx="3124800" cy="2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9" name="Google Shape;1069;p13"/>
          <p:cNvSpPr txBox="1"/>
          <p:nvPr>
            <p:ph idx="1" type="subTitle"/>
          </p:nvPr>
        </p:nvSpPr>
        <p:spPr>
          <a:xfrm>
            <a:off x="3600775" y="825225"/>
            <a:ext cx="4830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0" name="Google Shape;1070;p13"/>
          <p:cNvSpPr txBox="1"/>
          <p:nvPr>
            <p:ph hasCustomPrompt="1" idx="3" type="title"/>
          </p:nvPr>
        </p:nvSpPr>
        <p:spPr>
          <a:xfrm>
            <a:off x="2723725" y="560800"/>
            <a:ext cx="830100" cy="6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71" name="Google Shape;1071;p13"/>
          <p:cNvSpPr txBox="1"/>
          <p:nvPr>
            <p:ph idx="4" type="title"/>
          </p:nvPr>
        </p:nvSpPr>
        <p:spPr>
          <a:xfrm>
            <a:off x="3600775" y="1463725"/>
            <a:ext cx="3124800" cy="2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2" name="Google Shape;1072;p13"/>
          <p:cNvSpPr txBox="1"/>
          <p:nvPr>
            <p:ph idx="5" type="subTitle"/>
          </p:nvPr>
        </p:nvSpPr>
        <p:spPr>
          <a:xfrm>
            <a:off x="3600775" y="1664413"/>
            <a:ext cx="4830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13"/>
          <p:cNvSpPr txBox="1"/>
          <p:nvPr>
            <p:ph hasCustomPrompt="1" idx="6" type="title"/>
          </p:nvPr>
        </p:nvSpPr>
        <p:spPr>
          <a:xfrm>
            <a:off x="2723725" y="1410075"/>
            <a:ext cx="830100" cy="6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74" name="Google Shape;1074;p13"/>
          <p:cNvSpPr txBox="1"/>
          <p:nvPr>
            <p:ph idx="7" type="title"/>
          </p:nvPr>
        </p:nvSpPr>
        <p:spPr>
          <a:xfrm>
            <a:off x="3600775" y="2321100"/>
            <a:ext cx="3124800" cy="2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5" name="Google Shape;1075;p13"/>
          <p:cNvSpPr txBox="1"/>
          <p:nvPr>
            <p:ph idx="8" type="subTitle"/>
          </p:nvPr>
        </p:nvSpPr>
        <p:spPr>
          <a:xfrm>
            <a:off x="3600775" y="2529163"/>
            <a:ext cx="4830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13"/>
          <p:cNvSpPr txBox="1"/>
          <p:nvPr>
            <p:ph hasCustomPrompt="1" idx="9" type="title"/>
          </p:nvPr>
        </p:nvSpPr>
        <p:spPr>
          <a:xfrm>
            <a:off x="2723725" y="2270350"/>
            <a:ext cx="830100" cy="6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77" name="Google Shape;1077;p13"/>
          <p:cNvSpPr txBox="1"/>
          <p:nvPr>
            <p:ph idx="13" type="title"/>
          </p:nvPr>
        </p:nvSpPr>
        <p:spPr>
          <a:xfrm>
            <a:off x="3600775" y="3164213"/>
            <a:ext cx="3124800" cy="28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8" name="Google Shape;1078;p13"/>
          <p:cNvSpPr txBox="1"/>
          <p:nvPr>
            <p:ph idx="14" type="subTitle"/>
          </p:nvPr>
        </p:nvSpPr>
        <p:spPr>
          <a:xfrm>
            <a:off x="3600775" y="3371813"/>
            <a:ext cx="4830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9" name="Google Shape;1079;p13"/>
          <p:cNvSpPr txBox="1"/>
          <p:nvPr>
            <p:ph hasCustomPrompt="1" idx="15" type="title"/>
          </p:nvPr>
        </p:nvSpPr>
        <p:spPr>
          <a:xfrm>
            <a:off x="2723725" y="3117363"/>
            <a:ext cx="830100" cy="6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80" name="Google Shape;1080;p13"/>
          <p:cNvSpPr txBox="1"/>
          <p:nvPr>
            <p:ph idx="16" type="title"/>
          </p:nvPr>
        </p:nvSpPr>
        <p:spPr>
          <a:xfrm>
            <a:off x="3600775" y="3998300"/>
            <a:ext cx="3124800" cy="3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1" name="Google Shape;1081;p13"/>
          <p:cNvSpPr txBox="1"/>
          <p:nvPr>
            <p:ph idx="17" type="subTitle"/>
          </p:nvPr>
        </p:nvSpPr>
        <p:spPr>
          <a:xfrm>
            <a:off x="3600775" y="4206875"/>
            <a:ext cx="48300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2" name="Google Shape;1082;p13"/>
          <p:cNvSpPr txBox="1"/>
          <p:nvPr>
            <p:ph hasCustomPrompt="1" idx="18" type="title"/>
          </p:nvPr>
        </p:nvSpPr>
        <p:spPr>
          <a:xfrm>
            <a:off x="2723725" y="3964400"/>
            <a:ext cx="830100" cy="6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grpSp>
        <p:nvGrpSpPr>
          <p:cNvPr id="1083" name="Google Shape;1083;p13"/>
          <p:cNvGrpSpPr/>
          <p:nvPr/>
        </p:nvGrpSpPr>
        <p:grpSpPr>
          <a:xfrm>
            <a:off x="-117150" y="3538021"/>
            <a:ext cx="1958750" cy="2201155"/>
            <a:chOff x="-117150" y="3538021"/>
            <a:chExt cx="1958750" cy="2201155"/>
          </a:xfrm>
        </p:grpSpPr>
        <p:sp>
          <p:nvSpPr>
            <p:cNvPr id="1084" name="Google Shape;1084;p13"/>
            <p:cNvSpPr/>
            <p:nvPr/>
          </p:nvSpPr>
          <p:spPr>
            <a:xfrm rot="-3600026">
              <a:off x="-64638" y="4042830"/>
              <a:ext cx="1853702" cy="1191537"/>
            </a:xfrm>
            <a:custGeom>
              <a:rect b="b" l="l" r="r" t="t"/>
              <a:pathLst>
                <a:path extrusionOk="0" h="11533" w="17942">
                  <a:moveTo>
                    <a:pt x="5164" y="3896"/>
                  </a:moveTo>
                  <a:cubicBezTo>
                    <a:pt x="5233" y="3896"/>
                    <a:pt x="5301" y="3908"/>
                    <a:pt x="5366" y="3935"/>
                  </a:cubicBezTo>
                  <a:cubicBezTo>
                    <a:pt x="6197" y="4248"/>
                    <a:pt x="9201" y="5375"/>
                    <a:pt x="10024" y="5565"/>
                  </a:cubicBezTo>
                  <a:cubicBezTo>
                    <a:pt x="10979" y="5787"/>
                    <a:pt x="11843" y="5927"/>
                    <a:pt x="11901" y="5935"/>
                  </a:cubicBezTo>
                  <a:cubicBezTo>
                    <a:pt x="11942" y="5935"/>
                    <a:pt x="12798" y="6692"/>
                    <a:pt x="13579" y="7383"/>
                  </a:cubicBezTo>
                  <a:lnTo>
                    <a:pt x="13349" y="7285"/>
                  </a:lnTo>
                  <a:lnTo>
                    <a:pt x="11802" y="7293"/>
                  </a:lnTo>
                  <a:lnTo>
                    <a:pt x="9489" y="6709"/>
                  </a:lnTo>
                  <a:lnTo>
                    <a:pt x="8790" y="6709"/>
                  </a:lnTo>
                  <a:lnTo>
                    <a:pt x="5498" y="5441"/>
                  </a:lnTo>
                  <a:lnTo>
                    <a:pt x="4214" y="4240"/>
                  </a:lnTo>
                  <a:lnTo>
                    <a:pt x="4930" y="3943"/>
                  </a:lnTo>
                  <a:cubicBezTo>
                    <a:pt x="5005" y="3913"/>
                    <a:pt x="5085" y="3896"/>
                    <a:pt x="5164" y="3896"/>
                  </a:cubicBezTo>
                  <a:close/>
                  <a:moveTo>
                    <a:pt x="14066" y="1"/>
                  </a:moveTo>
                  <a:cubicBezTo>
                    <a:pt x="14063" y="1"/>
                    <a:pt x="14060" y="1"/>
                    <a:pt x="14057" y="1"/>
                  </a:cubicBezTo>
                  <a:lnTo>
                    <a:pt x="12888" y="108"/>
                  </a:lnTo>
                  <a:lnTo>
                    <a:pt x="12847" y="133"/>
                  </a:lnTo>
                  <a:lnTo>
                    <a:pt x="4659" y="3524"/>
                  </a:lnTo>
                  <a:lnTo>
                    <a:pt x="4626" y="3540"/>
                  </a:lnTo>
                  <a:lnTo>
                    <a:pt x="2988" y="4108"/>
                  </a:lnTo>
                  <a:cubicBezTo>
                    <a:pt x="2930" y="4124"/>
                    <a:pt x="2881" y="4133"/>
                    <a:pt x="2832" y="4141"/>
                  </a:cubicBezTo>
                  <a:lnTo>
                    <a:pt x="1" y="4347"/>
                  </a:lnTo>
                  <a:cubicBezTo>
                    <a:pt x="9" y="4561"/>
                    <a:pt x="17" y="4775"/>
                    <a:pt x="25" y="4989"/>
                  </a:cubicBezTo>
                  <a:lnTo>
                    <a:pt x="3078" y="4668"/>
                  </a:lnTo>
                  <a:cubicBezTo>
                    <a:pt x="3136" y="4659"/>
                    <a:pt x="3194" y="4643"/>
                    <a:pt x="3251" y="4618"/>
                  </a:cubicBezTo>
                  <a:lnTo>
                    <a:pt x="3655" y="4454"/>
                  </a:lnTo>
                  <a:lnTo>
                    <a:pt x="3687" y="4454"/>
                  </a:lnTo>
                  <a:lnTo>
                    <a:pt x="5358" y="5655"/>
                  </a:lnTo>
                  <a:lnTo>
                    <a:pt x="5366" y="5655"/>
                  </a:lnTo>
                  <a:lnTo>
                    <a:pt x="8444" y="6947"/>
                  </a:lnTo>
                  <a:lnTo>
                    <a:pt x="8452" y="6947"/>
                  </a:lnTo>
                  <a:lnTo>
                    <a:pt x="9168" y="7630"/>
                  </a:lnTo>
                  <a:lnTo>
                    <a:pt x="10650" y="8593"/>
                  </a:lnTo>
                  <a:lnTo>
                    <a:pt x="10658" y="8593"/>
                  </a:lnTo>
                  <a:lnTo>
                    <a:pt x="12115" y="8881"/>
                  </a:lnTo>
                  <a:lnTo>
                    <a:pt x="11966" y="8618"/>
                  </a:lnTo>
                  <a:cubicBezTo>
                    <a:pt x="11966" y="8610"/>
                    <a:pt x="11958" y="8610"/>
                    <a:pt x="11950" y="8601"/>
                  </a:cubicBezTo>
                  <a:lnTo>
                    <a:pt x="10748" y="8346"/>
                  </a:lnTo>
                  <a:lnTo>
                    <a:pt x="10740" y="8346"/>
                  </a:lnTo>
                  <a:lnTo>
                    <a:pt x="9358" y="7457"/>
                  </a:lnTo>
                  <a:lnTo>
                    <a:pt x="8979" y="7128"/>
                  </a:lnTo>
                  <a:cubicBezTo>
                    <a:pt x="8963" y="7112"/>
                    <a:pt x="8971" y="7079"/>
                    <a:pt x="8996" y="7071"/>
                  </a:cubicBezTo>
                  <a:lnTo>
                    <a:pt x="9596" y="7013"/>
                  </a:lnTo>
                  <a:lnTo>
                    <a:pt x="9605" y="7013"/>
                  </a:lnTo>
                  <a:lnTo>
                    <a:pt x="11991" y="7482"/>
                  </a:lnTo>
                  <a:lnTo>
                    <a:pt x="13695" y="7482"/>
                  </a:lnTo>
                  <a:cubicBezTo>
                    <a:pt x="13703" y="7482"/>
                    <a:pt x="13711" y="7482"/>
                    <a:pt x="13719" y="7490"/>
                  </a:cubicBezTo>
                  <a:cubicBezTo>
                    <a:pt x="14221" y="7935"/>
                    <a:pt x="14666" y="8330"/>
                    <a:pt x="14781" y="8437"/>
                  </a:cubicBezTo>
                  <a:lnTo>
                    <a:pt x="14830" y="8494"/>
                  </a:lnTo>
                  <a:lnTo>
                    <a:pt x="17439" y="11523"/>
                  </a:lnTo>
                  <a:cubicBezTo>
                    <a:pt x="17446" y="11530"/>
                    <a:pt x="17454" y="11533"/>
                    <a:pt x="17462" y="11533"/>
                  </a:cubicBezTo>
                  <a:cubicBezTo>
                    <a:pt x="17482" y="11533"/>
                    <a:pt x="17500" y="11514"/>
                    <a:pt x="17488" y="11490"/>
                  </a:cubicBezTo>
                  <a:lnTo>
                    <a:pt x="17151" y="10667"/>
                  </a:lnTo>
                  <a:cubicBezTo>
                    <a:pt x="17126" y="10601"/>
                    <a:pt x="17093" y="10544"/>
                    <a:pt x="17052" y="10486"/>
                  </a:cubicBezTo>
                  <a:lnTo>
                    <a:pt x="15184" y="8330"/>
                  </a:lnTo>
                  <a:lnTo>
                    <a:pt x="15135" y="8280"/>
                  </a:lnTo>
                  <a:lnTo>
                    <a:pt x="13810" y="7054"/>
                  </a:lnTo>
                  <a:cubicBezTo>
                    <a:pt x="12564" y="6144"/>
                    <a:pt x="13311" y="6025"/>
                    <a:pt x="13915" y="6025"/>
                  </a:cubicBezTo>
                  <a:cubicBezTo>
                    <a:pt x="14037" y="6025"/>
                    <a:pt x="14153" y="6030"/>
                    <a:pt x="14246" y="6034"/>
                  </a:cubicBezTo>
                  <a:lnTo>
                    <a:pt x="14789" y="6067"/>
                  </a:lnTo>
                  <a:cubicBezTo>
                    <a:pt x="14954" y="6075"/>
                    <a:pt x="15110" y="6149"/>
                    <a:pt x="15217" y="6272"/>
                  </a:cubicBezTo>
                  <a:lnTo>
                    <a:pt x="16238" y="7392"/>
                  </a:lnTo>
                  <a:lnTo>
                    <a:pt x="16279" y="7441"/>
                  </a:lnTo>
                  <a:lnTo>
                    <a:pt x="17941" y="8906"/>
                  </a:lnTo>
                  <a:lnTo>
                    <a:pt x="17892" y="8651"/>
                  </a:lnTo>
                  <a:cubicBezTo>
                    <a:pt x="17867" y="8527"/>
                    <a:pt x="17801" y="8404"/>
                    <a:pt x="17702" y="8322"/>
                  </a:cubicBezTo>
                  <a:lnTo>
                    <a:pt x="16336" y="7054"/>
                  </a:lnTo>
                  <a:cubicBezTo>
                    <a:pt x="16303" y="7013"/>
                    <a:pt x="16270" y="6980"/>
                    <a:pt x="16246" y="6939"/>
                  </a:cubicBezTo>
                  <a:cubicBezTo>
                    <a:pt x="16034" y="6613"/>
                    <a:pt x="15367" y="6029"/>
                    <a:pt x="16344" y="6029"/>
                  </a:cubicBezTo>
                  <a:cubicBezTo>
                    <a:pt x="16428" y="6029"/>
                    <a:pt x="16524" y="6033"/>
                    <a:pt x="16633" y="6042"/>
                  </a:cubicBezTo>
                  <a:lnTo>
                    <a:pt x="16641" y="6042"/>
                  </a:lnTo>
                  <a:lnTo>
                    <a:pt x="17406" y="5902"/>
                  </a:lnTo>
                  <a:cubicBezTo>
                    <a:pt x="17604" y="5869"/>
                    <a:pt x="17768" y="5754"/>
                    <a:pt x="17851" y="5581"/>
                  </a:cubicBezTo>
                  <a:lnTo>
                    <a:pt x="17925" y="5441"/>
                  </a:lnTo>
                  <a:cubicBezTo>
                    <a:pt x="17932" y="5427"/>
                    <a:pt x="17920" y="5399"/>
                    <a:pt x="17899" y="5399"/>
                  </a:cubicBezTo>
                  <a:cubicBezTo>
                    <a:pt x="17897" y="5399"/>
                    <a:pt x="17894" y="5399"/>
                    <a:pt x="17892" y="5400"/>
                  </a:cubicBezTo>
                  <a:lnTo>
                    <a:pt x="15299" y="5737"/>
                  </a:lnTo>
                  <a:lnTo>
                    <a:pt x="15151" y="5737"/>
                  </a:lnTo>
                  <a:lnTo>
                    <a:pt x="12551" y="5482"/>
                  </a:lnTo>
                  <a:lnTo>
                    <a:pt x="12477" y="5466"/>
                  </a:lnTo>
                  <a:lnTo>
                    <a:pt x="9712" y="4882"/>
                  </a:lnTo>
                  <a:lnTo>
                    <a:pt x="9637" y="4857"/>
                  </a:lnTo>
                  <a:lnTo>
                    <a:pt x="6798" y="3869"/>
                  </a:lnTo>
                  <a:cubicBezTo>
                    <a:pt x="6675" y="3820"/>
                    <a:pt x="6568" y="3738"/>
                    <a:pt x="6494" y="3631"/>
                  </a:cubicBezTo>
                  <a:lnTo>
                    <a:pt x="6428" y="3540"/>
                  </a:lnTo>
                  <a:cubicBezTo>
                    <a:pt x="6420" y="3524"/>
                    <a:pt x="6428" y="3499"/>
                    <a:pt x="6444" y="3491"/>
                  </a:cubicBezTo>
                  <a:lnTo>
                    <a:pt x="14073" y="59"/>
                  </a:lnTo>
                  <a:cubicBezTo>
                    <a:pt x="14104" y="44"/>
                    <a:pt x="14099" y="1"/>
                    <a:pt x="14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85" name="Google Shape;1085;p13"/>
            <p:cNvSpPr/>
            <p:nvPr/>
          </p:nvSpPr>
          <p:spPr>
            <a:xfrm rot="5400000">
              <a:off x="394030" y="4520145"/>
              <a:ext cx="291631" cy="309951"/>
            </a:xfrm>
            <a:custGeom>
              <a:rect b="b" l="l" r="r" t="t"/>
              <a:pathLst>
                <a:path extrusionOk="0" h="2521" w="2372">
                  <a:moveTo>
                    <a:pt x="1235" y="1"/>
                  </a:moveTo>
                  <a:cubicBezTo>
                    <a:pt x="1215" y="1"/>
                    <a:pt x="1196" y="2"/>
                    <a:pt x="1178" y="3"/>
                  </a:cubicBezTo>
                  <a:cubicBezTo>
                    <a:pt x="1046" y="11"/>
                    <a:pt x="914" y="52"/>
                    <a:pt x="799" y="134"/>
                  </a:cubicBezTo>
                  <a:cubicBezTo>
                    <a:pt x="733" y="184"/>
                    <a:pt x="676" y="250"/>
                    <a:pt x="643" y="332"/>
                  </a:cubicBezTo>
                  <a:cubicBezTo>
                    <a:pt x="604" y="320"/>
                    <a:pt x="565" y="314"/>
                    <a:pt x="526" y="314"/>
                  </a:cubicBezTo>
                  <a:cubicBezTo>
                    <a:pt x="383" y="314"/>
                    <a:pt x="247" y="395"/>
                    <a:pt x="182" y="538"/>
                  </a:cubicBezTo>
                  <a:cubicBezTo>
                    <a:pt x="108" y="686"/>
                    <a:pt x="100" y="867"/>
                    <a:pt x="165" y="1023"/>
                  </a:cubicBezTo>
                  <a:cubicBezTo>
                    <a:pt x="133" y="1064"/>
                    <a:pt x="100" y="1106"/>
                    <a:pt x="75" y="1155"/>
                  </a:cubicBezTo>
                  <a:cubicBezTo>
                    <a:pt x="42" y="1221"/>
                    <a:pt x="26" y="1295"/>
                    <a:pt x="17" y="1361"/>
                  </a:cubicBezTo>
                  <a:cubicBezTo>
                    <a:pt x="1" y="1501"/>
                    <a:pt x="34" y="1632"/>
                    <a:pt x="108" y="1747"/>
                  </a:cubicBezTo>
                  <a:cubicBezTo>
                    <a:pt x="165" y="1871"/>
                    <a:pt x="256" y="1978"/>
                    <a:pt x="355" y="2077"/>
                  </a:cubicBezTo>
                  <a:cubicBezTo>
                    <a:pt x="438" y="2137"/>
                    <a:pt x="534" y="2176"/>
                    <a:pt x="638" y="2176"/>
                  </a:cubicBezTo>
                  <a:cubicBezTo>
                    <a:pt x="648" y="2176"/>
                    <a:pt x="658" y="2176"/>
                    <a:pt x="667" y="2175"/>
                  </a:cubicBezTo>
                  <a:cubicBezTo>
                    <a:pt x="676" y="2274"/>
                    <a:pt x="725" y="2365"/>
                    <a:pt x="807" y="2422"/>
                  </a:cubicBezTo>
                  <a:cubicBezTo>
                    <a:pt x="890" y="2488"/>
                    <a:pt x="988" y="2521"/>
                    <a:pt x="1095" y="2521"/>
                  </a:cubicBezTo>
                  <a:cubicBezTo>
                    <a:pt x="1309" y="2521"/>
                    <a:pt x="1515" y="2472"/>
                    <a:pt x="1704" y="2365"/>
                  </a:cubicBezTo>
                  <a:cubicBezTo>
                    <a:pt x="1885" y="2274"/>
                    <a:pt x="2034" y="2126"/>
                    <a:pt x="2124" y="1945"/>
                  </a:cubicBezTo>
                  <a:cubicBezTo>
                    <a:pt x="2174" y="1854"/>
                    <a:pt x="2198" y="1756"/>
                    <a:pt x="2206" y="1649"/>
                  </a:cubicBezTo>
                  <a:cubicBezTo>
                    <a:pt x="2215" y="1599"/>
                    <a:pt x="2206" y="1550"/>
                    <a:pt x="2198" y="1492"/>
                  </a:cubicBezTo>
                  <a:cubicBezTo>
                    <a:pt x="2198" y="1484"/>
                    <a:pt x="2198" y="1468"/>
                    <a:pt x="2190" y="1451"/>
                  </a:cubicBezTo>
                  <a:cubicBezTo>
                    <a:pt x="2264" y="1402"/>
                    <a:pt x="2313" y="1328"/>
                    <a:pt x="2338" y="1237"/>
                  </a:cubicBezTo>
                  <a:cubicBezTo>
                    <a:pt x="2371" y="1114"/>
                    <a:pt x="2363" y="982"/>
                    <a:pt x="2313" y="867"/>
                  </a:cubicBezTo>
                  <a:cubicBezTo>
                    <a:pt x="2264" y="743"/>
                    <a:pt x="2198" y="628"/>
                    <a:pt x="2116" y="529"/>
                  </a:cubicBezTo>
                  <a:cubicBezTo>
                    <a:pt x="2042" y="431"/>
                    <a:pt x="1943" y="373"/>
                    <a:pt x="1828" y="348"/>
                  </a:cubicBezTo>
                  <a:cubicBezTo>
                    <a:pt x="1767" y="97"/>
                    <a:pt x="1474" y="1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3"/>
            <p:cNvSpPr/>
            <p:nvPr/>
          </p:nvSpPr>
          <p:spPr>
            <a:xfrm rot="5400000">
              <a:off x="524170" y="4545780"/>
              <a:ext cx="133767" cy="135242"/>
            </a:xfrm>
            <a:custGeom>
              <a:rect b="b" l="l" r="r" t="t"/>
              <a:pathLst>
                <a:path extrusionOk="0" h="1100" w="1088">
                  <a:moveTo>
                    <a:pt x="519" y="1"/>
                  </a:moveTo>
                  <a:cubicBezTo>
                    <a:pt x="513" y="1"/>
                    <a:pt x="507" y="5"/>
                    <a:pt x="503" y="13"/>
                  </a:cubicBezTo>
                  <a:cubicBezTo>
                    <a:pt x="486" y="21"/>
                    <a:pt x="486" y="38"/>
                    <a:pt x="503" y="46"/>
                  </a:cubicBezTo>
                  <a:cubicBezTo>
                    <a:pt x="766" y="301"/>
                    <a:pt x="947" y="639"/>
                    <a:pt x="1013" y="1001"/>
                  </a:cubicBezTo>
                  <a:cubicBezTo>
                    <a:pt x="709" y="844"/>
                    <a:pt x="371" y="754"/>
                    <a:pt x="25" y="729"/>
                  </a:cubicBezTo>
                  <a:cubicBezTo>
                    <a:pt x="17" y="729"/>
                    <a:pt x="1" y="746"/>
                    <a:pt x="1" y="754"/>
                  </a:cubicBezTo>
                  <a:cubicBezTo>
                    <a:pt x="1" y="770"/>
                    <a:pt x="9" y="779"/>
                    <a:pt x="25" y="787"/>
                  </a:cubicBezTo>
                  <a:cubicBezTo>
                    <a:pt x="379" y="803"/>
                    <a:pt x="725" y="902"/>
                    <a:pt x="1038" y="1075"/>
                  </a:cubicBezTo>
                  <a:lnTo>
                    <a:pt x="1087" y="1100"/>
                  </a:lnTo>
                  <a:lnTo>
                    <a:pt x="1079" y="1042"/>
                  </a:lnTo>
                  <a:cubicBezTo>
                    <a:pt x="1013" y="647"/>
                    <a:pt x="824" y="285"/>
                    <a:pt x="536" y="13"/>
                  </a:cubicBezTo>
                  <a:cubicBezTo>
                    <a:pt x="532" y="5"/>
                    <a:pt x="525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3"/>
            <p:cNvSpPr/>
            <p:nvPr/>
          </p:nvSpPr>
          <p:spPr>
            <a:xfrm rot="5400000">
              <a:off x="448065" y="4591640"/>
              <a:ext cx="67867" cy="103276"/>
            </a:xfrm>
            <a:custGeom>
              <a:rect b="b" l="l" r="r" t="t"/>
              <a:pathLst>
                <a:path extrusionOk="0" h="840" w="552">
                  <a:moveTo>
                    <a:pt x="527" y="0"/>
                  </a:moveTo>
                  <a:cubicBezTo>
                    <a:pt x="510" y="0"/>
                    <a:pt x="494" y="8"/>
                    <a:pt x="494" y="25"/>
                  </a:cubicBezTo>
                  <a:cubicBezTo>
                    <a:pt x="436" y="329"/>
                    <a:pt x="263" y="601"/>
                    <a:pt x="8" y="790"/>
                  </a:cubicBezTo>
                  <a:cubicBezTo>
                    <a:pt x="0" y="799"/>
                    <a:pt x="0" y="815"/>
                    <a:pt x="8" y="831"/>
                  </a:cubicBezTo>
                  <a:cubicBezTo>
                    <a:pt x="8" y="831"/>
                    <a:pt x="16" y="840"/>
                    <a:pt x="25" y="840"/>
                  </a:cubicBezTo>
                  <a:cubicBezTo>
                    <a:pt x="33" y="840"/>
                    <a:pt x="41" y="840"/>
                    <a:pt x="41" y="831"/>
                  </a:cubicBezTo>
                  <a:cubicBezTo>
                    <a:pt x="305" y="634"/>
                    <a:pt x="486" y="354"/>
                    <a:pt x="543" y="33"/>
                  </a:cubicBezTo>
                  <a:cubicBezTo>
                    <a:pt x="551" y="17"/>
                    <a:pt x="543" y="8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 rot="5400000">
              <a:off x="462204" y="4725161"/>
              <a:ext cx="128603" cy="20409"/>
            </a:xfrm>
            <a:custGeom>
              <a:rect b="b" l="l" r="r" t="t"/>
              <a:pathLst>
                <a:path extrusionOk="0" h="166" w="1046">
                  <a:moveTo>
                    <a:pt x="402" y="0"/>
                  </a:moveTo>
                  <a:cubicBezTo>
                    <a:pt x="275" y="0"/>
                    <a:pt x="148" y="14"/>
                    <a:pt x="25" y="42"/>
                  </a:cubicBezTo>
                  <a:cubicBezTo>
                    <a:pt x="8" y="42"/>
                    <a:pt x="0" y="58"/>
                    <a:pt x="0" y="75"/>
                  </a:cubicBezTo>
                  <a:cubicBezTo>
                    <a:pt x="8" y="83"/>
                    <a:pt x="17" y="91"/>
                    <a:pt x="33" y="91"/>
                  </a:cubicBezTo>
                  <a:cubicBezTo>
                    <a:pt x="156" y="63"/>
                    <a:pt x="281" y="49"/>
                    <a:pt x="405" y="49"/>
                  </a:cubicBezTo>
                  <a:cubicBezTo>
                    <a:pt x="612" y="49"/>
                    <a:pt x="817" y="88"/>
                    <a:pt x="1012" y="165"/>
                  </a:cubicBezTo>
                  <a:lnTo>
                    <a:pt x="1021" y="165"/>
                  </a:lnTo>
                  <a:cubicBezTo>
                    <a:pt x="1029" y="165"/>
                    <a:pt x="1037" y="165"/>
                    <a:pt x="1045" y="157"/>
                  </a:cubicBezTo>
                  <a:cubicBezTo>
                    <a:pt x="1045" y="140"/>
                    <a:pt x="1045" y="124"/>
                    <a:pt x="1029" y="116"/>
                  </a:cubicBezTo>
                  <a:cubicBezTo>
                    <a:pt x="828" y="39"/>
                    <a:pt x="615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 rot="5400000">
              <a:off x="550727" y="4650778"/>
              <a:ext cx="78072" cy="126513"/>
            </a:xfrm>
            <a:custGeom>
              <a:rect b="b" l="l" r="r" t="t"/>
              <a:pathLst>
                <a:path extrusionOk="0" h="1029" w="635">
                  <a:moveTo>
                    <a:pt x="610" y="0"/>
                  </a:moveTo>
                  <a:cubicBezTo>
                    <a:pt x="593" y="0"/>
                    <a:pt x="585" y="8"/>
                    <a:pt x="577" y="17"/>
                  </a:cubicBezTo>
                  <a:cubicBezTo>
                    <a:pt x="478" y="379"/>
                    <a:pt x="281" y="716"/>
                    <a:pt x="17" y="979"/>
                  </a:cubicBezTo>
                  <a:cubicBezTo>
                    <a:pt x="1" y="988"/>
                    <a:pt x="1" y="1004"/>
                    <a:pt x="17" y="1021"/>
                  </a:cubicBezTo>
                  <a:cubicBezTo>
                    <a:pt x="17" y="1021"/>
                    <a:pt x="26" y="1029"/>
                    <a:pt x="34" y="1029"/>
                  </a:cubicBezTo>
                  <a:cubicBezTo>
                    <a:pt x="42" y="1029"/>
                    <a:pt x="42" y="1021"/>
                    <a:pt x="50" y="1021"/>
                  </a:cubicBezTo>
                  <a:cubicBezTo>
                    <a:pt x="322" y="741"/>
                    <a:pt x="528" y="403"/>
                    <a:pt x="626" y="33"/>
                  </a:cubicBezTo>
                  <a:cubicBezTo>
                    <a:pt x="635" y="17"/>
                    <a:pt x="626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 rot="5400000">
              <a:off x="520420" y="4654774"/>
              <a:ext cx="84096" cy="104382"/>
            </a:xfrm>
            <a:custGeom>
              <a:rect b="b" l="l" r="r" t="t"/>
              <a:pathLst>
                <a:path extrusionOk="0" h="849" w="684">
                  <a:moveTo>
                    <a:pt x="42" y="1"/>
                  </a:moveTo>
                  <a:lnTo>
                    <a:pt x="25" y="9"/>
                  </a:lnTo>
                  <a:cubicBezTo>
                    <a:pt x="206" y="272"/>
                    <a:pt x="99" y="552"/>
                    <a:pt x="9" y="692"/>
                  </a:cubicBezTo>
                  <a:lnTo>
                    <a:pt x="1" y="717"/>
                  </a:lnTo>
                  <a:lnTo>
                    <a:pt x="25" y="717"/>
                  </a:lnTo>
                  <a:cubicBezTo>
                    <a:pt x="115" y="697"/>
                    <a:pt x="200" y="685"/>
                    <a:pt x="278" y="685"/>
                  </a:cubicBezTo>
                  <a:cubicBezTo>
                    <a:pt x="429" y="685"/>
                    <a:pt x="559" y="729"/>
                    <a:pt x="667" y="849"/>
                  </a:cubicBezTo>
                  <a:lnTo>
                    <a:pt x="684" y="832"/>
                  </a:lnTo>
                  <a:cubicBezTo>
                    <a:pt x="563" y="700"/>
                    <a:pt x="420" y="660"/>
                    <a:pt x="270" y="660"/>
                  </a:cubicBezTo>
                  <a:cubicBezTo>
                    <a:pt x="195" y="660"/>
                    <a:pt x="119" y="670"/>
                    <a:pt x="42" y="684"/>
                  </a:cubicBezTo>
                  <a:cubicBezTo>
                    <a:pt x="182" y="437"/>
                    <a:pt x="182" y="198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 rot="5400000">
              <a:off x="541075" y="4652315"/>
              <a:ext cx="51761" cy="85080"/>
            </a:xfrm>
            <a:custGeom>
              <a:rect b="b" l="l" r="r" t="t"/>
              <a:pathLst>
                <a:path extrusionOk="0" h="692" w="421">
                  <a:moveTo>
                    <a:pt x="371" y="0"/>
                  </a:moveTo>
                  <a:cubicBezTo>
                    <a:pt x="420" y="280"/>
                    <a:pt x="264" y="551"/>
                    <a:pt x="1" y="667"/>
                  </a:cubicBezTo>
                  <a:lnTo>
                    <a:pt x="9" y="691"/>
                  </a:lnTo>
                  <a:cubicBezTo>
                    <a:pt x="140" y="634"/>
                    <a:pt x="256" y="535"/>
                    <a:pt x="322" y="412"/>
                  </a:cubicBezTo>
                  <a:cubicBezTo>
                    <a:pt x="396" y="280"/>
                    <a:pt x="420" y="14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 rot="5400000">
              <a:off x="514088" y="4604426"/>
              <a:ext cx="74998" cy="56310"/>
            </a:xfrm>
            <a:custGeom>
              <a:rect b="b" l="l" r="r" t="t"/>
              <a:pathLst>
                <a:path extrusionOk="0" h="458" w="610">
                  <a:moveTo>
                    <a:pt x="67" y="1"/>
                  </a:moveTo>
                  <a:cubicBezTo>
                    <a:pt x="45" y="1"/>
                    <a:pt x="23" y="2"/>
                    <a:pt x="1" y="5"/>
                  </a:cubicBezTo>
                  <a:lnTo>
                    <a:pt x="1" y="30"/>
                  </a:lnTo>
                  <a:cubicBezTo>
                    <a:pt x="20" y="27"/>
                    <a:pt x="40" y="26"/>
                    <a:pt x="59" y="26"/>
                  </a:cubicBezTo>
                  <a:cubicBezTo>
                    <a:pt x="171" y="26"/>
                    <a:pt x="280" y="65"/>
                    <a:pt x="371" y="128"/>
                  </a:cubicBezTo>
                  <a:cubicBezTo>
                    <a:pt x="478" y="211"/>
                    <a:pt x="560" y="326"/>
                    <a:pt x="585" y="458"/>
                  </a:cubicBezTo>
                  <a:lnTo>
                    <a:pt x="610" y="441"/>
                  </a:lnTo>
                  <a:cubicBezTo>
                    <a:pt x="585" y="309"/>
                    <a:pt x="503" y="186"/>
                    <a:pt x="388" y="104"/>
                  </a:cubicBezTo>
                  <a:cubicBezTo>
                    <a:pt x="292" y="35"/>
                    <a:pt x="178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 rot="5400000">
              <a:off x="484950" y="4637622"/>
              <a:ext cx="20409" cy="68851"/>
            </a:xfrm>
            <a:custGeom>
              <a:rect b="b" l="l" r="r" t="t"/>
              <a:pathLst>
                <a:path extrusionOk="0" h="560" w="166">
                  <a:moveTo>
                    <a:pt x="75" y="0"/>
                  </a:moveTo>
                  <a:lnTo>
                    <a:pt x="50" y="17"/>
                  </a:lnTo>
                  <a:cubicBezTo>
                    <a:pt x="108" y="91"/>
                    <a:pt x="141" y="189"/>
                    <a:pt x="133" y="288"/>
                  </a:cubicBezTo>
                  <a:cubicBezTo>
                    <a:pt x="116" y="387"/>
                    <a:pt x="75" y="477"/>
                    <a:pt x="1" y="543"/>
                  </a:cubicBezTo>
                  <a:lnTo>
                    <a:pt x="17" y="560"/>
                  </a:lnTo>
                  <a:cubicBezTo>
                    <a:pt x="92" y="486"/>
                    <a:pt x="141" y="395"/>
                    <a:pt x="157" y="288"/>
                  </a:cubicBezTo>
                  <a:cubicBezTo>
                    <a:pt x="166" y="189"/>
                    <a:pt x="133" y="82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 rot="5400000">
              <a:off x="470319" y="4664425"/>
              <a:ext cx="52744" cy="61843"/>
            </a:xfrm>
            <a:custGeom>
              <a:rect b="b" l="l" r="r" t="t"/>
              <a:pathLst>
                <a:path extrusionOk="0" h="503" w="429">
                  <a:moveTo>
                    <a:pt x="1" y="1"/>
                  </a:moveTo>
                  <a:lnTo>
                    <a:pt x="1" y="25"/>
                  </a:lnTo>
                  <a:cubicBezTo>
                    <a:pt x="239" y="42"/>
                    <a:pt x="404" y="264"/>
                    <a:pt x="346" y="494"/>
                  </a:cubicBezTo>
                  <a:lnTo>
                    <a:pt x="371" y="503"/>
                  </a:lnTo>
                  <a:cubicBezTo>
                    <a:pt x="429" y="256"/>
                    <a:pt x="256" y="1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 rot="5400000">
              <a:off x="567939" y="4590287"/>
              <a:ext cx="13770" cy="8115"/>
            </a:xfrm>
            <a:custGeom>
              <a:rect b="b" l="l" r="r" t="t"/>
              <a:pathLst>
                <a:path extrusionOk="0" h="66" w="112">
                  <a:moveTo>
                    <a:pt x="90" y="1"/>
                  </a:moveTo>
                  <a:cubicBezTo>
                    <a:pt x="59" y="1"/>
                    <a:pt x="0" y="46"/>
                    <a:pt x="46" y="64"/>
                  </a:cubicBezTo>
                  <a:cubicBezTo>
                    <a:pt x="51" y="65"/>
                    <a:pt x="55" y="66"/>
                    <a:pt x="60" y="66"/>
                  </a:cubicBezTo>
                  <a:cubicBezTo>
                    <a:pt x="82" y="66"/>
                    <a:pt x="104" y="51"/>
                    <a:pt x="104" y="31"/>
                  </a:cubicBezTo>
                  <a:cubicBezTo>
                    <a:pt x="111" y="9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 rot="5400000">
              <a:off x="608451" y="4662519"/>
              <a:ext cx="12295" cy="10942"/>
            </a:xfrm>
            <a:custGeom>
              <a:rect b="b" l="l" r="r" t="t"/>
              <a:pathLst>
                <a:path extrusionOk="0" h="89" w="100">
                  <a:moveTo>
                    <a:pt x="49" y="1"/>
                  </a:moveTo>
                  <a:cubicBezTo>
                    <a:pt x="31" y="1"/>
                    <a:pt x="15" y="10"/>
                    <a:pt x="9" y="28"/>
                  </a:cubicBezTo>
                  <a:cubicBezTo>
                    <a:pt x="1" y="53"/>
                    <a:pt x="17" y="78"/>
                    <a:pt x="42" y="86"/>
                  </a:cubicBezTo>
                  <a:cubicBezTo>
                    <a:pt x="46" y="87"/>
                    <a:pt x="51" y="88"/>
                    <a:pt x="55" y="88"/>
                  </a:cubicBezTo>
                  <a:cubicBezTo>
                    <a:pt x="75" y="88"/>
                    <a:pt x="92" y="73"/>
                    <a:pt x="92" y="53"/>
                  </a:cubicBezTo>
                  <a:cubicBezTo>
                    <a:pt x="100" y="28"/>
                    <a:pt x="92" y="4"/>
                    <a:pt x="67" y="4"/>
                  </a:cubicBezTo>
                  <a:cubicBezTo>
                    <a:pt x="61" y="2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 rot="5400000">
              <a:off x="606115" y="4712928"/>
              <a:ext cx="13524" cy="12172"/>
            </a:xfrm>
            <a:custGeom>
              <a:rect b="b" l="l" r="r" t="t"/>
              <a:pathLst>
                <a:path extrusionOk="0" h="99" w="110">
                  <a:moveTo>
                    <a:pt x="46" y="1"/>
                  </a:moveTo>
                  <a:cubicBezTo>
                    <a:pt x="1" y="1"/>
                    <a:pt x="43" y="99"/>
                    <a:pt x="78" y="99"/>
                  </a:cubicBezTo>
                  <a:cubicBezTo>
                    <a:pt x="87" y="99"/>
                    <a:pt x="95" y="92"/>
                    <a:pt x="101" y="77"/>
                  </a:cubicBezTo>
                  <a:cubicBezTo>
                    <a:pt x="109" y="44"/>
                    <a:pt x="93" y="11"/>
                    <a:pt x="60" y="3"/>
                  </a:cubicBezTo>
                  <a:cubicBezTo>
                    <a:pt x="55" y="1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 rot="5400000">
              <a:off x="498351" y="4740899"/>
              <a:ext cx="16475" cy="14262"/>
            </a:xfrm>
            <a:custGeom>
              <a:rect b="b" l="l" r="r" t="t"/>
              <a:pathLst>
                <a:path extrusionOk="0" h="116" w="134">
                  <a:moveTo>
                    <a:pt x="61" y="1"/>
                  </a:moveTo>
                  <a:cubicBezTo>
                    <a:pt x="39" y="1"/>
                    <a:pt x="16" y="15"/>
                    <a:pt x="9" y="36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3"/>
                    <a:pt x="54" y="115"/>
                    <a:pt x="60" y="115"/>
                  </a:cubicBezTo>
                  <a:cubicBezTo>
                    <a:pt x="107" y="115"/>
                    <a:pt x="133" y="10"/>
                    <a:pt x="75" y="3"/>
                  </a:cubicBezTo>
                  <a:cubicBezTo>
                    <a:pt x="70" y="1"/>
                    <a:pt x="66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 rot="5400000">
              <a:off x="459008" y="4706842"/>
              <a:ext cx="16721" cy="13770"/>
            </a:xfrm>
            <a:custGeom>
              <a:rect b="b" l="l" r="r" t="t"/>
              <a:pathLst>
                <a:path extrusionOk="0" h="112" w="136">
                  <a:moveTo>
                    <a:pt x="62" y="1"/>
                  </a:moveTo>
                  <a:cubicBezTo>
                    <a:pt x="40" y="1"/>
                    <a:pt x="16" y="17"/>
                    <a:pt x="9" y="44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1"/>
                    <a:pt x="53" y="112"/>
                    <a:pt x="58" y="112"/>
                  </a:cubicBezTo>
                  <a:cubicBezTo>
                    <a:pt x="119" y="112"/>
                    <a:pt x="136" y="26"/>
                    <a:pt x="75" y="3"/>
                  </a:cubicBezTo>
                  <a:cubicBezTo>
                    <a:pt x="71" y="1"/>
                    <a:pt x="66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 rot="5400000">
              <a:off x="455135" y="4659077"/>
              <a:ext cx="11188" cy="10819"/>
            </a:xfrm>
            <a:custGeom>
              <a:rect b="b" l="l" r="r" t="t"/>
              <a:pathLst>
                <a:path extrusionOk="0" h="88" w="91">
                  <a:moveTo>
                    <a:pt x="46" y="0"/>
                  </a:moveTo>
                  <a:cubicBezTo>
                    <a:pt x="28" y="0"/>
                    <a:pt x="15" y="15"/>
                    <a:pt x="9" y="36"/>
                  </a:cubicBezTo>
                  <a:cubicBezTo>
                    <a:pt x="0" y="52"/>
                    <a:pt x="9" y="77"/>
                    <a:pt x="33" y="85"/>
                  </a:cubicBezTo>
                  <a:cubicBezTo>
                    <a:pt x="38" y="86"/>
                    <a:pt x="42" y="87"/>
                    <a:pt x="47" y="87"/>
                  </a:cubicBezTo>
                  <a:cubicBezTo>
                    <a:pt x="66" y="87"/>
                    <a:pt x="84" y="74"/>
                    <a:pt x="91" y="60"/>
                  </a:cubicBezTo>
                  <a:cubicBezTo>
                    <a:pt x="91" y="36"/>
                    <a:pt x="83" y="11"/>
                    <a:pt x="58" y="3"/>
                  </a:cubicBezTo>
                  <a:cubicBezTo>
                    <a:pt x="54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 rot="5400000">
              <a:off x="990694" y="4243736"/>
              <a:ext cx="342040" cy="330237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 rot="5400000">
              <a:off x="1149173" y="4345783"/>
              <a:ext cx="159586" cy="152947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 rot="5400000">
              <a:off x="1097166" y="4335578"/>
              <a:ext cx="120611" cy="2815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 rot="5400000">
              <a:off x="1032557" y="4397114"/>
              <a:ext cx="149873" cy="120489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 rot="5400000">
              <a:off x="1107740" y="4451518"/>
              <a:ext cx="141758" cy="40204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 rot="5400000">
              <a:off x="1070978" y="4322300"/>
              <a:ext cx="148889" cy="131677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 rot="5400000">
              <a:off x="1194479" y="4375967"/>
              <a:ext cx="29384" cy="87047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 rot="5400000">
              <a:off x="1129194" y="4363180"/>
              <a:ext cx="122579" cy="142865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 rot="5400000">
              <a:off x="1089174" y="4353652"/>
              <a:ext cx="152947" cy="99342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 rot="5400000">
              <a:off x="1104420" y="4343570"/>
              <a:ext cx="26434" cy="98235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 rot="5400000">
              <a:off x="1161529" y="4337976"/>
              <a:ext cx="70941" cy="66883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 rot="5400000">
              <a:off x="1249621" y="4365455"/>
              <a:ext cx="21393" cy="18934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 rot="5400000">
              <a:off x="1108969" y="4320948"/>
              <a:ext cx="16352" cy="13893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 rot="5400000">
              <a:off x="1201979" y="4308223"/>
              <a:ext cx="11557" cy="12418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 rot="5400000">
              <a:off x="1221220" y="4327833"/>
              <a:ext cx="15737" cy="13770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 rot="5400000">
              <a:off x="1072023" y="4454531"/>
              <a:ext cx="15860" cy="13524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 rot="5400000">
              <a:off x="1127903" y="4423855"/>
              <a:ext cx="18319" cy="14385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 rot="5400000">
              <a:off x="1063478" y="4373201"/>
              <a:ext cx="11803" cy="12049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 rot="5400000">
              <a:off x="1115055" y="4486866"/>
              <a:ext cx="18196" cy="13893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 rot="5400000">
              <a:off x="1205667" y="4471252"/>
              <a:ext cx="16967" cy="14139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 rot="5400000">
              <a:off x="1239416" y="4426437"/>
              <a:ext cx="16967" cy="836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 rot="5400000">
              <a:off x="850472" y="4277732"/>
              <a:ext cx="268271" cy="307738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 rot="5400000">
              <a:off x="856435" y="4367791"/>
              <a:ext cx="114464" cy="117415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 rot="5400000">
              <a:off x="964997" y="4343324"/>
              <a:ext cx="92211" cy="95653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 rot="5400000">
              <a:off x="998439" y="4397913"/>
              <a:ext cx="51761" cy="122087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 rot="5400000">
              <a:off x="914036" y="4478137"/>
              <a:ext cx="107456" cy="13155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 rot="5400000">
              <a:off x="967333" y="4435167"/>
              <a:ext cx="99219" cy="10118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 rot="5400000">
              <a:off x="1008213" y="4391090"/>
              <a:ext cx="28524" cy="96268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 rot="5400000">
              <a:off x="904077" y="4430556"/>
              <a:ext cx="59875" cy="83113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 rot="5400000">
              <a:off x="928912" y="4470391"/>
              <a:ext cx="79055" cy="26557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 rot="5400000">
              <a:off x="1060896" y="4422134"/>
              <a:ext cx="15983" cy="13524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 rot="5400000">
              <a:off x="1058192" y="4457912"/>
              <a:ext cx="13401" cy="11926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 rot="5400000">
              <a:off x="1004464" y="4529837"/>
              <a:ext cx="13770" cy="12049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 rot="5400000">
              <a:off x="948276" y="4516681"/>
              <a:ext cx="16844" cy="13647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 rot="5400000">
              <a:off x="881823" y="4489571"/>
              <a:ext cx="18934" cy="15614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 rot="277041">
              <a:off x="1504008" y="3850171"/>
              <a:ext cx="180243" cy="207780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 rot="277041">
              <a:off x="1569916" y="3870668"/>
              <a:ext cx="41557" cy="163273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 rot="277041">
              <a:off x="1572896" y="3937661"/>
              <a:ext cx="84097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 rot="277041">
              <a:off x="1578473" y="3875807"/>
              <a:ext cx="45737" cy="139790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 rot="277041">
              <a:off x="1579149" y="3943163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 rot="277041">
              <a:off x="1570997" y="3884075"/>
              <a:ext cx="18319" cy="56801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 rot="277041">
              <a:off x="1623323" y="3873840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 rot="277041">
              <a:off x="1622407" y="3952654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 rot="277041">
              <a:off x="1606259" y="4010684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 rot="277041">
              <a:off x="1567440" y="3878898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 rot="613687">
              <a:off x="518115" y="3992368"/>
              <a:ext cx="163801" cy="159873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 rot="613687">
              <a:off x="548795" y="4037555"/>
              <a:ext cx="85518" cy="87338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 rot="1902988">
              <a:off x="804787" y="3776690"/>
              <a:ext cx="114852" cy="132256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 rot="5400000">
              <a:off x="1647589" y="4102531"/>
              <a:ext cx="180241" cy="207781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 rot="5400000">
              <a:off x="1718407" y="4121220"/>
              <a:ext cx="41556" cy="163274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 rot="5400000">
              <a:off x="1698489" y="4211832"/>
              <a:ext cx="84096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 rot="5400000">
              <a:off x="1723755" y="4143043"/>
              <a:ext cx="45736" cy="139791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 rot="5400000">
              <a:off x="1713673" y="4210910"/>
              <a:ext cx="55695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 rot="5400000">
              <a:off x="1768877" y="4160747"/>
              <a:ext cx="18319" cy="56802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 rot="5400000">
              <a:off x="1807790" y="4230028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 rot="5400000">
              <a:off x="1728611" y="4236545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 rot="5400000">
              <a:off x="1669535" y="4225295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 rot="5400000">
              <a:off x="1797769" y="4175993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 rot="-828080">
              <a:off x="1150122" y="3933903"/>
              <a:ext cx="163800" cy="159872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 rot="-828080">
              <a:off x="1185167" y="3981762"/>
              <a:ext cx="85518" cy="87337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 rot="-1587180">
              <a:off x="580403" y="3813394"/>
              <a:ext cx="69129" cy="79605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 rot="-1587180">
              <a:off x="1260225" y="3752419"/>
              <a:ext cx="69129" cy="79605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 rot="2700000">
              <a:off x="926436" y="4603037"/>
              <a:ext cx="150698" cy="173725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 rot="2700000">
              <a:off x="983178" y="4618664"/>
              <a:ext cx="34745" cy="136513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 rot="2700000">
              <a:off x="980513" y="4687694"/>
              <a:ext cx="70312" cy="25493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 rot="2700000">
              <a:off x="991789" y="4630044"/>
              <a:ext cx="38240" cy="116879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 rot="2700000">
              <a:off x="988207" y="4688314"/>
              <a:ext cx="46566" cy="1356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 rot="2700000">
              <a:off x="1007757" y="4632101"/>
              <a:ext cx="15317" cy="47492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 rot="2700000">
              <a:off x="1059184" y="4656995"/>
              <a:ext cx="11102" cy="10280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 rot="2700000">
              <a:off x="1015869" y="4707210"/>
              <a:ext cx="12541" cy="9868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 rot="2700000">
              <a:off x="974203" y="4735480"/>
              <a:ext cx="12644" cy="9663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 rot="2700000">
              <a:off x="1020869" y="4630517"/>
              <a:ext cx="12644" cy="9663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 rot="-3812318">
              <a:off x="471534" y="4844025"/>
              <a:ext cx="180242" cy="20777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 rot="-3812318">
              <a:off x="537969" y="4868813"/>
              <a:ext cx="41556" cy="163272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 rot="-3812318">
              <a:off x="526281" y="4912918"/>
              <a:ext cx="84097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 rot="-3812318">
              <a:off x="533712" y="4868214"/>
              <a:ext cx="45737" cy="139790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 rot="-3812318">
              <a:off x="536013" y="4926821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 rot="-3812318">
              <a:off x="508698" y="4917009"/>
              <a:ext cx="18319" cy="56801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 rot="-3812318">
              <a:off x="499595" y="4880945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 rot="-3812318">
              <a:off x="571641" y="4910477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 rot="-3812318">
              <a:off x="619343" y="4947078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 rot="-3812318">
              <a:off x="482575" y="4934073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13"/>
          <p:cNvGrpSpPr/>
          <p:nvPr/>
        </p:nvGrpSpPr>
        <p:grpSpPr>
          <a:xfrm>
            <a:off x="-117150" y="-598796"/>
            <a:ext cx="1958750" cy="2201155"/>
            <a:chOff x="-117150" y="2721692"/>
            <a:chExt cx="1958750" cy="2201155"/>
          </a:xfrm>
        </p:grpSpPr>
        <p:sp>
          <p:nvSpPr>
            <p:cNvPr id="1184" name="Google Shape;1184;p13"/>
            <p:cNvSpPr/>
            <p:nvPr/>
          </p:nvSpPr>
          <p:spPr>
            <a:xfrm flipH="1" rot="-7199974">
              <a:off x="-64638" y="3226501"/>
              <a:ext cx="1853702" cy="1191537"/>
            </a:xfrm>
            <a:custGeom>
              <a:rect b="b" l="l" r="r" t="t"/>
              <a:pathLst>
                <a:path extrusionOk="0" h="11533" w="17942">
                  <a:moveTo>
                    <a:pt x="5164" y="3896"/>
                  </a:moveTo>
                  <a:cubicBezTo>
                    <a:pt x="5233" y="3896"/>
                    <a:pt x="5301" y="3908"/>
                    <a:pt x="5366" y="3935"/>
                  </a:cubicBezTo>
                  <a:cubicBezTo>
                    <a:pt x="6197" y="4248"/>
                    <a:pt x="9201" y="5375"/>
                    <a:pt x="10024" y="5565"/>
                  </a:cubicBezTo>
                  <a:cubicBezTo>
                    <a:pt x="10979" y="5787"/>
                    <a:pt x="11843" y="5927"/>
                    <a:pt x="11901" y="5935"/>
                  </a:cubicBezTo>
                  <a:cubicBezTo>
                    <a:pt x="11942" y="5935"/>
                    <a:pt x="12798" y="6692"/>
                    <a:pt x="13579" y="7383"/>
                  </a:cubicBezTo>
                  <a:lnTo>
                    <a:pt x="13349" y="7285"/>
                  </a:lnTo>
                  <a:lnTo>
                    <a:pt x="11802" y="7293"/>
                  </a:lnTo>
                  <a:lnTo>
                    <a:pt x="9489" y="6709"/>
                  </a:lnTo>
                  <a:lnTo>
                    <a:pt x="8790" y="6709"/>
                  </a:lnTo>
                  <a:lnTo>
                    <a:pt x="5498" y="5441"/>
                  </a:lnTo>
                  <a:lnTo>
                    <a:pt x="4214" y="4240"/>
                  </a:lnTo>
                  <a:lnTo>
                    <a:pt x="4930" y="3943"/>
                  </a:lnTo>
                  <a:cubicBezTo>
                    <a:pt x="5005" y="3913"/>
                    <a:pt x="5085" y="3896"/>
                    <a:pt x="5164" y="3896"/>
                  </a:cubicBezTo>
                  <a:close/>
                  <a:moveTo>
                    <a:pt x="14066" y="1"/>
                  </a:moveTo>
                  <a:cubicBezTo>
                    <a:pt x="14063" y="1"/>
                    <a:pt x="14060" y="1"/>
                    <a:pt x="14057" y="1"/>
                  </a:cubicBezTo>
                  <a:lnTo>
                    <a:pt x="12888" y="108"/>
                  </a:lnTo>
                  <a:lnTo>
                    <a:pt x="12847" y="133"/>
                  </a:lnTo>
                  <a:lnTo>
                    <a:pt x="4659" y="3524"/>
                  </a:lnTo>
                  <a:lnTo>
                    <a:pt x="4626" y="3540"/>
                  </a:lnTo>
                  <a:lnTo>
                    <a:pt x="2988" y="4108"/>
                  </a:lnTo>
                  <a:cubicBezTo>
                    <a:pt x="2930" y="4124"/>
                    <a:pt x="2881" y="4133"/>
                    <a:pt x="2832" y="4141"/>
                  </a:cubicBezTo>
                  <a:lnTo>
                    <a:pt x="1" y="4347"/>
                  </a:lnTo>
                  <a:cubicBezTo>
                    <a:pt x="9" y="4561"/>
                    <a:pt x="17" y="4775"/>
                    <a:pt x="25" y="4989"/>
                  </a:cubicBezTo>
                  <a:lnTo>
                    <a:pt x="3078" y="4668"/>
                  </a:lnTo>
                  <a:cubicBezTo>
                    <a:pt x="3136" y="4659"/>
                    <a:pt x="3194" y="4643"/>
                    <a:pt x="3251" y="4618"/>
                  </a:cubicBezTo>
                  <a:lnTo>
                    <a:pt x="3655" y="4454"/>
                  </a:lnTo>
                  <a:lnTo>
                    <a:pt x="3687" y="4454"/>
                  </a:lnTo>
                  <a:lnTo>
                    <a:pt x="5358" y="5655"/>
                  </a:lnTo>
                  <a:lnTo>
                    <a:pt x="5366" y="5655"/>
                  </a:lnTo>
                  <a:lnTo>
                    <a:pt x="8444" y="6947"/>
                  </a:lnTo>
                  <a:lnTo>
                    <a:pt x="8452" y="6947"/>
                  </a:lnTo>
                  <a:lnTo>
                    <a:pt x="9168" y="7630"/>
                  </a:lnTo>
                  <a:lnTo>
                    <a:pt x="10650" y="8593"/>
                  </a:lnTo>
                  <a:lnTo>
                    <a:pt x="10658" y="8593"/>
                  </a:lnTo>
                  <a:lnTo>
                    <a:pt x="12115" y="8881"/>
                  </a:lnTo>
                  <a:lnTo>
                    <a:pt x="11966" y="8618"/>
                  </a:lnTo>
                  <a:cubicBezTo>
                    <a:pt x="11966" y="8610"/>
                    <a:pt x="11958" y="8610"/>
                    <a:pt x="11950" y="8601"/>
                  </a:cubicBezTo>
                  <a:lnTo>
                    <a:pt x="10748" y="8346"/>
                  </a:lnTo>
                  <a:lnTo>
                    <a:pt x="10740" y="8346"/>
                  </a:lnTo>
                  <a:lnTo>
                    <a:pt x="9358" y="7457"/>
                  </a:lnTo>
                  <a:lnTo>
                    <a:pt x="8979" y="7128"/>
                  </a:lnTo>
                  <a:cubicBezTo>
                    <a:pt x="8963" y="7112"/>
                    <a:pt x="8971" y="7079"/>
                    <a:pt x="8996" y="7071"/>
                  </a:cubicBezTo>
                  <a:lnTo>
                    <a:pt x="9596" y="7013"/>
                  </a:lnTo>
                  <a:lnTo>
                    <a:pt x="9605" y="7013"/>
                  </a:lnTo>
                  <a:lnTo>
                    <a:pt x="11991" y="7482"/>
                  </a:lnTo>
                  <a:lnTo>
                    <a:pt x="13695" y="7482"/>
                  </a:lnTo>
                  <a:cubicBezTo>
                    <a:pt x="13703" y="7482"/>
                    <a:pt x="13711" y="7482"/>
                    <a:pt x="13719" y="7490"/>
                  </a:cubicBezTo>
                  <a:cubicBezTo>
                    <a:pt x="14221" y="7935"/>
                    <a:pt x="14666" y="8330"/>
                    <a:pt x="14781" y="8437"/>
                  </a:cubicBezTo>
                  <a:lnTo>
                    <a:pt x="14830" y="8494"/>
                  </a:lnTo>
                  <a:lnTo>
                    <a:pt x="17439" y="11523"/>
                  </a:lnTo>
                  <a:cubicBezTo>
                    <a:pt x="17446" y="11530"/>
                    <a:pt x="17454" y="11533"/>
                    <a:pt x="17462" y="11533"/>
                  </a:cubicBezTo>
                  <a:cubicBezTo>
                    <a:pt x="17482" y="11533"/>
                    <a:pt x="17500" y="11514"/>
                    <a:pt x="17488" y="11490"/>
                  </a:cubicBezTo>
                  <a:lnTo>
                    <a:pt x="17151" y="10667"/>
                  </a:lnTo>
                  <a:cubicBezTo>
                    <a:pt x="17126" y="10601"/>
                    <a:pt x="17093" y="10544"/>
                    <a:pt x="17052" y="10486"/>
                  </a:cubicBezTo>
                  <a:lnTo>
                    <a:pt x="15184" y="8330"/>
                  </a:lnTo>
                  <a:lnTo>
                    <a:pt x="15135" y="8280"/>
                  </a:lnTo>
                  <a:lnTo>
                    <a:pt x="13810" y="7054"/>
                  </a:lnTo>
                  <a:cubicBezTo>
                    <a:pt x="12564" y="6144"/>
                    <a:pt x="13311" y="6025"/>
                    <a:pt x="13915" y="6025"/>
                  </a:cubicBezTo>
                  <a:cubicBezTo>
                    <a:pt x="14037" y="6025"/>
                    <a:pt x="14153" y="6030"/>
                    <a:pt x="14246" y="6034"/>
                  </a:cubicBezTo>
                  <a:lnTo>
                    <a:pt x="14789" y="6067"/>
                  </a:lnTo>
                  <a:cubicBezTo>
                    <a:pt x="14954" y="6075"/>
                    <a:pt x="15110" y="6149"/>
                    <a:pt x="15217" y="6272"/>
                  </a:cubicBezTo>
                  <a:lnTo>
                    <a:pt x="16238" y="7392"/>
                  </a:lnTo>
                  <a:lnTo>
                    <a:pt x="16279" y="7441"/>
                  </a:lnTo>
                  <a:lnTo>
                    <a:pt x="17941" y="8906"/>
                  </a:lnTo>
                  <a:lnTo>
                    <a:pt x="17892" y="8651"/>
                  </a:lnTo>
                  <a:cubicBezTo>
                    <a:pt x="17867" y="8527"/>
                    <a:pt x="17801" y="8404"/>
                    <a:pt x="17702" y="8322"/>
                  </a:cubicBezTo>
                  <a:lnTo>
                    <a:pt x="16336" y="7054"/>
                  </a:lnTo>
                  <a:cubicBezTo>
                    <a:pt x="16303" y="7013"/>
                    <a:pt x="16270" y="6980"/>
                    <a:pt x="16246" y="6939"/>
                  </a:cubicBezTo>
                  <a:cubicBezTo>
                    <a:pt x="16034" y="6613"/>
                    <a:pt x="15367" y="6029"/>
                    <a:pt x="16344" y="6029"/>
                  </a:cubicBezTo>
                  <a:cubicBezTo>
                    <a:pt x="16428" y="6029"/>
                    <a:pt x="16524" y="6033"/>
                    <a:pt x="16633" y="6042"/>
                  </a:cubicBezTo>
                  <a:lnTo>
                    <a:pt x="16641" y="6042"/>
                  </a:lnTo>
                  <a:lnTo>
                    <a:pt x="17406" y="5902"/>
                  </a:lnTo>
                  <a:cubicBezTo>
                    <a:pt x="17604" y="5869"/>
                    <a:pt x="17768" y="5754"/>
                    <a:pt x="17851" y="5581"/>
                  </a:cubicBezTo>
                  <a:lnTo>
                    <a:pt x="17925" y="5441"/>
                  </a:lnTo>
                  <a:cubicBezTo>
                    <a:pt x="17932" y="5427"/>
                    <a:pt x="17920" y="5399"/>
                    <a:pt x="17899" y="5399"/>
                  </a:cubicBezTo>
                  <a:cubicBezTo>
                    <a:pt x="17897" y="5399"/>
                    <a:pt x="17894" y="5399"/>
                    <a:pt x="17892" y="5400"/>
                  </a:cubicBezTo>
                  <a:lnTo>
                    <a:pt x="15299" y="5737"/>
                  </a:lnTo>
                  <a:lnTo>
                    <a:pt x="15151" y="5737"/>
                  </a:lnTo>
                  <a:lnTo>
                    <a:pt x="12551" y="5482"/>
                  </a:lnTo>
                  <a:lnTo>
                    <a:pt x="12477" y="5466"/>
                  </a:lnTo>
                  <a:lnTo>
                    <a:pt x="9712" y="4882"/>
                  </a:lnTo>
                  <a:lnTo>
                    <a:pt x="9637" y="4857"/>
                  </a:lnTo>
                  <a:lnTo>
                    <a:pt x="6798" y="3869"/>
                  </a:lnTo>
                  <a:cubicBezTo>
                    <a:pt x="6675" y="3820"/>
                    <a:pt x="6568" y="3738"/>
                    <a:pt x="6494" y="3631"/>
                  </a:cubicBezTo>
                  <a:lnTo>
                    <a:pt x="6428" y="3540"/>
                  </a:lnTo>
                  <a:cubicBezTo>
                    <a:pt x="6420" y="3524"/>
                    <a:pt x="6428" y="3499"/>
                    <a:pt x="6444" y="3491"/>
                  </a:cubicBezTo>
                  <a:lnTo>
                    <a:pt x="14073" y="59"/>
                  </a:lnTo>
                  <a:cubicBezTo>
                    <a:pt x="14104" y="44"/>
                    <a:pt x="14099" y="1"/>
                    <a:pt x="14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85" name="Google Shape;1185;p13"/>
            <p:cNvSpPr/>
            <p:nvPr/>
          </p:nvSpPr>
          <p:spPr>
            <a:xfrm flipH="1" rot="5400000">
              <a:off x="394027" y="3630775"/>
              <a:ext cx="291637" cy="309951"/>
            </a:xfrm>
            <a:custGeom>
              <a:rect b="b" l="l" r="r" t="t"/>
              <a:pathLst>
                <a:path extrusionOk="0" h="2521" w="2372">
                  <a:moveTo>
                    <a:pt x="1235" y="1"/>
                  </a:moveTo>
                  <a:cubicBezTo>
                    <a:pt x="1215" y="1"/>
                    <a:pt x="1196" y="2"/>
                    <a:pt x="1178" y="3"/>
                  </a:cubicBezTo>
                  <a:cubicBezTo>
                    <a:pt x="1046" y="11"/>
                    <a:pt x="914" y="52"/>
                    <a:pt x="799" y="134"/>
                  </a:cubicBezTo>
                  <a:cubicBezTo>
                    <a:pt x="733" y="184"/>
                    <a:pt x="676" y="250"/>
                    <a:pt x="643" y="332"/>
                  </a:cubicBezTo>
                  <a:cubicBezTo>
                    <a:pt x="604" y="320"/>
                    <a:pt x="565" y="314"/>
                    <a:pt x="526" y="314"/>
                  </a:cubicBezTo>
                  <a:cubicBezTo>
                    <a:pt x="383" y="314"/>
                    <a:pt x="247" y="395"/>
                    <a:pt x="182" y="538"/>
                  </a:cubicBezTo>
                  <a:cubicBezTo>
                    <a:pt x="108" y="686"/>
                    <a:pt x="100" y="867"/>
                    <a:pt x="165" y="1023"/>
                  </a:cubicBezTo>
                  <a:cubicBezTo>
                    <a:pt x="133" y="1064"/>
                    <a:pt x="100" y="1106"/>
                    <a:pt x="75" y="1155"/>
                  </a:cubicBezTo>
                  <a:cubicBezTo>
                    <a:pt x="42" y="1221"/>
                    <a:pt x="26" y="1295"/>
                    <a:pt x="17" y="1361"/>
                  </a:cubicBezTo>
                  <a:cubicBezTo>
                    <a:pt x="1" y="1501"/>
                    <a:pt x="34" y="1632"/>
                    <a:pt x="108" y="1747"/>
                  </a:cubicBezTo>
                  <a:cubicBezTo>
                    <a:pt x="165" y="1871"/>
                    <a:pt x="256" y="1978"/>
                    <a:pt x="355" y="2077"/>
                  </a:cubicBezTo>
                  <a:cubicBezTo>
                    <a:pt x="438" y="2137"/>
                    <a:pt x="534" y="2176"/>
                    <a:pt x="638" y="2176"/>
                  </a:cubicBezTo>
                  <a:cubicBezTo>
                    <a:pt x="648" y="2176"/>
                    <a:pt x="658" y="2176"/>
                    <a:pt x="667" y="2175"/>
                  </a:cubicBezTo>
                  <a:cubicBezTo>
                    <a:pt x="676" y="2274"/>
                    <a:pt x="725" y="2365"/>
                    <a:pt x="807" y="2422"/>
                  </a:cubicBezTo>
                  <a:cubicBezTo>
                    <a:pt x="890" y="2488"/>
                    <a:pt x="988" y="2521"/>
                    <a:pt x="1095" y="2521"/>
                  </a:cubicBezTo>
                  <a:cubicBezTo>
                    <a:pt x="1309" y="2521"/>
                    <a:pt x="1515" y="2472"/>
                    <a:pt x="1704" y="2365"/>
                  </a:cubicBezTo>
                  <a:cubicBezTo>
                    <a:pt x="1885" y="2274"/>
                    <a:pt x="2034" y="2126"/>
                    <a:pt x="2124" y="1945"/>
                  </a:cubicBezTo>
                  <a:cubicBezTo>
                    <a:pt x="2174" y="1854"/>
                    <a:pt x="2198" y="1756"/>
                    <a:pt x="2206" y="1649"/>
                  </a:cubicBezTo>
                  <a:cubicBezTo>
                    <a:pt x="2215" y="1599"/>
                    <a:pt x="2206" y="1550"/>
                    <a:pt x="2198" y="1492"/>
                  </a:cubicBezTo>
                  <a:cubicBezTo>
                    <a:pt x="2198" y="1484"/>
                    <a:pt x="2198" y="1468"/>
                    <a:pt x="2190" y="1451"/>
                  </a:cubicBezTo>
                  <a:cubicBezTo>
                    <a:pt x="2264" y="1402"/>
                    <a:pt x="2313" y="1328"/>
                    <a:pt x="2338" y="1237"/>
                  </a:cubicBezTo>
                  <a:cubicBezTo>
                    <a:pt x="2371" y="1114"/>
                    <a:pt x="2363" y="982"/>
                    <a:pt x="2313" y="867"/>
                  </a:cubicBezTo>
                  <a:cubicBezTo>
                    <a:pt x="2264" y="743"/>
                    <a:pt x="2198" y="628"/>
                    <a:pt x="2116" y="529"/>
                  </a:cubicBezTo>
                  <a:cubicBezTo>
                    <a:pt x="2042" y="431"/>
                    <a:pt x="1943" y="373"/>
                    <a:pt x="1828" y="348"/>
                  </a:cubicBezTo>
                  <a:cubicBezTo>
                    <a:pt x="1767" y="97"/>
                    <a:pt x="1474" y="1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 flipH="1" rot="5400000">
              <a:off x="524169" y="3779850"/>
              <a:ext cx="133770" cy="135242"/>
            </a:xfrm>
            <a:custGeom>
              <a:rect b="b" l="l" r="r" t="t"/>
              <a:pathLst>
                <a:path extrusionOk="0" h="1100" w="1088">
                  <a:moveTo>
                    <a:pt x="519" y="1"/>
                  </a:moveTo>
                  <a:cubicBezTo>
                    <a:pt x="513" y="1"/>
                    <a:pt x="507" y="5"/>
                    <a:pt x="503" y="13"/>
                  </a:cubicBezTo>
                  <a:cubicBezTo>
                    <a:pt x="486" y="21"/>
                    <a:pt x="486" y="38"/>
                    <a:pt x="503" y="46"/>
                  </a:cubicBezTo>
                  <a:cubicBezTo>
                    <a:pt x="766" y="301"/>
                    <a:pt x="947" y="639"/>
                    <a:pt x="1013" y="1001"/>
                  </a:cubicBezTo>
                  <a:cubicBezTo>
                    <a:pt x="709" y="844"/>
                    <a:pt x="371" y="754"/>
                    <a:pt x="25" y="729"/>
                  </a:cubicBezTo>
                  <a:cubicBezTo>
                    <a:pt x="17" y="729"/>
                    <a:pt x="1" y="746"/>
                    <a:pt x="1" y="754"/>
                  </a:cubicBezTo>
                  <a:cubicBezTo>
                    <a:pt x="1" y="770"/>
                    <a:pt x="9" y="779"/>
                    <a:pt x="25" y="787"/>
                  </a:cubicBezTo>
                  <a:cubicBezTo>
                    <a:pt x="379" y="803"/>
                    <a:pt x="725" y="902"/>
                    <a:pt x="1038" y="1075"/>
                  </a:cubicBezTo>
                  <a:lnTo>
                    <a:pt x="1087" y="1100"/>
                  </a:lnTo>
                  <a:lnTo>
                    <a:pt x="1079" y="1042"/>
                  </a:lnTo>
                  <a:cubicBezTo>
                    <a:pt x="1013" y="647"/>
                    <a:pt x="824" y="285"/>
                    <a:pt x="536" y="13"/>
                  </a:cubicBezTo>
                  <a:cubicBezTo>
                    <a:pt x="532" y="5"/>
                    <a:pt x="525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 flipH="1" rot="5400000">
              <a:off x="448065" y="3765957"/>
              <a:ext cx="67868" cy="103276"/>
            </a:xfrm>
            <a:custGeom>
              <a:rect b="b" l="l" r="r" t="t"/>
              <a:pathLst>
                <a:path extrusionOk="0" h="840" w="552">
                  <a:moveTo>
                    <a:pt x="527" y="0"/>
                  </a:moveTo>
                  <a:cubicBezTo>
                    <a:pt x="510" y="0"/>
                    <a:pt x="494" y="8"/>
                    <a:pt x="494" y="25"/>
                  </a:cubicBezTo>
                  <a:cubicBezTo>
                    <a:pt x="436" y="329"/>
                    <a:pt x="263" y="601"/>
                    <a:pt x="8" y="790"/>
                  </a:cubicBezTo>
                  <a:cubicBezTo>
                    <a:pt x="0" y="799"/>
                    <a:pt x="0" y="815"/>
                    <a:pt x="8" y="831"/>
                  </a:cubicBezTo>
                  <a:cubicBezTo>
                    <a:pt x="8" y="831"/>
                    <a:pt x="16" y="840"/>
                    <a:pt x="25" y="840"/>
                  </a:cubicBezTo>
                  <a:cubicBezTo>
                    <a:pt x="33" y="840"/>
                    <a:pt x="41" y="840"/>
                    <a:pt x="41" y="831"/>
                  </a:cubicBezTo>
                  <a:cubicBezTo>
                    <a:pt x="305" y="634"/>
                    <a:pt x="486" y="354"/>
                    <a:pt x="543" y="33"/>
                  </a:cubicBezTo>
                  <a:cubicBezTo>
                    <a:pt x="551" y="17"/>
                    <a:pt x="543" y="8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 flipH="1" rot="5400000">
              <a:off x="462203" y="3715301"/>
              <a:ext cx="128606" cy="20409"/>
            </a:xfrm>
            <a:custGeom>
              <a:rect b="b" l="l" r="r" t="t"/>
              <a:pathLst>
                <a:path extrusionOk="0" h="166" w="1046">
                  <a:moveTo>
                    <a:pt x="402" y="0"/>
                  </a:moveTo>
                  <a:cubicBezTo>
                    <a:pt x="275" y="0"/>
                    <a:pt x="148" y="14"/>
                    <a:pt x="25" y="42"/>
                  </a:cubicBezTo>
                  <a:cubicBezTo>
                    <a:pt x="8" y="42"/>
                    <a:pt x="0" y="58"/>
                    <a:pt x="0" y="75"/>
                  </a:cubicBezTo>
                  <a:cubicBezTo>
                    <a:pt x="8" y="83"/>
                    <a:pt x="17" y="91"/>
                    <a:pt x="33" y="91"/>
                  </a:cubicBezTo>
                  <a:cubicBezTo>
                    <a:pt x="156" y="63"/>
                    <a:pt x="281" y="49"/>
                    <a:pt x="405" y="49"/>
                  </a:cubicBezTo>
                  <a:cubicBezTo>
                    <a:pt x="612" y="49"/>
                    <a:pt x="817" y="88"/>
                    <a:pt x="1012" y="165"/>
                  </a:cubicBezTo>
                  <a:lnTo>
                    <a:pt x="1021" y="165"/>
                  </a:lnTo>
                  <a:cubicBezTo>
                    <a:pt x="1029" y="165"/>
                    <a:pt x="1037" y="165"/>
                    <a:pt x="1045" y="157"/>
                  </a:cubicBezTo>
                  <a:cubicBezTo>
                    <a:pt x="1045" y="140"/>
                    <a:pt x="1045" y="124"/>
                    <a:pt x="1029" y="116"/>
                  </a:cubicBezTo>
                  <a:cubicBezTo>
                    <a:pt x="828" y="39"/>
                    <a:pt x="615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 flipH="1" rot="5400000">
              <a:off x="550726" y="3683581"/>
              <a:ext cx="78073" cy="126513"/>
            </a:xfrm>
            <a:custGeom>
              <a:rect b="b" l="l" r="r" t="t"/>
              <a:pathLst>
                <a:path extrusionOk="0" h="1029" w="635">
                  <a:moveTo>
                    <a:pt x="610" y="0"/>
                  </a:moveTo>
                  <a:cubicBezTo>
                    <a:pt x="593" y="0"/>
                    <a:pt x="585" y="8"/>
                    <a:pt x="577" y="17"/>
                  </a:cubicBezTo>
                  <a:cubicBezTo>
                    <a:pt x="478" y="379"/>
                    <a:pt x="281" y="716"/>
                    <a:pt x="17" y="979"/>
                  </a:cubicBezTo>
                  <a:cubicBezTo>
                    <a:pt x="1" y="988"/>
                    <a:pt x="1" y="1004"/>
                    <a:pt x="17" y="1021"/>
                  </a:cubicBezTo>
                  <a:cubicBezTo>
                    <a:pt x="17" y="1021"/>
                    <a:pt x="26" y="1029"/>
                    <a:pt x="34" y="1029"/>
                  </a:cubicBezTo>
                  <a:cubicBezTo>
                    <a:pt x="42" y="1029"/>
                    <a:pt x="42" y="1021"/>
                    <a:pt x="50" y="1021"/>
                  </a:cubicBezTo>
                  <a:cubicBezTo>
                    <a:pt x="322" y="741"/>
                    <a:pt x="528" y="403"/>
                    <a:pt x="626" y="33"/>
                  </a:cubicBezTo>
                  <a:cubicBezTo>
                    <a:pt x="635" y="17"/>
                    <a:pt x="626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 flipH="1" rot="5400000">
              <a:off x="520419" y="3701716"/>
              <a:ext cx="84098" cy="104382"/>
            </a:xfrm>
            <a:custGeom>
              <a:rect b="b" l="l" r="r" t="t"/>
              <a:pathLst>
                <a:path extrusionOk="0" h="849" w="684">
                  <a:moveTo>
                    <a:pt x="42" y="1"/>
                  </a:moveTo>
                  <a:lnTo>
                    <a:pt x="25" y="9"/>
                  </a:lnTo>
                  <a:cubicBezTo>
                    <a:pt x="206" y="272"/>
                    <a:pt x="99" y="552"/>
                    <a:pt x="9" y="692"/>
                  </a:cubicBezTo>
                  <a:lnTo>
                    <a:pt x="1" y="717"/>
                  </a:lnTo>
                  <a:lnTo>
                    <a:pt x="25" y="717"/>
                  </a:lnTo>
                  <a:cubicBezTo>
                    <a:pt x="115" y="697"/>
                    <a:pt x="200" y="685"/>
                    <a:pt x="278" y="685"/>
                  </a:cubicBezTo>
                  <a:cubicBezTo>
                    <a:pt x="429" y="685"/>
                    <a:pt x="559" y="729"/>
                    <a:pt x="667" y="849"/>
                  </a:cubicBezTo>
                  <a:lnTo>
                    <a:pt x="684" y="832"/>
                  </a:lnTo>
                  <a:cubicBezTo>
                    <a:pt x="563" y="700"/>
                    <a:pt x="420" y="660"/>
                    <a:pt x="270" y="660"/>
                  </a:cubicBezTo>
                  <a:cubicBezTo>
                    <a:pt x="195" y="660"/>
                    <a:pt x="119" y="670"/>
                    <a:pt x="42" y="684"/>
                  </a:cubicBezTo>
                  <a:cubicBezTo>
                    <a:pt x="182" y="437"/>
                    <a:pt x="182" y="198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 flipH="1" rot="5400000">
              <a:off x="541075" y="3723478"/>
              <a:ext cx="51762" cy="85080"/>
            </a:xfrm>
            <a:custGeom>
              <a:rect b="b" l="l" r="r" t="t"/>
              <a:pathLst>
                <a:path extrusionOk="0" h="692" w="421">
                  <a:moveTo>
                    <a:pt x="371" y="0"/>
                  </a:moveTo>
                  <a:cubicBezTo>
                    <a:pt x="420" y="280"/>
                    <a:pt x="264" y="551"/>
                    <a:pt x="1" y="667"/>
                  </a:cubicBezTo>
                  <a:lnTo>
                    <a:pt x="9" y="691"/>
                  </a:lnTo>
                  <a:cubicBezTo>
                    <a:pt x="140" y="634"/>
                    <a:pt x="256" y="535"/>
                    <a:pt x="322" y="412"/>
                  </a:cubicBezTo>
                  <a:cubicBezTo>
                    <a:pt x="396" y="280"/>
                    <a:pt x="420" y="14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 flipH="1" rot="5400000">
              <a:off x="514088" y="3800136"/>
              <a:ext cx="75000" cy="56310"/>
            </a:xfrm>
            <a:custGeom>
              <a:rect b="b" l="l" r="r" t="t"/>
              <a:pathLst>
                <a:path extrusionOk="0" h="458" w="610">
                  <a:moveTo>
                    <a:pt x="67" y="1"/>
                  </a:moveTo>
                  <a:cubicBezTo>
                    <a:pt x="45" y="1"/>
                    <a:pt x="23" y="2"/>
                    <a:pt x="1" y="5"/>
                  </a:cubicBezTo>
                  <a:lnTo>
                    <a:pt x="1" y="30"/>
                  </a:lnTo>
                  <a:cubicBezTo>
                    <a:pt x="20" y="27"/>
                    <a:pt x="40" y="26"/>
                    <a:pt x="59" y="26"/>
                  </a:cubicBezTo>
                  <a:cubicBezTo>
                    <a:pt x="171" y="26"/>
                    <a:pt x="280" y="65"/>
                    <a:pt x="371" y="128"/>
                  </a:cubicBezTo>
                  <a:cubicBezTo>
                    <a:pt x="478" y="211"/>
                    <a:pt x="560" y="326"/>
                    <a:pt x="585" y="458"/>
                  </a:cubicBezTo>
                  <a:lnTo>
                    <a:pt x="610" y="441"/>
                  </a:lnTo>
                  <a:cubicBezTo>
                    <a:pt x="585" y="309"/>
                    <a:pt x="503" y="186"/>
                    <a:pt x="388" y="104"/>
                  </a:cubicBezTo>
                  <a:cubicBezTo>
                    <a:pt x="292" y="35"/>
                    <a:pt x="178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 flipH="1" rot="5400000">
              <a:off x="484949" y="3754399"/>
              <a:ext cx="20410" cy="68851"/>
            </a:xfrm>
            <a:custGeom>
              <a:rect b="b" l="l" r="r" t="t"/>
              <a:pathLst>
                <a:path extrusionOk="0" h="560" w="166">
                  <a:moveTo>
                    <a:pt x="75" y="0"/>
                  </a:moveTo>
                  <a:lnTo>
                    <a:pt x="50" y="17"/>
                  </a:lnTo>
                  <a:cubicBezTo>
                    <a:pt x="108" y="91"/>
                    <a:pt x="141" y="189"/>
                    <a:pt x="133" y="288"/>
                  </a:cubicBezTo>
                  <a:cubicBezTo>
                    <a:pt x="116" y="387"/>
                    <a:pt x="75" y="477"/>
                    <a:pt x="1" y="543"/>
                  </a:cubicBezTo>
                  <a:lnTo>
                    <a:pt x="17" y="560"/>
                  </a:lnTo>
                  <a:cubicBezTo>
                    <a:pt x="92" y="486"/>
                    <a:pt x="141" y="395"/>
                    <a:pt x="157" y="288"/>
                  </a:cubicBezTo>
                  <a:cubicBezTo>
                    <a:pt x="166" y="189"/>
                    <a:pt x="133" y="82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 flipH="1" rot="5400000">
              <a:off x="470318" y="3734604"/>
              <a:ext cx="52746" cy="61843"/>
            </a:xfrm>
            <a:custGeom>
              <a:rect b="b" l="l" r="r" t="t"/>
              <a:pathLst>
                <a:path extrusionOk="0" h="503" w="429">
                  <a:moveTo>
                    <a:pt x="1" y="1"/>
                  </a:moveTo>
                  <a:lnTo>
                    <a:pt x="1" y="25"/>
                  </a:lnTo>
                  <a:cubicBezTo>
                    <a:pt x="239" y="42"/>
                    <a:pt x="404" y="264"/>
                    <a:pt x="346" y="494"/>
                  </a:cubicBezTo>
                  <a:lnTo>
                    <a:pt x="371" y="503"/>
                  </a:lnTo>
                  <a:cubicBezTo>
                    <a:pt x="429" y="256"/>
                    <a:pt x="256" y="1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 flipH="1" rot="5400000">
              <a:off x="567939" y="3862471"/>
              <a:ext cx="13770" cy="8115"/>
            </a:xfrm>
            <a:custGeom>
              <a:rect b="b" l="l" r="r" t="t"/>
              <a:pathLst>
                <a:path extrusionOk="0" h="66" w="112">
                  <a:moveTo>
                    <a:pt x="90" y="1"/>
                  </a:moveTo>
                  <a:cubicBezTo>
                    <a:pt x="59" y="1"/>
                    <a:pt x="0" y="46"/>
                    <a:pt x="46" y="64"/>
                  </a:cubicBezTo>
                  <a:cubicBezTo>
                    <a:pt x="51" y="65"/>
                    <a:pt x="55" y="66"/>
                    <a:pt x="60" y="66"/>
                  </a:cubicBezTo>
                  <a:cubicBezTo>
                    <a:pt x="82" y="66"/>
                    <a:pt x="104" y="51"/>
                    <a:pt x="104" y="31"/>
                  </a:cubicBezTo>
                  <a:cubicBezTo>
                    <a:pt x="111" y="9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 flipH="1" rot="5400000">
              <a:off x="608450" y="3787411"/>
              <a:ext cx="12295" cy="10942"/>
            </a:xfrm>
            <a:custGeom>
              <a:rect b="b" l="l" r="r" t="t"/>
              <a:pathLst>
                <a:path extrusionOk="0" h="89" w="100">
                  <a:moveTo>
                    <a:pt x="49" y="1"/>
                  </a:moveTo>
                  <a:cubicBezTo>
                    <a:pt x="31" y="1"/>
                    <a:pt x="15" y="10"/>
                    <a:pt x="9" y="28"/>
                  </a:cubicBezTo>
                  <a:cubicBezTo>
                    <a:pt x="1" y="53"/>
                    <a:pt x="17" y="78"/>
                    <a:pt x="42" y="86"/>
                  </a:cubicBezTo>
                  <a:cubicBezTo>
                    <a:pt x="46" y="87"/>
                    <a:pt x="51" y="88"/>
                    <a:pt x="55" y="88"/>
                  </a:cubicBezTo>
                  <a:cubicBezTo>
                    <a:pt x="75" y="88"/>
                    <a:pt x="92" y="73"/>
                    <a:pt x="92" y="53"/>
                  </a:cubicBezTo>
                  <a:cubicBezTo>
                    <a:pt x="100" y="28"/>
                    <a:pt x="92" y="4"/>
                    <a:pt x="67" y="4"/>
                  </a:cubicBezTo>
                  <a:cubicBezTo>
                    <a:pt x="61" y="2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 flipH="1" rot="5400000">
              <a:off x="606114" y="3735772"/>
              <a:ext cx="13525" cy="12172"/>
            </a:xfrm>
            <a:custGeom>
              <a:rect b="b" l="l" r="r" t="t"/>
              <a:pathLst>
                <a:path extrusionOk="0" h="99" w="110">
                  <a:moveTo>
                    <a:pt x="46" y="1"/>
                  </a:moveTo>
                  <a:cubicBezTo>
                    <a:pt x="1" y="1"/>
                    <a:pt x="43" y="99"/>
                    <a:pt x="78" y="99"/>
                  </a:cubicBezTo>
                  <a:cubicBezTo>
                    <a:pt x="87" y="99"/>
                    <a:pt x="95" y="92"/>
                    <a:pt x="101" y="77"/>
                  </a:cubicBezTo>
                  <a:cubicBezTo>
                    <a:pt x="109" y="44"/>
                    <a:pt x="93" y="11"/>
                    <a:pt x="60" y="3"/>
                  </a:cubicBezTo>
                  <a:cubicBezTo>
                    <a:pt x="55" y="1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 flipH="1" rot="5400000">
              <a:off x="498351" y="3705711"/>
              <a:ext cx="16475" cy="14262"/>
            </a:xfrm>
            <a:custGeom>
              <a:rect b="b" l="l" r="r" t="t"/>
              <a:pathLst>
                <a:path extrusionOk="0" h="116" w="134">
                  <a:moveTo>
                    <a:pt x="61" y="1"/>
                  </a:moveTo>
                  <a:cubicBezTo>
                    <a:pt x="39" y="1"/>
                    <a:pt x="16" y="15"/>
                    <a:pt x="9" y="36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3"/>
                    <a:pt x="54" y="115"/>
                    <a:pt x="60" y="115"/>
                  </a:cubicBezTo>
                  <a:cubicBezTo>
                    <a:pt x="107" y="115"/>
                    <a:pt x="133" y="10"/>
                    <a:pt x="75" y="3"/>
                  </a:cubicBezTo>
                  <a:cubicBezTo>
                    <a:pt x="70" y="1"/>
                    <a:pt x="66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13"/>
            <p:cNvSpPr/>
            <p:nvPr/>
          </p:nvSpPr>
          <p:spPr>
            <a:xfrm flipH="1" rot="5400000">
              <a:off x="459008" y="3740260"/>
              <a:ext cx="16721" cy="13770"/>
            </a:xfrm>
            <a:custGeom>
              <a:rect b="b" l="l" r="r" t="t"/>
              <a:pathLst>
                <a:path extrusionOk="0" h="112" w="136">
                  <a:moveTo>
                    <a:pt x="62" y="1"/>
                  </a:moveTo>
                  <a:cubicBezTo>
                    <a:pt x="40" y="1"/>
                    <a:pt x="16" y="17"/>
                    <a:pt x="9" y="44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1"/>
                    <a:pt x="53" y="112"/>
                    <a:pt x="58" y="112"/>
                  </a:cubicBezTo>
                  <a:cubicBezTo>
                    <a:pt x="119" y="112"/>
                    <a:pt x="136" y="26"/>
                    <a:pt x="75" y="3"/>
                  </a:cubicBezTo>
                  <a:cubicBezTo>
                    <a:pt x="71" y="1"/>
                    <a:pt x="66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13"/>
            <p:cNvSpPr/>
            <p:nvPr/>
          </p:nvSpPr>
          <p:spPr>
            <a:xfrm flipH="1" rot="5400000">
              <a:off x="455135" y="3790976"/>
              <a:ext cx="11188" cy="10819"/>
            </a:xfrm>
            <a:custGeom>
              <a:rect b="b" l="l" r="r" t="t"/>
              <a:pathLst>
                <a:path extrusionOk="0" h="88" w="91">
                  <a:moveTo>
                    <a:pt x="46" y="0"/>
                  </a:moveTo>
                  <a:cubicBezTo>
                    <a:pt x="28" y="0"/>
                    <a:pt x="15" y="15"/>
                    <a:pt x="9" y="36"/>
                  </a:cubicBezTo>
                  <a:cubicBezTo>
                    <a:pt x="0" y="52"/>
                    <a:pt x="9" y="77"/>
                    <a:pt x="33" y="85"/>
                  </a:cubicBezTo>
                  <a:cubicBezTo>
                    <a:pt x="38" y="86"/>
                    <a:pt x="42" y="87"/>
                    <a:pt x="47" y="87"/>
                  </a:cubicBezTo>
                  <a:cubicBezTo>
                    <a:pt x="66" y="87"/>
                    <a:pt x="84" y="74"/>
                    <a:pt x="91" y="60"/>
                  </a:cubicBezTo>
                  <a:cubicBezTo>
                    <a:pt x="91" y="36"/>
                    <a:pt x="83" y="11"/>
                    <a:pt x="58" y="3"/>
                  </a:cubicBezTo>
                  <a:cubicBezTo>
                    <a:pt x="54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 flipH="1" rot="5400000">
              <a:off x="990690" y="3886900"/>
              <a:ext cx="342047" cy="330237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 flipH="1" rot="5400000">
              <a:off x="1149171" y="3962144"/>
              <a:ext cx="159589" cy="152947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 flipH="1" rot="5400000">
              <a:off x="1097165" y="4097142"/>
              <a:ext cx="120614" cy="2815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 flipH="1" rot="5400000">
              <a:off x="1032556" y="3943271"/>
              <a:ext cx="149876" cy="120489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 flipH="1" rot="5400000">
              <a:off x="1107738" y="3969151"/>
              <a:ext cx="141761" cy="40204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 flipH="1" rot="5400000">
              <a:off x="1070977" y="4006898"/>
              <a:ext cx="148892" cy="131677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 flipH="1" rot="5400000">
              <a:off x="1194479" y="3997861"/>
              <a:ext cx="29385" cy="87047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 flipH="1" rot="5400000">
              <a:off x="1129193" y="3954829"/>
              <a:ext cx="122581" cy="142865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 flipH="1" rot="5400000">
              <a:off x="1089173" y="4007881"/>
              <a:ext cx="152950" cy="99342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 flipH="1" rot="5400000">
              <a:off x="1104420" y="4019070"/>
              <a:ext cx="26434" cy="98235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 flipH="1" rot="5400000">
              <a:off x="1161528" y="4056016"/>
              <a:ext cx="70942" cy="66883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 flipH="1" rot="5400000">
              <a:off x="1249621" y="4076486"/>
              <a:ext cx="21393" cy="18934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 flipH="1" rot="5400000">
              <a:off x="1108969" y="4126035"/>
              <a:ext cx="16352" cy="13893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 flipH="1" rot="5400000">
              <a:off x="1201979" y="4140236"/>
              <a:ext cx="11557" cy="12418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 flipH="1" rot="5400000">
              <a:off x="1221220" y="4119273"/>
              <a:ext cx="15738" cy="13770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 flipH="1" rot="5400000">
              <a:off x="1072023" y="3992819"/>
              <a:ext cx="15861" cy="13524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 flipH="1" rot="5400000">
              <a:off x="1127903" y="4022635"/>
              <a:ext cx="18320" cy="14385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 flipH="1" rot="5400000">
              <a:off x="1063478" y="4075626"/>
              <a:ext cx="11803" cy="12049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 flipH="1" rot="5400000">
              <a:off x="1115055" y="3960115"/>
              <a:ext cx="18197" cy="13893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 flipH="1" rot="5400000">
              <a:off x="1205667" y="3975484"/>
              <a:ext cx="16967" cy="14139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 flipH="1" rot="5400000">
              <a:off x="1239416" y="4026077"/>
              <a:ext cx="16967" cy="836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 flipH="1" rot="5400000">
              <a:off x="850469" y="3875404"/>
              <a:ext cx="268277" cy="307738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 flipH="1" rot="5400000">
              <a:off x="856434" y="3975668"/>
              <a:ext cx="114466" cy="117415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 flipH="1" rot="5400000">
              <a:off x="964996" y="4021897"/>
              <a:ext cx="92213" cy="95653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 flipH="1" rot="5400000">
              <a:off x="998439" y="3940874"/>
              <a:ext cx="51762" cy="122087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 flipH="1" rot="5400000">
              <a:off x="914035" y="3969582"/>
              <a:ext cx="107458" cy="13155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 flipH="1" rot="5400000">
              <a:off x="967332" y="3924521"/>
              <a:ext cx="99221" cy="10118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 flipH="1" rot="5400000">
              <a:off x="1008213" y="3973517"/>
              <a:ext cx="28524" cy="96268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 flipH="1" rot="5400000">
              <a:off x="904076" y="3947206"/>
              <a:ext cx="59877" cy="83113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 flipH="1" rot="5400000">
              <a:off x="928911" y="3963926"/>
              <a:ext cx="79057" cy="26557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 flipH="1" rot="5400000">
              <a:off x="1060896" y="4025217"/>
              <a:ext cx="15983" cy="13524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 flipH="1" rot="5400000">
              <a:off x="1058191" y="3991037"/>
              <a:ext cx="13402" cy="11926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 flipH="1" rot="5400000">
              <a:off x="1004463" y="3918988"/>
              <a:ext cx="13770" cy="12049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 flipH="1" rot="5400000">
              <a:off x="948276" y="3930546"/>
              <a:ext cx="16844" cy="13647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 flipH="1" rot="5400000">
              <a:off x="881823" y="3955689"/>
              <a:ext cx="18934" cy="15614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 flipH="1" rot="10522959">
              <a:off x="1504008" y="4402925"/>
              <a:ext cx="180243" cy="207784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 flipH="1" rot="10522959">
              <a:off x="1569916" y="4426936"/>
              <a:ext cx="41557" cy="163276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 flipH="1" rot="10522959">
              <a:off x="1572896" y="4492728"/>
              <a:ext cx="84097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 flipH="1" rot="10522959">
              <a:off x="1578473" y="4445281"/>
              <a:ext cx="45737" cy="139793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 flipH="1" rot="10522959">
              <a:off x="1579149" y="4501487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 flipH="1" rot="10522959">
              <a:off x="1570997" y="4520003"/>
              <a:ext cx="18319" cy="56802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 flipH="1" rot="10522959">
              <a:off x="1623323" y="4574745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 flipH="1" rot="10522959">
              <a:off x="1622407" y="4496423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 flipH="1" rot="10522959">
              <a:off x="1606259" y="4438637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 flipH="1" rot="10522959">
              <a:off x="1567440" y="4570425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 flipH="1" rot="10186313">
              <a:off x="518115" y="4308638"/>
              <a:ext cx="163801" cy="159873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 flipH="1" rot="10186313">
              <a:off x="548795" y="4335986"/>
              <a:ext cx="85518" cy="87338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 flipH="1" rot="8896978">
              <a:off x="804787" y="4551934"/>
              <a:ext cx="114852" cy="132257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 flipH="1" rot="5400000">
              <a:off x="1647587" y="4150564"/>
              <a:ext cx="180245" cy="207781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 flipH="1" rot="5400000">
              <a:off x="1718406" y="4176383"/>
              <a:ext cx="41557" cy="163274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 flipH="1" rot="5400000">
              <a:off x="1698488" y="4218553"/>
              <a:ext cx="84098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 flipH="1" rot="5400000">
              <a:off x="1723754" y="4178043"/>
              <a:ext cx="45737" cy="139791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 flipH="1" rot="5400000">
              <a:off x="1713673" y="4233738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 flipH="1" rot="5400000">
              <a:off x="1768876" y="4243328"/>
              <a:ext cx="18320" cy="56802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 flipH="1" rot="5400000">
              <a:off x="1807789" y="4218554"/>
              <a:ext cx="13279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 flipH="1" rot="5400000">
              <a:off x="1728611" y="4212529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 flipH="1" rot="5400000">
              <a:off x="1669535" y="4224025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 flipH="1" rot="5400000">
              <a:off x="1797769" y="4273327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 flipH="1" rot="-9971920">
              <a:off x="1150122" y="4367102"/>
              <a:ext cx="163800" cy="159874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 flipH="1" rot="-9971920">
              <a:off x="1185167" y="4391779"/>
              <a:ext cx="85518" cy="87339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 flipH="1" rot="-9212820">
              <a:off x="580403" y="4567882"/>
              <a:ext cx="69129" cy="79605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 flipH="1" rot="-9212820">
              <a:off x="1260225" y="4628858"/>
              <a:ext cx="69129" cy="79605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 flipH="1" rot="8099941">
              <a:off x="926435" y="3684106"/>
              <a:ext cx="150701" cy="173728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 flipH="1" rot="8099941">
              <a:off x="983178" y="3705693"/>
              <a:ext cx="34746" cy="136515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 flipH="1" rot="8099941">
              <a:off x="980513" y="3747683"/>
              <a:ext cx="70313" cy="25494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 flipH="1" rot="8099941">
              <a:off x="991789" y="3713947"/>
              <a:ext cx="38241" cy="116881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 flipH="1" rot="8099941">
              <a:off x="988206" y="3758988"/>
              <a:ext cx="46567" cy="1356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 flipH="1" rot="8099941">
              <a:off x="1007757" y="3781279"/>
              <a:ext cx="15317" cy="47492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 flipH="1" rot="8099941">
              <a:off x="1059184" y="3793598"/>
              <a:ext cx="11102" cy="10280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 flipH="1" rot="8099941">
              <a:off x="1015868" y="3743793"/>
              <a:ext cx="12541" cy="9869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 flipH="1" rot="8099941">
              <a:off x="974203" y="3715729"/>
              <a:ext cx="12644" cy="9663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 flipH="1" rot="8099941">
              <a:off x="1020869" y="3820692"/>
              <a:ext cx="12644" cy="9663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 flipH="1" rot="-6987682">
              <a:off x="471534" y="3409066"/>
              <a:ext cx="180242" cy="20777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 flipH="1" rot="-6987682">
              <a:off x="537969" y="3428785"/>
              <a:ext cx="41556" cy="163272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 flipH="1" rot="-6987682">
              <a:off x="526281" y="3517461"/>
              <a:ext cx="84097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 flipH="1" rot="-6987682">
              <a:off x="533712" y="3452866"/>
              <a:ext cx="45737" cy="139790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 flipH="1" rot="-6987682">
              <a:off x="536013" y="3517820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 flipH="1" rot="-6987682">
              <a:off x="508698" y="3487060"/>
              <a:ext cx="18319" cy="56801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 flipH="1" rot="-6987682">
              <a:off x="499595" y="3567630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 flipH="1" rot="-6987682">
              <a:off x="571641" y="3538591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 flipH="1" rot="-6987682">
              <a:off x="619343" y="3502235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 flipH="1" rot="-6987682">
              <a:off x="482575" y="3515240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4"/>
          <p:cNvSpPr txBox="1"/>
          <p:nvPr>
            <p:ph type="title"/>
          </p:nvPr>
        </p:nvSpPr>
        <p:spPr>
          <a:xfrm>
            <a:off x="3865213" y="256192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5" name="Google Shape;1285;p14"/>
          <p:cNvSpPr txBox="1"/>
          <p:nvPr>
            <p:ph idx="1" type="subTitle"/>
          </p:nvPr>
        </p:nvSpPr>
        <p:spPr>
          <a:xfrm>
            <a:off x="3023224" y="1412050"/>
            <a:ext cx="51651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">
  <p:cSld name="CUSTOM_2_1"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5"/>
          <p:cNvSpPr txBox="1"/>
          <p:nvPr>
            <p:ph type="title"/>
          </p:nvPr>
        </p:nvSpPr>
        <p:spPr>
          <a:xfrm>
            <a:off x="713225" y="445025"/>
            <a:ext cx="42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8" name="Google Shape;1288;p15"/>
          <p:cNvSpPr txBox="1"/>
          <p:nvPr>
            <p:ph idx="1" type="subTitle"/>
          </p:nvPr>
        </p:nvSpPr>
        <p:spPr>
          <a:xfrm>
            <a:off x="3413975" y="2654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9" name="Google Shape;1289;p15"/>
          <p:cNvSpPr txBox="1"/>
          <p:nvPr>
            <p:ph idx="2" type="subTitle"/>
          </p:nvPr>
        </p:nvSpPr>
        <p:spPr>
          <a:xfrm>
            <a:off x="3414025" y="2955025"/>
            <a:ext cx="2316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0" name="Google Shape;1290;p15"/>
          <p:cNvSpPr txBox="1"/>
          <p:nvPr>
            <p:ph idx="3" type="subTitle"/>
          </p:nvPr>
        </p:nvSpPr>
        <p:spPr>
          <a:xfrm>
            <a:off x="6000625" y="2654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1" name="Google Shape;1291;p15"/>
          <p:cNvSpPr txBox="1"/>
          <p:nvPr>
            <p:ph idx="4" type="subTitle"/>
          </p:nvPr>
        </p:nvSpPr>
        <p:spPr>
          <a:xfrm>
            <a:off x="6000625" y="2955025"/>
            <a:ext cx="2316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2" name="Google Shape;1292;p15"/>
          <p:cNvSpPr txBox="1"/>
          <p:nvPr>
            <p:ph idx="5" type="subTitle"/>
          </p:nvPr>
        </p:nvSpPr>
        <p:spPr>
          <a:xfrm>
            <a:off x="827325" y="2654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3" name="Google Shape;1293;p15"/>
          <p:cNvSpPr txBox="1"/>
          <p:nvPr>
            <p:ph idx="6" type="subTitle"/>
          </p:nvPr>
        </p:nvSpPr>
        <p:spPr>
          <a:xfrm>
            <a:off x="827325" y="2955025"/>
            <a:ext cx="2316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4" name="Google Shape;1294;p15"/>
          <p:cNvSpPr/>
          <p:nvPr/>
        </p:nvSpPr>
        <p:spPr>
          <a:xfrm flipH="1">
            <a:off x="-298700" y="3550675"/>
            <a:ext cx="9741461" cy="1805395"/>
          </a:xfrm>
          <a:custGeom>
            <a:rect b="b" l="l" r="r" t="t"/>
            <a:pathLst>
              <a:path extrusionOk="0" h="27242" w="146991">
                <a:moveTo>
                  <a:pt x="144843" y="0"/>
                </a:moveTo>
                <a:cubicBezTo>
                  <a:pt x="144843" y="0"/>
                  <a:pt x="135434" y="6556"/>
                  <a:pt x="131506" y="6556"/>
                </a:cubicBezTo>
                <a:cubicBezTo>
                  <a:pt x="127550" y="6556"/>
                  <a:pt x="123962" y="9325"/>
                  <a:pt x="123962" y="9325"/>
                </a:cubicBezTo>
                <a:cubicBezTo>
                  <a:pt x="123962" y="9325"/>
                  <a:pt x="106358" y="15344"/>
                  <a:pt x="104663" y="15344"/>
                </a:cubicBezTo>
                <a:cubicBezTo>
                  <a:pt x="102939" y="15344"/>
                  <a:pt x="91834" y="21051"/>
                  <a:pt x="91834" y="21051"/>
                </a:cubicBezTo>
                <a:cubicBezTo>
                  <a:pt x="91834" y="21051"/>
                  <a:pt x="77557" y="18933"/>
                  <a:pt x="71983" y="18933"/>
                </a:cubicBezTo>
                <a:cubicBezTo>
                  <a:pt x="70991" y="18933"/>
                  <a:pt x="70275" y="19000"/>
                  <a:pt x="69964" y="19158"/>
                </a:cubicBezTo>
                <a:cubicBezTo>
                  <a:pt x="68268" y="20006"/>
                  <a:pt x="59255" y="22860"/>
                  <a:pt x="56146" y="23820"/>
                </a:cubicBezTo>
                <a:cubicBezTo>
                  <a:pt x="55468" y="24047"/>
                  <a:pt x="54734" y="24160"/>
                  <a:pt x="54027" y="24160"/>
                </a:cubicBezTo>
                <a:lnTo>
                  <a:pt x="52727" y="24160"/>
                </a:lnTo>
                <a:cubicBezTo>
                  <a:pt x="52727" y="24160"/>
                  <a:pt x="52626" y="24161"/>
                  <a:pt x="52437" y="24161"/>
                </a:cubicBezTo>
                <a:cubicBezTo>
                  <a:pt x="50699" y="24161"/>
                  <a:pt x="41511" y="24023"/>
                  <a:pt x="34276" y="21221"/>
                </a:cubicBezTo>
                <a:cubicBezTo>
                  <a:pt x="27392" y="18564"/>
                  <a:pt x="9419" y="16547"/>
                  <a:pt x="2617" y="16547"/>
                </a:cubicBezTo>
                <a:cubicBezTo>
                  <a:pt x="1462" y="16547"/>
                  <a:pt x="629" y="16605"/>
                  <a:pt x="227" y="16728"/>
                </a:cubicBezTo>
                <a:lnTo>
                  <a:pt x="1" y="26166"/>
                </a:lnTo>
                <a:lnTo>
                  <a:pt x="72733" y="26703"/>
                </a:lnTo>
                <a:cubicBezTo>
                  <a:pt x="73318" y="26583"/>
                  <a:pt x="73884" y="26536"/>
                  <a:pt x="74425" y="26536"/>
                </a:cubicBezTo>
                <a:cubicBezTo>
                  <a:pt x="76514" y="26536"/>
                  <a:pt x="78220" y="27241"/>
                  <a:pt x="79124" y="27241"/>
                </a:cubicBezTo>
                <a:cubicBezTo>
                  <a:pt x="79151" y="27241"/>
                  <a:pt x="79178" y="27241"/>
                  <a:pt x="79204" y="27240"/>
                </a:cubicBezTo>
                <a:cubicBezTo>
                  <a:pt x="80002" y="27178"/>
                  <a:pt x="80992" y="26761"/>
                  <a:pt x="82090" y="26761"/>
                </a:cubicBezTo>
                <a:cubicBezTo>
                  <a:pt x="82508" y="26761"/>
                  <a:pt x="82941" y="26822"/>
                  <a:pt x="83386" y="26985"/>
                </a:cubicBezTo>
                <a:lnTo>
                  <a:pt x="94632" y="26166"/>
                </a:lnTo>
                <a:cubicBezTo>
                  <a:pt x="95945" y="25968"/>
                  <a:pt x="97274" y="25869"/>
                  <a:pt x="98605" y="25869"/>
                </a:cubicBezTo>
                <a:cubicBezTo>
                  <a:pt x="99937" y="25869"/>
                  <a:pt x="101272" y="25968"/>
                  <a:pt x="102600" y="26166"/>
                </a:cubicBezTo>
                <a:lnTo>
                  <a:pt x="146991" y="26166"/>
                </a:lnTo>
                <a:cubicBezTo>
                  <a:pt x="146341" y="14524"/>
                  <a:pt x="144843" y="0"/>
                  <a:pt x="1448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5" name="Google Shape;1295;p15"/>
          <p:cNvGrpSpPr/>
          <p:nvPr/>
        </p:nvGrpSpPr>
        <p:grpSpPr>
          <a:xfrm>
            <a:off x="5729976" y="-172030"/>
            <a:ext cx="3705461" cy="1985296"/>
            <a:chOff x="5729976" y="-172030"/>
            <a:chExt cx="3705461" cy="1985296"/>
          </a:xfrm>
        </p:grpSpPr>
        <p:sp>
          <p:nvSpPr>
            <p:cNvPr id="1296" name="Google Shape;1296;p15"/>
            <p:cNvSpPr/>
            <p:nvPr/>
          </p:nvSpPr>
          <p:spPr>
            <a:xfrm rot="-6299984">
              <a:off x="7274864" y="-558457"/>
              <a:ext cx="1316297" cy="2758150"/>
            </a:xfrm>
            <a:custGeom>
              <a:rect b="b" l="l" r="r" t="t"/>
              <a:pathLst>
                <a:path extrusionOk="0" h="37059" w="17686">
                  <a:moveTo>
                    <a:pt x="9398" y="1"/>
                  </a:moveTo>
                  <a:lnTo>
                    <a:pt x="9398" y="1"/>
                  </a:lnTo>
                  <a:cubicBezTo>
                    <a:pt x="8839" y="83"/>
                    <a:pt x="8888" y="972"/>
                    <a:pt x="8699" y="1400"/>
                  </a:cubicBezTo>
                  <a:cubicBezTo>
                    <a:pt x="8444" y="1967"/>
                    <a:pt x="8098" y="2511"/>
                    <a:pt x="7785" y="3045"/>
                  </a:cubicBezTo>
                  <a:cubicBezTo>
                    <a:pt x="7472" y="3589"/>
                    <a:pt x="7028" y="4066"/>
                    <a:pt x="6740" y="4617"/>
                  </a:cubicBezTo>
                  <a:cubicBezTo>
                    <a:pt x="6320" y="5432"/>
                    <a:pt x="6394" y="6403"/>
                    <a:pt x="6016" y="7226"/>
                  </a:cubicBezTo>
                  <a:cubicBezTo>
                    <a:pt x="6559" y="8008"/>
                    <a:pt x="6501" y="8526"/>
                    <a:pt x="6427" y="9465"/>
                  </a:cubicBezTo>
                  <a:cubicBezTo>
                    <a:pt x="6353" y="10312"/>
                    <a:pt x="6378" y="11143"/>
                    <a:pt x="6386" y="11983"/>
                  </a:cubicBezTo>
                  <a:cubicBezTo>
                    <a:pt x="6386" y="13036"/>
                    <a:pt x="5711" y="14353"/>
                    <a:pt x="5399" y="15365"/>
                  </a:cubicBezTo>
                  <a:cubicBezTo>
                    <a:pt x="5385" y="15366"/>
                    <a:pt x="5373" y="15366"/>
                    <a:pt x="5360" y="15366"/>
                  </a:cubicBezTo>
                  <a:cubicBezTo>
                    <a:pt x="4780" y="15366"/>
                    <a:pt x="4756" y="14639"/>
                    <a:pt x="4699" y="14172"/>
                  </a:cubicBezTo>
                  <a:cubicBezTo>
                    <a:pt x="4609" y="13538"/>
                    <a:pt x="4567" y="13077"/>
                    <a:pt x="4378" y="12518"/>
                  </a:cubicBezTo>
                  <a:cubicBezTo>
                    <a:pt x="4271" y="12608"/>
                    <a:pt x="4214" y="12740"/>
                    <a:pt x="4214" y="12872"/>
                  </a:cubicBezTo>
                  <a:cubicBezTo>
                    <a:pt x="4197" y="13036"/>
                    <a:pt x="4329" y="13398"/>
                    <a:pt x="4345" y="13596"/>
                  </a:cubicBezTo>
                  <a:cubicBezTo>
                    <a:pt x="4395" y="14073"/>
                    <a:pt x="4395" y="14567"/>
                    <a:pt x="4428" y="15052"/>
                  </a:cubicBezTo>
                  <a:cubicBezTo>
                    <a:pt x="4452" y="15390"/>
                    <a:pt x="4395" y="15958"/>
                    <a:pt x="4551" y="16246"/>
                  </a:cubicBezTo>
                  <a:cubicBezTo>
                    <a:pt x="4642" y="16402"/>
                    <a:pt x="4880" y="16476"/>
                    <a:pt x="5004" y="16608"/>
                  </a:cubicBezTo>
                  <a:cubicBezTo>
                    <a:pt x="5456" y="17135"/>
                    <a:pt x="5308" y="18073"/>
                    <a:pt x="5316" y="18723"/>
                  </a:cubicBezTo>
                  <a:cubicBezTo>
                    <a:pt x="5325" y="19686"/>
                    <a:pt x="5432" y="19752"/>
                    <a:pt x="5966" y="20385"/>
                  </a:cubicBezTo>
                  <a:cubicBezTo>
                    <a:pt x="6287" y="20764"/>
                    <a:pt x="6304" y="21085"/>
                    <a:pt x="6353" y="21529"/>
                  </a:cubicBezTo>
                  <a:cubicBezTo>
                    <a:pt x="6427" y="22187"/>
                    <a:pt x="6468" y="22846"/>
                    <a:pt x="6534" y="23504"/>
                  </a:cubicBezTo>
                  <a:cubicBezTo>
                    <a:pt x="6592" y="24072"/>
                    <a:pt x="4913" y="25899"/>
                    <a:pt x="4592" y="26689"/>
                  </a:cubicBezTo>
                  <a:cubicBezTo>
                    <a:pt x="4304" y="27413"/>
                    <a:pt x="4115" y="28294"/>
                    <a:pt x="3909" y="29051"/>
                  </a:cubicBezTo>
                  <a:cubicBezTo>
                    <a:pt x="3753" y="29611"/>
                    <a:pt x="3744" y="30113"/>
                    <a:pt x="3391" y="30565"/>
                  </a:cubicBezTo>
                  <a:cubicBezTo>
                    <a:pt x="2815" y="31306"/>
                    <a:pt x="2782" y="31824"/>
                    <a:pt x="2206" y="32466"/>
                  </a:cubicBezTo>
                  <a:cubicBezTo>
                    <a:pt x="1827" y="32878"/>
                    <a:pt x="1267" y="33240"/>
                    <a:pt x="831" y="33594"/>
                  </a:cubicBezTo>
                  <a:cubicBezTo>
                    <a:pt x="601" y="33783"/>
                    <a:pt x="379" y="33939"/>
                    <a:pt x="173" y="34112"/>
                  </a:cubicBezTo>
                  <a:cubicBezTo>
                    <a:pt x="123" y="35091"/>
                    <a:pt x="66" y="36079"/>
                    <a:pt x="0" y="37058"/>
                  </a:cubicBezTo>
                  <a:cubicBezTo>
                    <a:pt x="568" y="36318"/>
                    <a:pt x="1193" y="35676"/>
                    <a:pt x="1852" y="34993"/>
                  </a:cubicBezTo>
                  <a:cubicBezTo>
                    <a:pt x="2173" y="34647"/>
                    <a:pt x="2518" y="34310"/>
                    <a:pt x="2872" y="34005"/>
                  </a:cubicBezTo>
                  <a:cubicBezTo>
                    <a:pt x="3168" y="33758"/>
                    <a:pt x="3555" y="33701"/>
                    <a:pt x="3753" y="33347"/>
                  </a:cubicBezTo>
                  <a:cubicBezTo>
                    <a:pt x="3868" y="33141"/>
                    <a:pt x="3926" y="32919"/>
                    <a:pt x="4041" y="32713"/>
                  </a:cubicBezTo>
                  <a:cubicBezTo>
                    <a:pt x="4140" y="32532"/>
                    <a:pt x="4255" y="32367"/>
                    <a:pt x="4395" y="32211"/>
                  </a:cubicBezTo>
                  <a:cubicBezTo>
                    <a:pt x="4699" y="31833"/>
                    <a:pt x="4806" y="31339"/>
                    <a:pt x="5053" y="30853"/>
                  </a:cubicBezTo>
                  <a:cubicBezTo>
                    <a:pt x="5119" y="30713"/>
                    <a:pt x="5176" y="30565"/>
                    <a:pt x="5209" y="30417"/>
                  </a:cubicBezTo>
                  <a:cubicBezTo>
                    <a:pt x="5382" y="29627"/>
                    <a:pt x="5020" y="28903"/>
                    <a:pt x="5333" y="28137"/>
                  </a:cubicBezTo>
                  <a:cubicBezTo>
                    <a:pt x="5464" y="27817"/>
                    <a:pt x="5662" y="27471"/>
                    <a:pt x="5744" y="27125"/>
                  </a:cubicBezTo>
                  <a:cubicBezTo>
                    <a:pt x="5794" y="26936"/>
                    <a:pt x="6197" y="26804"/>
                    <a:pt x="6518" y="26179"/>
                  </a:cubicBezTo>
                  <a:cubicBezTo>
                    <a:pt x="6896" y="25438"/>
                    <a:pt x="7300" y="25224"/>
                    <a:pt x="7374" y="24385"/>
                  </a:cubicBezTo>
                  <a:cubicBezTo>
                    <a:pt x="7398" y="24023"/>
                    <a:pt x="7942" y="23512"/>
                    <a:pt x="7892" y="23150"/>
                  </a:cubicBezTo>
                  <a:cubicBezTo>
                    <a:pt x="7843" y="22731"/>
                    <a:pt x="7530" y="22171"/>
                    <a:pt x="7703" y="21751"/>
                  </a:cubicBezTo>
                  <a:cubicBezTo>
                    <a:pt x="7802" y="21496"/>
                    <a:pt x="8188" y="21266"/>
                    <a:pt x="8353" y="21002"/>
                  </a:cubicBezTo>
                  <a:cubicBezTo>
                    <a:pt x="8814" y="20286"/>
                    <a:pt x="8913" y="19414"/>
                    <a:pt x="9472" y="18756"/>
                  </a:cubicBezTo>
                  <a:cubicBezTo>
                    <a:pt x="10065" y="18064"/>
                    <a:pt x="10690" y="17859"/>
                    <a:pt x="11513" y="17538"/>
                  </a:cubicBezTo>
                  <a:cubicBezTo>
                    <a:pt x="11916" y="17390"/>
                    <a:pt x="12270" y="16879"/>
                    <a:pt x="12632" y="16846"/>
                  </a:cubicBezTo>
                  <a:cubicBezTo>
                    <a:pt x="12659" y="16844"/>
                    <a:pt x="12684" y="16842"/>
                    <a:pt x="12710" y="16842"/>
                  </a:cubicBezTo>
                  <a:cubicBezTo>
                    <a:pt x="13293" y="16842"/>
                    <a:pt x="13607" y="17548"/>
                    <a:pt x="14073" y="17785"/>
                  </a:cubicBezTo>
                  <a:cubicBezTo>
                    <a:pt x="14575" y="18048"/>
                    <a:pt x="15085" y="18394"/>
                    <a:pt x="15587" y="18632"/>
                  </a:cubicBezTo>
                  <a:cubicBezTo>
                    <a:pt x="15924" y="18789"/>
                    <a:pt x="16278" y="18805"/>
                    <a:pt x="16624" y="18994"/>
                  </a:cubicBezTo>
                  <a:cubicBezTo>
                    <a:pt x="16774" y="19080"/>
                    <a:pt x="17185" y="19323"/>
                    <a:pt x="17448" y="19323"/>
                  </a:cubicBezTo>
                  <a:cubicBezTo>
                    <a:pt x="17588" y="19323"/>
                    <a:pt x="17686" y="19253"/>
                    <a:pt x="17677" y="19052"/>
                  </a:cubicBezTo>
                  <a:cubicBezTo>
                    <a:pt x="17625" y="19018"/>
                    <a:pt x="17565" y="19001"/>
                    <a:pt x="17506" y="19001"/>
                  </a:cubicBezTo>
                  <a:cubicBezTo>
                    <a:pt x="17408" y="19001"/>
                    <a:pt x="17311" y="19047"/>
                    <a:pt x="17249" y="19134"/>
                  </a:cubicBezTo>
                  <a:cubicBezTo>
                    <a:pt x="16764" y="18822"/>
                    <a:pt x="16253" y="18534"/>
                    <a:pt x="15735" y="18287"/>
                  </a:cubicBezTo>
                  <a:cubicBezTo>
                    <a:pt x="15472" y="18171"/>
                    <a:pt x="15159" y="18163"/>
                    <a:pt x="15348" y="17760"/>
                  </a:cubicBezTo>
                  <a:cubicBezTo>
                    <a:pt x="15636" y="17143"/>
                    <a:pt x="17570" y="17365"/>
                    <a:pt x="17496" y="16501"/>
                  </a:cubicBezTo>
                  <a:lnTo>
                    <a:pt x="17496" y="16501"/>
                  </a:lnTo>
                  <a:cubicBezTo>
                    <a:pt x="17323" y="16739"/>
                    <a:pt x="16969" y="16772"/>
                    <a:pt x="16698" y="16879"/>
                  </a:cubicBezTo>
                  <a:cubicBezTo>
                    <a:pt x="16159" y="17101"/>
                    <a:pt x="15871" y="17308"/>
                    <a:pt x="15321" y="17308"/>
                  </a:cubicBezTo>
                  <a:cubicBezTo>
                    <a:pt x="15300" y="17308"/>
                    <a:pt x="15279" y="17308"/>
                    <a:pt x="15258" y="17307"/>
                  </a:cubicBezTo>
                  <a:cubicBezTo>
                    <a:pt x="14278" y="17283"/>
                    <a:pt x="13727" y="16501"/>
                    <a:pt x="12855" y="16130"/>
                  </a:cubicBezTo>
                  <a:cubicBezTo>
                    <a:pt x="12715" y="16073"/>
                    <a:pt x="12369" y="16122"/>
                    <a:pt x="12279" y="15949"/>
                  </a:cubicBezTo>
                  <a:cubicBezTo>
                    <a:pt x="12237" y="15875"/>
                    <a:pt x="12320" y="15159"/>
                    <a:pt x="12353" y="15044"/>
                  </a:cubicBezTo>
                  <a:cubicBezTo>
                    <a:pt x="12517" y="14468"/>
                    <a:pt x="13217" y="14164"/>
                    <a:pt x="13390" y="13596"/>
                  </a:cubicBezTo>
                  <a:cubicBezTo>
                    <a:pt x="13352" y="13582"/>
                    <a:pt x="13315" y="13575"/>
                    <a:pt x="13276" y="13575"/>
                  </a:cubicBezTo>
                  <a:cubicBezTo>
                    <a:pt x="12739" y="13575"/>
                    <a:pt x="12119" y="14898"/>
                    <a:pt x="11958" y="15275"/>
                  </a:cubicBezTo>
                  <a:cubicBezTo>
                    <a:pt x="11793" y="15653"/>
                    <a:pt x="11834" y="16180"/>
                    <a:pt x="11579" y="16484"/>
                  </a:cubicBezTo>
                  <a:cubicBezTo>
                    <a:pt x="11233" y="16912"/>
                    <a:pt x="10435" y="17159"/>
                    <a:pt x="9958" y="17406"/>
                  </a:cubicBezTo>
                  <a:cubicBezTo>
                    <a:pt x="8748" y="18032"/>
                    <a:pt x="7974" y="19546"/>
                    <a:pt x="7514" y="20780"/>
                  </a:cubicBezTo>
                  <a:cubicBezTo>
                    <a:pt x="7053" y="20254"/>
                    <a:pt x="7143" y="19768"/>
                    <a:pt x="6789" y="19233"/>
                  </a:cubicBezTo>
                  <a:cubicBezTo>
                    <a:pt x="6551" y="18871"/>
                    <a:pt x="6255" y="18756"/>
                    <a:pt x="6115" y="18246"/>
                  </a:cubicBezTo>
                  <a:cubicBezTo>
                    <a:pt x="5901" y="17472"/>
                    <a:pt x="6024" y="16287"/>
                    <a:pt x="6148" y="15472"/>
                  </a:cubicBezTo>
                  <a:cubicBezTo>
                    <a:pt x="6230" y="14970"/>
                    <a:pt x="6518" y="14649"/>
                    <a:pt x="6666" y="14221"/>
                  </a:cubicBezTo>
                  <a:cubicBezTo>
                    <a:pt x="6806" y="13826"/>
                    <a:pt x="6781" y="13415"/>
                    <a:pt x="6880" y="13020"/>
                  </a:cubicBezTo>
                  <a:cubicBezTo>
                    <a:pt x="7094" y="12139"/>
                    <a:pt x="7802" y="12090"/>
                    <a:pt x="8493" y="11629"/>
                  </a:cubicBezTo>
                  <a:cubicBezTo>
                    <a:pt x="9127" y="11217"/>
                    <a:pt x="9374" y="10674"/>
                    <a:pt x="9810" y="10065"/>
                  </a:cubicBezTo>
                  <a:cubicBezTo>
                    <a:pt x="10262" y="9440"/>
                    <a:pt x="10904" y="8773"/>
                    <a:pt x="11233" y="8074"/>
                  </a:cubicBezTo>
                  <a:cubicBezTo>
                    <a:pt x="11414" y="7695"/>
                    <a:pt x="11324" y="7119"/>
                    <a:pt x="11867" y="6946"/>
                  </a:cubicBezTo>
                  <a:cubicBezTo>
                    <a:pt x="11834" y="6848"/>
                    <a:pt x="11785" y="6765"/>
                    <a:pt x="11727" y="6691"/>
                  </a:cubicBezTo>
                  <a:cubicBezTo>
                    <a:pt x="11456" y="7053"/>
                    <a:pt x="11069" y="7424"/>
                    <a:pt x="10912" y="7843"/>
                  </a:cubicBezTo>
                  <a:cubicBezTo>
                    <a:pt x="10822" y="8082"/>
                    <a:pt x="10880" y="8362"/>
                    <a:pt x="10764" y="8592"/>
                  </a:cubicBezTo>
                  <a:cubicBezTo>
                    <a:pt x="10624" y="8872"/>
                    <a:pt x="10303" y="9160"/>
                    <a:pt x="10114" y="9399"/>
                  </a:cubicBezTo>
                  <a:cubicBezTo>
                    <a:pt x="9703" y="9909"/>
                    <a:pt x="9258" y="10411"/>
                    <a:pt x="8822" y="10905"/>
                  </a:cubicBezTo>
                  <a:cubicBezTo>
                    <a:pt x="8460" y="11324"/>
                    <a:pt x="8016" y="11431"/>
                    <a:pt x="7555" y="11744"/>
                  </a:cubicBezTo>
                  <a:cubicBezTo>
                    <a:pt x="6938" y="11259"/>
                    <a:pt x="7349" y="10534"/>
                    <a:pt x="7571" y="9934"/>
                  </a:cubicBezTo>
                  <a:cubicBezTo>
                    <a:pt x="7884" y="9078"/>
                    <a:pt x="7530" y="8238"/>
                    <a:pt x="7802" y="7341"/>
                  </a:cubicBezTo>
                  <a:cubicBezTo>
                    <a:pt x="7925" y="6946"/>
                    <a:pt x="8081" y="6609"/>
                    <a:pt x="8139" y="6189"/>
                  </a:cubicBezTo>
                  <a:cubicBezTo>
                    <a:pt x="8197" y="5769"/>
                    <a:pt x="8213" y="5374"/>
                    <a:pt x="8493" y="5021"/>
                  </a:cubicBezTo>
                  <a:cubicBezTo>
                    <a:pt x="8616" y="4864"/>
                    <a:pt x="8839" y="4774"/>
                    <a:pt x="8954" y="4617"/>
                  </a:cubicBezTo>
                  <a:cubicBezTo>
                    <a:pt x="9085" y="4436"/>
                    <a:pt x="9118" y="4124"/>
                    <a:pt x="9242" y="3918"/>
                  </a:cubicBezTo>
                  <a:lnTo>
                    <a:pt x="9242" y="3918"/>
                  </a:lnTo>
                  <a:cubicBezTo>
                    <a:pt x="8872" y="4296"/>
                    <a:pt x="8402" y="4848"/>
                    <a:pt x="8139" y="5292"/>
                  </a:cubicBezTo>
                  <a:cubicBezTo>
                    <a:pt x="7752" y="5967"/>
                    <a:pt x="7711" y="6716"/>
                    <a:pt x="7522" y="7448"/>
                  </a:cubicBezTo>
                  <a:cubicBezTo>
                    <a:pt x="7407" y="7909"/>
                    <a:pt x="7201" y="8354"/>
                    <a:pt x="7069" y="8806"/>
                  </a:cubicBezTo>
                  <a:cubicBezTo>
                    <a:pt x="6715" y="8230"/>
                    <a:pt x="6798" y="7588"/>
                    <a:pt x="6608" y="6987"/>
                  </a:cubicBezTo>
                  <a:cubicBezTo>
                    <a:pt x="6477" y="6568"/>
                    <a:pt x="6353" y="6666"/>
                    <a:pt x="6460" y="6123"/>
                  </a:cubicBezTo>
                  <a:cubicBezTo>
                    <a:pt x="6567" y="5588"/>
                    <a:pt x="6921" y="4807"/>
                    <a:pt x="7168" y="4321"/>
                  </a:cubicBezTo>
                  <a:cubicBezTo>
                    <a:pt x="7489" y="3687"/>
                    <a:pt x="8098" y="3292"/>
                    <a:pt x="8411" y="2634"/>
                  </a:cubicBezTo>
                  <a:cubicBezTo>
                    <a:pt x="8814" y="1811"/>
                    <a:pt x="9069" y="865"/>
                    <a:pt x="9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7" name="Google Shape;1297;p15"/>
            <p:cNvGrpSpPr/>
            <p:nvPr/>
          </p:nvGrpSpPr>
          <p:grpSpPr>
            <a:xfrm rot="-1773394">
              <a:off x="7572829" y="464228"/>
              <a:ext cx="236711" cy="175996"/>
              <a:chOff x="11033563" y="2785871"/>
              <a:chExt cx="236702" cy="175990"/>
            </a:xfrm>
          </p:grpSpPr>
          <p:sp>
            <p:nvSpPr>
              <p:cNvPr id="1298" name="Google Shape;1298;p15"/>
              <p:cNvSpPr/>
              <p:nvPr/>
            </p:nvSpPr>
            <p:spPr>
              <a:xfrm rot="-316228">
                <a:off x="11173877" y="2816647"/>
                <a:ext cx="14214" cy="12627"/>
              </a:xfrm>
              <a:custGeom>
                <a:rect b="b" l="l" r="r" t="t"/>
                <a:pathLst>
                  <a:path extrusionOk="0" h="175" w="197">
                    <a:moveTo>
                      <a:pt x="105" y="1"/>
                    </a:moveTo>
                    <a:cubicBezTo>
                      <a:pt x="52" y="1"/>
                      <a:pt x="0" y="43"/>
                      <a:pt x="19" y="109"/>
                    </a:cubicBezTo>
                    <a:cubicBezTo>
                      <a:pt x="30" y="154"/>
                      <a:pt x="64" y="175"/>
                      <a:pt x="99" y="175"/>
                    </a:cubicBezTo>
                    <a:cubicBezTo>
                      <a:pt x="147" y="175"/>
                      <a:pt x="197" y="138"/>
                      <a:pt x="192" y="76"/>
                    </a:cubicBezTo>
                    <a:cubicBezTo>
                      <a:pt x="182" y="24"/>
                      <a:pt x="143" y="1"/>
                      <a:pt x="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 rot="-316228">
                <a:off x="11213666" y="2845853"/>
                <a:ext cx="12987" cy="11039"/>
              </a:xfrm>
              <a:custGeom>
                <a:rect b="b" l="l" r="r" t="t"/>
                <a:pathLst>
                  <a:path extrusionOk="0" h="153" w="180">
                    <a:moveTo>
                      <a:pt x="77" y="1"/>
                    </a:moveTo>
                    <a:cubicBezTo>
                      <a:pt x="73" y="1"/>
                      <a:pt x="70" y="1"/>
                      <a:pt x="66" y="2"/>
                    </a:cubicBezTo>
                    <a:cubicBezTo>
                      <a:pt x="25" y="10"/>
                      <a:pt x="0" y="51"/>
                      <a:pt x="8" y="92"/>
                    </a:cubicBezTo>
                    <a:cubicBezTo>
                      <a:pt x="18" y="130"/>
                      <a:pt x="50" y="152"/>
                      <a:pt x="83" y="152"/>
                    </a:cubicBezTo>
                    <a:cubicBezTo>
                      <a:pt x="107" y="152"/>
                      <a:pt x="131" y="141"/>
                      <a:pt x="148" y="117"/>
                    </a:cubicBezTo>
                    <a:cubicBezTo>
                      <a:pt x="179" y="63"/>
                      <a:pt x="137" y="1"/>
                      <a:pt x="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 rot="-316228">
                <a:off x="11151522" y="2824026"/>
                <a:ext cx="32684" cy="51156"/>
              </a:xfrm>
              <a:custGeom>
                <a:rect b="b" l="l" r="r" t="t"/>
                <a:pathLst>
                  <a:path extrusionOk="0" h="709" w="453">
                    <a:moveTo>
                      <a:pt x="445" y="0"/>
                    </a:moveTo>
                    <a:cubicBezTo>
                      <a:pt x="206" y="165"/>
                      <a:pt x="50" y="420"/>
                      <a:pt x="0" y="708"/>
                    </a:cubicBezTo>
                    <a:lnTo>
                      <a:pt x="33" y="708"/>
                    </a:lnTo>
                    <a:cubicBezTo>
                      <a:pt x="74" y="428"/>
                      <a:pt x="231" y="181"/>
                      <a:pt x="453" y="17"/>
                    </a:cubicBez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 rot="-316228">
                <a:off x="11150916" y="2825680"/>
                <a:ext cx="51876" cy="60536"/>
              </a:xfrm>
              <a:custGeom>
                <a:rect b="b" l="l" r="r" t="t"/>
                <a:pathLst>
                  <a:path extrusionOk="0" h="839" w="719">
                    <a:moveTo>
                      <a:pt x="682" y="1"/>
                    </a:moveTo>
                    <a:cubicBezTo>
                      <a:pt x="677" y="1"/>
                      <a:pt x="672" y="3"/>
                      <a:pt x="667" y="7"/>
                    </a:cubicBezTo>
                    <a:cubicBezTo>
                      <a:pt x="355" y="189"/>
                      <a:pt x="124" y="468"/>
                      <a:pt x="9" y="806"/>
                    </a:cubicBezTo>
                    <a:cubicBezTo>
                      <a:pt x="1" y="822"/>
                      <a:pt x="9" y="839"/>
                      <a:pt x="25" y="839"/>
                    </a:cubicBezTo>
                    <a:lnTo>
                      <a:pt x="34" y="839"/>
                    </a:lnTo>
                    <a:cubicBezTo>
                      <a:pt x="42" y="839"/>
                      <a:pt x="50" y="839"/>
                      <a:pt x="58" y="822"/>
                    </a:cubicBezTo>
                    <a:cubicBezTo>
                      <a:pt x="165" y="501"/>
                      <a:pt x="388" y="221"/>
                      <a:pt x="692" y="49"/>
                    </a:cubicBezTo>
                    <a:cubicBezTo>
                      <a:pt x="719" y="35"/>
                      <a:pt x="702" y="1"/>
                      <a:pt x="6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 rot="-316228">
                <a:off x="11133810" y="2817944"/>
                <a:ext cx="23304" cy="69339"/>
              </a:xfrm>
              <a:custGeom>
                <a:rect b="b" l="l" r="r" t="t"/>
                <a:pathLst>
                  <a:path extrusionOk="0" h="961" w="323">
                    <a:moveTo>
                      <a:pt x="38" y="1"/>
                    </a:moveTo>
                    <a:cubicBezTo>
                      <a:pt x="20" y="1"/>
                      <a:pt x="1" y="22"/>
                      <a:pt x="18" y="39"/>
                    </a:cubicBezTo>
                    <a:cubicBezTo>
                      <a:pt x="191" y="303"/>
                      <a:pt x="273" y="624"/>
                      <a:pt x="232" y="936"/>
                    </a:cubicBezTo>
                    <a:cubicBezTo>
                      <a:pt x="232" y="944"/>
                      <a:pt x="240" y="961"/>
                      <a:pt x="256" y="961"/>
                    </a:cubicBezTo>
                    <a:cubicBezTo>
                      <a:pt x="273" y="961"/>
                      <a:pt x="281" y="953"/>
                      <a:pt x="289" y="936"/>
                    </a:cubicBezTo>
                    <a:cubicBezTo>
                      <a:pt x="322" y="615"/>
                      <a:pt x="240" y="286"/>
                      <a:pt x="59" y="15"/>
                    </a:cubicBezTo>
                    <a:cubicBezTo>
                      <a:pt x="54" y="5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 rot="-316228">
                <a:off x="11153348" y="2850585"/>
                <a:ext cx="67749" cy="23450"/>
              </a:xfrm>
              <a:custGeom>
                <a:rect b="b" l="l" r="r" t="t"/>
                <a:pathLst>
                  <a:path extrusionOk="0" h="325" w="939">
                    <a:moveTo>
                      <a:pt x="644" y="0"/>
                    </a:moveTo>
                    <a:cubicBezTo>
                      <a:pt x="398" y="0"/>
                      <a:pt x="159" y="108"/>
                      <a:pt x="0" y="308"/>
                    </a:cubicBezTo>
                    <a:lnTo>
                      <a:pt x="17" y="324"/>
                    </a:lnTo>
                    <a:cubicBezTo>
                      <a:pt x="175" y="131"/>
                      <a:pt x="405" y="25"/>
                      <a:pt x="643" y="25"/>
                    </a:cubicBezTo>
                    <a:cubicBezTo>
                      <a:pt x="739" y="25"/>
                      <a:pt x="836" y="42"/>
                      <a:pt x="930" y="77"/>
                    </a:cubicBezTo>
                    <a:lnTo>
                      <a:pt x="939" y="53"/>
                    </a:lnTo>
                    <a:cubicBezTo>
                      <a:pt x="842" y="17"/>
                      <a:pt x="743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 rot="-316228">
                <a:off x="11097303" y="2832729"/>
                <a:ext cx="13420" cy="10606"/>
              </a:xfrm>
              <a:custGeom>
                <a:rect b="b" l="l" r="r" t="t"/>
                <a:pathLst>
                  <a:path extrusionOk="0" h="147" w="186">
                    <a:moveTo>
                      <a:pt x="90" y="0"/>
                    </a:moveTo>
                    <a:cubicBezTo>
                      <a:pt x="85" y="0"/>
                      <a:pt x="80" y="0"/>
                      <a:pt x="75" y="1"/>
                    </a:cubicBezTo>
                    <a:cubicBezTo>
                      <a:pt x="34" y="1"/>
                      <a:pt x="1" y="43"/>
                      <a:pt x="9" y="92"/>
                    </a:cubicBezTo>
                    <a:cubicBezTo>
                      <a:pt x="22" y="124"/>
                      <a:pt x="50" y="147"/>
                      <a:pt x="82" y="147"/>
                    </a:cubicBezTo>
                    <a:cubicBezTo>
                      <a:pt x="90" y="147"/>
                      <a:pt x="99" y="145"/>
                      <a:pt x="108" y="141"/>
                    </a:cubicBezTo>
                    <a:cubicBezTo>
                      <a:pt x="185" y="118"/>
                      <a:pt x="16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 rot="-316228">
                <a:off x="11103915" y="2834103"/>
                <a:ext cx="50577" cy="45817"/>
              </a:xfrm>
              <a:custGeom>
                <a:rect b="b" l="l" r="r" t="t"/>
                <a:pathLst>
                  <a:path extrusionOk="0" h="635" w="701">
                    <a:moveTo>
                      <a:pt x="9" y="1"/>
                    </a:moveTo>
                    <a:lnTo>
                      <a:pt x="1" y="26"/>
                    </a:lnTo>
                    <a:cubicBezTo>
                      <a:pt x="313" y="100"/>
                      <a:pt x="560" y="330"/>
                      <a:pt x="675" y="635"/>
                    </a:cubicBezTo>
                    <a:lnTo>
                      <a:pt x="700" y="618"/>
                    </a:lnTo>
                    <a:cubicBezTo>
                      <a:pt x="585" y="314"/>
                      <a:pt x="322" y="75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 rot="-316228">
                <a:off x="11040262" y="2795797"/>
                <a:ext cx="223304" cy="156138"/>
              </a:xfrm>
              <a:custGeom>
                <a:rect b="b" l="l" r="r" t="t"/>
                <a:pathLst>
                  <a:path extrusionOk="0" h="2164" w="3095">
                    <a:moveTo>
                      <a:pt x="1778" y="1"/>
                    </a:moveTo>
                    <a:cubicBezTo>
                      <a:pt x="1605" y="1"/>
                      <a:pt x="1435" y="59"/>
                      <a:pt x="1301" y="175"/>
                    </a:cubicBezTo>
                    <a:cubicBezTo>
                      <a:pt x="1167" y="96"/>
                      <a:pt x="1004" y="52"/>
                      <a:pt x="843" y="52"/>
                    </a:cubicBezTo>
                    <a:cubicBezTo>
                      <a:pt x="620" y="52"/>
                      <a:pt x="401" y="136"/>
                      <a:pt x="272" y="323"/>
                    </a:cubicBezTo>
                    <a:cubicBezTo>
                      <a:pt x="0" y="726"/>
                      <a:pt x="313" y="1253"/>
                      <a:pt x="568" y="1574"/>
                    </a:cubicBezTo>
                    <a:cubicBezTo>
                      <a:pt x="801" y="1868"/>
                      <a:pt x="1103" y="2163"/>
                      <a:pt x="1478" y="2163"/>
                    </a:cubicBezTo>
                    <a:cubicBezTo>
                      <a:pt x="1553" y="2163"/>
                      <a:pt x="1631" y="2151"/>
                      <a:pt x="1712" y="2125"/>
                    </a:cubicBezTo>
                    <a:cubicBezTo>
                      <a:pt x="1943" y="2035"/>
                      <a:pt x="2148" y="1911"/>
                      <a:pt x="2329" y="1746"/>
                    </a:cubicBezTo>
                    <a:cubicBezTo>
                      <a:pt x="2445" y="1640"/>
                      <a:pt x="2560" y="1533"/>
                      <a:pt x="2659" y="1409"/>
                    </a:cubicBezTo>
                    <a:cubicBezTo>
                      <a:pt x="2889" y="1220"/>
                      <a:pt x="3095" y="956"/>
                      <a:pt x="2914" y="652"/>
                    </a:cubicBezTo>
                    <a:cubicBezTo>
                      <a:pt x="2823" y="512"/>
                      <a:pt x="2691" y="405"/>
                      <a:pt x="2535" y="364"/>
                    </a:cubicBezTo>
                    <a:cubicBezTo>
                      <a:pt x="2453" y="339"/>
                      <a:pt x="2412" y="347"/>
                      <a:pt x="2362" y="282"/>
                    </a:cubicBezTo>
                    <a:cubicBezTo>
                      <a:pt x="2305" y="216"/>
                      <a:pt x="2239" y="158"/>
                      <a:pt x="2173" y="109"/>
                    </a:cubicBezTo>
                    <a:cubicBezTo>
                      <a:pt x="2050" y="37"/>
                      <a:pt x="1913" y="1"/>
                      <a:pt x="17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 rot="-316228">
                <a:off x="11053856" y="2824812"/>
                <a:ext cx="197619" cy="67246"/>
              </a:xfrm>
              <a:custGeom>
                <a:rect b="b" l="l" r="r" t="t"/>
                <a:pathLst>
                  <a:path extrusionOk="0" h="932" w="2739">
                    <a:moveTo>
                      <a:pt x="33" y="0"/>
                    </a:moveTo>
                    <a:cubicBezTo>
                      <a:pt x="5" y="0"/>
                      <a:pt x="0" y="50"/>
                      <a:pt x="31" y="50"/>
                    </a:cubicBezTo>
                    <a:cubicBezTo>
                      <a:pt x="155" y="83"/>
                      <a:pt x="220" y="207"/>
                      <a:pt x="187" y="330"/>
                    </a:cubicBezTo>
                    <a:lnTo>
                      <a:pt x="163" y="396"/>
                    </a:lnTo>
                    <a:lnTo>
                      <a:pt x="163" y="396"/>
                    </a:lnTo>
                    <a:lnTo>
                      <a:pt x="220" y="363"/>
                    </a:lnTo>
                    <a:cubicBezTo>
                      <a:pt x="336" y="301"/>
                      <a:pt x="463" y="270"/>
                      <a:pt x="589" y="270"/>
                    </a:cubicBezTo>
                    <a:cubicBezTo>
                      <a:pt x="697" y="270"/>
                      <a:pt x="805" y="293"/>
                      <a:pt x="903" y="338"/>
                    </a:cubicBezTo>
                    <a:cubicBezTo>
                      <a:pt x="1126" y="445"/>
                      <a:pt x="1282" y="643"/>
                      <a:pt x="1340" y="882"/>
                    </a:cubicBezTo>
                    <a:lnTo>
                      <a:pt x="1348" y="931"/>
                    </a:lnTo>
                    <a:lnTo>
                      <a:pt x="1381" y="898"/>
                    </a:lnTo>
                    <a:cubicBezTo>
                      <a:pt x="1545" y="725"/>
                      <a:pt x="1751" y="602"/>
                      <a:pt x="1973" y="520"/>
                    </a:cubicBezTo>
                    <a:cubicBezTo>
                      <a:pt x="2041" y="492"/>
                      <a:pt x="2110" y="476"/>
                      <a:pt x="2182" y="476"/>
                    </a:cubicBezTo>
                    <a:cubicBezTo>
                      <a:pt x="2198" y="476"/>
                      <a:pt x="2213" y="477"/>
                      <a:pt x="2228" y="478"/>
                    </a:cubicBezTo>
                    <a:cubicBezTo>
                      <a:pt x="2311" y="495"/>
                      <a:pt x="2377" y="552"/>
                      <a:pt x="2401" y="627"/>
                    </a:cubicBezTo>
                    <a:lnTo>
                      <a:pt x="2426" y="734"/>
                    </a:lnTo>
                    <a:lnTo>
                      <a:pt x="2451" y="627"/>
                    </a:lnTo>
                    <a:cubicBezTo>
                      <a:pt x="2492" y="520"/>
                      <a:pt x="2582" y="445"/>
                      <a:pt x="2697" y="429"/>
                    </a:cubicBezTo>
                    <a:cubicBezTo>
                      <a:pt x="2739" y="429"/>
                      <a:pt x="2739" y="380"/>
                      <a:pt x="2697" y="380"/>
                    </a:cubicBezTo>
                    <a:cubicBezTo>
                      <a:pt x="2582" y="388"/>
                      <a:pt x="2483" y="454"/>
                      <a:pt x="2426" y="552"/>
                    </a:cubicBezTo>
                    <a:cubicBezTo>
                      <a:pt x="2385" y="487"/>
                      <a:pt x="2311" y="437"/>
                      <a:pt x="2237" y="429"/>
                    </a:cubicBezTo>
                    <a:cubicBezTo>
                      <a:pt x="2214" y="427"/>
                      <a:pt x="2192" y="426"/>
                      <a:pt x="2170" y="426"/>
                    </a:cubicBezTo>
                    <a:cubicBezTo>
                      <a:pt x="2094" y="426"/>
                      <a:pt x="2021" y="438"/>
                      <a:pt x="1957" y="470"/>
                    </a:cubicBezTo>
                    <a:cubicBezTo>
                      <a:pt x="1743" y="544"/>
                      <a:pt x="1545" y="668"/>
                      <a:pt x="1372" y="824"/>
                    </a:cubicBezTo>
                    <a:cubicBezTo>
                      <a:pt x="1307" y="594"/>
                      <a:pt x="1142" y="396"/>
                      <a:pt x="928" y="289"/>
                    </a:cubicBezTo>
                    <a:cubicBezTo>
                      <a:pt x="817" y="244"/>
                      <a:pt x="702" y="221"/>
                      <a:pt x="587" y="221"/>
                    </a:cubicBezTo>
                    <a:cubicBezTo>
                      <a:pt x="471" y="221"/>
                      <a:pt x="356" y="244"/>
                      <a:pt x="245" y="289"/>
                    </a:cubicBezTo>
                    <a:cubicBezTo>
                      <a:pt x="253" y="240"/>
                      <a:pt x="245" y="182"/>
                      <a:pt x="212" y="133"/>
                    </a:cubicBezTo>
                    <a:cubicBezTo>
                      <a:pt x="179" y="67"/>
                      <a:pt x="113" y="18"/>
                      <a:pt x="39" y="1"/>
                    </a:cubicBezTo>
                    <a:cubicBezTo>
                      <a:pt x="37" y="1"/>
                      <a:pt x="35" y="0"/>
                      <a:pt x="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8" name="Google Shape;1308;p15"/>
            <p:cNvSpPr/>
            <p:nvPr/>
          </p:nvSpPr>
          <p:spPr>
            <a:xfrm rot="6765160">
              <a:off x="6810006" y="444863"/>
              <a:ext cx="139672" cy="189283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9" name="Google Shape;1309;p15"/>
            <p:cNvGrpSpPr/>
            <p:nvPr/>
          </p:nvGrpSpPr>
          <p:grpSpPr>
            <a:xfrm>
              <a:off x="8033052" y="701084"/>
              <a:ext cx="228585" cy="239086"/>
              <a:chOff x="10227853" y="3148087"/>
              <a:chExt cx="311721" cy="326041"/>
            </a:xfrm>
          </p:grpSpPr>
          <p:sp>
            <p:nvSpPr>
              <p:cNvPr id="1310" name="Google Shape;1310;p15"/>
              <p:cNvSpPr/>
              <p:nvPr/>
            </p:nvSpPr>
            <p:spPr>
              <a:xfrm rot="5400000">
                <a:off x="10220693" y="3155248"/>
                <a:ext cx="326041" cy="311721"/>
              </a:xfrm>
              <a:custGeom>
                <a:rect b="b" l="l" r="r" t="t"/>
                <a:pathLst>
                  <a:path extrusionOk="0" h="2243" w="2346">
                    <a:moveTo>
                      <a:pt x="1846" y="0"/>
                    </a:moveTo>
                    <a:cubicBezTo>
                      <a:pt x="1722" y="0"/>
                      <a:pt x="1598" y="54"/>
                      <a:pt x="1514" y="162"/>
                    </a:cubicBezTo>
                    <a:lnTo>
                      <a:pt x="1490" y="154"/>
                    </a:lnTo>
                    <a:cubicBezTo>
                      <a:pt x="1391" y="154"/>
                      <a:pt x="1292" y="170"/>
                      <a:pt x="1193" y="195"/>
                    </a:cubicBezTo>
                    <a:cubicBezTo>
                      <a:pt x="1181" y="197"/>
                      <a:pt x="1167" y="198"/>
                      <a:pt x="1154" y="198"/>
                    </a:cubicBezTo>
                    <a:cubicBezTo>
                      <a:pt x="1075" y="198"/>
                      <a:pt x="990" y="162"/>
                      <a:pt x="905" y="162"/>
                    </a:cubicBezTo>
                    <a:cubicBezTo>
                      <a:pt x="886" y="160"/>
                      <a:pt x="867" y="159"/>
                      <a:pt x="848" y="159"/>
                    </a:cubicBezTo>
                    <a:cubicBezTo>
                      <a:pt x="678" y="159"/>
                      <a:pt x="513" y="224"/>
                      <a:pt x="387" y="335"/>
                    </a:cubicBezTo>
                    <a:cubicBezTo>
                      <a:pt x="115" y="573"/>
                      <a:pt x="58" y="968"/>
                      <a:pt x="255" y="1273"/>
                    </a:cubicBezTo>
                    <a:cubicBezTo>
                      <a:pt x="82" y="1503"/>
                      <a:pt x="0" y="1832"/>
                      <a:pt x="247" y="2046"/>
                    </a:cubicBezTo>
                    <a:cubicBezTo>
                      <a:pt x="334" y="2120"/>
                      <a:pt x="554" y="2199"/>
                      <a:pt x="739" y="2199"/>
                    </a:cubicBezTo>
                    <a:cubicBezTo>
                      <a:pt x="801" y="2199"/>
                      <a:pt x="858" y="2190"/>
                      <a:pt x="905" y="2170"/>
                    </a:cubicBezTo>
                    <a:cubicBezTo>
                      <a:pt x="975" y="2221"/>
                      <a:pt x="1062" y="2243"/>
                      <a:pt x="1152" y="2243"/>
                    </a:cubicBezTo>
                    <a:cubicBezTo>
                      <a:pt x="1265" y="2243"/>
                      <a:pt x="1382" y="2208"/>
                      <a:pt x="1473" y="2153"/>
                    </a:cubicBezTo>
                    <a:cubicBezTo>
                      <a:pt x="1671" y="2030"/>
                      <a:pt x="1786" y="1816"/>
                      <a:pt x="1778" y="1586"/>
                    </a:cubicBezTo>
                    <a:cubicBezTo>
                      <a:pt x="1975" y="1586"/>
                      <a:pt x="2165" y="1470"/>
                      <a:pt x="2255" y="1289"/>
                    </a:cubicBezTo>
                    <a:cubicBezTo>
                      <a:pt x="2346" y="1084"/>
                      <a:pt x="2304" y="853"/>
                      <a:pt x="2148" y="688"/>
                    </a:cubicBezTo>
                    <a:cubicBezTo>
                      <a:pt x="2288" y="507"/>
                      <a:pt x="2272" y="261"/>
                      <a:pt x="2115" y="96"/>
                    </a:cubicBezTo>
                    <a:cubicBezTo>
                      <a:pt x="2037" y="32"/>
                      <a:pt x="1941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 rot="5400000">
                <a:off x="10348551" y="3190546"/>
                <a:ext cx="155655" cy="155235"/>
              </a:xfrm>
              <a:custGeom>
                <a:rect b="b" l="l" r="r" t="t"/>
                <a:pathLst>
                  <a:path extrusionOk="0" h="1117" w="1120">
                    <a:moveTo>
                      <a:pt x="809" y="0"/>
                    </a:moveTo>
                    <a:cubicBezTo>
                      <a:pt x="789" y="0"/>
                      <a:pt x="771" y="26"/>
                      <a:pt x="791" y="46"/>
                    </a:cubicBezTo>
                    <a:cubicBezTo>
                      <a:pt x="1029" y="243"/>
                      <a:pt x="1062" y="605"/>
                      <a:pt x="865" y="844"/>
                    </a:cubicBezTo>
                    <a:cubicBezTo>
                      <a:pt x="733" y="998"/>
                      <a:pt x="528" y="1060"/>
                      <a:pt x="326" y="1060"/>
                    </a:cubicBezTo>
                    <a:cubicBezTo>
                      <a:pt x="225" y="1060"/>
                      <a:pt x="124" y="1044"/>
                      <a:pt x="34" y="1017"/>
                    </a:cubicBezTo>
                    <a:cubicBezTo>
                      <a:pt x="25" y="1017"/>
                      <a:pt x="9" y="1025"/>
                      <a:pt x="1" y="1033"/>
                    </a:cubicBezTo>
                    <a:cubicBezTo>
                      <a:pt x="1" y="1050"/>
                      <a:pt x="9" y="1066"/>
                      <a:pt x="25" y="1066"/>
                    </a:cubicBezTo>
                    <a:cubicBezTo>
                      <a:pt x="124" y="1099"/>
                      <a:pt x="223" y="1116"/>
                      <a:pt x="330" y="1116"/>
                    </a:cubicBezTo>
                    <a:cubicBezTo>
                      <a:pt x="339" y="1116"/>
                      <a:pt x="348" y="1116"/>
                      <a:pt x="358" y="1116"/>
                    </a:cubicBezTo>
                    <a:cubicBezTo>
                      <a:pt x="569" y="1116"/>
                      <a:pt x="764" y="1026"/>
                      <a:pt x="906" y="869"/>
                    </a:cubicBezTo>
                    <a:cubicBezTo>
                      <a:pt x="1120" y="614"/>
                      <a:pt x="1087" y="227"/>
                      <a:pt x="824" y="5"/>
                    </a:cubicBezTo>
                    <a:cubicBezTo>
                      <a:pt x="819" y="1"/>
                      <a:pt x="814" y="0"/>
                      <a:pt x="8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15"/>
              <p:cNvSpPr/>
              <p:nvPr/>
            </p:nvSpPr>
            <p:spPr>
              <a:xfrm rot="5400000">
                <a:off x="10326037" y="3230015"/>
                <a:ext cx="17511" cy="15426"/>
              </a:xfrm>
              <a:custGeom>
                <a:rect b="b" l="l" r="r" t="t"/>
                <a:pathLst>
                  <a:path extrusionOk="0" h="111" w="126">
                    <a:moveTo>
                      <a:pt x="62" y="0"/>
                    </a:moveTo>
                    <a:cubicBezTo>
                      <a:pt x="10" y="0"/>
                      <a:pt x="0" y="110"/>
                      <a:pt x="55" y="110"/>
                    </a:cubicBezTo>
                    <a:cubicBezTo>
                      <a:pt x="56" y="110"/>
                      <a:pt x="58" y="110"/>
                      <a:pt x="60" y="110"/>
                    </a:cubicBezTo>
                    <a:cubicBezTo>
                      <a:pt x="93" y="110"/>
                      <a:pt x="118" y="93"/>
                      <a:pt x="118" y="61"/>
                    </a:cubicBezTo>
                    <a:cubicBezTo>
                      <a:pt x="126" y="36"/>
                      <a:pt x="101" y="11"/>
                      <a:pt x="77" y="3"/>
                    </a:cubicBezTo>
                    <a:cubicBezTo>
                      <a:pt x="71" y="1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5"/>
              <p:cNvSpPr/>
              <p:nvPr/>
            </p:nvSpPr>
            <p:spPr>
              <a:xfrm rot="5400000">
                <a:off x="10317977" y="3249889"/>
                <a:ext cx="81441" cy="53783"/>
              </a:xfrm>
              <a:custGeom>
                <a:rect b="b" l="l" r="r" t="t"/>
                <a:pathLst>
                  <a:path extrusionOk="0" h="387" w="586">
                    <a:moveTo>
                      <a:pt x="560" y="0"/>
                    </a:moveTo>
                    <a:cubicBezTo>
                      <a:pt x="421" y="189"/>
                      <a:pt x="223" y="313"/>
                      <a:pt x="1" y="362"/>
                    </a:cubicBezTo>
                    <a:lnTo>
                      <a:pt x="1" y="387"/>
                    </a:lnTo>
                    <a:cubicBezTo>
                      <a:pt x="231" y="338"/>
                      <a:pt x="437" y="206"/>
                      <a:pt x="585" y="17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 rot="5400000">
                <a:off x="10272323" y="3257880"/>
                <a:ext cx="1251" cy="1251"/>
              </a:xfrm>
              <a:custGeom>
                <a:rect b="b" l="l" r="r" t="t"/>
                <a:pathLst>
                  <a:path extrusionOk="0" h="9" w="9">
                    <a:moveTo>
                      <a:pt x="8" y="1"/>
                    </a:moveTo>
                    <a:cubicBezTo>
                      <a:pt x="0" y="1"/>
                      <a:pt x="0" y="9"/>
                      <a:pt x="8" y="9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 rot="5400000">
                <a:off x="10277118" y="3272820"/>
                <a:ext cx="15843" cy="11535"/>
              </a:xfrm>
              <a:custGeom>
                <a:rect b="b" l="l" r="r" t="t"/>
                <a:pathLst>
                  <a:path extrusionOk="0" h="83" w="114">
                    <a:moveTo>
                      <a:pt x="52" y="0"/>
                    </a:moveTo>
                    <a:cubicBezTo>
                      <a:pt x="1" y="0"/>
                      <a:pt x="57" y="83"/>
                      <a:pt x="88" y="83"/>
                    </a:cubicBezTo>
                    <a:cubicBezTo>
                      <a:pt x="97" y="83"/>
                      <a:pt x="104" y="76"/>
                      <a:pt x="106" y="59"/>
                    </a:cubicBezTo>
                    <a:cubicBezTo>
                      <a:pt x="114" y="26"/>
                      <a:pt x="89" y="1"/>
                      <a:pt x="65" y="1"/>
                    </a:cubicBezTo>
                    <a:cubicBezTo>
                      <a:pt x="60" y="0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 rot="5400000">
                <a:off x="10294004" y="3225777"/>
                <a:ext cx="47113" cy="138558"/>
              </a:xfrm>
              <a:custGeom>
                <a:rect b="b" l="l" r="r" t="t"/>
                <a:pathLst>
                  <a:path extrusionOk="0" h="997" w="339">
                    <a:moveTo>
                      <a:pt x="314" y="1"/>
                    </a:moveTo>
                    <a:cubicBezTo>
                      <a:pt x="297" y="1"/>
                      <a:pt x="281" y="9"/>
                      <a:pt x="281" y="26"/>
                    </a:cubicBezTo>
                    <a:cubicBezTo>
                      <a:pt x="256" y="289"/>
                      <a:pt x="207" y="544"/>
                      <a:pt x="124" y="799"/>
                    </a:cubicBezTo>
                    <a:cubicBezTo>
                      <a:pt x="108" y="865"/>
                      <a:pt x="83" y="931"/>
                      <a:pt x="26" y="947"/>
                    </a:cubicBezTo>
                    <a:cubicBezTo>
                      <a:pt x="9" y="956"/>
                      <a:pt x="1" y="972"/>
                      <a:pt x="9" y="980"/>
                    </a:cubicBezTo>
                    <a:cubicBezTo>
                      <a:pt x="9" y="989"/>
                      <a:pt x="26" y="997"/>
                      <a:pt x="34" y="997"/>
                    </a:cubicBezTo>
                    <a:lnTo>
                      <a:pt x="42" y="997"/>
                    </a:lnTo>
                    <a:cubicBezTo>
                      <a:pt x="108" y="964"/>
                      <a:pt x="166" y="890"/>
                      <a:pt x="174" y="816"/>
                    </a:cubicBezTo>
                    <a:cubicBezTo>
                      <a:pt x="256" y="561"/>
                      <a:pt x="314" y="297"/>
                      <a:pt x="338" y="26"/>
                    </a:cubicBezTo>
                    <a:cubicBezTo>
                      <a:pt x="338" y="17"/>
                      <a:pt x="330" y="1"/>
                      <a:pt x="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 rot="5400000">
                <a:off x="10344869" y="3219523"/>
                <a:ext cx="49337" cy="171634"/>
              </a:xfrm>
              <a:custGeom>
                <a:rect b="b" l="l" r="r" t="t"/>
                <a:pathLst>
                  <a:path extrusionOk="0" h="1235" w="355">
                    <a:moveTo>
                      <a:pt x="239" y="0"/>
                    </a:moveTo>
                    <a:lnTo>
                      <a:pt x="223" y="17"/>
                    </a:lnTo>
                    <a:cubicBezTo>
                      <a:pt x="322" y="173"/>
                      <a:pt x="330" y="362"/>
                      <a:pt x="239" y="527"/>
                    </a:cubicBezTo>
                    <a:lnTo>
                      <a:pt x="239" y="535"/>
                    </a:lnTo>
                    <a:cubicBezTo>
                      <a:pt x="297" y="650"/>
                      <a:pt x="297" y="790"/>
                      <a:pt x="239" y="905"/>
                    </a:cubicBezTo>
                    <a:cubicBezTo>
                      <a:pt x="174" y="1021"/>
                      <a:pt x="91" y="1128"/>
                      <a:pt x="1" y="1218"/>
                    </a:cubicBezTo>
                    <a:lnTo>
                      <a:pt x="17" y="1235"/>
                    </a:lnTo>
                    <a:cubicBezTo>
                      <a:pt x="116" y="1144"/>
                      <a:pt x="198" y="1037"/>
                      <a:pt x="264" y="922"/>
                    </a:cubicBezTo>
                    <a:cubicBezTo>
                      <a:pt x="330" y="798"/>
                      <a:pt x="330" y="650"/>
                      <a:pt x="264" y="527"/>
                    </a:cubicBezTo>
                    <a:cubicBezTo>
                      <a:pt x="355" y="362"/>
                      <a:pt x="346" y="157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 rot="5400000">
                <a:off x="10443333" y="3306452"/>
                <a:ext cx="14037" cy="8616"/>
              </a:xfrm>
              <a:custGeom>
                <a:rect b="b" l="l" r="r" t="t"/>
                <a:pathLst>
                  <a:path extrusionOk="0" h="62" w="101">
                    <a:moveTo>
                      <a:pt x="82" y="1"/>
                    </a:moveTo>
                    <a:cubicBezTo>
                      <a:pt x="54" y="1"/>
                      <a:pt x="1" y="55"/>
                      <a:pt x="49" y="61"/>
                    </a:cubicBezTo>
                    <a:cubicBezTo>
                      <a:pt x="73" y="61"/>
                      <a:pt x="90" y="45"/>
                      <a:pt x="98" y="28"/>
                    </a:cubicBezTo>
                    <a:cubicBezTo>
                      <a:pt x="100" y="8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 rot="5400000">
                <a:off x="10346466" y="3336889"/>
                <a:ext cx="135086" cy="75463"/>
              </a:xfrm>
              <a:custGeom>
                <a:rect b="b" l="l" r="r" t="t"/>
                <a:pathLst>
                  <a:path extrusionOk="0" h="543" w="972">
                    <a:moveTo>
                      <a:pt x="947" y="1"/>
                    </a:moveTo>
                    <a:cubicBezTo>
                      <a:pt x="940" y="1"/>
                      <a:pt x="934" y="3"/>
                      <a:pt x="930" y="7"/>
                    </a:cubicBezTo>
                    <a:cubicBezTo>
                      <a:pt x="691" y="270"/>
                      <a:pt x="370" y="435"/>
                      <a:pt x="25" y="484"/>
                    </a:cubicBezTo>
                    <a:cubicBezTo>
                      <a:pt x="8" y="493"/>
                      <a:pt x="0" y="501"/>
                      <a:pt x="0" y="517"/>
                    </a:cubicBezTo>
                    <a:cubicBezTo>
                      <a:pt x="0" y="526"/>
                      <a:pt x="17" y="542"/>
                      <a:pt x="25" y="542"/>
                    </a:cubicBezTo>
                    <a:cubicBezTo>
                      <a:pt x="387" y="493"/>
                      <a:pt x="716" y="312"/>
                      <a:pt x="963" y="48"/>
                    </a:cubicBezTo>
                    <a:cubicBezTo>
                      <a:pt x="971" y="32"/>
                      <a:pt x="971" y="15"/>
                      <a:pt x="963" y="7"/>
                    </a:cubicBezTo>
                    <a:cubicBezTo>
                      <a:pt x="959" y="3"/>
                      <a:pt x="953" y="1"/>
                      <a:pt x="9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 rot="5400000">
                <a:off x="10314085" y="3320767"/>
                <a:ext cx="85332" cy="59064"/>
              </a:xfrm>
              <a:custGeom>
                <a:rect b="b" l="l" r="r" t="t"/>
                <a:pathLst>
                  <a:path extrusionOk="0" h="425" w="614">
                    <a:moveTo>
                      <a:pt x="39" y="1"/>
                    </a:moveTo>
                    <a:cubicBezTo>
                      <a:pt x="19" y="1"/>
                      <a:pt x="1" y="26"/>
                      <a:pt x="21" y="46"/>
                    </a:cubicBezTo>
                    <a:cubicBezTo>
                      <a:pt x="185" y="194"/>
                      <a:pt x="375" y="326"/>
                      <a:pt x="572" y="425"/>
                    </a:cubicBezTo>
                    <a:lnTo>
                      <a:pt x="589" y="425"/>
                    </a:lnTo>
                    <a:cubicBezTo>
                      <a:pt x="597" y="425"/>
                      <a:pt x="605" y="417"/>
                      <a:pt x="605" y="408"/>
                    </a:cubicBezTo>
                    <a:cubicBezTo>
                      <a:pt x="613" y="400"/>
                      <a:pt x="613" y="384"/>
                      <a:pt x="597" y="376"/>
                    </a:cubicBezTo>
                    <a:cubicBezTo>
                      <a:pt x="399" y="277"/>
                      <a:pt x="218" y="153"/>
                      <a:pt x="54" y="5"/>
                    </a:cubicBezTo>
                    <a:cubicBezTo>
                      <a:pt x="49" y="2"/>
                      <a:pt x="44" y="1"/>
                      <a:pt x="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 rot="5400000">
                <a:off x="10368355" y="3324172"/>
                <a:ext cx="80190" cy="59620"/>
              </a:xfrm>
              <a:custGeom>
                <a:rect b="b" l="l" r="r" t="t"/>
                <a:pathLst>
                  <a:path extrusionOk="0" h="429" w="577">
                    <a:moveTo>
                      <a:pt x="560" y="1"/>
                    </a:moveTo>
                    <a:cubicBezTo>
                      <a:pt x="461" y="173"/>
                      <a:pt x="313" y="305"/>
                      <a:pt x="132" y="387"/>
                    </a:cubicBezTo>
                    <a:cubicBezTo>
                      <a:pt x="116" y="396"/>
                      <a:pt x="91" y="404"/>
                      <a:pt x="75" y="404"/>
                    </a:cubicBezTo>
                    <a:cubicBezTo>
                      <a:pt x="50" y="404"/>
                      <a:pt x="33" y="387"/>
                      <a:pt x="25" y="371"/>
                    </a:cubicBezTo>
                    <a:lnTo>
                      <a:pt x="0" y="387"/>
                    </a:lnTo>
                    <a:cubicBezTo>
                      <a:pt x="17" y="412"/>
                      <a:pt x="42" y="429"/>
                      <a:pt x="75" y="429"/>
                    </a:cubicBezTo>
                    <a:cubicBezTo>
                      <a:pt x="99" y="429"/>
                      <a:pt x="124" y="420"/>
                      <a:pt x="140" y="404"/>
                    </a:cubicBezTo>
                    <a:cubicBezTo>
                      <a:pt x="330" y="330"/>
                      <a:pt x="478" y="190"/>
                      <a:pt x="577" y="17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 rot="5400000">
                <a:off x="10320826" y="3308746"/>
                <a:ext cx="58510" cy="71016"/>
              </a:xfrm>
              <a:custGeom>
                <a:rect b="b" l="l" r="r" t="t"/>
                <a:pathLst>
                  <a:path extrusionOk="0" h="511" w="421">
                    <a:moveTo>
                      <a:pt x="9" y="0"/>
                    </a:moveTo>
                    <a:lnTo>
                      <a:pt x="1" y="25"/>
                    </a:lnTo>
                    <a:cubicBezTo>
                      <a:pt x="206" y="107"/>
                      <a:pt x="355" y="288"/>
                      <a:pt x="396" y="510"/>
                    </a:cubicBezTo>
                    <a:lnTo>
                      <a:pt x="420" y="510"/>
                    </a:lnTo>
                    <a:cubicBezTo>
                      <a:pt x="379" y="280"/>
                      <a:pt x="231" y="83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 rot="5400000">
                <a:off x="10317977" y="3272682"/>
                <a:ext cx="27657" cy="112292"/>
              </a:xfrm>
              <a:custGeom>
                <a:rect b="b" l="l" r="r" t="t"/>
                <a:pathLst>
                  <a:path extrusionOk="0" h="808" w="199">
                    <a:moveTo>
                      <a:pt x="25" y="1"/>
                    </a:moveTo>
                    <a:lnTo>
                      <a:pt x="1" y="17"/>
                    </a:lnTo>
                    <a:cubicBezTo>
                      <a:pt x="149" y="248"/>
                      <a:pt x="174" y="544"/>
                      <a:pt x="58" y="799"/>
                    </a:cubicBezTo>
                    <a:lnTo>
                      <a:pt x="83" y="807"/>
                    </a:lnTo>
                    <a:cubicBezTo>
                      <a:pt x="198" y="544"/>
                      <a:pt x="174" y="248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 rot="5400000">
                <a:off x="10268015" y="3318196"/>
                <a:ext cx="15010" cy="9172"/>
              </a:xfrm>
              <a:custGeom>
                <a:rect b="b" l="l" r="r" t="t"/>
                <a:pathLst>
                  <a:path extrusionOk="0" h="66" w="108">
                    <a:moveTo>
                      <a:pt x="91" y="1"/>
                    </a:moveTo>
                    <a:cubicBezTo>
                      <a:pt x="61" y="1"/>
                      <a:pt x="1" y="58"/>
                      <a:pt x="56" y="64"/>
                    </a:cubicBezTo>
                    <a:cubicBezTo>
                      <a:pt x="60" y="65"/>
                      <a:pt x="63" y="66"/>
                      <a:pt x="66" y="66"/>
                    </a:cubicBezTo>
                    <a:cubicBezTo>
                      <a:pt x="87" y="66"/>
                      <a:pt x="106" y="44"/>
                      <a:pt x="106" y="23"/>
                    </a:cubicBezTo>
                    <a:cubicBezTo>
                      <a:pt x="108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 rot="5400000">
                <a:off x="10324369" y="3336194"/>
                <a:ext cx="80190" cy="44750"/>
              </a:xfrm>
              <a:custGeom>
                <a:rect b="b" l="l" r="r" t="t"/>
                <a:pathLst>
                  <a:path extrusionOk="0" h="322" w="577">
                    <a:moveTo>
                      <a:pt x="0" y="1"/>
                    </a:moveTo>
                    <a:lnTo>
                      <a:pt x="0" y="26"/>
                    </a:lnTo>
                    <a:cubicBezTo>
                      <a:pt x="214" y="50"/>
                      <a:pt x="412" y="157"/>
                      <a:pt x="560" y="322"/>
                    </a:cubicBezTo>
                    <a:lnTo>
                      <a:pt x="576" y="305"/>
                    </a:lnTo>
                    <a:cubicBezTo>
                      <a:pt x="420" y="133"/>
                      <a:pt x="223" y="2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 rot="5400000">
                <a:off x="10308109" y="3364962"/>
                <a:ext cx="17928" cy="16399"/>
              </a:xfrm>
              <a:custGeom>
                <a:rect b="b" l="l" r="r" t="t"/>
                <a:pathLst>
                  <a:path extrusionOk="0" h="118" w="129">
                    <a:moveTo>
                      <a:pt x="66" y="1"/>
                    </a:moveTo>
                    <a:cubicBezTo>
                      <a:pt x="39" y="1"/>
                      <a:pt x="13" y="18"/>
                      <a:pt x="9" y="52"/>
                    </a:cubicBezTo>
                    <a:cubicBezTo>
                      <a:pt x="1" y="85"/>
                      <a:pt x="25" y="118"/>
                      <a:pt x="58" y="118"/>
                    </a:cubicBezTo>
                    <a:cubicBezTo>
                      <a:pt x="91" y="118"/>
                      <a:pt x="124" y="101"/>
                      <a:pt x="124" y="68"/>
                    </a:cubicBezTo>
                    <a:cubicBezTo>
                      <a:pt x="128" y="24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 rot="5400000">
                <a:off x="10429644" y="3387546"/>
                <a:ext cx="15010" cy="14175"/>
              </a:xfrm>
              <a:custGeom>
                <a:rect b="b" l="l" r="r" t="t"/>
                <a:pathLst>
                  <a:path extrusionOk="0" h="102" w="108">
                    <a:moveTo>
                      <a:pt x="45" y="0"/>
                    </a:moveTo>
                    <a:cubicBezTo>
                      <a:pt x="25" y="0"/>
                      <a:pt x="7" y="16"/>
                      <a:pt x="0" y="44"/>
                    </a:cubicBezTo>
                    <a:cubicBezTo>
                      <a:pt x="0" y="68"/>
                      <a:pt x="17" y="93"/>
                      <a:pt x="50" y="101"/>
                    </a:cubicBezTo>
                    <a:cubicBezTo>
                      <a:pt x="74" y="101"/>
                      <a:pt x="99" y="85"/>
                      <a:pt x="107" y="52"/>
                    </a:cubicBezTo>
                    <a:cubicBezTo>
                      <a:pt x="107" y="27"/>
                      <a:pt x="91" y="2"/>
                      <a:pt x="58" y="2"/>
                    </a:cubicBezTo>
                    <a:cubicBezTo>
                      <a:pt x="54" y="1"/>
                      <a:pt x="49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 rot="5400000">
                <a:off x="10334862" y="3391854"/>
                <a:ext cx="12925" cy="8200"/>
              </a:xfrm>
              <a:custGeom>
                <a:rect b="b" l="l" r="r" t="t"/>
                <a:pathLst>
                  <a:path extrusionOk="0" h="59" w="93">
                    <a:moveTo>
                      <a:pt x="77" y="0"/>
                    </a:moveTo>
                    <a:cubicBezTo>
                      <a:pt x="50" y="0"/>
                      <a:pt x="1" y="51"/>
                      <a:pt x="49" y="57"/>
                    </a:cubicBezTo>
                    <a:cubicBezTo>
                      <a:pt x="52" y="58"/>
                      <a:pt x="55" y="59"/>
                      <a:pt x="58" y="59"/>
                    </a:cubicBezTo>
                    <a:cubicBezTo>
                      <a:pt x="73" y="59"/>
                      <a:pt x="90" y="44"/>
                      <a:pt x="90" y="24"/>
                    </a:cubicBezTo>
                    <a:cubicBezTo>
                      <a:pt x="92" y="7"/>
                      <a:pt x="86" y="0"/>
                      <a:pt x="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9" name="Google Shape;1329;p15"/>
            <p:cNvSpPr/>
            <p:nvPr/>
          </p:nvSpPr>
          <p:spPr>
            <a:xfrm rot="-10799882">
              <a:off x="6228396" y="640499"/>
              <a:ext cx="72976" cy="98922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0" name="Google Shape;1330;p15"/>
            <p:cNvGrpSpPr/>
            <p:nvPr/>
          </p:nvGrpSpPr>
          <p:grpSpPr>
            <a:xfrm>
              <a:off x="7572512" y="980449"/>
              <a:ext cx="320926" cy="221310"/>
              <a:chOff x="10879505" y="4349195"/>
              <a:chExt cx="560766" cy="386635"/>
            </a:xfrm>
          </p:grpSpPr>
          <p:sp>
            <p:nvSpPr>
              <p:cNvPr id="1331" name="Google Shape;1331;p15"/>
              <p:cNvSpPr/>
              <p:nvPr/>
            </p:nvSpPr>
            <p:spPr>
              <a:xfrm rot="5400000">
                <a:off x="11060309" y="4355869"/>
                <a:ext cx="386635" cy="373287"/>
              </a:xfrm>
              <a:custGeom>
                <a:rect b="b" l="l" r="r" t="t"/>
                <a:pathLst>
                  <a:path extrusionOk="0" h="2686" w="2782">
                    <a:moveTo>
                      <a:pt x="1409" y="0"/>
                    </a:moveTo>
                    <a:cubicBezTo>
                      <a:pt x="1244" y="0"/>
                      <a:pt x="1076" y="51"/>
                      <a:pt x="930" y="159"/>
                    </a:cubicBezTo>
                    <a:cubicBezTo>
                      <a:pt x="881" y="142"/>
                      <a:pt x="832" y="134"/>
                      <a:pt x="783" y="134"/>
                    </a:cubicBezTo>
                    <a:cubicBezTo>
                      <a:pt x="526" y="134"/>
                      <a:pt x="275" y="351"/>
                      <a:pt x="165" y="587"/>
                    </a:cubicBezTo>
                    <a:cubicBezTo>
                      <a:pt x="0" y="899"/>
                      <a:pt x="91" y="1286"/>
                      <a:pt x="370" y="1508"/>
                    </a:cubicBezTo>
                    <a:cubicBezTo>
                      <a:pt x="313" y="1755"/>
                      <a:pt x="379" y="2027"/>
                      <a:pt x="552" y="2224"/>
                    </a:cubicBezTo>
                    <a:cubicBezTo>
                      <a:pt x="642" y="2315"/>
                      <a:pt x="757" y="2397"/>
                      <a:pt x="881" y="2438"/>
                    </a:cubicBezTo>
                    <a:cubicBezTo>
                      <a:pt x="947" y="2463"/>
                      <a:pt x="1012" y="2471"/>
                      <a:pt x="1078" y="2479"/>
                    </a:cubicBezTo>
                    <a:cubicBezTo>
                      <a:pt x="1152" y="2488"/>
                      <a:pt x="1202" y="2471"/>
                      <a:pt x="1259" y="2529"/>
                    </a:cubicBezTo>
                    <a:cubicBezTo>
                      <a:pt x="1383" y="2634"/>
                      <a:pt x="1537" y="2686"/>
                      <a:pt x="1693" y="2686"/>
                    </a:cubicBezTo>
                    <a:cubicBezTo>
                      <a:pt x="1806" y="2686"/>
                      <a:pt x="1921" y="2658"/>
                      <a:pt x="2025" y="2603"/>
                    </a:cubicBezTo>
                    <a:cubicBezTo>
                      <a:pt x="2165" y="2529"/>
                      <a:pt x="2288" y="2422"/>
                      <a:pt x="2378" y="2290"/>
                    </a:cubicBezTo>
                    <a:cubicBezTo>
                      <a:pt x="2453" y="2216"/>
                      <a:pt x="2485" y="2109"/>
                      <a:pt x="2485" y="2002"/>
                    </a:cubicBezTo>
                    <a:cubicBezTo>
                      <a:pt x="2658" y="1887"/>
                      <a:pt x="2774" y="1689"/>
                      <a:pt x="2782" y="1475"/>
                    </a:cubicBezTo>
                    <a:cubicBezTo>
                      <a:pt x="2774" y="1319"/>
                      <a:pt x="2691" y="1179"/>
                      <a:pt x="2560" y="1097"/>
                    </a:cubicBezTo>
                    <a:cubicBezTo>
                      <a:pt x="2658" y="784"/>
                      <a:pt x="2444" y="471"/>
                      <a:pt x="2123" y="447"/>
                    </a:cubicBezTo>
                    <a:cubicBezTo>
                      <a:pt x="1982" y="158"/>
                      <a:pt x="1700" y="0"/>
                      <a:pt x="14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 rot="5400000">
                <a:off x="11180663" y="4459682"/>
                <a:ext cx="136337" cy="31825"/>
              </a:xfrm>
              <a:custGeom>
                <a:rect b="b" l="l" r="r" t="t"/>
                <a:pathLst>
                  <a:path extrusionOk="0" h="229" w="981">
                    <a:moveTo>
                      <a:pt x="598" y="0"/>
                    </a:moveTo>
                    <a:cubicBezTo>
                      <a:pt x="391" y="0"/>
                      <a:pt x="188" y="61"/>
                      <a:pt x="17" y="179"/>
                    </a:cubicBezTo>
                    <a:cubicBezTo>
                      <a:pt x="1" y="188"/>
                      <a:pt x="1" y="204"/>
                      <a:pt x="9" y="212"/>
                    </a:cubicBezTo>
                    <a:cubicBezTo>
                      <a:pt x="9" y="221"/>
                      <a:pt x="17" y="229"/>
                      <a:pt x="34" y="229"/>
                    </a:cubicBezTo>
                    <a:cubicBezTo>
                      <a:pt x="34" y="229"/>
                      <a:pt x="42" y="229"/>
                      <a:pt x="42" y="221"/>
                    </a:cubicBezTo>
                    <a:cubicBezTo>
                      <a:pt x="206" y="108"/>
                      <a:pt x="400" y="49"/>
                      <a:pt x="594" y="49"/>
                    </a:cubicBezTo>
                    <a:cubicBezTo>
                      <a:pt x="710" y="49"/>
                      <a:pt x="828" y="70"/>
                      <a:pt x="939" y="114"/>
                    </a:cubicBezTo>
                    <a:cubicBezTo>
                      <a:pt x="943" y="116"/>
                      <a:pt x="948" y="117"/>
                      <a:pt x="952" y="117"/>
                    </a:cubicBezTo>
                    <a:cubicBezTo>
                      <a:pt x="963" y="117"/>
                      <a:pt x="972" y="109"/>
                      <a:pt x="972" y="97"/>
                    </a:cubicBezTo>
                    <a:cubicBezTo>
                      <a:pt x="980" y="89"/>
                      <a:pt x="972" y="72"/>
                      <a:pt x="964" y="64"/>
                    </a:cubicBezTo>
                    <a:cubicBezTo>
                      <a:pt x="844" y="21"/>
                      <a:pt x="720" y="0"/>
                      <a:pt x="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 rot="5400000">
                <a:off x="10901807" y="4394296"/>
                <a:ext cx="303249" cy="347854"/>
              </a:xfrm>
              <a:custGeom>
                <a:rect b="b" l="l" r="r" t="t"/>
                <a:pathLst>
                  <a:path extrusionOk="0" h="2503" w="2182">
                    <a:moveTo>
                      <a:pt x="898" y="1"/>
                    </a:moveTo>
                    <a:cubicBezTo>
                      <a:pt x="750" y="17"/>
                      <a:pt x="626" y="91"/>
                      <a:pt x="544" y="207"/>
                    </a:cubicBezTo>
                    <a:cubicBezTo>
                      <a:pt x="453" y="338"/>
                      <a:pt x="412" y="495"/>
                      <a:pt x="412" y="659"/>
                    </a:cubicBezTo>
                    <a:cubicBezTo>
                      <a:pt x="412" y="668"/>
                      <a:pt x="412" y="668"/>
                      <a:pt x="412" y="676"/>
                    </a:cubicBezTo>
                    <a:cubicBezTo>
                      <a:pt x="371" y="651"/>
                      <a:pt x="322" y="635"/>
                      <a:pt x="280" y="626"/>
                    </a:cubicBezTo>
                    <a:cubicBezTo>
                      <a:pt x="215" y="626"/>
                      <a:pt x="165" y="659"/>
                      <a:pt x="132" y="709"/>
                    </a:cubicBezTo>
                    <a:cubicBezTo>
                      <a:pt x="1" y="882"/>
                      <a:pt x="34" y="1120"/>
                      <a:pt x="141" y="1293"/>
                    </a:cubicBezTo>
                    <a:cubicBezTo>
                      <a:pt x="198" y="1384"/>
                      <a:pt x="256" y="1474"/>
                      <a:pt x="330" y="1548"/>
                    </a:cubicBezTo>
                    <a:cubicBezTo>
                      <a:pt x="396" y="1630"/>
                      <a:pt x="486" y="1696"/>
                      <a:pt x="593" y="1729"/>
                    </a:cubicBezTo>
                    <a:cubicBezTo>
                      <a:pt x="610" y="1737"/>
                      <a:pt x="626" y="1737"/>
                      <a:pt x="643" y="1737"/>
                    </a:cubicBezTo>
                    <a:cubicBezTo>
                      <a:pt x="626" y="1795"/>
                      <a:pt x="618" y="1853"/>
                      <a:pt x="618" y="1910"/>
                    </a:cubicBezTo>
                    <a:cubicBezTo>
                      <a:pt x="618" y="2034"/>
                      <a:pt x="659" y="2157"/>
                      <a:pt x="741" y="2248"/>
                    </a:cubicBezTo>
                    <a:cubicBezTo>
                      <a:pt x="824" y="2330"/>
                      <a:pt x="931" y="2396"/>
                      <a:pt x="1038" y="2445"/>
                    </a:cubicBezTo>
                    <a:cubicBezTo>
                      <a:pt x="1095" y="2478"/>
                      <a:pt x="1161" y="2495"/>
                      <a:pt x="1219" y="2503"/>
                    </a:cubicBezTo>
                    <a:cubicBezTo>
                      <a:pt x="1284" y="2503"/>
                      <a:pt x="1350" y="2486"/>
                      <a:pt x="1400" y="2445"/>
                    </a:cubicBezTo>
                    <a:cubicBezTo>
                      <a:pt x="1449" y="2404"/>
                      <a:pt x="1482" y="2346"/>
                      <a:pt x="1490" y="2281"/>
                    </a:cubicBezTo>
                    <a:cubicBezTo>
                      <a:pt x="1540" y="2305"/>
                      <a:pt x="1589" y="2313"/>
                      <a:pt x="1647" y="2313"/>
                    </a:cubicBezTo>
                    <a:cubicBezTo>
                      <a:pt x="1652" y="2314"/>
                      <a:pt x="1658" y="2314"/>
                      <a:pt x="1664" y="2314"/>
                    </a:cubicBezTo>
                    <a:cubicBezTo>
                      <a:pt x="1880" y="2314"/>
                      <a:pt x="2076" y="2168"/>
                      <a:pt x="2140" y="1960"/>
                    </a:cubicBezTo>
                    <a:cubicBezTo>
                      <a:pt x="2182" y="1853"/>
                      <a:pt x="2182" y="1746"/>
                      <a:pt x="2157" y="1639"/>
                    </a:cubicBezTo>
                    <a:cubicBezTo>
                      <a:pt x="2140" y="1573"/>
                      <a:pt x="2107" y="1515"/>
                      <a:pt x="2066" y="1466"/>
                    </a:cubicBezTo>
                    <a:cubicBezTo>
                      <a:pt x="2042" y="1441"/>
                      <a:pt x="2017" y="1425"/>
                      <a:pt x="1984" y="1416"/>
                    </a:cubicBezTo>
                    <a:cubicBezTo>
                      <a:pt x="2042" y="1326"/>
                      <a:pt x="2066" y="1227"/>
                      <a:pt x="2075" y="1128"/>
                    </a:cubicBezTo>
                    <a:cubicBezTo>
                      <a:pt x="2075" y="997"/>
                      <a:pt x="2050" y="865"/>
                      <a:pt x="1984" y="750"/>
                    </a:cubicBezTo>
                    <a:cubicBezTo>
                      <a:pt x="1926" y="626"/>
                      <a:pt x="1828" y="528"/>
                      <a:pt x="1712" y="462"/>
                    </a:cubicBezTo>
                    <a:cubicBezTo>
                      <a:pt x="1660" y="438"/>
                      <a:pt x="1604" y="425"/>
                      <a:pt x="1549" y="425"/>
                    </a:cubicBezTo>
                    <a:cubicBezTo>
                      <a:pt x="1510" y="425"/>
                      <a:pt x="1470" y="432"/>
                      <a:pt x="1433" y="445"/>
                    </a:cubicBezTo>
                    <a:cubicBezTo>
                      <a:pt x="1416" y="338"/>
                      <a:pt x="1367" y="248"/>
                      <a:pt x="1284" y="174"/>
                    </a:cubicBezTo>
                    <a:cubicBezTo>
                      <a:pt x="1186" y="67"/>
                      <a:pt x="1046" y="1"/>
                      <a:pt x="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 rot="5400000">
                <a:off x="11299140" y="4428760"/>
                <a:ext cx="13064" cy="14036"/>
              </a:xfrm>
              <a:custGeom>
                <a:rect b="b" l="l" r="r" t="t"/>
                <a:pathLst>
                  <a:path extrusionOk="0" h="101" w="94">
                    <a:moveTo>
                      <a:pt x="53" y="0"/>
                    </a:moveTo>
                    <a:cubicBezTo>
                      <a:pt x="48" y="0"/>
                      <a:pt x="41" y="2"/>
                      <a:pt x="33" y="6"/>
                    </a:cubicBezTo>
                    <a:cubicBezTo>
                      <a:pt x="8" y="22"/>
                      <a:pt x="0" y="55"/>
                      <a:pt x="8" y="80"/>
                    </a:cubicBezTo>
                    <a:cubicBezTo>
                      <a:pt x="16" y="94"/>
                      <a:pt x="24" y="100"/>
                      <a:pt x="31" y="100"/>
                    </a:cubicBezTo>
                    <a:cubicBezTo>
                      <a:pt x="64" y="100"/>
                      <a:pt x="93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 rot="5400000">
                <a:off x="11151061" y="4444674"/>
                <a:ext cx="168302" cy="148842"/>
              </a:xfrm>
              <a:custGeom>
                <a:rect b="b" l="l" r="r" t="t"/>
                <a:pathLst>
                  <a:path extrusionOk="0" h="1071" w="1211">
                    <a:moveTo>
                      <a:pt x="17" y="0"/>
                    </a:moveTo>
                    <a:lnTo>
                      <a:pt x="0" y="25"/>
                    </a:lnTo>
                    <a:lnTo>
                      <a:pt x="99" y="58"/>
                    </a:lnTo>
                    <a:cubicBezTo>
                      <a:pt x="321" y="140"/>
                      <a:pt x="601" y="247"/>
                      <a:pt x="749" y="395"/>
                    </a:cubicBezTo>
                    <a:cubicBezTo>
                      <a:pt x="881" y="552"/>
                      <a:pt x="1004" y="725"/>
                      <a:pt x="1095" y="914"/>
                    </a:cubicBezTo>
                    <a:cubicBezTo>
                      <a:pt x="1128" y="972"/>
                      <a:pt x="1161" y="1021"/>
                      <a:pt x="1185" y="1070"/>
                    </a:cubicBezTo>
                    <a:lnTo>
                      <a:pt x="1210" y="1054"/>
                    </a:lnTo>
                    <a:cubicBezTo>
                      <a:pt x="1185" y="1004"/>
                      <a:pt x="1152" y="955"/>
                      <a:pt x="1120" y="897"/>
                    </a:cubicBezTo>
                    <a:cubicBezTo>
                      <a:pt x="1021" y="708"/>
                      <a:pt x="906" y="535"/>
                      <a:pt x="766" y="379"/>
                    </a:cubicBezTo>
                    <a:cubicBezTo>
                      <a:pt x="618" y="223"/>
                      <a:pt x="338" y="116"/>
                      <a:pt x="107" y="33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 rot="5400000">
                <a:off x="11194005" y="4443144"/>
                <a:ext cx="18484" cy="15704"/>
              </a:xfrm>
              <a:custGeom>
                <a:rect b="b" l="l" r="r" t="t"/>
                <a:pathLst>
                  <a:path extrusionOk="0" h="113" w="133">
                    <a:moveTo>
                      <a:pt x="64" y="1"/>
                    </a:moveTo>
                    <a:cubicBezTo>
                      <a:pt x="56" y="1"/>
                      <a:pt x="49" y="3"/>
                      <a:pt x="42" y="7"/>
                    </a:cubicBezTo>
                    <a:cubicBezTo>
                      <a:pt x="17" y="24"/>
                      <a:pt x="1" y="57"/>
                      <a:pt x="17" y="81"/>
                    </a:cubicBezTo>
                    <a:cubicBezTo>
                      <a:pt x="29" y="99"/>
                      <a:pt x="49" y="113"/>
                      <a:pt x="69" y="113"/>
                    </a:cubicBezTo>
                    <a:cubicBezTo>
                      <a:pt x="77" y="113"/>
                      <a:pt x="84" y="111"/>
                      <a:pt x="91" y="106"/>
                    </a:cubicBezTo>
                    <a:cubicBezTo>
                      <a:pt x="116" y="90"/>
                      <a:pt x="132" y="57"/>
                      <a:pt x="116" y="32"/>
                    </a:cubicBezTo>
                    <a:cubicBezTo>
                      <a:pt x="104" y="14"/>
                      <a:pt x="8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 rot="5400000">
                <a:off x="11171629" y="4480113"/>
                <a:ext cx="172888" cy="112292"/>
              </a:xfrm>
              <a:custGeom>
                <a:rect b="b" l="l" r="r" t="t"/>
                <a:pathLst>
                  <a:path extrusionOk="0" h="808" w="1244">
                    <a:moveTo>
                      <a:pt x="1235" y="1"/>
                    </a:moveTo>
                    <a:cubicBezTo>
                      <a:pt x="980" y="99"/>
                      <a:pt x="749" y="247"/>
                      <a:pt x="568" y="445"/>
                    </a:cubicBezTo>
                    <a:cubicBezTo>
                      <a:pt x="305" y="478"/>
                      <a:pt x="157" y="609"/>
                      <a:pt x="0" y="791"/>
                    </a:cubicBezTo>
                    <a:lnTo>
                      <a:pt x="17" y="807"/>
                    </a:lnTo>
                    <a:cubicBezTo>
                      <a:pt x="148" y="618"/>
                      <a:pt x="354" y="494"/>
                      <a:pt x="585" y="470"/>
                    </a:cubicBezTo>
                    <a:cubicBezTo>
                      <a:pt x="766" y="272"/>
                      <a:pt x="988" y="116"/>
                      <a:pt x="1243" y="25"/>
                    </a:cubicBezTo>
                    <a:lnTo>
                      <a:pt x="12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 rot="5400000">
                <a:off x="11320890" y="4450927"/>
                <a:ext cx="17789" cy="15565"/>
              </a:xfrm>
              <a:custGeom>
                <a:rect b="b" l="l" r="r" t="t"/>
                <a:pathLst>
                  <a:path extrusionOk="0" h="112" w="128">
                    <a:moveTo>
                      <a:pt x="66" y="0"/>
                    </a:moveTo>
                    <a:cubicBezTo>
                      <a:pt x="55" y="0"/>
                      <a:pt x="44" y="4"/>
                      <a:pt x="33" y="12"/>
                    </a:cubicBezTo>
                    <a:cubicBezTo>
                      <a:pt x="9" y="20"/>
                      <a:pt x="0" y="53"/>
                      <a:pt x="9" y="78"/>
                    </a:cubicBezTo>
                    <a:cubicBezTo>
                      <a:pt x="20" y="101"/>
                      <a:pt x="40" y="111"/>
                      <a:pt x="60" y="111"/>
                    </a:cubicBezTo>
                    <a:cubicBezTo>
                      <a:pt x="83" y="111"/>
                      <a:pt x="107" y="96"/>
                      <a:pt x="116" y="70"/>
                    </a:cubicBezTo>
                    <a:cubicBezTo>
                      <a:pt x="128" y="33"/>
                      <a:pt x="99" y="0"/>
                      <a:pt x="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 rot="5400000">
                <a:off x="11253417" y="4462393"/>
                <a:ext cx="80190" cy="75602"/>
              </a:xfrm>
              <a:custGeom>
                <a:rect b="b" l="l" r="r" t="t"/>
                <a:pathLst>
                  <a:path extrusionOk="0" h="544" w="577">
                    <a:moveTo>
                      <a:pt x="17" y="0"/>
                    </a:moveTo>
                    <a:lnTo>
                      <a:pt x="0" y="25"/>
                    </a:lnTo>
                    <a:cubicBezTo>
                      <a:pt x="231" y="140"/>
                      <a:pt x="420" y="321"/>
                      <a:pt x="552" y="543"/>
                    </a:cubicBezTo>
                    <a:lnTo>
                      <a:pt x="576" y="527"/>
                    </a:lnTo>
                    <a:cubicBezTo>
                      <a:pt x="437" y="305"/>
                      <a:pt x="247" y="124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 rot="5400000">
                <a:off x="11239450" y="4471219"/>
                <a:ext cx="180393" cy="172885"/>
              </a:xfrm>
              <a:custGeom>
                <a:rect b="b" l="l" r="r" t="t"/>
                <a:pathLst>
                  <a:path extrusionOk="0" h="1244" w="1298">
                    <a:moveTo>
                      <a:pt x="35" y="1"/>
                    </a:moveTo>
                    <a:cubicBezTo>
                      <a:pt x="16" y="1"/>
                      <a:pt x="1" y="24"/>
                      <a:pt x="13" y="42"/>
                    </a:cubicBezTo>
                    <a:cubicBezTo>
                      <a:pt x="277" y="363"/>
                      <a:pt x="433" y="750"/>
                      <a:pt x="466" y="1170"/>
                    </a:cubicBezTo>
                    <a:lnTo>
                      <a:pt x="474" y="1244"/>
                    </a:lnTo>
                    <a:lnTo>
                      <a:pt x="515" y="1170"/>
                    </a:lnTo>
                    <a:cubicBezTo>
                      <a:pt x="721" y="840"/>
                      <a:pt x="976" y="544"/>
                      <a:pt x="1289" y="306"/>
                    </a:cubicBezTo>
                    <a:cubicBezTo>
                      <a:pt x="1297" y="297"/>
                      <a:pt x="1297" y="281"/>
                      <a:pt x="1289" y="273"/>
                    </a:cubicBezTo>
                    <a:cubicBezTo>
                      <a:pt x="1285" y="264"/>
                      <a:pt x="1279" y="260"/>
                      <a:pt x="1272" y="260"/>
                    </a:cubicBezTo>
                    <a:cubicBezTo>
                      <a:pt x="1266" y="260"/>
                      <a:pt x="1260" y="264"/>
                      <a:pt x="1256" y="273"/>
                    </a:cubicBezTo>
                    <a:cubicBezTo>
                      <a:pt x="960" y="495"/>
                      <a:pt x="705" y="775"/>
                      <a:pt x="507" y="1087"/>
                    </a:cubicBezTo>
                    <a:cubicBezTo>
                      <a:pt x="466" y="692"/>
                      <a:pt x="310" y="314"/>
                      <a:pt x="54" y="9"/>
                    </a:cubicBezTo>
                    <a:cubicBezTo>
                      <a:pt x="48" y="3"/>
                      <a:pt x="42" y="1"/>
                      <a:pt x="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 rot="5400000">
                <a:off x="11031264" y="4468439"/>
                <a:ext cx="104233" cy="108123"/>
              </a:xfrm>
              <a:custGeom>
                <a:rect b="b" l="l" r="r" t="t"/>
                <a:pathLst>
                  <a:path extrusionOk="0" h="778" w="750">
                    <a:moveTo>
                      <a:pt x="27" y="1"/>
                    </a:moveTo>
                    <a:cubicBezTo>
                      <a:pt x="16" y="1"/>
                      <a:pt x="6" y="7"/>
                      <a:pt x="0" y="12"/>
                    </a:cubicBezTo>
                    <a:cubicBezTo>
                      <a:pt x="0" y="29"/>
                      <a:pt x="0" y="45"/>
                      <a:pt x="17" y="45"/>
                    </a:cubicBezTo>
                    <a:cubicBezTo>
                      <a:pt x="330" y="185"/>
                      <a:pt x="577" y="440"/>
                      <a:pt x="700" y="761"/>
                    </a:cubicBezTo>
                    <a:cubicBezTo>
                      <a:pt x="700" y="769"/>
                      <a:pt x="716" y="778"/>
                      <a:pt x="725" y="778"/>
                    </a:cubicBezTo>
                    <a:lnTo>
                      <a:pt x="733" y="778"/>
                    </a:lnTo>
                    <a:cubicBezTo>
                      <a:pt x="741" y="769"/>
                      <a:pt x="749" y="753"/>
                      <a:pt x="749" y="745"/>
                    </a:cubicBezTo>
                    <a:cubicBezTo>
                      <a:pt x="618" y="407"/>
                      <a:pt x="363" y="144"/>
                      <a:pt x="42" y="4"/>
                    </a:cubicBezTo>
                    <a:cubicBezTo>
                      <a:pt x="37" y="2"/>
                      <a:pt x="32" y="1"/>
                      <a:pt x="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 rot="5400000">
                <a:off x="11352993" y="4493454"/>
                <a:ext cx="24182" cy="21402"/>
              </a:xfrm>
              <a:custGeom>
                <a:rect b="b" l="l" r="r" t="t"/>
                <a:pathLst>
                  <a:path extrusionOk="0" h="154" w="174">
                    <a:moveTo>
                      <a:pt x="87" y="1"/>
                    </a:moveTo>
                    <a:cubicBezTo>
                      <a:pt x="77" y="1"/>
                      <a:pt x="67" y="3"/>
                      <a:pt x="58" y="7"/>
                    </a:cubicBezTo>
                    <a:cubicBezTo>
                      <a:pt x="17" y="24"/>
                      <a:pt x="1" y="73"/>
                      <a:pt x="17" y="106"/>
                    </a:cubicBezTo>
                    <a:cubicBezTo>
                      <a:pt x="36" y="137"/>
                      <a:pt x="63" y="154"/>
                      <a:pt x="93" y="154"/>
                    </a:cubicBezTo>
                    <a:cubicBezTo>
                      <a:pt x="103" y="154"/>
                      <a:pt x="114" y="151"/>
                      <a:pt x="124" y="147"/>
                    </a:cubicBezTo>
                    <a:cubicBezTo>
                      <a:pt x="157" y="123"/>
                      <a:pt x="174" y="81"/>
                      <a:pt x="157" y="40"/>
                    </a:cubicBezTo>
                    <a:cubicBezTo>
                      <a:pt x="145" y="16"/>
                      <a:pt x="115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 rot="5400000">
                <a:off x="10908548" y="4496095"/>
                <a:ext cx="129388" cy="132721"/>
              </a:xfrm>
              <a:custGeom>
                <a:rect b="b" l="l" r="r" t="t"/>
                <a:pathLst>
                  <a:path extrusionOk="0" h="955" w="931">
                    <a:moveTo>
                      <a:pt x="442" y="0"/>
                    </a:moveTo>
                    <a:cubicBezTo>
                      <a:pt x="257" y="0"/>
                      <a:pt x="102" y="215"/>
                      <a:pt x="9" y="337"/>
                    </a:cubicBezTo>
                    <a:cubicBezTo>
                      <a:pt x="1" y="353"/>
                      <a:pt x="9" y="370"/>
                      <a:pt x="17" y="378"/>
                    </a:cubicBezTo>
                    <a:cubicBezTo>
                      <a:pt x="22" y="382"/>
                      <a:pt x="28" y="384"/>
                      <a:pt x="35" y="384"/>
                    </a:cubicBezTo>
                    <a:cubicBezTo>
                      <a:pt x="42" y="384"/>
                      <a:pt x="50" y="382"/>
                      <a:pt x="59" y="378"/>
                    </a:cubicBezTo>
                    <a:cubicBezTo>
                      <a:pt x="180" y="207"/>
                      <a:pt x="307" y="54"/>
                      <a:pt x="446" y="54"/>
                    </a:cubicBezTo>
                    <a:cubicBezTo>
                      <a:pt x="468" y="54"/>
                      <a:pt x="489" y="58"/>
                      <a:pt x="511" y="65"/>
                    </a:cubicBezTo>
                    <a:cubicBezTo>
                      <a:pt x="659" y="131"/>
                      <a:pt x="775" y="263"/>
                      <a:pt x="816" y="428"/>
                    </a:cubicBezTo>
                    <a:cubicBezTo>
                      <a:pt x="857" y="592"/>
                      <a:pt x="873" y="757"/>
                      <a:pt x="865" y="921"/>
                    </a:cubicBezTo>
                    <a:cubicBezTo>
                      <a:pt x="865" y="938"/>
                      <a:pt x="882" y="954"/>
                      <a:pt x="890" y="954"/>
                    </a:cubicBezTo>
                    <a:cubicBezTo>
                      <a:pt x="906" y="954"/>
                      <a:pt x="923" y="938"/>
                      <a:pt x="923" y="921"/>
                    </a:cubicBezTo>
                    <a:cubicBezTo>
                      <a:pt x="931" y="749"/>
                      <a:pt x="906" y="576"/>
                      <a:pt x="865" y="403"/>
                    </a:cubicBezTo>
                    <a:cubicBezTo>
                      <a:pt x="816" y="230"/>
                      <a:pt x="692" y="90"/>
                      <a:pt x="528" y="16"/>
                    </a:cubicBezTo>
                    <a:cubicBezTo>
                      <a:pt x="499" y="5"/>
                      <a:pt x="470" y="0"/>
                      <a:pt x="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 rot="5400000">
                <a:off x="11142584" y="4502209"/>
                <a:ext cx="13342" cy="13620"/>
              </a:xfrm>
              <a:custGeom>
                <a:rect b="b" l="l" r="r" t="t"/>
                <a:pathLst>
                  <a:path extrusionOk="0" h="98" w="96">
                    <a:moveTo>
                      <a:pt x="60" y="0"/>
                    </a:moveTo>
                    <a:cubicBezTo>
                      <a:pt x="55" y="0"/>
                      <a:pt x="49" y="2"/>
                      <a:pt x="42" y="6"/>
                    </a:cubicBezTo>
                    <a:cubicBezTo>
                      <a:pt x="9" y="15"/>
                      <a:pt x="1" y="48"/>
                      <a:pt x="9" y="80"/>
                    </a:cubicBezTo>
                    <a:cubicBezTo>
                      <a:pt x="16" y="93"/>
                      <a:pt x="24" y="98"/>
                      <a:pt x="31" y="98"/>
                    </a:cubicBezTo>
                    <a:cubicBezTo>
                      <a:pt x="64" y="98"/>
                      <a:pt x="95" y="0"/>
                      <a:pt x="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 rot="5400000">
                <a:off x="11216866" y="4490884"/>
                <a:ext cx="138561" cy="161489"/>
              </a:xfrm>
              <a:custGeom>
                <a:rect b="b" l="l" r="r" t="t"/>
                <a:pathLst>
                  <a:path extrusionOk="0" h="1162" w="997">
                    <a:moveTo>
                      <a:pt x="1" y="1"/>
                    </a:moveTo>
                    <a:cubicBezTo>
                      <a:pt x="50" y="273"/>
                      <a:pt x="124" y="536"/>
                      <a:pt x="231" y="791"/>
                    </a:cubicBezTo>
                    <a:lnTo>
                      <a:pt x="231" y="807"/>
                    </a:lnTo>
                    <a:lnTo>
                      <a:pt x="248" y="791"/>
                    </a:lnTo>
                    <a:cubicBezTo>
                      <a:pt x="265" y="777"/>
                      <a:pt x="286" y="771"/>
                      <a:pt x="312" y="771"/>
                    </a:cubicBezTo>
                    <a:cubicBezTo>
                      <a:pt x="348" y="771"/>
                      <a:pt x="393" y="783"/>
                      <a:pt x="445" y="807"/>
                    </a:cubicBezTo>
                    <a:cubicBezTo>
                      <a:pt x="635" y="906"/>
                      <a:pt x="816" y="1021"/>
                      <a:pt x="980" y="1161"/>
                    </a:cubicBezTo>
                    <a:lnTo>
                      <a:pt x="997" y="1145"/>
                    </a:lnTo>
                    <a:cubicBezTo>
                      <a:pt x="832" y="1005"/>
                      <a:pt x="651" y="882"/>
                      <a:pt x="462" y="791"/>
                    </a:cubicBezTo>
                    <a:cubicBezTo>
                      <a:pt x="403" y="761"/>
                      <a:pt x="355" y="747"/>
                      <a:pt x="316" y="747"/>
                    </a:cubicBezTo>
                    <a:cubicBezTo>
                      <a:pt x="290" y="747"/>
                      <a:pt x="268" y="753"/>
                      <a:pt x="248" y="766"/>
                    </a:cubicBezTo>
                    <a:cubicBezTo>
                      <a:pt x="149" y="519"/>
                      <a:pt x="75" y="256"/>
                      <a:pt x="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15"/>
              <p:cNvSpPr/>
              <p:nvPr/>
            </p:nvSpPr>
            <p:spPr>
              <a:xfrm rot="5400000">
                <a:off x="11188863" y="4468717"/>
                <a:ext cx="29880" cy="111041"/>
              </a:xfrm>
              <a:custGeom>
                <a:rect b="b" l="l" r="r" t="t"/>
                <a:pathLst>
                  <a:path extrusionOk="0" h="799" w="215">
                    <a:moveTo>
                      <a:pt x="190" y="1"/>
                    </a:moveTo>
                    <a:cubicBezTo>
                      <a:pt x="66" y="247"/>
                      <a:pt x="0" y="519"/>
                      <a:pt x="0" y="799"/>
                    </a:cubicBezTo>
                    <a:lnTo>
                      <a:pt x="25" y="799"/>
                    </a:lnTo>
                    <a:cubicBezTo>
                      <a:pt x="25" y="519"/>
                      <a:pt x="91" y="256"/>
                      <a:pt x="214" y="9"/>
                    </a:cubicBez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15"/>
              <p:cNvSpPr/>
              <p:nvPr/>
            </p:nvSpPr>
            <p:spPr>
              <a:xfrm rot="5400000">
                <a:off x="11107631" y="4529242"/>
                <a:ext cx="169414" cy="136196"/>
              </a:xfrm>
              <a:custGeom>
                <a:rect b="b" l="l" r="r" t="t"/>
                <a:pathLst>
                  <a:path extrusionOk="0" h="980" w="1219">
                    <a:moveTo>
                      <a:pt x="182" y="0"/>
                    </a:moveTo>
                    <a:lnTo>
                      <a:pt x="166" y="33"/>
                    </a:lnTo>
                    <a:cubicBezTo>
                      <a:pt x="9" y="321"/>
                      <a:pt x="1" y="667"/>
                      <a:pt x="141" y="963"/>
                    </a:cubicBezTo>
                    <a:cubicBezTo>
                      <a:pt x="141" y="971"/>
                      <a:pt x="149" y="980"/>
                      <a:pt x="166" y="980"/>
                    </a:cubicBezTo>
                    <a:lnTo>
                      <a:pt x="174" y="980"/>
                    </a:lnTo>
                    <a:cubicBezTo>
                      <a:pt x="190" y="971"/>
                      <a:pt x="190" y="955"/>
                      <a:pt x="190" y="947"/>
                    </a:cubicBezTo>
                    <a:cubicBezTo>
                      <a:pt x="67" y="675"/>
                      <a:pt x="67" y="362"/>
                      <a:pt x="190" y="99"/>
                    </a:cubicBezTo>
                    <a:cubicBezTo>
                      <a:pt x="470" y="371"/>
                      <a:pt x="807" y="576"/>
                      <a:pt x="1178" y="700"/>
                    </a:cubicBezTo>
                    <a:cubicBezTo>
                      <a:pt x="1194" y="700"/>
                      <a:pt x="1211" y="692"/>
                      <a:pt x="1211" y="683"/>
                    </a:cubicBezTo>
                    <a:cubicBezTo>
                      <a:pt x="1219" y="667"/>
                      <a:pt x="1211" y="650"/>
                      <a:pt x="1194" y="650"/>
                    </a:cubicBezTo>
                    <a:cubicBezTo>
                      <a:pt x="816" y="527"/>
                      <a:pt x="478" y="313"/>
                      <a:pt x="207" y="33"/>
                    </a:cubicBez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15"/>
              <p:cNvSpPr/>
              <p:nvPr/>
            </p:nvSpPr>
            <p:spPr>
              <a:xfrm rot="5400000">
                <a:off x="11192614" y="4590738"/>
                <a:ext cx="160241" cy="45445"/>
              </a:xfrm>
              <a:custGeom>
                <a:rect b="b" l="l" r="r" t="t"/>
                <a:pathLst>
                  <a:path extrusionOk="0" h="327" w="1153">
                    <a:moveTo>
                      <a:pt x="922" y="1"/>
                    </a:moveTo>
                    <a:cubicBezTo>
                      <a:pt x="601" y="1"/>
                      <a:pt x="279" y="95"/>
                      <a:pt x="8" y="285"/>
                    </a:cubicBezTo>
                    <a:cubicBezTo>
                      <a:pt x="0" y="293"/>
                      <a:pt x="0" y="310"/>
                      <a:pt x="8" y="318"/>
                    </a:cubicBezTo>
                    <a:cubicBezTo>
                      <a:pt x="8" y="326"/>
                      <a:pt x="17" y="326"/>
                      <a:pt x="25" y="326"/>
                    </a:cubicBezTo>
                    <a:lnTo>
                      <a:pt x="41" y="326"/>
                    </a:lnTo>
                    <a:cubicBezTo>
                      <a:pt x="298" y="144"/>
                      <a:pt x="606" y="50"/>
                      <a:pt x="922" y="50"/>
                    </a:cubicBezTo>
                    <a:cubicBezTo>
                      <a:pt x="990" y="50"/>
                      <a:pt x="1059" y="54"/>
                      <a:pt x="1128" y="63"/>
                    </a:cubicBezTo>
                    <a:cubicBezTo>
                      <a:pt x="1129" y="65"/>
                      <a:pt x="1131" y="65"/>
                      <a:pt x="1133" y="65"/>
                    </a:cubicBezTo>
                    <a:cubicBezTo>
                      <a:pt x="1141" y="65"/>
                      <a:pt x="1152" y="53"/>
                      <a:pt x="1152" y="47"/>
                    </a:cubicBezTo>
                    <a:cubicBezTo>
                      <a:pt x="1152" y="30"/>
                      <a:pt x="1144" y="14"/>
                      <a:pt x="1128" y="14"/>
                    </a:cubicBezTo>
                    <a:cubicBezTo>
                      <a:pt x="1059" y="5"/>
                      <a:pt x="991" y="1"/>
                      <a:pt x="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5"/>
              <p:cNvSpPr/>
              <p:nvPr/>
            </p:nvSpPr>
            <p:spPr>
              <a:xfrm rot="5400000">
                <a:off x="11290663" y="4505337"/>
                <a:ext cx="33216" cy="98394"/>
              </a:xfrm>
              <a:custGeom>
                <a:rect b="b" l="l" r="r" t="t"/>
                <a:pathLst>
                  <a:path extrusionOk="0" h="708" w="239">
                    <a:moveTo>
                      <a:pt x="222" y="0"/>
                    </a:moveTo>
                    <a:cubicBezTo>
                      <a:pt x="115" y="230"/>
                      <a:pt x="41" y="469"/>
                      <a:pt x="0" y="708"/>
                    </a:cubicBezTo>
                    <a:lnTo>
                      <a:pt x="25" y="708"/>
                    </a:lnTo>
                    <a:cubicBezTo>
                      <a:pt x="66" y="469"/>
                      <a:pt x="140" y="239"/>
                      <a:pt x="239" y="16"/>
                    </a:cubicBez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5"/>
              <p:cNvSpPr/>
              <p:nvPr/>
            </p:nvSpPr>
            <p:spPr>
              <a:xfrm rot="5400000">
                <a:off x="11139665" y="4557522"/>
                <a:ext cx="18067" cy="15287"/>
              </a:xfrm>
              <a:custGeom>
                <a:rect b="b" l="l" r="r" t="t"/>
                <a:pathLst>
                  <a:path extrusionOk="0" h="110" w="130">
                    <a:moveTo>
                      <a:pt x="66" y="1"/>
                    </a:moveTo>
                    <a:cubicBezTo>
                      <a:pt x="46" y="1"/>
                      <a:pt x="27" y="11"/>
                      <a:pt x="17" y="33"/>
                    </a:cubicBezTo>
                    <a:cubicBezTo>
                      <a:pt x="1" y="66"/>
                      <a:pt x="25" y="99"/>
                      <a:pt x="50" y="107"/>
                    </a:cubicBezTo>
                    <a:cubicBezTo>
                      <a:pt x="56" y="109"/>
                      <a:pt x="61" y="109"/>
                      <a:pt x="67" y="109"/>
                    </a:cubicBezTo>
                    <a:cubicBezTo>
                      <a:pt x="94" y="109"/>
                      <a:pt x="117" y="93"/>
                      <a:pt x="124" y="66"/>
                    </a:cubicBezTo>
                    <a:cubicBezTo>
                      <a:pt x="129" y="26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5"/>
              <p:cNvSpPr/>
              <p:nvPr/>
            </p:nvSpPr>
            <p:spPr>
              <a:xfrm rot="5400000">
                <a:off x="11215407" y="4559468"/>
                <a:ext cx="20708" cy="16260"/>
              </a:xfrm>
              <a:custGeom>
                <a:rect b="b" l="l" r="r" t="t"/>
                <a:pathLst>
                  <a:path extrusionOk="0" h="117" w="149">
                    <a:moveTo>
                      <a:pt x="67" y="1"/>
                    </a:moveTo>
                    <a:cubicBezTo>
                      <a:pt x="59" y="1"/>
                      <a:pt x="51" y="3"/>
                      <a:pt x="42" y="7"/>
                    </a:cubicBezTo>
                    <a:cubicBezTo>
                      <a:pt x="17" y="23"/>
                      <a:pt x="1" y="56"/>
                      <a:pt x="17" y="89"/>
                    </a:cubicBezTo>
                    <a:cubicBezTo>
                      <a:pt x="30" y="108"/>
                      <a:pt x="51" y="117"/>
                      <a:pt x="72" y="117"/>
                    </a:cubicBezTo>
                    <a:cubicBezTo>
                      <a:pt x="79" y="117"/>
                      <a:pt x="85" y="116"/>
                      <a:pt x="91" y="114"/>
                    </a:cubicBezTo>
                    <a:cubicBezTo>
                      <a:pt x="149" y="85"/>
                      <a:pt x="119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5"/>
              <p:cNvSpPr/>
              <p:nvPr/>
            </p:nvSpPr>
            <p:spPr>
              <a:xfrm rot="5400000">
                <a:off x="11341458" y="4562386"/>
                <a:ext cx="19179" cy="9450"/>
              </a:xfrm>
              <a:custGeom>
                <a:rect b="b" l="l" r="r" t="t"/>
                <a:pathLst>
                  <a:path extrusionOk="0" h="68" w="138">
                    <a:moveTo>
                      <a:pt x="36" y="0"/>
                    </a:moveTo>
                    <a:cubicBezTo>
                      <a:pt x="15" y="0"/>
                      <a:pt x="1" y="10"/>
                      <a:pt x="15" y="36"/>
                    </a:cubicBezTo>
                    <a:cubicBezTo>
                      <a:pt x="27" y="54"/>
                      <a:pt x="48" y="67"/>
                      <a:pt x="67" y="67"/>
                    </a:cubicBezTo>
                    <a:cubicBezTo>
                      <a:pt x="75" y="67"/>
                      <a:pt x="83" y="65"/>
                      <a:pt x="89" y="61"/>
                    </a:cubicBezTo>
                    <a:cubicBezTo>
                      <a:pt x="138" y="34"/>
                      <a:pt x="75" y="0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5"/>
              <p:cNvSpPr/>
              <p:nvPr/>
            </p:nvSpPr>
            <p:spPr>
              <a:xfrm rot="5400000">
                <a:off x="11080114" y="4522431"/>
                <a:ext cx="32243" cy="108817"/>
              </a:xfrm>
              <a:custGeom>
                <a:rect b="b" l="l" r="r" t="t"/>
                <a:pathLst>
                  <a:path extrusionOk="0" h="783" w="232">
                    <a:moveTo>
                      <a:pt x="25" y="0"/>
                    </a:moveTo>
                    <a:lnTo>
                      <a:pt x="1" y="17"/>
                    </a:lnTo>
                    <a:cubicBezTo>
                      <a:pt x="157" y="239"/>
                      <a:pt x="198" y="519"/>
                      <a:pt x="124" y="782"/>
                    </a:cubicBezTo>
                    <a:lnTo>
                      <a:pt x="149" y="782"/>
                    </a:lnTo>
                    <a:cubicBezTo>
                      <a:pt x="231" y="519"/>
                      <a:pt x="182" y="231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15"/>
              <p:cNvSpPr/>
              <p:nvPr/>
            </p:nvSpPr>
            <p:spPr>
              <a:xfrm rot="5400000">
                <a:off x="10973658" y="4620827"/>
                <a:ext cx="121466" cy="14870"/>
              </a:xfrm>
              <a:custGeom>
                <a:rect b="b" l="l" r="r" t="t"/>
                <a:pathLst>
                  <a:path extrusionOk="0" h="107" w="874">
                    <a:moveTo>
                      <a:pt x="425" y="0"/>
                    </a:moveTo>
                    <a:cubicBezTo>
                      <a:pt x="291" y="0"/>
                      <a:pt x="157" y="17"/>
                      <a:pt x="26" y="49"/>
                    </a:cubicBezTo>
                    <a:cubicBezTo>
                      <a:pt x="9" y="57"/>
                      <a:pt x="1" y="65"/>
                      <a:pt x="9" y="81"/>
                    </a:cubicBezTo>
                    <a:cubicBezTo>
                      <a:pt x="9" y="93"/>
                      <a:pt x="18" y="101"/>
                      <a:pt x="29" y="101"/>
                    </a:cubicBezTo>
                    <a:cubicBezTo>
                      <a:pt x="33" y="101"/>
                      <a:pt x="38" y="100"/>
                      <a:pt x="42" y="98"/>
                    </a:cubicBezTo>
                    <a:cubicBezTo>
                      <a:pt x="170" y="65"/>
                      <a:pt x="301" y="49"/>
                      <a:pt x="434" y="49"/>
                    </a:cubicBezTo>
                    <a:cubicBezTo>
                      <a:pt x="567" y="49"/>
                      <a:pt x="700" y="65"/>
                      <a:pt x="832" y="98"/>
                    </a:cubicBezTo>
                    <a:lnTo>
                      <a:pt x="840" y="98"/>
                    </a:lnTo>
                    <a:lnTo>
                      <a:pt x="840" y="106"/>
                    </a:lnTo>
                    <a:cubicBezTo>
                      <a:pt x="873" y="106"/>
                      <a:pt x="873" y="65"/>
                      <a:pt x="849" y="57"/>
                    </a:cubicBezTo>
                    <a:cubicBezTo>
                      <a:pt x="709" y="19"/>
                      <a:pt x="567" y="0"/>
                      <a:pt x="4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15"/>
              <p:cNvSpPr/>
              <p:nvPr/>
            </p:nvSpPr>
            <p:spPr>
              <a:xfrm rot="5400000">
                <a:off x="11069066" y="4530145"/>
                <a:ext cx="58510" cy="138002"/>
              </a:xfrm>
              <a:custGeom>
                <a:rect b="b" l="l" r="r" t="t"/>
                <a:pathLst>
                  <a:path extrusionOk="0" h="993" w="421">
                    <a:moveTo>
                      <a:pt x="312" y="1"/>
                    </a:moveTo>
                    <a:cubicBezTo>
                      <a:pt x="297" y="1"/>
                      <a:pt x="284" y="11"/>
                      <a:pt x="288" y="30"/>
                    </a:cubicBezTo>
                    <a:cubicBezTo>
                      <a:pt x="363" y="367"/>
                      <a:pt x="256" y="713"/>
                      <a:pt x="9" y="943"/>
                    </a:cubicBezTo>
                    <a:cubicBezTo>
                      <a:pt x="0" y="952"/>
                      <a:pt x="0" y="968"/>
                      <a:pt x="9" y="984"/>
                    </a:cubicBezTo>
                    <a:cubicBezTo>
                      <a:pt x="9" y="984"/>
                      <a:pt x="17" y="993"/>
                      <a:pt x="25" y="993"/>
                    </a:cubicBezTo>
                    <a:cubicBezTo>
                      <a:pt x="33" y="984"/>
                      <a:pt x="42" y="984"/>
                      <a:pt x="42" y="984"/>
                    </a:cubicBezTo>
                    <a:cubicBezTo>
                      <a:pt x="305" y="738"/>
                      <a:pt x="420" y="367"/>
                      <a:pt x="338" y="22"/>
                    </a:cubicBezTo>
                    <a:cubicBezTo>
                      <a:pt x="334" y="7"/>
                      <a:pt x="323" y="1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15"/>
              <p:cNvSpPr/>
              <p:nvPr/>
            </p:nvSpPr>
            <p:spPr>
              <a:xfrm rot="5400000">
                <a:off x="11033904" y="4572255"/>
                <a:ext cx="112155" cy="114376"/>
              </a:xfrm>
              <a:custGeom>
                <a:rect b="b" l="l" r="r" t="t"/>
                <a:pathLst>
                  <a:path extrusionOk="0" h="823" w="807">
                    <a:moveTo>
                      <a:pt x="231" y="0"/>
                    </a:moveTo>
                    <a:lnTo>
                      <a:pt x="206" y="8"/>
                    </a:lnTo>
                    <a:cubicBezTo>
                      <a:pt x="239" y="140"/>
                      <a:pt x="231" y="272"/>
                      <a:pt x="189" y="395"/>
                    </a:cubicBezTo>
                    <a:cubicBezTo>
                      <a:pt x="148" y="527"/>
                      <a:pt x="99" y="650"/>
                      <a:pt x="33" y="765"/>
                    </a:cubicBezTo>
                    <a:lnTo>
                      <a:pt x="0" y="823"/>
                    </a:lnTo>
                    <a:lnTo>
                      <a:pt x="0" y="823"/>
                    </a:lnTo>
                    <a:lnTo>
                      <a:pt x="50" y="782"/>
                    </a:lnTo>
                    <a:cubicBezTo>
                      <a:pt x="272" y="609"/>
                      <a:pt x="527" y="494"/>
                      <a:pt x="807" y="453"/>
                    </a:cubicBezTo>
                    <a:lnTo>
                      <a:pt x="807" y="428"/>
                    </a:lnTo>
                    <a:cubicBezTo>
                      <a:pt x="543" y="469"/>
                      <a:pt x="296" y="568"/>
                      <a:pt x="82" y="724"/>
                    </a:cubicBezTo>
                    <a:cubicBezTo>
                      <a:pt x="140" y="625"/>
                      <a:pt x="181" y="518"/>
                      <a:pt x="214" y="403"/>
                    </a:cubicBezTo>
                    <a:cubicBezTo>
                      <a:pt x="263" y="272"/>
                      <a:pt x="263" y="132"/>
                      <a:pt x="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15"/>
              <p:cNvSpPr/>
              <p:nvPr/>
            </p:nvSpPr>
            <p:spPr>
              <a:xfrm rot="5400000">
                <a:off x="10962401" y="4567043"/>
                <a:ext cx="67682" cy="93947"/>
              </a:xfrm>
              <a:custGeom>
                <a:rect b="b" l="l" r="r" t="t"/>
                <a:pathLst>
                  <a:path extrusionOk="0" h="676" w="487">
                    <a:moveTo>
                      <a:pt x="17" y="1"/>
                    </a:moveTo>
                    <a:lnTo>
                      <a:pt x="1" y="26"/>
                    </a:lnTo>
                    <a:cubicBezTo>
                      <a:pt x="247" y="157"/>
                      <a:pt x="420" y="404"/>
                      <a:pt x="461" y="676"/>
                    </a:cubicBezTo>
                    <a:lnTo>
                      <a:pt x="486" y="676"/>
                    </a:lnTo>
                    <a:cubicBezTo>
                      <a:pt x="445" y="388"/>
                      <a:pt x="264" y="14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15"/>
              <p:cNvSpPr/>
              <p:nvPr/>
            </p:nvSpPr>
            <p:spPr>
              <a:xfrm rot="5400000">
                <a:off x="10990474" y="4612071"/>
                <a:ext cx="89363" cy="30019"/>
              </a:xfrm>
              <a:custGeom>
                <a:rect b="b" l="l" r="r" t="t"/>
                <a:pathLst>
                  <a:path extrusionOk="0" h="216" w="643">
                    <a:moveTo>
                      <a:pt x="257" y="0"/>
                    </a:moveTo>
                    <a:cubicBezTo>
                      <a:pt x="169" y="0"/>
                      <a:pt x="81" y="27"/>
                      <a:pt x="1" y="76"/>
                    </a:cubicBezTo>
                    <a:lnTo>
                      <a:pt x="17" y="92"/>
                    </a:lnTo>
                    <a:cubicBezTo>
                      <a:pt x="92" y="48"/>
                      <a:pt x="176" y="28"/>
                      <a:pt x="263" y="28"/>
                    </a:cubicBezTo>
                    <a:cubicBezTo>
                      <a:pt x="291" y="28"/>
                      <a:pt x="319" y="30"/>
                      <a:pt x="347" y="34"/>
                    </a:cubicBezTo>
                    <a:cubicBezTo>
                      <a:pt x="454" y="59"/>
                      <a:pt x="552" y="117"/>
                      <a:pt x="626" y="216"/>
                    </a:cubicBezTo>
                    <a:lnTo>
                      <a:pt x="643" y="199"/>
                    </a:lnTo>
                    <a:cubicBezTo>
                      <a:pt x="569" y="100"/>
                      <a:pt x="462" y="34"/>
                      <a:pt x="347" y="10"/>
                    </a:cubicBezTo>
                    <a:cubicBezTo>
                      <a:pt x="317" y="3"/>
                      <a:pt x="287" y="0"/>
                      <a:pt x="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15"/>
              <p:cNvSpPr/>
              <p:nvPr/>
            </p:nvSpPr>
            <p:spPr>
              <a:xfrm rot="5400000">
                <a:off x="11152243" y="4594143"/>
                <a:ext cx="17928" cy="15287"/>
              </a:xfrm>
              <a:custGeom>
                <a:rect b="b" l="l" r="r" t="t"/>
                <a:pathLst>
                  <a:path extrusionOk="0" h="110" w="129">
                    <a:moveTo>
                      <a:pt x="67" y="1"/>
                    </a:moveTo>
                    <a:cubicBezTo>
                      <a:pt x="58" y="1"/>
                      <a:pt x="50" y="3"/>
                      <a:pt x="41" y="8"/>
                    </a:cubicBezTo>
                    <a:cubicBezTo>
                      <a:pt x="8" y="16"/>
                      <a:pt x="0" y="49"/>
                      <a:pt x="16" y="82"/>
                    </a:cubicBezTo>
                    <a:cubicBezTo>
                      <a:pt x="24" y="100"/>
                      <a:pt x="41" y="109"/>
                      <a:pt x="60" y="109"/>
                    </a:cubicBezTo>
                    <a:cubicBezTo>
                      <a:pt x="82" y="109"/>
                      <a:pt x="106" y="96"/>
                      <a:pt x="115" y="74"/>
                    </a:cubicBezTo>
                    <a:cubicBezTo>
                      <a:pt x="128" y="35"/>
                      <a:pt x="100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15"/>
              <p:cNvSpPr/>
              <p:nvPr/>
            </p:nvSpPr>
            <p:spPr>
              <a:xfrm rot="5400000">
                <a:off x="11136608" y="4597965"/>
                <a:ext cx="15149" cy="13481"/>
              </a:xfrm>
              <a:custGeom>
                <a:rect b="b" l="l" r="r" t="t"/>
                <a:pathLst>
                  <a:path extrusionOk="0" h="97" w="109">
                    <a:moveTo>
                      <a:pt x="59" y="0"/>
                    </a:moveTo>
                    <a:cubicBezTo>
                      <a:pt x="35" y="0"/>
                      <a:pt x="17" y="15"/>
                      <a:pt x="10" y="35"/>
                    </a:cubicBezTo>
                    <a:cubicBezTo>
                      <a:pt x="0" y="70"/>
                      <a:pt x="30" y="96"/>
                      <a:pt x="60" y="96"/>
                    </a:cubicBezTo>
                    <a:cubicBezTo>
                      <a:pt x="80" y="96"/>
                      <a:pt x="99" y="86"/>
                      <a:pt x="109" y="60"/>
                    </a:cubicBezTo>
                    <a:cubicBezTo>
                      <a:pt x="109" y="35"/>
                      <a:pt x="101" y="11"/>
                      <a:pt x="76" y="2"/>
                    </a:cubicBezTo>
                    <a:cubicBezTo>
                      <a:pt x="70" y="1"/>
                      <a:pt x="65" y="0"/>
                      <a:pt x="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15"/>
              <p:cNvSpPr/>
              <p:nvPr/>
            </p:nvSpPr>
            <p:spPr>
              <a:xfrm rot="5400000">
                <a:off x="11303310" y="4613044"/>
                <a:ext cx="19179" cy="15982"/>
              </a:xfrm>
              <a:custGeom>
                <a:rect b="b" l="l" r="r" t="t"/>
                <a:pathLst>
                  <a:path extrusionOk="0" h="115" w="138">
                    <a:moveTo>
                      <a:pt x="74" y="1"/>
                    </a:moveTo>
                    <a:cubicBezTo>
                      <a:pt x="37" y="1"/>
                      <a:pt x="0" y="38"/>
                      <a:pt x="22" y="81"/>
                    </a:cubicBezTo>
                    <a:cubicBezTo>
                      <a:pt x="33" y="103"/>
                      <a:pt x="52" y="114"/>
                      <a:pt x="70" y="114"/>
                    </a:cubicBezTo>
                    <a:cubicBezTo>
                      <a:pt x="79" y="114"/>
                      <a:pt x="88" y="112"/>
                      <a:pt x="96" y="106"/>
                    </a:cubicBezTo>
                    <a:cubicBezTo>
                      <a:pt x="129" y="98"/>
                      <a:pt x="138" y="65"/>
                      <a:pt x="121" y="32"/>
                    </a:cubicBezTo>
                    <a:cubicBezTo>
                      <a:pt x="110" y="10"/>
                      <a:pt x="92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15"/>
              <p:cNvSpPr/>
              <p:nvPr/>
            </p:nvSpPr>
            <p:spPr>
              <a:xfrm rot="5400000">
                <a:off x="11200884" y="4630694"/>
                <a:ext cx="20569" cy="15704"/>
              </a:xfrm>
              <a:custGeom>
                <a:rect b="b" l="l" r="r" t="t"/>
                <a:pathLst>
                  <a:path extrusionOk="0" h="113" w="148">
                    <a:moveTo>
                      <a:pt x="68" y="0"/>
                    </a:moveTo>
                    <a:cubicBezTo>
                      <a:pt x="59" y="0"/>
                      <a:pt x="50" y="2"/>
                      <a:pt x="41" y="7"/>
                    </a:cubicBezTo>
                    <a:cubicBezTo>
                      <a:pt x="8" y="15"/>
                      <a:pt x="0" y="56"/>
                      <a:pt x="17" y="81"/>
                    </a:cubicBezTo>
                    <a:cubicBezTo>
                      <a:pt x="28" y="99"/>
                      <a:pt x="49" y="112"/>
                      <a:pt x="69" y="112"/>
                    </a:cubicBezTo>
                    <a:cubicBezTo>
                      <a:pt x="76" y="112"/>
                      <a:pt x="84" y="110"/>
                      <a:pt x="91" y="106"/>
                    </a:cubicBezTo>
                    <a:cubicBezTo>
                      <a:pt x="147" y="77"/>
                      <a:pt x="11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15"/>
              <p:cNvSpPr/>
              <p:nvPr/>
            </p:nvSpPr>
            <p:spPr>
              <a:xfrm rot="5400000">
                <a:off x="10937246" y="4633751"/>
                <a:ext cx="21403" cy="17650"/>
              </a:xfrm>
              <a:custGeom>
                <a:rect b="b" l="l" r="r" t="t"/>
                <a:pathLst>
                  <a:path extrusionOk="0" h="127" w="154">
                    <a:moveTo>
                      <a:pt x="74" y="0"/>
                    </a:moveTo>
                    <a:cubicBezTo>
                      <a:pt x="49" y="0"/>
                      <a:pt x="25" y="14"/>
                      <a:pt x="15" y="46"/>
                    </a:cubicBezTo>
                    <a:cubicBezTo>
                      <a:pt x="1" y="95"/>
                      <a:pt x="39" y="126"/>
                      <a:pt x="77" y="126"/>
                    </a:cubicBezTo>
                    <a:cubicBezTo>
                      <a:pt x="103" y="126"/>
                      <a:pt x="129" y="112"/>
                      <a:pt x="139" y="78"/>
                    </a:cubicBezTo>
                    <a:cubicBezTo>
                      <a:pt x="154" y="33"/>
                      <a:pt x="114" y="0"/>
                      <a:pt x="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15"/>
              <p:cNvSpPr/>
              <p:nvPr/>
            </p:nvSpPr>
            <p:spPr>
              <a:xfrm rot="5400000">
                <a:off x="11012363" y="4664396"/>
                <a:ext cx="19040" cy="15426"/>
              </a:xfrm>
              <a:custGeom>
                <a:rect b="b" l="l" r="r" t="t"/>
                <a:pathLst>
                  <a:path extrusionOk="0" h="111" w="137">
                    <a:moveTo>
                      <a:pt x="52" y="1"/>
                    </a:moveTo>
                    <a:cubicBezTo>
                      <a:pt x="31" y="1"/>
                      <a:pt x="11" y="11"/>
                      <a:pt x="8" y="35"/>
                    </a:cubicBezTo>
                    <a:cubicBezTo>
                      <a:pt x="0" y="68"/>
                      <a:pt x="16" y="100"/>
                      <a:pt x="41" y="109"/>
                    </a:cubicBezTo>
                    <a:cubicBezTo>
                      <a:pt x="47" y="110"/>
                      <a:pt x="52" y="111"/>
                      <a:pt x="58" y="111"/>
                    </a:cubicBezTo>
                    <a:cubicBezTo>
                      <a:pt x="85" y="111"/>
                      <a:pt x="108" y="95"/>
                      <a:pt x="115" y="68"/>
                    </a:cubicBezTo>
                    <a:cubicBezTo>
                      <a:pt x="136" y="31"/>
                      <a:pt x="90" y="1"/>
                      <a:pt x="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15"/>
              <p:cNvSpPr/>
              <p:nvPr/>
            </p:nvSpPr>
            <p:spPr>
              <a:xfrm rot="5400000">
                <a:off x="11075875" y="4679266"/>
                <a:ext cx="15565" cy="13620"/>
              </a:xfrm>
              <a:custGeom>
                <a:rect b="b" l="l" r="r" t="t"/>
                <a:pathLst>
                  <a:path extrusionOk="0" h="98" w="112">
                    <a:moveTo>
                      <a:pt x="53" y="0"/>
                    </a:moveTo>
                    <a:cubicBezTo>
                      <a:pt x="35" y="0"/>
                      <a:pt x="17" y="11"/>
                      <a:pt x="10" y="36"/>
                    </a:cubicBezTo>
                    <a:cubicBezTo>
                      <a:pt x="0" y="72"/>
                      <a:pt x="30" y="97"/>
                      <a:pt x="59" y="97"/>
                    </a:cubicBezTo>
                    <a:cubicBezTo>
                      <a:pt x="77" y="97"/>
                      <a:pt x="95" y="87"/>
                      <a:pt x="101" y="61"/>
                    </a:cubicBezTo>
                    <a:cubicBezTo>
                      <a:pt x="111" y="26"/>
                      <a:pt x="81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6" name="Google Shape;1366;p15"/>
            <p:cNvSpPr/>
            <p:nvPr/>
          </p:nvSpPr>
          <p:spPr>
            <a:xfrm rot="8397461">
              <a:off x="5762138" y="956593"/>
              <a:ext cx="100898" cy="1367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7" name="Google Shape;1367;p15"/>
            <p:cNvGrpSpPr/>
            <p:nvPr/>
          </p:nvGrpSpPr>
          <p:grpSpPr>
            <a:xfrm>
              <a:off x="7181364" y="1064579"/>
              <a:ext cx="132733" cy="118649"/>
              <a:chOff x="9874154" y="3746949"/>
              <a:chExt cx="156083" cy="139522"/>
            </a:xfrm>
          </p:grpSpPr>
          <p:sp>
            <p:nvSpPr>
              <p:cNvPr id="1368" name="Google Shape;1368;p15"/>
              <p:cNvSpPr/>
              <p:nvPr/>
            </p:nvSpPr>
            <p:spPr>
              <a:xfrm rot="-10570156">
                <a:off x="9945395" y="3823572"/>
                <a:ext cx="139" cy="139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15"/>
              <p:cNvSpPr/>
              <p:nvPr/>
            </p:nvSpPr>
            <p:spPr>
              <a:xfrm rot="-10570156">
                <a:off x="9881999" y="3766755"/>
                <a:ext cx="140785" cy="94086"/>
              </a:xfrm>
              <a:custGeom>
                <a:rect b="b" l="l" r="r" t="t"/>
                <a:pathLst>
                  <a:path extrusionOk="0" h="677" w="1013">
                    <a:moveTo>
                      <a:pt x="746" y="0"/>
                    </a:moveTo>
                    <a:cubicBezTo>
                      <a:pt x="726" y="0"/>
                      <a:pt x="705" y="3"/>
                      <a:pt x="684" y="9"/>
                    </a:cubicBezTo>
                    <a:cubicBezTo>
                      <a:pt x="626" y="42"/>
                      <a:pt x="593" y="108"/>
                      <a:pt x="593" y="182"/>
                    </a:cubicBezTo>
                    <a:cubicBezTo>
                      <a:pt x="577" y="248"/>
                      <a:pt x="577" y="314"/>
                      <a:pt x="593" y="388"/>
                    </a:cubicBezTo>
                    <a:cubicBezTo>
                      <a:pt x="614" y="451"/>
                      <a:pt x="671" y="490"/>
                      <a:pt x="738" y="490"/>
                    </a:cubicBezTo>
                    <a:cubicBezTo>
                      <a:pt x="750" y="490"/>
                      <a:pt x="762" y="489"/>
                      <a:pt x="774" y="487"/>
                    </a:cubicBezTo>
                    <a:cubicBezTo>
                      <a:pt x="824" y="470"/>
                      <a:pt x="856" y="429"/>
                      <a:pt x="865" y="380"/>
                    </a:cubicBezTo>
                    <a:cubicBezTo>
                      <a:pt x="873" y="330"/>
                      <a:pt x="873" y="289"/>
                      <a:pt x="865" y="240"/>
                    </a:cubicBezTo>
                    <a:cubicBezTo>
                      <a:pt x="865" y="230"/>
                      <a:pt x="855" y="225"/>
                      <a:pt x="843" y="225"/>
                    </a:cubicBezTo>
                    <a:cubicBezTo>
                      <a:pt x="828" y="225"/>
                      <a:pt x="810" y="234"/>
                      <a:pt x="815" y="248"/>
                    </a:cubicBezTo>
                    <a:cubicBezTo>
                      <a:pt x="824" y="289"/>
                      <a:pt x="824" y="322"/>
                      <a:pt x="815" y="363"/>
                    </a:cubicBezTo>
                    <a:cubicBezTo>
                      <a:pt x="807" y="396"/>
                      <a:pt x="791" y="429"/>
                      <a:pt x="758" y="437"/>
                    </a:cubicBezTo>
                    <a:cubicBezTo>
                      <a:pt x="750" y="440"/>
                      <a:pt x="743" y="441"/>
                      <a:pt x="735" y="441"/>
                    </a:cubicBezTo>
                    <a:cubicBezTo>
                      <a:pt x="694" y="441"/>
                      <a:pt x="656" y="405"/>
                      <a:pt x="642" y="363"/>
                    </a:cubicBezTo>
                    <a:cubicBezTo>
                      <a:pt x="626" y="306"/>
                      <a:pt x="626" y="248"/>
                      <a:pt x="642" y="190"/>
                    </a:cubicBezTo>
                    <a:cubicBezTo>
                      <a:pt x="651" y="125"/>
                      <a:pt x="667" y="75"/>
                      <a:pt x="708" y="51"/>
                    </a:cubicBezTo>
                    <a:cubicBezTo>
                      <a:pt x="717" y="45"/>
                      <a:pt x="727" y="43"/>
                      <a:pt x="737" y="43"/>
                    </a:cubicBezTo>
                    <a:cubicBezTo>
                      <a:pt x="776" y="43"/>
                      <a:pt x="824" y="76"/>
                      <a:pt x="856" y="108"/>
                    </a:cubicBezTo>
                    <a:cubicBezTo>
                      <a:pt x="947" y="232"/>
                      <a:pt x="955" y="396"/>
                      <a:pt x="873" y="520"/>
                    </a:cubicBezTo>
                    <a:cubicBezTo>
                      <a:pt x="832" y="569"/>
                      <a:pt x="782" y="610"/>
                      <a:pt x="725" y="627"/>
                    </a:cubicBezTo>
                    <a:cubicBezTo>
                      <a:pt x="716" y="627"/>
                      <a:pt x="708" y="628"/>
                      <a:pt x="700" y="628"/>
                    </a:cubicBezTo>
                    <a:cubicBezTo>
                      <a:pt x="626" y="628"/>
                      <a:pt x="556" y="595"/>
                      <a:pt x="519" y="536"/>
                    </a:cubicBezTo>
                    <a:cubicBezTo>
                      <a:pt x="470" y="470"/>
                      <a:pt x="445" y="388"/>
                      <a:pt x="445" y="314"/>
                    </a:cubicBezTo>
                    <a:cubicBezTo>
                      <a:pt x="445" y="223"/>
                      <a:pt x="453" y="141"/>
                      <a:pt x="478" y="59"/>
                    </a:cubicBezTo>
                    <a:lnTo>
                      <a:pt x="478" y="26"/>
                    </a:lnTo>
                    <a:lnTo>
                      <a:pt x="445" y="34"/>
                    </a:lnTo>
                    <a:cubicBezTo>
                      <a:pt x="280" y="67"/>
                      <a:pt x="132" y="141"/>
                      <a:pt x="17" y="248"/>
                    </a:cubicBezTo>
                    <a:cubicBezTo>
                      <a:pt x="1" y="265"/>
                      <a:pt x="1" y="281"/>
                      <a:pt x="17" y="289"/>
                    </a:cubicBezTo>
                    <a:cubicBezTo>
                      <a:pt x="21" y="293"/>
                      <a:pt x="27" y="295"/>
                      <a:pt x="33" y="295"/>
                    </a:cubicBezTo>
                    <a:cubicBezTo>
                      <a:pt x="40" y="295"/>
                      <a:pt x="46" y="293"/>
                      <a:pt x="50" y="289"/>
                    </a:cubicBezTo>
                    <a:cubicBezTo>
                      <a:pt x="157" y="190"/>
                      <a:pt x="280" y="125"/>
                      <a:pt x="420" y="84"/>
                    </a:cubicBezTo>
                    <a:lnTo>
                      <a:pt x="420" y="84"/>
                    </a:lnTo>
                    <a:cubicBezTo>
                      <a:pt x="404" y="158"/>
                      <a:pt x="396" y="232"/>
                      <a:pt x="396" y="306"/>
                    </a:cubicBezTo>
                    <a:cubicBezTo>
                      <a:pt x="396" y="396"/>
                      <a:pt x="420" y="487"/>
                      <a:pt x="478" y="561"/>
                    </a:cubicBezTo>
                    <a:cubicBezTo>
                      <a:pt x="527" y="627"/>
                      <a:pt x="610" y="668"/>
                      <a:pt x="692" y="668"/>
                    </a:cubicBezTo>
                    <a:cubicBezTo>
                      <a:pt x="700" y="676"/>
                      <a:pt x="717" y="676"/>
                      <a:pt x="733" y="676"/>
                    </a:cubicBezTo>
                    <a:cubicBezTo>
                      <a:pt x="807" y="660"/>
                      <a:pt x="873" y="618"/>
                      <a:pt x="914" y="553"/>
                    </a:cubicBezTo>
                    <a:cubicBezTo>
                      <a:pt x="1013" y="404"/>
                      <a:pt x="1005" y="215"/>
                      <a:pt x="889" y="75"/>
                    </a:cubicBezTo>
                    <a:cubicBezTo>
                      <a:pt x="859" y="26"/>
                      <a:pt x="805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15"/>
              <p:cNvSpPr/>
              <p:nvPr/>
            </p:nvSpPr>
            <p:spPr>
              <a:xfrm rot="-10570156">
                <a:off x="9878329" y="3751739"/>
                <a:ext cx="147734" cy="129942"/>
              </a:xfrm>
              <a:custGeom>
                <a:rect b="b" l="l" r="r" t="t"/>
                <a:pathLst>
                  <a:path extrusionOk="0" h="935" w="1063">
                    <a:moveTo>
                      <a:pt x="614" y="1"/>
                    </a:moveTo>
                    <a:cubicBezTo>
                      <a:pt x="496" y="1"/>
                      <a:pt x="377" y="38"/>
                      <a:pt x="281" y="102"/>
                    </a:cubicBezTo>
                    <a:cubicBezTo>
                      <a:pt x="124" y="201"/>
                      <a:pt x="26" y="382"/>
                      <a:pt x="34" y="579"/>
                    </a:cubicBezTo>
                    <a:cubicBezTo>
                      <a:pt x="1" y="678"/>
                      <a:pt x="42" y="785"/>
                      <a:pt x="133" y="834"/>
                    </a:cubicBezTo>
                    <a:cubicBezTo>
                      <a:pt x="190" y="867"/>
                      <a:pt x="256" y="892"/>
                      <a:pt x="322" y="908"/>
                    </a:cubicBezTo>
                    <a:cubicBezTo>
                      <a:pt x="396" y="925"/>
                      <a:pt x="462" y="933"/>
                      <a:pt x="528" y="933"/>
                    </a:cubicBezTo>
                    <a:cubicBezTo>
                      <a:pt x="541" y="934"/>
                      <a:pt x="554" y="934"/>
                      <a:pt x="566" y="934"/>
                    </a:cubicBezTo>
                    <a:cubicBezTo>
                      <a:pt x="683" y="934"/>
                      <a:pt x="792" y="900"/>
                      <a:pt x="881" y="826"/>
                    </a:cubicBezTo>
                    <a:cubicBezTo>
                      <a:pt x="980" y="744"/>
                      <a:pt x="1038" y="620"/>
                      <a:pt x="1046" y="489"/>
                    </a:cubicBezTo>
                    <a:cubicBezTo>
                      <a:pt x="1062" y="365"/>
                      <a:pt x="1030" y="234"/>
                      <a:pt x="947" y="135"/>
                    </a:cubicBezTo>
                    <a:cubicBezTo>
                      <a:pt x="859" y="42"/>
                      <a:pt x="737" y="1"/>
                      <a:pt x="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1" name="Google Shape;1371;p15"/>
            <p:cNvGrpSpPr/>
            <p:nvPr/>
          </p:nvGrpSpPr>
          <p:grpSpPr>
            <a:xfrm>
              <a:off x="6349996" y="1271545"/>
              <a:ext cx="192384" cy="196527"/>
              <a:chOff x="9191071" y="2990420"/>
              <a:chExt cx="192384" cy="196527"/>
            </a:xfrm>
          </p:grpSpPr>
          <p:sp>
            <p:nvSpPr>
              <p:cNvPr id="1372" name="Google Shape;1372;p15"/>
              <p:cNvSpPr/>
              <p:nvPr/>
            </p:nvSpPr>
            <p:spPr>
              <a:xfrm rot="-5176085">
                <a:off x="9250028" y="3047684"/>
                <a:ext cx="96669" cy="98724"/>
              </a:xfrm>
              <a:custGeom>
                <a:rect b="b" l="l" r="r" t="t"/>
                <a:pathLst>
                  <a:path extrusionOk="0" h="531" w="520">
                    <a:moveTo>
                      <a:pt x="488" y="0"/>
                    </a:moveTo>
                    <a:cubicBezTo>
                      <a:pt x="477" y="0"/>
                      <a:pt x="467" y="6"/>
                      <a:pt x="462" y="12"/>
                    </a:cubicBezTo>
                    <a:cubicBezTo>
                      <a:pt x="379" y="217"/>
                      <a:pt x="223" y="382"/>
                      <a:pt x="25" y="481"/>
                    </a:cubicBezTo>
                    <a:cubicBezTo>
                      <a:pt x="1" y="497"/>
                      <a:pt x="9" y="530"/>
                      <a:pt x="42" y="530"/>
                    </a:cubicBezTo>
                    <a:lnTo>
                      <a:pt x="50" y="530"/>
                    </a:lnTo>
                    <a:cubicBezTo>
                      <a:pt x="256" y="423"/>
                      <a:pt x="420" y="250"/>
                      <a:pt x="511" y="36"/>
                    </a:cubicBezTo>
                    <a:cubicBezTo>
                      <a:pt x="519" y="20"/>
                      <a:pt x="511" y="12"/>
                      <a:pt x="503" y="3"/>
                    </a:cubicBezTo>
                    <a:cubicBezTo>
                      <a:pt x="498" y="1"/>
                      <a:pt x="493" y="0"/>
                      <a:pt x="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15"/>
              <p:cNvSpPr/>
              <p:nvPr/>
            </p:nvSpPr>
            <p:spPr>
              <a:xfrm rot="-5176085">
                <a:off x="9194684" y="2998325"/>
                <a:ext cx="185158" cy="180716"/>
              </a:xfrm>
              <a:custGeom>
                <a:rect b="b" l="l" r="r" t="t"/>
                <a:pathLst>
                  <a:path extrusionOk="0" h="972" w="996">
                    <a:moveTo>
                      <a:pt x="415" y="0"/>
                    </a:moveTo>
                    <a:cubicBezTo>
                      <a:pt x="375" y="0"/>
                      <a:pt x="334" y="11"/>
                      <a:pt x="296" y="31"/>
                    </a:cubicBezTo>
                    <a:cubicBezTo>
                      <a:pt x="115" y="130"/>
                      <a:pt x="0" y="402"/>
                      <a:pt x="33" y="640"/>
                    </a:cubicBezTo>
                    <a:cubicBezTo>
                      <a:pt x="33" y="772"/>
                      <a:pt x="115" y="895"/>
                      <a:pt x="239" y="953"/>
                    </a:cubicBezTo>
                    <a:cubicBezTo>
                      <a:pt x="288" y="965"/>
                      <a:pt x="340" y="972"/>
                      <a:pt x="392" y="972"/>
                    </a:cubicBezTo>
                    <a:cubicBezTo>
                      <a:pt x="445" y="972"/>
                      <a:pt x="498" y="965"/>
                      <a:pt x="552" y="953"/>
                    </a:cubicBezTo>
                    <a:lnTo>
                      <a:pt x="634" y="928"/>
                    </a:lnTo>
                    <a:cubicBezTo>
                      <a:pt x="667" y="928"/>
                      <a:pt x="708" y="920"/>
                      <a:pt x="741" y="912"/>
                    </a:cubicBezTo>
                    <a:cubicBezTo>
                      <a:pt x="848" y="887"/>
                      <a:pt x="938" y="805"/>
                      <a:pt x="971" y="698"/>
                    </a:cubicBezTo>
                    <a:cubicBezTo>
                      <a:pt x="996" y="591"/>
                      <a:pt x="971" y="467"/>
                      <a:pt x="889" y="385"/>
                    </a:cubicBezTo>
                    <a:cubicBezTo>
                      <a:pt x="831" y="336"/>
                      <a:pt x="757" y="311"/>
                      <a:pt x="683" y="311"/>
                    </a:cubicBezTo>
                    <a:cubicBezTo>
                      <a:pt x="675" y="221"/>
                      <a:pt x="634" y="130"/>
                      <a:pt x="576" y="64"/>
                    </a:cubicBezTo>
                    <a:cubicBezTo>
                      <a:pt x="528" y="21"/>
                      <a:pt x="472" y="0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6"/>
          <p:cNvSpPr txBox="1"/>
          <p:nvPr>
            <p:ph type="title"/>
          </p:nvPr>
        </p:nvSpPr>
        <p:spPr>
          <a:xfrm>
            <a:off x="2038200" y="234660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76" name="Google Shape;1376;p16"/>
          <p:cNvSpPr txBox="1"/>
          <p:nvPr>
            <p:ph hasCustomPrompt="1" idx="2" type="title"/>
          </p:nvPr>
        </p:nvSpPr>
        <p:spPr>
          <a:xfrm>
            <a:off x="3851700" y="1319675"/>
            <a:ext cx="1440600" cy="1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7500">
                <a:solidFill>
                  <a:srgbClr val="EC658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77" name="Google Shape;1377;p16"/>
          <p:cNvSpPr txBox="1"/>
          <p:nvPr>
            <p:ph idx="1" type="subTitle"/>
          </p:nvPr>
        </p:nvSpPr>
        <p:spPr>
          <a:xfrm>
            <a:off x="2038200" y="3188400"/>
            <a:ext cx="5067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8" name="Google Shape;1378;p16"/>
          <p:cNvGrpSpPr/>
          <p:nvPr/>
        </p:nvGrpSpPr>
        <p:grpSpPr>
          <a:xfrm flipH="1" rot="-1283443">
            <a:off x="-221029" y="1064053"/>
            <a:ext cx="2877002" cy="4173063"/>
            <a:chOff x="5513473" y="177216"/>
            <a:chExt cx="3665097" cy="5316187"/>
          </a:xfrm>
        </p:grpSpPr>
        <p:sp>
          <p:nvSpPr>
            <p:cNvPr id="1379" name="Google Shape;1379;p16"/>
            <p:cNvSpPr/>
            <p:nvPr/>
          </p:nvSpPr>
          <p:spPr>
            <a:xfrm rot="296420">
              <a:off x="6029643" y="727275"/>
              <a:ext cx="2954296" cy="4647552"/>
            </a:xfrm>
            <a:custGeom>
              <a:rect b="b" l="l" r="r" t="t"/>
              <a:pathLst>
                <a:path extrusionOk="0" h="45807" w="29118">
                  <a:moveTo>
                    <a:pt x="8017" y="0"/>
                  </a:moveTo>
                  <a:lnTo>
                    <a:pt x="8017" y="0"/>
                  </a:lnTo>
                  <a:cubicBezTo>
                    <a:pt x="8329" y="840"/>
                    <a:pt x="8585" y="1753"/>
                    <a:pt x="8963" y="2551"/>
                  </a:cubicBezTo>
                  <a:cubicBezTo>
                    <a:pt x="9268" y="3185"/>
                    <a:pt x="9860" y="3572"/>
                    <a:pt x="10173" y="4181"/>
                  </a:cubicBezTo>
                  <a:cubicBezTo>
                    <a:pt x="10412" y="4650"/>
                    <a:pt x="10757" y="5407"/>
                    <a:pt x="10856" y="5925"/>
                  </a:cubicBezTo>
                  <a:cubicBezTo>
                    <a:pt x="10955" y="6452"/>
                    <a:pt x="10839" y="6353"/>
                    <a:pt x="10716" y="6765"/>
                  </a:cubicBezTo>
                  <a:cubicBezTo>
                    <a:pt x="10535" y="7341"/>
                    <a:pt x="10609" y="7958"/>
                    <a:pt x="10263" y="8518"/>
                  </a:cubicBezTo>
                  <a:cubicBezTo>
                    <a:pt x="10132" y="8082"/>
                    <a:pt x="9942" y="7654"/>
                    <a:pt x="9827" y="7209"/>
                  </a:cubicBezTo>
                  <a:cubicBezTo>
                    <a:pt x="9646" y="6502"/>
                    <a:pt x="9605" y="5777"/>
                    <a:pt x="9235" y="5127"/>
                  </a:cubicBezTo>
                  <a:cubicBezTo>
                    <a:pt x="8980" y="4683"/>
                    <a:pt x="8527" y="4164"/>
                    <a:pt x="8165" y="3794"/>
                  </a:cubicBezTo>
                  <a:lnTo>
                    <a:pt x="8165" y="3794"/>
                  </a:lnTo>
                  <a:cubicBezTo>
                    <a:pt x="8288" y="4000"/>
                    <a:pt x="8313" y="4296"/>
                    <a:pt x="8445" y="4477"/>
                  </a:cubicBezTo>
                  <a:cubicBezTo>
                    <a:pt x="8560" y="4625"/>
                    <a:pt x="8766" y="4707"/>
                    <a:pt x="8889" y="4864"/>
                  </a:cubicBezTo>
                  <a:cubicBezTo>
                    <a:pt x="9161" y="5201"/>
                    <a:pt x="9177" y="5588"/>
                    <a:pt x="9235" y="5991"/>
                  </a:cubicBezTo>
                  <a:cubicBezTo>
                    <a:pt x="9284" y="6403"/>
                    <a:pt x="9440" y="6724"/>
                    <a:pt x="9556" y="7111"/>
                  </a:cubicBezTo>
                  <a:cubicBezTo>
                    <a:pt x="9819" y="7975"/>
                    <a:pt x="9473" y="8789"/>
                    <a:pt x="9778" y="9612"/>
                  </a:cubicBezTo>
                  <a:cubicBezTo>
                    <a:pt x="9992" y="10188"/>
                    <a:pt x="10395" y="10896"/>
                    <a:pt x="9803" y="11365"/>
                  </a:cubicBezTo>
                  <a:cubicBezTo>
                    <a:pt x="9350" y="11052"/>
                    <a:pt x="8914" y="10962"/>
                    <a:pt x="8568" y="10550"/>
                  </a:cubicBezTo>
                  <a:cubicBezTo>
                    <a:pt x="8140" y="10065"/>
                    <a:pt x="7720" y="9588"/>
                    <a:pt x="7317" y="9086"/>
                  </a:cubicBezTo>
                  <a:cubicBezTo>
                    <a:pt x="7136" y="8855"/>
                    <a:pt x="6823" y="8584"/>
                    <a:pt x="6692" y="8312"/>
                  </a:cubicBezTo>
                  <a:cubicBezTo>
                    <a:pt x="6585" y="8090"/>
                    <a:pt x="6634" y="7818"/>
                    <a:pt x="6544" y="7580"/>
                  </a:cubicBezTo>
                  <a:cubicBezTo>
                    <a:pt x="6396" y="7185"/>
                    <a:pt x="6017" y="6822"/>
                    <a:pt x="5762" y="6477"/>
                  </a:cubicBezTo>
                  <a:cubicBezTo>
                    <a:pt x="5704" y="6543"/>
                    <a:pt x="5655" y="6625"/>
                    <a:pt x="5630" y="6715"/>
                  </a:cubicBezTo>
                  <a:cubicBezTo>
                    <a:pt x="6149" y="6880"/>
                    <a:pt x="6066" y="7440"/>
                    <a:pt x="6239" y="7810"/>
                  </a:cubicBezTo>
                  <a:cubicBezTo>
                    <a:pt x="6552" y="8485"/>
                    <a:pt x="7177" y="9127"/>
                    <a:pt x="7613" y="9736"/>
                  </a:cubicBezTo>
                  <a:cubicBezTo>
                    <a:pt x="8033" y="10320"/>
                    <a:pt x="8280" y="10847"/>
                    <a:pt x="8881" y="11242"/>
                  </a:cubicBezTo>
                  <a:cubicBezTo>
                    <a:pt x="9556" y="11678"/>
                    <a:pt x="10239" y="11727"/>
                    <a:pt x="10444" y="12583"/>
                  </a:cubicBezTo>
                  <a:cubicBezTo>
                    <a:pt x="10543" y="12970"/>
                    <a:pt x="10519" y="13365"/>
                    <a:pt x="10650" y="13744"/>
                  </a:cubicBezTo>
                  <a:cubicBezTo>
                    <a:pt x="10798" y="14163"/>
                    <a:pt x="11078" y="14468"/>
                    <a:pt x="11152" y="14953"/>
                  </a:cubicBezTo>
                  <a:cubicBezTo>
                    <a:pt x="11276" y="15743"/>
                    <a:pt x="11391" y="16896"/>
                    <a:pt x="11185" y="17644"/>
                  </a:cubicBezTo>
                  <a:cubicBezTo>
                    <a:pt x="11045" y="18138"/>
                    <a:pt x="10765" y="18237"/>
                    <a:pt x="10535" y="18591"/>
                  </a:cubicBezTo>
                  <a:cubicBezTo>
                    <a:pt x="10198" y="19109"/>
                    <a:pt x="10280" y="19578"/>
                    <a:pt x="9835" y="20080"/>
                  </a:cubicBezTo>
                  <a:cubicBezTo>
                    <a:pt x="9383" y="18895"/>
                    <a:pt x="8642" y="17430"/>
                    <a:pt x="7474" y="16821"/>
                  </a:cubicBezTo>
                  <a:cubicBezTo>
                    <a:pt x="7013" y="16583"/>
                    <a:pt x="6239" y="16344"/>
                    <a:pt x="5902" y="15933"/>
                  </a:cubicBezTo>
                  <a:cubicBezTo>
                    <a:pt x="5663" y="15636"/>
                    <a:pt x="5696" y="15126"/>
                    <a:pt x="5540" y="14764"/>
                  </a:cubicBezTo>
                  <a:cubicBezTo>
                    <a:pt x="5386" y="14403"/>
                    <a:pt x="4780" y="13123"/>
                    <a:pt x="4265" y="13123"/>
                  </a:cubicBezTo>
                  <a:cubicBezTo>
                    <a:pt x="4228" y="13123"/>
                    <a:pt x="4192" y="13129"/>
                    <a:pt x="4157" y="13143"/>
                  </a:cubicBezTo>
                  <a:cubicBezTo>
                    <a:pt x="4322" y="13686"/>
                    <a:pt x="4996" y="13982"/>
                    <a:pt x="5153" y="14542"/>
                  </a:cubicBezTo>
                  <a:cubicBezTo>
                    <a:pt x="5186" y="14649"/>
                    <a:pt x="5268" y="15340"/>
                    <a:pt x="5227" y="15414"/>
                  </a:cubicBezTo>
                  <a:cubicBezTo>
                    <a:pt x="5136" y="15587"/>
                    <a:pt x="4807" y="15538"/>
                    <a:pt x="4676" y="15595"/>
                  </a:cubicBezTo>
                  <a:cubicBezTo>
                    <a:pt x="3828" y="15949"/>
                    <a:pt x="3293" y="16698"/>
                    <a:pt x="2347" y="16723"/>
                  </a:cubicBezTo>
                  <a:cubicBezTo>
                    <a:pt x="2325" y="16723"/>
                    <a:pt x="2304" y="16724"/>
                    <a:pt x="2283" y="16724"/>
                  </a:cubicBezTo>
                  <a:cubicBezTo>
                    <a:pt x="1749" y="16724"/>
                    <a:pt x="1470" y="16525"/>
                    <a:pt x="948" y="16311"/>
                  </a:cubicBezTo>
                  <a:cubicBezTo>
                    <a:pt x="684" y="16212"/>
                    <a:pt x="347" y="16180"/>
                    <a:pt x="182" y="15949"/>
                  </a:cubicBezTo>
                  <a:lnTo>
                    <a:pt x="182" y="15949"/>
                  </a:lnTo>
                  <a:cubicBezTo>
                    <a:pt x="108" y="16789"/>
                    <a:pt x="1976" y="16566"/>
                    <a:pt x="2256" y="17167"/>
                  </a:cubicBezTo>
                  <a:cubicBezTo>
                    <a:pt x="2437" y="17554"/>
                    <a:pt x="2133" y="17562"/>
                    <a:pt x="1886" y="17677"/>
                  </a:cubicBezTo>
                  <a:cubicBezTo>
                    <a:pt x="1375" y="17924"/>
                    <a:pt x="890" y="18196"/>
                    <a:pt x="421" y="18500"/>
                  </a:cubicBezTo>
                  <a:cubicBezTo>
                    <a:pt x="358" y="18417"/>
                    <a:pt x="263" y="18373"/>
                    <a:pt x="168" y="18373"/>
                  </a:cubicBezTo>
                  <a:cubicBezTo>
                    <a:pt x="113" y="18373"/>
                    <a:pt x="58" y="18388"/>
                    <a:pt x="9" y="18418"/>
                  </a:cubicBezTo>
                  <a:cubicBezTo>
                    <a:pt x="1" y="18614"/>
                    <a:pt x="95" y="18681"/>
                    <a:pt x="230" y="18681"/>
                  </a:cubicBezTo>
                  <a:cubicBezTo>
                    <a:pt x="482" y="18681"/>
                    <a:pt x="877" y="18446"/>
                    <a:pt x="1022" y="18360"/>
                  </a:cubicBezTo>
                  <a:cubicBezTo>
                    <a:pt x="1359" y="18179"/>
                    <a:pt x="1696" y="18163"/>
                    <a:pt x="2026" y="18015"/>
                  </a:cubicBezTo>
                  <a:cubicBezTo>
                    <a:pt x="2511" y="17784"/>
                    <a:pt x="3013" y="17447"/>
                    <a:pt x="3499" y="17192"/>
                  </a:cubicBezTo>
                  <a:cubicBezTo>
                    <a:pt x="3942" y="16962"/>
                    <a:pt x="4248" y="16283"/>
                    <a:pt x="4820" y="16283"/>
                  </a:cubicBezTo>
                  <a:cubicBezTo>
                    <a:pt x="4843" y="16283"/>
                    <a:pt x="4866" y="16284"/>
                    <a:pt x="4889" y="16287"/>
                  </a:cubicBezTo>
                  <a:cubicBezTo>
                    <a:pt x="5235" y="16319"/>
                    <a:pt x="5573" y="16813"/>
                    <a:pt x="5968" y="16961"/>
                  </a:cubicBezTo>
                  <a:cubicBezTo>
                    <a:pt x="6766" y="17266"/>
                    <a:pt x="7367" y="17463"/>
                    <a:pt x="7943" y="18138"/>
                  </a:cubicBezTo>
                  <a:cubicBezTo>
                    <a:pt x="8478" y="18764"/>
                    <a:pt x="8576" y="19611"/>
                    <a:pt x="9021" y="20311"/>
                  </a:cubicBezTo>
                  <a:cubicBezTo>
                    <a:pt x="9185" y="20566"/>
                    <a:pt x="9547" y="20780"/>
                    <a:pt x="9654" y="21027"/>
                  </a:cubicBezTo>
                  <a:cubicBezTo>
                    <a:pt x="9819" y="21438"/>
                    <a:pt x="9515" y="21981"/>
                    <a:pt x="9465" y="22385"/>
                  </a:cubicBezTo>
                  <a:cubicBezTo>
                    <a:pt x="9424" y="22730"/>
                    <a:pt x="9942" y="23224"/>
                    <a:pt x="9967" y="23578"/>
                  </a:cubicBezTo>
                  <a:cubicBezTo>
                    <a:pt x="10033" y="24384"/>
                    <a:pt x="10428" y="24590"/>
                    <a:pt x="10790" y="25306"/>
                  </a:cubicBezTo>
                  <a:cubicBezTo>
                    <a:pt x="11103" y="25915"/>
                    <a:pt x="11498" y="26047"/>
                    <a:pt x="11539" y="26236"/>
                  </a:cubicBezTo>
                  <a:cubicBezTo>
                    <a:pt x="11621" y="26565"/>
                    <a:pt x="11802" y="26903"/>
                    <a:pt x="11934" y="27215"/>
                  </a:cubicBezTo>
                  <a:cubicBezTo>
                    <a:pt x="12239" y="27948"/>
                    <a:pt x="11885" y="28647"/>
                    <a:pt x="12057" y="29413"/>
                  </a:cubicBezTo>
                  <a:cubicBezTo>
                    <a:pt x="12090" y="29553"/>
                    <a:pt x="12140" y="29701"/>
                    <a:pt x="12214" y="29832"/>
                  </a:cubicBezTo>
                  <a:cubicBezTo>
                    <a:pt x="12444" y="30301"/>
                    <a:pt x="12551" y="30779"/>
                    <a:pt x="12856" y="31141"/>
                  </a:cubicBezTo>
                  <a:cubicBezTo>
                    <a:pt x="12987" y="31289"/>
                    <a:pt x="13103" y="31454"/>
                    <a:pt x="13201" y="31626"/>
                  </a:cubicBezTo>
                  <a:cubicBezTo>
                    <a:pt x="13308" y="31824"/>
                    <a:pt x="13366" y="32046"/>
                    <a:pt x="13473" y="32244"/>
                  </a:cubicBezTo>
                  <a:cubicBezTo>
                    <a:pt x="13670" y="32581"/>
                    <a:pt x="14041" y="32639"/>
                    <a:pt x="14329" y="32869"/>
                  </a:cubicBezTo>
                  <a:cubicBezTo>
                    <a:pt x="14674" y="33174"/>
                    <a:pt x="15004" y="33495"/>
                    <a:pt x="15316" y="33832"/>
                  </a:cubicBezTo>
                  <a:cubicBezTo>
                    <a:pt x="16041" y="34581"/>
                    <a:pt x="16732" y="35289"/>
                    <a:pt x="17324" y="36136"/>
                  </a:cubicBezTo>
                  <a:cubicBezTo>
                    <a:pt x="17744" y="36729"/>
                    <a:pt x="18090" y="37461"/>
                    <a:pt x="18526" y="37988"/>
                  </a:cubicBezTo>
                  <a:cubicBezTo>
                    <a:pt x="18921" y="38473"/>
                    <a:pt x="19398" y="38984"/>
                    <a:pt x="19744" y="39502"/>
                  </a:cubicBezTo>
                  <a:cubicBezTo>
                    <a:pt x="20073" y="39988"/>
                    <a:pt x="21102" y="40811"/>
                    <a:pt x="21521" y="41222"/>
                  </a:cubicBezTo>
                  <a:cubicBezTo>
                    <a:pt x="22213" y="41905"/>
                    <a:pt x="22690" y="41337"/>
                    <a:pt x="23184" y="42169"/>
                  </a:cubicBezTo>
                  <a:cubicBezTo>
                    <a:pt x="23348" y="42448"/>
                    <a:pt x="23513" y="42769"/>
                    <a:pt x="23719" y="43016"/>
                  </a:cubicBezTo>
                  <a:cubicBezTo>
                    <a:pt x="24171" y="43551"/>
                    <a:pt x="25068" y="43732"/>
                    <a:pt x="25439" y="44267"/>
                  </a:cubicBezTo>
                  <a:cubicBezTo>
                    <a:pt x="25439" y="44267"/>
                    <a:pt x="25784" y="44506"/>
                    <a:pt x="26443" y="44983"/>
                  </a:cubicBezTo>
                  <a:cubicBezTo>
                    <a:pt x="26723" y="45197"/>
                    <a:pt x="27035" y="45362"/>
                    <a:pt x="27340" y="45543"/>
                  </a:cubicBezTo>
                  <a:cubicBezTo>
                    <a:pt x="27536" y="45662"/>
                    <a:pt x="27663" y="45806"/>
                    <a:pt x="27815" y="45806"/>
                  </a:cubicBezTo>
                  <a:cubicBezTo>
                    <a:pt x="27873" y="45806"/>
                    <a:pt x="27935" y="45785"/>
                    <a:pt x="28006" y="45732"/>
                  </a:cubicBezTo>
                  <a:cubicBezTo>
                    <a:pt x="28294" y="45510"/>
                    <a:pt x="28467" y="44662"/>
                    <a:pt x="28591" y="44349"/>
                  </a:cubicBezTo>
                  <a:cubicBezTo>
                    <a:pt x="28780" y="43880"/>
                    <a:pt x="28969" y="43411"/>
                    <a:pt x="29117" y="42917"/>
                  </a:cubicBezTo>
                  <a:cubicBezTo>
                    <a:pt x="28558" y="42259"/>
                    <a:pt x="27200" y="41864"/>
                    <a:pt x="26459" y="41453"/>
                  </a:cubicBezTo>
                  <a:cubicBezTo>
                    <a:pt x="26023" y="41206"/>
                    <a:pt x="25768" y="40934"/>
                    <a:pt x="25439" y="40564"/>
                  </a:cubicBezTo>
                  <a:cubicBezTo>
                    <a:pt x="25241" y="40333"/>
                    <a:pt x="24772" y="40037"/>
                    <a:pt x="24665" y="39774"/>
                  </a:cubicBezTo>
                  <a:cubicBezTo>
                    <a:pt x="24484" y="39288"/>
                    <a:pt x="24756" y="38737"/>
                    <a:pt x="24542" y="38227"/>
                  </a:cubicBezTo>
                  <a:cubicBezTo>
                    <a:pt x="24418" y="37939"/>
                    <a:pt x="24147" y="37725"/>
                    <a:pt x="23999" y="37461"/>
                  </a:cubicBezTo>
                  <a:cubicBezTo>
                    <a:pt x="23867" y="37223"/>
                    <a:pt x="23834" y="36869"/>
                    <a:pt x="23661" y="36679"/>
                  </a:cubicBezTo>
                  <a:cubicBezTo>
                    <a:pt x="23513" y="36704"/>
                    <a:pt x="23365" y="36729"/>
                    <a:pt x="23217" y="36737"/>
                  </a:cubicBezTo>
                  <a:cubicBezTo>
                    <a:pt x="23678" y="37412"/>
                    <a:pt x="23711" y="37815"/>
                    <a:pt x="23719" y="38515"/>
                  </a:cubicBezTo>
                  <a:cubicBezTo>
                    <a:pt x="23727" y="38844"/>
                    <a:pt x="24114" y="39560"/>
                    <a:pt x="23743" y="39741"/>
                  </a:cubicBezTo>
                  <a:cubicBezTo>
                    <a:pt x="23274" y="39000"/>
                    <a:pt x="22279" y="38523"/>
                    <a:pt x="21628" y="37988"/>
                  </a:cubicBezTo>
                  <a:cubicBezTo>
                    <a:pt x="21291" y="37675"/>
                    <a:pt x="20995" y="37313"/>
                    <a:pt x="20756" y="36918"/>
                  </a:cubicBezTo>
                  <a:cubicBezTo>
                    <a:pt x="20517" y="36540"/>
                    <a:pt x="20674" y="36334"/>
                    <a:pt x="20468" y="35939"/>
                  </a:cubicBezTo>
                  <a:cubicBezTo>
                    <a:pt x="20040" y="35157"/>
                    <a:pt x="20805" y="34276"/>
                    <a:pt x="20649" y="33396"/>
                  </a:cubicBezTo>
                  <a:cubicBezTo>
                    <a:pt x="20501" y="32532"/>
                    <a:pt x="20015" y="31692"/>
                    <a:pt x="19769" y="30869"/>
                  </a:cubicBezTo>
                  <a:cubicBezTo>
                    <a:pt x="19695" y="30631"/>
                    <a:pt x="19744" y="30376"/>
                    <a:pt x="19719" y="30137"/>
                  </a:cubicBezTo>
                  <a:lnTo>
                    <a:pt x="19719" y="30137"/>
                  </a:lnTo>
                  <a:cubicBezTo>
                    <a:pt x="19720" y="30142"/>
                    <a:pt x="19720" y="30145"/>
                    <a:pt x="19719" y="30145"/>
                  </a:cubicBezTo>
                  <a:cubicBezTo>
                    <a:pt x="19709" y="30145"/>
                    <a:pt x="19573" y="29528"/>
                    <a:pt x="19571" y="29528"/>
                  </a:cubicBezTo>
                  <a:cubicBezTo>
                    <a:pt x="19571" y="29528"/>
                    <a:pt x="19571" y="29528"/>
                    <a:pt x="19571" y="29528"/>
                  </a:cubicBezTo>
                  <a:lnTo>
                    <a:pt x="19571" y="29528"/>
                  </a:lnTo>
                  <a:cubicBezTo>
                    <a:pt x="19604" y="29207"/>
                    <a:pt x="19867" y="28837"/>
                    <a:pt x="19958" y="28507"/>
                  </a:cubicBezTo>
                  <a:cubicBezTo>
                    <a:pt x="20180" y="27759"/>
                    <a:pt x="20246" y="26969"/>
                    <a:pt x="20550" y="26244"/>
                  </a:cubicBezTo>
                  <a:cubicBezTo>
                    <a:pt x="20764" y="25726"/>
                    <a:pt x="20962" y="25495"/>
                    <a:pt x="20995" y="24886"/>
                  </a:cubicBezTo>
                  <a:lnTo>
                    <a:pt x="20995" y="24886"/>
                  </a:lnTo>
                  <a:cubicBezTo>
                    <a:pt x="20238" y="25100"/>
                    <a:pt x="20460" y="25981"/>
                    <a:pt x="20098" y="26532"/>
                  </a:cubicBezTo>
                  <a:cubicBezTo>
                    <a:pt x="19810" y="26985"/>
                    <a:pt x="19834" y="26796"/>
                    <a:pt x="19851" y="27364"/>
                  </a:cubicBezTo>
                  <a:cubicBezTo>
                    <a:pt x="19859" y="27775"/>
                    <a:pt x="19801" y="28466"/>
                    <a:pt x="19472" y="28771"/>
                  </a:cubicBezTo>
                  <a:cubicBezTo>
                    <a:pt x="19201" y="28211"/>
                    <a:pt x="18806" y="27701"/>
                    <a:pt x="18658" y="27125"/>
                  </a:cubicBezTo>
                  <a:cubicBezTo>
                    <a:pt x="18312" y="25783"/>
                    <a:pt x="18789" y="24327"/>
                    <a:pt x="18699" y="22977"/>
                  </a:cubicBezTo>
                  <a:cubicBezTo>
                    <a:pt x="18641" y="22952"/>
                    <a:pt x="18584" y="22944"/>
                    <a:pt x="18526" y="22936"/>
                  </a:cubicBezTo>
                  <a:cubicBezTo>
                    <a:pt x="18271" y="23627"/>
                    <a:pt x="18328" y="24491"/>
                    <a:pt x="18238" y="25216"/>
                  </a:cubicBezTo>
                  <a:cubicBezTo>
                    <a:pt x="18156" y="25907"/>
                    <a:pt x="18090" y="26598"/>
                    <a:pt x="18049" y="27289"/>
                  </a:cubicBezTo>
                  <a:cubicBezTo>
                    <a:pt x="18016" y="27808"/>
                    <a:pt x="17933" y="28096"/>
                    <a:pt x="18114" y="28573"/>
                  </a:cubicBezTo>
                  <a:cubicBezTo>
                    <a:pt x="18254" y="28927"/>
                    <a:pt x="18526" y="29232"/>
                    <a:pt x="18658" y="29602"/>
                  </a:cubicBezTo>
                  <a:cubicBezTo>
                    <a:pt x="18954" y="30450"/>
                    <a:pt x="19135" y="31363"/>
                    <a:pt x="19431" y="32219"/>
                  </a:cubicBezTo>
                  <a:cubicBezTo>
                    <a:pt x="19678" y="32951"/>
                    <a:pt x="19143" y="34606"/>
                    <a:pt x="19028" y="35404"/>
                  </a:cubicBezTo>
                  <a:cubicBezTo>
                    <a:pt x="18765" y="35132"/>
                    <a:pt x="17925" y="34005"/>
                    <a:pt x="17695" y="33709"/>
                  </a:cubicBezTo>
                  <a:cubicBezTo>
                    <a:pt x="17275" y="33182"/>
                    <a:pt x="16814" y="32886"/>
                    <a:pt x="16296" y="32474"/>
                  </a:cubicBezTo>
                  <a:cubicBezTo>
                    <a:pt x="15876" y="32137"/>
                    <a:pt x="15333" y="31783"/>
                    <a:pt x="14971" y="31380"/>
                  </a:cubicBezTo>
                  <a:cubicBezTo>
                    <a:pt x="14411" y="30771"/>
                    <a:pt x="14378" y="30269"/>
                    <a:pt x="13819" y="29544"/>
                  </a:cubicBezTo>
                  <a:cubicBezTo>
                    <a:pt x="13481" y="29108"/>
                    <a:pt x="13465" y="28623"/>
                    <a:pt x="13317" y="28080"/>
                  </a:cubicBezTo>
                  <a:cubicBezTo>
                    <a:pt x="13119" y="27355"/>
                    <a:pt x="12938" y="26508"/>
                    <a:pt x="12658" y="25800"/>
                  </a:cubicBezTo>
                  <a:cubicBezTo>
                    <a:pt x="12345" y="25035"/>
                    <a:pt x="10724" y="23273"/>
                    <a:pt x="10774" y="22722"/>
                  </a:cubicBezTo>
                  <a:cubicBezTo>
                    <a:pt x="10848" y="22088"/>
                    <a:pt x="10881" y="21446"/>
                    <a:pt x="10955" y="20813"/>
                  </a:cubicBezTo>
                  <a:cubicBezTo>
                    <a:pt x="10996" y="20385"/>
                    <a:pt x="11021" y="20072"/>
                    <a:pt x="11325" y="19710"/>
                  </a:cubicBezTo>
                  <a:cubicBezTo>
                    <a:pt x="11852" y="19093"/>
                    <a:pt x="11942" y="19035"/>
                    <a:pt x="11959" y="18097"/>
                  </a:cubicBezTo>
                  <a:cubicBezTo>
                    <a:pt x="11967" y="17472"/>
                    <a:pt x="11827" y="16566"/>
                    <a:pt x="12263" y="16056"/>
                  </a:cubicBezTo>
                  <a:cubicBezTo>
                    <a:pt x="12378" y="15924"/>
                    <a:pt x="12617" y="15859"/>
                    <a:pt x="12699" y="15710"/>
                  </a:cubicBezTo>
                  <a:cubicBezTo>
                    <a:pt x="12856" y="15431"/>
                    <a:pt x="12798" y="14879"/>
                    <a:pt x="12823" y="14550"/>
                  </a:cubicBezTo>
                  <a:cubicBezTo>
                    <a:pt x="12856" y="14081"/>
                    <a:pt x="12856" y="13604"/>
                    <a:pt x="12897" y="13143"/>
                  </a:cubicBezTo>
                  <a:cubicBezTo>
                    <a:pt x="12922" y="12962"/>
                    <a:pt x="13037" y="12608"/>
                    <a:pt x="13020" y="12452"/>
                  </a:cubicBezTo>
                  <a:cubicBezTo>
                    <a:pt x="13020" y="12320"/>
                    <a:pt x="12971" y="12188"/>
                    <a:pt x="12864" y="12106"/>
                  </a:cubicBezTo>
                  <a:cubicBezTo>
                    <a:pt x="12683" y="12649"/>
                    <a:pt x="12642" y="13093"/>
                    <a:pt x="12559" y="13711"/>
                  </a:cubicBezTo>
                  <a:cubicBezTo>
                    <a:pt x="12495" y="14153"/>
                    <a:pt x="12470" y="14864"/>
                    <a:pt x="11914" y="14864"/>
                  </a:cubicBezTo>
                  <a:cubicBezTo>
                    <a:pt x="11902" y="14864"/>
                    <a:pt x="11889" y="14864"/>
                    <a:pt x="11876" y="14863"/>
                  </a:cubicBezTo>
                  <a:cubicBezTo>
                    <a:pt x="11572" y="13875"/>
                    <a:pt x="10930" y="12608"/>
                    <a:pt x="10930" y="11587"/>
                  </a:cubicBezTo>
                  <a:cubicBezTo>
                    <a:pt x="10930" y="10781"/>
                    <a:pt x="10955" y="9974"/>
                    <a:pt x="10889" y="9151"/>
                  </a:cubicBezTo>
                  <a:cubicBezTo>
                    <a:pt x="10815" y="8246"/>
                    <a:pt x="10757" y="7752"/>
                    <a:pt x="11284" y="6995"/>
                  </a:cubicBezTo>
                  <a:cubicBezTo>
                    <a:pt x="10922" y="6197"/>
                    <a:pt x="10988" y="5251"/>
                    <a:pt x="10584" y="4469"/>
                  </a:cubicBezTo>
                  <a:cubicBezTo>
                    <a:pt x="10313" y="3934"/>
                    <a:pt x="9877" y="3465"/>
                    <a:pt x="9572" y="2955"/>
                  </a:cubicBezTo>
                  <a:cubicBezTo>
                    <a:pt x="9251" y="2436"/>
                    <a:pt x="8955" y="1901"/>
                    <a:pt x="8692" y="1358"/>
                  </a:cubicBezTo>
                  <a:cubicBezTo>
                    <a:pt x="8502" y="938"/>
                    <a:pt x="8552" y="82"/>
                    <a:pt x="8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 rot="692652">
              <a:off x="6892592" y="2376700"/>
              <a:ext cx="386632" cy="373284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 rot="692652">
              <a:off x="7025769" y="2405452"/>
              <a:ext cx="180391" cy="172884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 rot="692652">
              <a:off x="6951218" y="2538739"/>
              <a:ext cx="136336" cy="3182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 rot="692652">
              <a:off x="7042655" y="2566268"/>
              <a:ext cx="169412" cy="136194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 rot="692652">
              <a:off x="7079126" y="2536099"/>
              <a:ext cx="160240" cy="45444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 rot="692652">
              <a:off x="6975130" y="2502279"/>
              <a:ext cx="168300" cy="148841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 rot="692652">
              <a:off x="7091816" y="2463995"/>
              <a:ext cx="33215" cy="98394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 rot="692652">
              <a:off x="7051664" y="2456565"/>
              <a:ext cx="138559" cy="161488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 rot="692652">
              <a:off x="6994228" y="2501591"/>
              <a:ext cx="172887" cy="112291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 rot="692652">
              <a:off x="7043093" y="2552983"/>
              <a:ext cx="29880" cy="111040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 rot="692652">
              <a:off x="7012334" y="2477996"/>
              <a:ext cx="80189" cy="7560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 rot="692652">
              <a:off x="7058543" y="2435764"/>
              <a:ext cx="24182" cy="21402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 rot="692652">
              <a:off x="6976920" y="2586539"/>
              <a:ext cx="18484" cy="15704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 rot="692652">
              <a:off x="6985218" y="2483974"/>
              <a:ext cx="13064" cy="14036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 rot="692652">
              <a:off x="7010148" y="2464174"/>
              <a:ext cx="17789" cy="15565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 rot="692652">
              <a:off x="7116525" y="2658114"/>
              <a:ext cx="17928" cy="152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 rot="692652">
              <a:off x="7094557" y="2587537"/>
              <a:ext cx="20707" cy="16260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 rot="692652">
              <a:off x="7025535" y="2652093"/>
              <a:ext cx="13342" cy="13619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 rot="692652">
              <a:off x="7161219" y="2616311"/>
              <a:ext cx="20569" cy="15704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 rot="692652">
              <a:off x="7165116" y="2512995"/>
              <a:ext cx="19179" cy="15982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 rot="692652">
              <a:off x="7119918" y="2468092"/>
              <a:ext cx="19179" cy="945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 rot="692652">
              <a:off x="6919412" y="2590707"/>
              <a:ext cx="303247" cy="347852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 rot="692652">
              <a:off x="6984643" y="2775688"/>
              <a:ext cx="129387" cy="132720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 rot="692652">
              <a:off x="6980114" y="2672081"/>
              <a:ext cx="104232" cy="108122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 rot="692652">
              <a:off x="7081062" y="2657842"/>
              <a:ext cx="58509" cy="138001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 rot="692652">
              <a:off x="7065316" y="2787871"/>
              <a:ext cx="121465" cy="14870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 rot="692652">
              <a:off x="7082254" y="2683888"/>
              <a:ext cx="112154" cy="11437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 rot="692652">
              <a:off x="7071923" y="2670013"/>
              <a:ext cx="32243" cy="108817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 rot="692652">
              <a:off x="7070616" y="2782859"/>
              <a:ext cx="67682" cy="93946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 rot="692652">
              <a:off x="7080363" y="2779312"/>
              <a:ext cx="89362" cy="30018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 rot="692652">
              <a:off x="7078072" y="2663040"/>
              <a:ext cx="18067" cy="152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 rot="692652">
              <a:off x="7117367" y="2676282"/>
              <a:ext cx="15148" cy="13480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 rot="692652">
              <a:off x="7184771" y="2751796"/>
              <a:ext cx="15565" cy="13619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 rot="692652">
              <a:off x="7156986" y="2808623"/>
              <a:ext cx="19040" cy="15426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 rot="692652">
              <a:off x="7112073" y="2874041"/>
              <a:ext cx="21402" cy="17650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 rot="5400000">
              <a:off x="7021945" y="1627702"/>
              <a:ext cx="286155" cy="295322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 rot="5400000">
              <a:off x="7051408" y="1653412"/>
              <a:ext cx="124941" cy="130498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 rot="277032">
              <a:off x="7852570" y="3505040"/>
              <a:ext cx="203743" cy="23486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 rot="277032">
              <a:off x="7927070" y="3528209"/>
              <a:ext cx="46975" cy="184560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 rot="277032">
              <a:off x="7930439" y="3603936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 rot="277032">
              <a:off x="7936743" y="3534018"/>
              <a:ext cx="51700" cy="15801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 rot="277032">
              <a:off x="7937507" y="3610156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 rot="277032">
              <a:off x="7928293" y="3543364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 rot="277032">
              <a:off x="7987439" y="3531795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 rot="277032">
              <a:off x="7986404" y="3620884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 rot="277032">
              <a:off x="7968151" y="3686480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 rot="277032">
              <a:off x="7924271" y="3537512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 rot="613693">
              <a:off x="6081534" y="192226"/>
              <a:ext cx="185156" cy="180716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 rot="613693">
              <a:off x="6116214" y="243304"/>
              <a:ext cx="96668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 rot="5400000">
              <a:off x="7672795" y="4513852"/>
              <a:ext cx="286155" cy="295322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 rot="5400000">
              <a:off x="7702258" y="4539562"/>
              <a:ext cx="124941" cy="130498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 flipH="1" rot="-5400000">
              <a:off x="6334586" y="1889550"/>
              <a:ext cx="306723" cy="214299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 flipH="1" rot="-5400000">
              <a:off x="6330765" y="1946877"/>
              <a:ext cx="272396" cy="95059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 flipH="1" rot="-5400000">
              <a:off x="6442086" y="1954103"/>
              <a:ext cx="33355" cy="97838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 flipH="1" rot="-5400000">
              <a:off x="6430343" y="1919428"/>
              <a:ext cx="72129" cy="84775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 flipH="1" rot="-5400000">
              <a:off x="6426312" y="1994337"/>
              <a:ext cx="69906" cy="63095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 flipH="1" rot="-5400000">
              <a:off x="6433192" y="1936036"/>
              <a:ext cx="46002" cy="71016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 flipH="1" rot="-5400000">
              <a:off x="6429370" y="1931102"/>
              <a:ext cx="93949" cy="32937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 flipH="1" rot="-5400000">
              <a:off x="6411442" y="1940136"/>
              <a:ext cx="21680" cy="17928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 flipH="1" rot="-5400000">
              <a:off x="6423881" y="2053194"/>
              <a:ext cx="14454" cy="12230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 flipH="1" rot="-5400000">
              <a:off x="6456332" y="1893717"/>
              <a:ext cx="17789" cy="14592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 flipH="1" rot="-3106256">
              <a:off x="6858611" y="606912"/>
              <a:ext cx="306722" cy="214297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 flipH="1" rot="-3106256">
              <a:off x="6860709" y="651745"/>
              <a:ext cx="272395" cy="95058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 flipH="1" rot="-3106256">
              <a:off x="6968457" y="652050"/>
              <a:ext cx="33355" cy="97837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 flipH="1" rot="-3106256">
              <a:off x="6980573" y="630942"/>
              <a:ext cx="72129" cy="84774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 flipH="1" rot="-3106256">
              <a:off x="6937999" y="688929"/>
              <a:ext cx="69905" cy="63094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 flipH="1" rot="-3106256">
              <a:off x="6979593" y="639143"/>
              <a:ext cx="46001" cy="71016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 flipH="1" rot="-3106256">
              <a:off x="6986284" y="651820"/>
              <a:ext cx="93949" cy="32937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 flipH="1" rot="-3106256">
              <a:off x="6979005" y="627072"/>
              <a:ext cx="21680" cy="17928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 flipH="1" rot="-3106256">
              <a:off x="6921353" y="721956"/>
              <a:ext cx="14454" cy="12230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 flipH="1" rot="-3106256">
              <a:off x="7044440" y="617540"/>
              <a:ext cx="17789" cy="14592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 rot="5400000">
              <a:off x="7069273" y="3742177"/>
              <a:ext cx="347055" cy="358148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 rot="5400000">
              <a:off x="7105010" y="3773351"/>
              <a:ext cx="151531" cy="158259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 rot="5083832">
              <a:off x="5508557" y="189404"/>
              <a:ext cx="91978" cy="74012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16"/>
          <p:cNvGrpSpPr/>
          <p:nvPr/>
        </p:nvGrpSpPr>
        <p:grpSpPr>
          <a:xfrm flipH="1" rot="9516768">
            <a:off x="6742779" y="-118529"/>
            <a:ext cx="2513626" cy="3645989"/>
            <a:chOff x="5513473" y="177216"/>
            <a:chExt cx="3665097" cy="5316187"/>
          </a:xfrm>
        </p:grpSpPr>
        <p:sp>
          <p:nvSpPr>
            <p:cNvPr id="1455" name="Google Shape;1455;p16"/>
            <p:cNvSpPr/>
            <p:nvPr/>
          </p:nvSpPr>
          <p:spPr>
            <a:xfrm rot="296420">
              <a:off x="6029643" y="727275"/>
              <a:ext cx="2954296" cy="4647552"/>
            </a:xfrm>
            <a:custGeom>
              <a:rect b="b" l="l" r="r" t="t"/>
              <a:pathLst>
                <a:path extrusionOk="0" h="45807" w="29118">
                  <a:moveTo>
                    <a:pt x="8017" y="0"/>
                  </a:moveTo>
                  <a:lnTo>
                    <a:pt x="8017" y="0"/>
                  </a:lnTo>
                  <a:cubicBezTo>
                    <a:pt x="8329" y="840"/>
                    <a:pt x="8585" y="1753"/>
                    <a:pt x="8963" y="2551"/>
                  </a:cubicBezTo>
                  <a:cubicBezTo>
                    <a:pt x="9268" y="3185"/>
                    <a:pt x="9860" y="3572"/>
                    <a:pt x="10173" y="4181"/>
                  </a:cubicBezTo>
                  <a:cubicBezTo>
                    <a:pt x="10412" y="4650"/>
                    <a:pt x="10757" y="5407"/>
                    <a:pt x="10856" y="5925"/>
                  </a:cubicBezTo>
                  <a:cubicBezTo>
                    <a:pt x="10955" y="6452"/>
                    <a:pt x="10839" y="6353"/>
                    <a:pt x="10716" y="6765"/>
                  </a:cubicBezTo>
                  <a:cubicBezTo>
                    <a:pt x="10535" y="7341"/>
                    <a:pt x="10609" y="7958"/>
                    <a:pt x="10263" y="8518"/>
                  </a:cubicBezTo>
                  <a:cubicBezTo>
                    <a:pt x="10132" y="8082"/>
                    <a:pt x="9942" y="7654"/>
                    <a:pt x="9827" y="7209"/>
                  </a:cubicBezTo>
                  <a:cubicBezTo>
                    <a:pt x="9646" y="6502"/>
                    <a:pt x="9605" y="5777"/>
                    <a:pt x="9235" y="5127"/>
                  </a:cubicBezTo>
                  <a:cubicBezTo>
                    <a:pt x="8980" y="4683"/>
                    <a:pt x="8527" y="4164"/>
                    <a:pt x="8165" y="3794"/>
                  </a:cubicBezTo>
                  <a:lnTo>
                    <a:pt x="8165" y="3794"/>
                  </a:lnTo>
                  <a:cubicBezTo>
                    <a:pt x="8288" y="4000"/>
                    <a:pt x="8313" y="4296"/>
                    <a:pt x="8445" y="4477"/>
                  </a:cubicBezTo>
                  <a:cubicBezTo>
                    <a:pt x="8560" y="4625"/>
                    <a:pt x="8766" y="4707"/>
                    <a:pt x="8889" y="4864"/>
                  </a:cubicBezTo>
                  <a:cubicBezTo>
                    <a:pt x="9161" y="5201"/>
                    <a:pt x="9177" y="5588"/>
                    <a:pt x="9235" y="5991"/>
                  </a:cubicBezTo>
                  <a:cubicBezTo>
                    <a:pt x="9284" y="6403"/>
                    <a:pt x="9440" y="6724"/>
                    <a:pt x="9556" y="7111"/>
                  </a:cubicBezTo>
                  <a:cubicBezTo>
                    <a:pt x="9819" y="7975"/>
                    <a:pt x="9473" y="8789"/>
                    <a:pt x="9778" y="9612"/>
                  </a:cubicBezTo>
                  <a:cubicBezTo>
                    <a:pt x="9992" y="10188"/>
                    <a:pt x="10395" y="10896"/>
                    <a:pt x="9803" y="11365"/>
                  </a:cubicBezTo>
                  <a:cubicBezTo>
                    <a:pt x="9350" y="11052"/>
                    <a:pt x="8914" y="10962"/>
                    <a:pt x="8568" y="10550"/>
                  </a:cubicBezTo>
                  <a:cubicBezTo>
                    <a:pt x="8140" y="10065"/>
                    <a:pt x="7720" y="9588"/>
                    <a:pt x="7317" y="9086"/>
                  </a:cubicBezTo>
                  <a:cubicBezTo>
                    <a:pt x="7136" y="8855"/>
                    <a:pt x="6823" y="8584"/>
                    <a:pt x="6692" y="8312"/>
                  </a:cubicBezTo>
                  <a:cubicBezTo>
                    <a:pt x="6585" y="8090"/>
                    <a:pt x="6634" y="7818"/>
                    <a:pt x="6544" y="7580"/>
                  </a:cubicBezTo>
                  <a:cubicBezTo>
                    <a:pt x="6396" y="7185"/>
                    <a:pt x="6017" y="6822"/>
                    <a:pt x="5762" y="6477"/>
                  </a:cubicBezTo>
                  <a:cubicBezTo>
                    <a:pt x="5704" y="6543"/>
                    <a:pt x="5655" y="6625"/>
                    <a:pt x="5630" y="6715"/>
                  </a:cubicBezTo>
                  <a:cubicBezTo>
                    <a:pt x="6149" y="6880"/>
                    <a:pt x="6066" y="7440"/>
                    <a:pt x="6239" y="7810"/>
                  </a:cubicBezTo>
                  <a:cubicBezTo>
                    <a:pt x="6552" y="8485"/>
                    <a:pt x="7177" y="9127"/>
                    <a:pt x="7613" y="9736"/>
                  </a:cubicBezTo>
                  <a:cubicBezTo>
                    <a:pt x="8033" y="10320"/>
                    <a:pt x="8280" y="10847"/>
                    <a:pt x="8881" y="11242"/>
                  </a:cubicBezTo>
                  <a:cubicBezTo>
                    <a:pt x="9556" y="11678"/>
                    <a:pt x="10239" y="11727"/>
                    <a:pt x="10444" y="12583"/>
                  </a:cubicBezTo>
                  <a:cubicBezTo>
                    <a:pt x="10543" y="12970"/>
                    <a:pt x="10519" y="13365"/>
                    <a:pt x="10650" y="13744"/>
                  </a:cubicBezTo>
                  <a:cubicBezTo>
                    <a:pt x="10798" y="14163"/>
                    <a:pt x="11078" y="14468"/>
                    <a:pt x="11152" y="14953"/>
                  </a:cubicBezTo>
                  <a:cubicBezTo>
                    <a:pt x="11276" y="15743"/>
                    <a:pt x="11391" y="16896"/>
                    <a:pt x="11185" y="17644"/>
                  </a:cubicBezTo>
                  <a:cubicBezTo>
                    <a:pt x="11045" y="18138"/>
                    <a:pt x="10765" y="18237"/>
                    <a:pt x="10535" y="18591"/>
                  </a:cubicBezTo>
                  <a:cubicBezTo>
                    <a:pt x="10198" y="19109"/>
                    <a:pt x="10280" y="19578"/>
                    <a:pt x="9835" y="20080"/>
                  </a:cubicBezTo>
                  <a:cubicBezTo>
                    <a:pt x="9383" y="18895"/>
                    <a:pt x="8642" y="17430"/>
                    <a:pt x="7474" y="16821"/>
                  </a:cubicBezTo>
                  <a:cubicBezTo>
                    <a:pt x="7013" y="16583"/>
                    <a:pt x="6239" y="16344"/>
                    <a:pt x="5902" y="15933"/>
                  </a:cubicBezTo>
                  <a:cubicBezTo>
                    <a:pt x="5663" y="15636"/>
                    <a:pt x="5696" y="15126"/>
                    <a:pt x="5540" y="14764"/>
                  </a:cubicBezTo>
                  <a:cubicBezTo>
                    <a:pt x="5386" y="14403"/>
                    <a:pt x="4780" y="13123"/>
                    <a:pt x="4265" y="13123"/>
                  </a:cubicBezTo>
                  <a:cubicBezTo>
                    <a:pt x="4228" y="13123"/>
                    <a:pt x="4192" y="13129"/>
                    <a:pt x="4157" y="13143"/>
                  </a:cubicBezTo>
                  <a:cubicBezTo>
                    <a:pt x="4322" y="13686"/>
                    <a:pt x="4996" y="13982"/>
                    <a:pt x="5153" y="14542"/>
                  </a:cubicBezTo>
                  <a:cubicBezTo>
                    <a:pt x="5186" y="14649"/>
                    <a:pt x="5268" y="15340"/>
                    <a:pt x="5227" y="15414"/>
                  </a:cubicBezTo>
                  <a:cubicBezTo>
                    <a:pt x="5136" y="15587"/>
                    <a:pt x="4807" y="15538"/>
                    <a:pt x="4676" y="15595"/>
                  </a:cubicBezTo>
                  <a:cubicBezTo>
                    <a:pt x="3828" y="15949"/>
                    <a:pt x="3293" y="16698"/>
                    <a:pt x="2347" y="16723"/>
                  </a:cubicBezTo>
                  <a:cubicBezTo>
                    <a:pt x="2325" y="16723"/>
                    <a:pt x="2304" y="16724"/>
                    <a:pt x="2283" y="16724"/>
                  </a:cubicBezTo>
                  <a:cubicBezTo>
                    <a:pt x="1749" y="16724"/>
                    <a:pt x="1470" y="16525"/>
                    <a:pt x="948" y="16311"/>
                  </a:cubicBezTo>
                  <a:cubicBezTo>
                    <a:pt x="684" y="16212"/>
                    <a:pt x="347" y="16180"/>
                    <a:pt x="182" y="15949"/>
                  </a:cubicBezTo>
                  <a:lnTo>
                    <a:pt x="182" y="15949"/>
                  </a:lnTo>
                  <a:cubicBezTo>
                    <a:pt x="108" y="16789"/>
                    <a:pt x="1976" y="16566"/>
                    <a:pt x="2256" y="17167"/>
                  </a:cubicBezTo>
                  <a:cubicBezTo>
                    <a:pt x="2437" y="17554"/>
                    <a:pt x="2133" y="17562"/>
                    <a:pt x="1886" y="17677"/>
                  </a:cubicBezTo>
                  <a:cubicBezTo>
                    <a:pt x="1375" y="17924"/>
                    <a:pt x="890" y="18196"/>
                    <a:pt x="421" y="18500"/>
                  </a:cubicBezTo>
                  <a:cubicBezTo>
                    <a:pt x="358" y="18417"/>
                    <a:pt x="263" y="18373"/>
                    <a:pt x="168" y="18373"/>
                  </a:cubicBezTo>
                  <a:cubicBezTo>
                    <a:pt x="113" y="18373"/>
                    <a:pt x="58" y="18388"/>
                    <a:pt x="9" y="18418"/>
                  </a:cubicBezTo>
                  <a:cubicBezTo>
                    <a:pt x="1" y="18614"/>
                    <a:pt x="95" y="18681"/>
                    <a:pt x="230" y="18681"/>
                  </a:cubicBezTo>
                  <a:cubicBezTo>
                    <a:pt x="482" y="18681"/>
                    <a:pt x="877" y="18446"/>
                    <a:pt x="1022" y="18360"/>
                  </a:cubicBezTo>
                  <a:cubicBezTo>
                    <a:pt x="1359" y="18179"/>
                    <a:pt x="1696" y="18163"/>
                    <a:pt x="2026" y="18015"/>
                  </a:cubicBezTo>
                  <a:cubicBezTo>
                    <a:pt x="2511" y="17784"/>
                    <a:pt x="3013" y="17447"/>
                    <a:pt x="3499" y="17192"/>
                  </a:cubicBezTo>
                  <a:cubicBezTo>
                    <a:pt x="3942" y="16962"/>
                    <a:pt x="4248" y="16283"/>
                    <a:pt x="4820" y="16283"/>
                  </a:cubicBezTo>
                  <a:cubicBezTo>
                    <a:pt x="4843" y="16283"/>
                    <a:pt x="4866" y="16284"/>
                    <a:pt x="4889" y="16287"/>
                  </a:cubicBezTo>
                  <a:cubicBezTo>
                    <a:pt x="5235" y="16319"/>
                    <a:pt x="5573" y="16813"/>
                    <a:pt x="5968" y="16961"/>
                  </a:cubicBezTo>
                  <a:cubicBezTo>
                    <a:pt x="6766" y="17266"/>
                    <a:pt x="7367" y="17463"/>
                    <a:pt x="7943" y="18138"/>
                  </a:cubicBezTo>
                  <a:cubicBezTo>
                    <a:pt x="8478" y="18764"/>
                    <a:pt x="8576" y="19611"/>
                    <a:pt x="9021" y="20311"/>
                  </a:cubicBezTo>
                  <a:cubicBezTo>
                    <a:pt x="9185" y="20566"/>
                    <a:pt x="9547" y="20780"/>
                    <a:pt x="9654" y="21027"/>
                  </a:cubicBezTo>
                  <a:cubicBezTo>
                    <a:pt x="9819" y="21438"/>
                    <a:pt x="9515" y="21981"/>
                    <a:pt x="9465" y="22385"/>
                  </a:cubicBezTo>
                  <a:cubicBezTo>
                    <a:pt x="9424" y="22730"/>
                    <a:pt x="9942" y="23224"/>
                    <a:pt x="9967" y="23578"/>
                  </a:cubicBezTo>
                  <a:cubicBezTo>
                    <a:pt x="10033" y="24384"/>
                    <a:pt x="10428" y="24590"/>
                    <a:pt x="10790" y="25306"/>
                  </a:cubicBezTo>
                  <a:cubicBezTo>
                    <a:pt x="11103" y="25915"/>
                    <a:pt x="11498" y="26047"/>
                    <a:pt x="11539" y="26236"/>
                  </a:cubicBezTo>
                  <a:cubicBezTo>
                    <a:pt x="11621" y="26565"/>
                    <a:pt x="11802" y="26903"/>
                    <a:pt x="11934" y="27215"/>
                  </a:cubicBezTo>
                  <a:cubicBezTo>
                    <a:pt x="12239" y="27948"/>
                    <a:pt x="11885" y="28647"/>
                    <a:pt x="12057" y="29413"/>
                  </a:cubicBezTo>
                  <a:cubicBezTo>
                    <a:pt x="12090" y="29553"/>
                    <a:pt x="12140" y="29701"/>
                    <a:pt x="12214" y="29832"/>
                  </a:cubicBezTo>
                  <a:cubicBezTo>
                    <a:pt x="12444" y="30301"/>
                    <a:pt x="12551" y="30779"/>
                    <a:pt x="12856" y="31141"/>
                  </a:cubicBezTo>
                  <a:cubicBezTo>
                    <a:pt x="12987" y="31289"/>
                    <a:pt x="13103" y="31454"/>
                    <a:pt x="13201" y="31626"/>
                  </a:cubicBezTo>
                  <a:cubicBezTo>
                    <a:pt x="13308" y="31824"/>
                    <a:pt x="13366" y="32046"/>
                    <a:pt x="13473" y="32244"/>
                  </a:cubicBezTo>
                  <a:cubicBezTo>
                    <a:pt x="13670" y="32581"/>
                    <a:pt x="14041" y="32639"/>
                    <a:pt x="14329" y="32869"/>
                  </a:cubicBezTo>
                  <a:cubicBezTo>
                    <a:pt x="14674" y="33174"/>
                    <a:pt x="15004" y="33495"/>
                    <a:pt x="15316" y="33832"/>
                  </a:cubicBezTo>
                  <a:cubicBezTo>
                    <a:pt x="16041" y="34581"/>
                    <a:pt x="16732" y="35289"/>
                    <a:pt x="17324" y="36136"/>
                  </a:cubicBezTo>
                  <a:cubicBezTo>
                    <a:pt x="17744" y="36729"/>
                    <a:pt x="18090" y="37461"/>
                    <a:pt x="18526" y="37988"/>
                  </a:cubicBezTo>
                  <a:cubicBezTo>
                    <a:pt x="18921" y="38473"/>
                    <a:pt x="19398" y="38984"/>
                    <a:pt x="19744" y="39502"/>
                  </a:cubicBezTo>
                  <a:cubicBezTo>
                    <a:pt x="20073" y="39988"/>
                    <a:pt x="21102" y="40811"/>
                    <a:pt x="21521" y="41222"/>
                  </a:cubicBezTo>
                  <a:cubicBezTo>
                    <a:pt x="22213" y="41905"/>
                    <a:pt x="22690" y="41337"/>
                    <a:pt x="23184" y="42169"/>
                  </a:cubicBezTo>
                  <a:cubicBezTo>
                    <a:pt x="23348" y="42448"/>
                    <a:pt x="23513" y="42769"/>
                    <a:pt x="23719" y="43016"/>
                  </a:cubicBezTo>
                  <a:cubicBezTo>
                    <a:pt x="24171" y="43551"/>
                    <a:pt x="25068" y="43732"/>
                    <a:pt x="25439" y="44267"/>
                  </a:cubicBezTo>
                  <a:cubicBezTo>
                    <a:pt x="25439" y="44267"/>
                    <a:pt x="25784" y="44506"/>
                    <a:pt x="26443" y="44983"/>
                  </a:cubicBezTo>
                  <a:cubicBezTo>
                    <a:pt x="26723" y="45197"/>
                    <a:pt x="27035" y="45362"/>
                    <a:pt x="27340" y="45543"/>
                  </a:cubicBezTo>
                  <a:cubicBezTo>
                    <a:pt x="27536" y="45662"/>
                    <a:pt x="27663" y="45806"/>
                    <a:pt x="27815" y="45806"/>
                  </a:cubicBezTo>
                  <a:cubicBezTo>
                    <a:pt x="27873" y="45806"/>
                    <a:pt x="27935" y="45785"/>
                    <a:pt x="28006" y="45732"/>
                  </a:cubicBezTo>
                  <a:cubicBezTo>
                    <a:pt x="28294" y="45510"/>
                    <a:pt x="28467" y="44662"/>
                    <a:pt x="28591" y="44349"/>
                  </a:cubicBezTo>
                  <a:cubicBezTo>
                    <a:pt x="28780" y="43880"/>
                    <a:pt x="28969" y="43411"/>
                    <a:pt x="29117" y="42917"/>
                  </a:cubicBezTo>
                  <a:cubicBezTo>
                    <a:pt x="28558" y="42259"/>
                    <a:pt x="27200" y="41864"/>
                    <a:pt x="26459" y="41453"/>
                  </a:cubicBezTo>
                  <a:cubicBezTo>
                    <a:pt x="26023" y="41206"/>
                    <a:pt x="25768" y="40934"/>
                    <a:pt x="25439" y="40564"/>
                  </a:cubicBezTo>
                  <a:cubicBezTo>
                    <a:pt x="25241" y="40333"/>
                    <a:pt x="24772" y="40037"/>
                    <a:pt x="24665" y="39774"/>
                  </a:cubicBezTo>
                  <a:cubicBezTo>
                    <a:pt x="24484" y="39288"/>
                    <a:pt x="24756" y="38737"/>
                    <a:pt x="24542" y="38227"/>
                  </a:cubicBezTo>
                  <a:cubicBezTo>
                    <a:pt x="24418" y="37939"/>
                    <a:pt x="24147" y="37725"/>
                    <a:pt x="23999" y="37461"/>
                  </a:cubicBezTo>
                  <a:cubicBezTo>
                    <a:pt x="23867" y="37223"/>
                    <a:pt x="23834" y="36869"/>
                    <a:pt x="23661" y="36679"/>
                  </a:cubicBezTo>
                  <a:cubicBezTo>
                    <a:pt x="23513" y="36704"/>
                    <a:pt x="23365" y="36729"/>
                    <a:pt x="23217" y="36737"/>
                  </a:cubicBezTo>
                  <a:cubicBezTo>
                    <a:pt x="23678" y="37412"/>
                    <a:pt x="23711" y="37815"/>
                    <a:pt x="23719" y="38515"/>
                  </a:cubicBezTo>
                  <a:cubicBezTo>
                    <a:pt x="23727" y="38844"/>
                    <a:pt x="24114" y="39560"/>
                    <a:pt x="23743" y="39741"/>
                  </a:cubicBezTo>
                  <a:cubicBezTo>
                    <a:pt x="23274" y="39000"/>
                    <a:pt x="22279" y="38523"/>
                    <a:pt x="21628" y="37988"/>
                  </a:cubicBezTo>
                  <a:cubicBezTo>
                    <a:pt x="21291" y="37675"/>
                    <a:pt x="20995" y="37313"/>
                    <a:pt x="20756" y="36918"/>
                  </a:cubicBezTo>
                  <a:cubicBezTo>
                    <a:pt x="20517" y="36540"/>
                    <a:pt x="20674" y="36334"/>
                    <a:pt x="20468" y="35939"/>
                  </a:cubicBezTo>
                  <a:cubicBezTo>
                    <a:pt x="20040" y="35157"/>
                    <a:pt x="20805" y="34276"/>
                    <a:pt x="20649" y="33396"/>
                  </a:cubicBezTo>
                  <a:cubicBezTo>
                    <a:pt x="20501" y="32532"/>
                    <a:pt x="20015" y="31692"/>
                    <a:pt x="19769" y="30869"/>
                  </a:cubicBezTo>
                  <a:cubicBezTo>
                    <a:pt x="19695" y="30631"/>
                    <a:pt x="19744" y="30376"/>
                    <a:pt x="19719" y="30137"/>
                  </a:cubicBezTo>
                  <a:lnTo>
                    <a:pt x="19719" y="30137"/>
                  </a:lnTo>
                  <a:cubicBezTo>
                    <a:pt x="19720" y="30142"/>
                    <a:pt x="19720" y="30145"/>
                    <a:pt x="19719" y="30145"/>
                  </a:cubicBezTo>
                  <a:cubicBezTo>
                    <a:pt x="19709" y="30145"/>
                    <a:pt x="19573" y="29528"/>
                    <a:pt x="19571" y="29528"/>
                  </a:cubicBezTo>
                  <a:cubicBezTo>
                    <a:pt x="19571" y="29528"/>
                    <a:pt x="19571" y="29528"/>
                    <a:pt x="19571" y="29528"/>
                  </a:cubicBezTo>
                  <a:lnTo>
                    <a:pt x="19571" y="29528"/>
                  </a:lnTo>
                  <a:cubicBezTo>
                    <a:pt x="19604" y="29207"/>
                    <a:pt x="19867" y="28837"/>
                    <a:pt x="19958" y="28507"/>
                  </a:cubicBezTo>
                  <a:cubicBezTo>
                    <a:pt x="20180" y="27759"/>
                    <a:pt x="20246" y="26969"/>
                    <a:pt x="20550" y="26244"/>
                  </a:cubicBezTo>
                  <a:cubicBezTo>
                    <a:pt x="20764" y="25726"/>
                    <a:pt x="20962" y="25495"/>
                    <a:pt x="20995" y="24886"/>
                  </a:cubicBezTo>
                  <a:lnTo>
                    <a:pt x="20995" y="24886"/>
                  </a:lnTo>
                  <a:cubicBezTo>
                    <a:pt x="20238" y="25100"/>
                    <a:pt x="20460" y="25981"/>
                    <a:pt x="20098" y="26532"/>
                  </a:cubicBezTo>
                  <a:cubicBezTo>
                    <a:pt x="19810" y="26985"/>
                    <a:pt x="19834" y="26796"/>
                    <a:pt x="19851" y="27364"/>
                  </a:cubicBezTo>
                  <a:cubicBezTo>
                    <a:pt x="19859" y="27775"/>
                    <a:pt x="19801" y="28466"/>
                    <a:pt x="19472" y="28771"/>
                  </a:cubicBezTo>
                  <a:cubicBezTo>
                    <a:pt x="19201" y="28211"/>
                    <a:pt x="18806" y="27701"/>
                    <a:pt x="18658" y="27125"/>
                  </a:cubicBezTo>
                  <a:cubicBezTo>
                    <a:pt x="18312" y="25783"/>
                    <a:pt x="18789" y="24327"/>
                    <a:pt x="18699" y="22977"/>
                  </a:cubicBezTo>
                  <a:cubicBezTo>
                    <a:pt x="18641" y="22952"/>
                    <a:pt x="18584" y="22944"/>
                    <a:pt x="18526" y="22936"/>
                  </a:cubicBezTo>
                  <a:cubicBezTo>
                    <a:pt x="18271" y="23627"/>
                    <a:pt x="18328" y="24491"/>
                    <a:pt x="18238" y="25216"/>
                  </a:cubicBezTo>
                  <a:cubicBezTo>
                    <a:pt x="18156" y="25907"/>
                    <a:pt x="18090" y="26598"/>
                    <a:pt x="18049" y="27289"/>
                  </a:cubicBezTo>
                  <a:cubicBezTo>
                    <a:pt x="18016" y="27808"/>
                    <a:pt x="17933" y="28096"/>
                    <a:pt x="18114" y="28573"/>
                  </a:cubicBezTo>
                  <a:cubicBezTo>
                    <a:pt x="18254" y="28927"/>
                    <a:pt x="18526" y="29232"/>
                    <a:pt x="18658" y="29602"/>
                  </a:cubicBezTo>
                  <a:cubicBezTo>
                    <a:pt x="18954" y="30450"/>
                    <a:pt x="19135" y="31363"/>
                    <a:pt x="19431" y="32219"/>
                  </a:cubicBezTo>
                  <a:cubicBezTo>
                    <a:pt x="19678" y="32951"/>
                    <a:pt x="19143" y="34606"/>
                    <a:pt x="19028" y="35404"/>
                  </a:cubicBezTo>
                  <a:cubicBezTo>
                    <a:pt x="18765" y="35132"/>
                    <a:pt x="17925" y="34005"/>
                    <a:pt x="17695" y="33709"/>
                  </a:cubicBezTo>
                  <a:cubicBezTo>
                    <a:pt x="17275" y="33182"/>
                    <a:pt x="16814" y="32886"/>
                    <a:pt x="16296" y="32474"/>
                  </a:cubicBezTo>
                  <a:cubicBezTo>
                    <a:pt x="15876" y="32137"/>
                    <a:pt x="15333" y="31783"/>
                    <a:pt x="14971" y="31380"/>
                  </a:cubicBezTo>
                  <a:cubicBezTo>
                    <a:pt x="14411" y="30771"/>
                    <a:pt x="14378" y="30269"/>
                    <a:pt x="13819" y="29544"/>
                  </a:cubicBezTo>
                  <a:cubicBezTo>
                    <a:pt x="13481" y="29108"/>
                    <a:pt x="13465" y="28623"/>
                    <a:pt x="13317" y="28080"/>
                  </a:cubicBezTo>
                  <a:cubicBezTo>
                    <a:pt x="13119" y="27355"/>
                    <a:pt x="12938" y="26508"/>
                    <a:pt x="12658" y="25800"/>
                  </a:cubicBezTo>
                  <a:cubicBezTo>
                    <a:pt x="12345" y="25035"/>
                    <a:pt x="10724" y="23273"/>
                    <a:pt x="10774" y="22722"/>
                  </a:cubicBezTo>
                  <a:cubicBezTo>
                    <a:pt x="10848" y="22088"/>
                    <a:pt x="10881" y="21446"/>
                    <a:pt x="10955" y="20813"/>
                  </a:cubicBezTo>
                  <a:cubicBezTo>
                    <a:pt x="10996" y="20385"/>
                    <a:pt x="11021" y="20072"/>
                    <a:pt x="11325" y="19710"/>
                  </a:cubicBezTo>
                  <a:cubicBezTo>
                    <a:pt x="11852" y="19093"/>
                    <a:pt x="11942" y="19035"/>
                    <a:pt x="11959" y="18097"/>
                  </a:cubicBezTo>
                  <a:cubicBezTo>
                    <a:pt x="11967" y="17472"/>
                    <a:pt x="11827" y="16566"/>
                    <a:pt x="12263" y="16056"/>
                  </a:cubicBezTo>
                  <a:cubicBezTo>
                    <a:pt x="12378" y="15924"/>
                    <a:pt x="12617" y="15859"/>
                    <a:pt x="12699" y="15710"/>
                  </a:cubicBezTo>
                  <a:cubicBezTo>
                    <a:pt x="12856" y="15431"/>
                    <a:pt x="12798" y="14879"/>
                    <a:pt x="12823" y="14550"/>
                  </a:cubicBezTo>
                  <a:cubicBezTo>
                    <a:pt x="12856" y="14081"/>
                    <a:pt x="12856" y="13604"/>
                    <a:pt x="12897" y="13143"/>
                  </a:cubicBezTo>
                  <a:cubicBezTo>
                    <a:pt x="12922" y="12962"/>
                    <a:pt x="13037" y="12608"/>
                    <a:pt x="13020" y="12452"/>
                  </a:cubicBezTo>
                  <a:cubicBezTo>
                    <a:pt x="13020" y="12320"/>
                    <a:pt x="12971" y="12188"/>
                    <a:pt x="12864" y="12106"/>
                  </a:cubicBezTo>
                  <a:cubicBezTo>
                    <a:pt x="12683" y="12649"/>
                    <a:pt x="12642" y="13093"/>
                    <a:pt x="12559" y="13711"/>
                  </a:cubicBezTo>
                  <a:cubicBezTo>
                    <a:pt x="12495" y="14153"/>
                    <a:pt x="12470" y="14864"/>
                    <a:pt x="11914" y="14864"/>
                  </a:cubicBezTo>
                  <a:cubicBezTo>
                    <a:pt x="11902" y="14864"/>
                    <a:pt x="11889" y="14864"/>
                    <a:pt x="11876" y="14863"/>
                  </a:cubicBezTo>
                  <a:cubicBezTo>
                    <a:pt x="11572" y="13875"/>
                    <a:pt x="10930" y="12608"/>
                    <a:pt x="10930" y="11587"/>
                  </a:cubicBezTo>
                  <a:cubicBezTo>
                    <a:pt x="10930" y="10781"/>
                    <a:pt x="10955" y="9974"/>
                    <a:pt x="10889" y="9151"/>
                  </a:cubicBezTo>
                  <a:cubicBezTo>
                    <a:pt x="10815" y="8246"/>
                    <a:pt x="10757" y="7752"/>
                    <a:pt x="11284" y="6995"/>
                  </a:cubicBezTo>
                  <a:cubicBezTo>
                    <a:pt x="10922" y="6197"/>
                    <a:pt x="10988" y="5251"/>
                    <a:pt x="10584" y="4469"/>
                  </a:cubicBezTo>
                  <a:cubicBezTo>
                    <a:pt x="10313" y="3934"/>
                    <a:pt x="9877" y="3465"/>
                    <a:pt x="9572" y="2955"/>
                  </a:cubicBezTo>
                  <a:cubicBezTo>
                    <a:pt x="9251" y="2436"/>
                    <a:pt x="8955" y="1901"/>
                    <a:pt x="8692" y="1358"/>
                  </a:cubicBezTo>
                  <a:cubicBezTo>
                    <a:pt x="8502" y="938"/>
                    <a:pt x="8552" y="82"/>
                    <a:pt x="8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6"/>
            <p:cNvSpPr/>
            <p:nvPr/>
          </p:nvSpPr>
          <p:spPr>
            <a:xfrm rot="692652">
              <a:off x="6892592" y="2376700"/>
              <a:ext cx="386632" cy="373284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6"/>
            <p:cNvSpPr/>
            <p:nvPr/>
          </p:nvSpPr>
          <p:spPr>
            <a:xfrm rot="692652">
              <a:off x="7025769" y="2405452"/>
              <a:ext cx="180391" cy="172884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6"/>
            <p:cNvSpPr/>
            <p:nvPr/>
          </p:nvSpPr>
          <p:spPr>
            <a:xfrm rot="692652">
              <a:off x="6951218" y="2538739"/>
              <a:ext cx="136336" cy="3182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6"/>
            <p:cNvSpPr/>
            <p:nvPr/>
          </p:nvSpPr>
          <p:spPr>
            <a:xfrm rot="692652">
              <a:off x="7042655" y="2566268"/>
              <a:ext cx="169412" cy="136194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16"/>
            <p:cNvSpPr/>
            <p:nvPr/>
          </p:nvSpPr>
          <p:spPr>
            <a:xfrm rot="692652">
              <a:off x="7079126" y="2536099"/>
              <a:ext cx="160240" cy="45444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16"/>
            <p:cNvSpPr/>
            <p:nvPr/>
          </p:nvSpPr>
          <p:spPr>
            <a:xfrm rot="692652">
              <a:off x="6975130" y="2502279"/>
              <a:ext cx="168300" cy="148841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16"/>
            <p:cNvSpPr/>
            <p:nvPr/>
          </p:nvSpPr>
          <p:spPr>
            <a:xfrm rot="692652">
              <a:off x="7091816" y="2463995"/>
              <a:ext cx="33215" cy="98394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16"/>
            <p:cNvSpPr/>
            <p:nvPr/>
          </p:nvSpPr>
          <p:spPr>
            <a:xfrm rot="692652">
              <a:off x="7051664" y="2456565"/>
              <a:ext cx="138559" cy="161488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16"/>
            <p:cNvSpPr/>
            <p:nvPr/>
          </p:nvSpPr>
          <p:spPr>
            <a:xfrm rot="692652">
              <a:off x="6994228" y="2501591"/>
              <a:ext cx="172887" cy="112291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16"/>
            <p:cNvSpPr/>
            <p:nvPr/>
          </p:nvSpPr>
          <p:spPr>
            <a:xfrm rot="692652">
              <a:off x="7043093" y="2552983"/>
              <a:ext cx="29880" cy="111040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16"/>
            <p:cNvSpPr/>
            <p:nvPr/>
          </p:nvSpPr>
          <p:spPr>
            <a:xfrm rot="692652">
              <a:off x="7012334" y="2477996"/>
              <a:ext cx="80189" cy="7560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16"/>
            <p:cNvSpPr/>
            <p:nvPr/>
          </p:nvSpPr>
          <p:spPr>
            <a:xfrm rot="692652">
              <a:off x="7058543" y="2435764"/>
              <a:ext cx="24182" cy="21402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16"/>
            <p:cNvSpPr/>
            <p:nvPr/>
          </p:nvSpPr>
          <p:spPr>
            <a:xfrm rot="692652">
              <a:off x="6976920" y="2586539"/>
              <a:ext cx="18484" cy="15704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16"/>
            <p:cNvSpPr/>
            <p:nvPr/>
          </p:nvSpPr>
          <p:spPr>
            <a:xfrm rot="692652">
              <a:off x="6985218" y="2483974"/>
              <a:ext cx="13064" cy="14036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16"/>
            <p:cNvSpPr/>
            <p:nvPr/>
          </p:nvSpPr>
          <p:spPr>
            <a:xfrm rot="692652">
              <a:off x="7010148" y="2464174"/>
              <a:ext cx="17789" cy="15565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16"/>
            <p:cNvSpPr/>
            <p:nvPr/>
          </p:nvSpPr>
          <p:spPr>
            <a:xfrm rot="692652">
              <a:off x="7116525" y="2658114"/>
              <a:ext cx="17928" cy="152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16"/>
            <p:cNvSpPr/>
            <p:nvPr/>
          </p:nvSpPr>
          <p:spPr>
            <a:xfrm rot="692652">
              <a:off x="7094557" y="2587537"/>
              <a:ext cx="20707" cy="16260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16"/>
            <p:cNvSpPr/>
            <p:nvPr/>
          </p:nvSpPr>
          <p:spPr>
            <a:xfrm rot="692652">
              <a:off x="7025535" y="2652093"/>
              <a:ext cx="13342" cy="13619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16"/>
            <p:cNvSpPr/>
            <p:nvPr/>
          </p:nvSpPr>
          <p:spPr>
            <a:xfrm rot="692652">
              <a:off x="7161219" y="2616311"/>
              <a:ext cx="20569" cy="15704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16"/>
            <p:cNvSpPr/>
            <p:nvPr/>
          </p:nvSpPr>
          <p:spPr>
            <a:xfrm rot="692652">
              <a:off x="7165116" y="2512995"/>
              <a:ext cx="19179" cy="15982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16"/>
            <p:cNvSpPr/>
            <p:nvPr/>
          </p:nvSpPr>
          <p:spPr>
            <a:xfrm rot="692652">
              <a:off x="7119918" y="2468092"/>
              <a:ext cx="19179" cy="945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16"/>
            <p:cNvSpPr/>
            <p:nvPr/>
          </p:nvSpPr>
          <p:spPr>
            <a:xfrm rot="692652">
              <a:off x="6919412" y="2590707"/>
              <a:ext cx="303247" cy="347852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16"/>
            <p:cNvSpPr/>
            <p:nvPr/>
          </p:nvSpPr>
          <p:spPr>
            <a:xfrm rot="692652">
              <a:off x="6984643" y="2775688"/>
              <a:ext cx="129387" cy="132720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16"/>
            <p:cNvSpPr/>
            <p:nvPr/>
          </p:nvSpPr>
          <p:spPr>
            <a:xfrm rot="692652">
              <a:off x="6980114" y="2672081"/>
              <a:ext cx="104232" cy="108122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16"/>
            <p:cNvSpPr/>
            <p:nvPr/>
          </p:nvSpPr>
          <p:spPr>
            <a:xfrm rot="692652">
              <a:off x="7081062" y="2657842"/>
              <a:ext cx="58509" cy="138001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16"/>
            <p:cNvSpPr/>
            <p:nvPr/>
          </p:nvSpPr>
          <p:spPr>
            <a:xfrm rot="692652">
              <a:off x="7065316" y="2787871"/>
              <a:ext cx="121465" cy="14870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16"/>
            <p:cNvSpPr/>
            <p:nvPr/>
          </p:nvSpPr>
          <p:spPr>
            <a:xfrm rot="692652">
              <a:off x="7082254" y="2683888"/>
              <a:ext cx="112154" cy="11437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16"/>
            <p:cNvSpPr/>
            <p:nvPr/>
          </p:nvSpPr>
          <p:spPr>
            <a:xfrm rot="692652">
              <a:off x="7071923" y="2670013"/>
              <a:ext cx="32243" cy="108817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16"/>
            <p:cNvSpPr/>
            <p:nvPr/>
          </p:nvSpPr>
          <p:spPr>
            <a:xfrm rot="692652">
              <a:off x="7070616" y="2782859"/>
              <a:ext cx="67682" cy="93946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16"/>
            <p:cNvSpPr/>
            <p:nvPr/>
          </p:nvSpPr>
          <p:spPr>
            <a:xfrm rot="692652">
              <a:off x="7080363" y="2779312"/>
              <a:ext cx="89362" cy="30018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16"/>
            <p:cNvSpPr/>
            <p:nvPr/>
          </p:nvSpPr>
          <p:spPr>
            <a:xfrm rot="692652">
              <a:off x="7078072" y="2663040"/>
              <a:ext cx="18067" cy="152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6"/>
            <p:cNvSpPr/>
            <p:nvPr/>
          </p:nvSpPr>
          <p:spPr>
            <a:xfrm rot="692652">
              <a:off x="7117367" y="2676282"/>
              <a:ext cx="15148" cy="13480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6"/>
            <p:cNvSpPr/>
            <p:nvPr/>
          </p:nvSpPr>
          <p:spPr>
            <a:xfrm rot="692652">
              <a:off x="7184771" y="2751796"/>
              <a:ext cx="15565" cy="13619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6"/>
            <p:cNvSpPr/>
            <p:nvPr/>
          </p:nvSpPr>
          <p:spPr>
            <a:xfrm rot="692652">
              <a:off x="7156986" y="2808623"/>
              <a:ext cx="19040" cy="15426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6"/>
            <p:cNvSpPr/>
            <p:nvPr/>
          </p:nvSpPr>
          <p:spPr>
            <a:xfrm rot="692652">
              <a:off x="7112073" y="2874041"/>
              <a:ext cx="21402" cy="17650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16"/>
            <p:cNvSpPr/>
            <p:nvPr/>
          </p:nvSpPr>
          <p:spPr>
            <a:xfrm rot="5400000">
              <a:off x="7021945" y="1627702"/>
              <a:ext cx="286155" cy="295322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16"/>
            <p:cNvSpPr/>
            <p:nvPr/>
          </p:nvSpPr>
          <p:spPr>
            <a:xfrm rot="5400000">
              <a:off x="7051408" y="1653412"/>
              <a:ext cx="124941" cy="130498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16"/>
            <p:cNvSpPr/>
            <p:nvPr/>
          </p:nvSpPr>
          <p:spPr>
            <a:xfrm rot="277032">
              <a:off x="7852570" y="3505040"/>
              <a:ext cx="203743" cy="23486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6"/>
            <p:cNvSpPr/>
            <p:nvPr/>
          </p:nvSpPr>
          <p:spPr>
            <a:xfrm rot="277032">
              <a:off x="7927070" y="3528209"/>
              <a:ext cx="46975" cy="184560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6"/>
            <p:cNvSpPr/>
            <p:nvPr/>
          </p:nvSpPr>
          <p:spPr>
            <a:xfrm rot="277032">
              <a:off x="7930439" y="3603936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6"/>
            <p:cNvSpPr/>
            <p:nvPr/>
          </p:nvSpPr>
          <p:spPr>
            <a:xfrm rot="277032">
              <a:off x="7936743" y="3534018"/>
              <a:ext cx="51700" cy="15801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6"/>
            <p:cNvSpPr/>
            <p:nvPr/>
          </p:nvSpPr>
          <p:spPr>
            <a:xfrm rot="277032">
              <a:off x="7937507" y="3610156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6"/>
            <p:cNvSpPr/>
            <p:nvPr/>
          </p:nvSpPr>
          <p:spPr>
            <a:xfrm rot="277032">
              <a:off x="7928293" y="3543364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6"/>
            <p:cNvSpPr/>
            <p:nvPr/>
          </p:nvSpPr>
          <p:spPr>
            <a:xfrm rot="277032">
              <a:off x="7987439" y="3531795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6"/>
            <p:cNvSpPr/>
            <p:nvPr/>
          </p:nvSpPr>
          <p:spPr>
            <a:xfrm rot="277032">
              <a:off x="7986404" y="3620884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6"/>
            <p:cNvSpPr/>
            <p:nvPr/>
          </p:nvSpPr>
          <p:spPr>
            <a:xfrm rot="277032">
              <a:off x="7968151" y="3686480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6"/>
            <p:cNvSpPr/>
            <p:nvPr/>
          </p:nvSpPr>
          <p:spPr>
            <a:xfrm rot="277032">
              <a:off x="7924271" y="3537512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6"/>
            <p:cNvSpPr/>
            <p:nvPr/>
          </p:nvSpPr>
          <p:spPr>
            <a:xfrm rot="613693">
              <a:off x="6081534" y="192226"/>
              <a:ext cx="185156" cy="180716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6"/>
            <p:cNvSpPr/>
            <p:nvPr/>
          </p:nvSpPr>
          <p:spPr>
            <a:xfrm rot="613693">
              <a:off x="6116214" y="243304"/>
              <a:ext cx="96668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6"/>
            <p:cNvSpPr/>
            <p:nvPr/>
          </p:nvSpPr>
          <p:spPr>
            <a:xfrm rot="5400000">
              <a:off x="7672795" y="4513852"/>
              <a:ext cx="286155" cy="295322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6"/>
            <p:cNvSpPr/>
            <p:nvPr/>
          </p:nvSpPr>
          <p:spPr>
            <a:xfrm rot="5400000">
              <a:off x="7702258" y="4539562"/>
              <a:ext cx="124941" cy="130498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6"/>
            <p:cNvSpPr/>
            <p:nvPr/>
          </p:nvSpPr>
          <p:spPr>
            <a:xfrm flipH="1" rot="-5400000">
              <a:off x="6334586" y="1889550"/>
              <a:ext cx="306723" cy="214299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6"/>
            <p:cNvSpPr/>
            <p:nvPr/>
          </p:nvSpPr>
          <p:spPr>
            <a:xfrm flipH="1" rot="-5400000">
              <a:off x="6330765" y="1946877"/>
              <a:ext cx="272396" cy="95059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6"/>
            <p:cNvSpPr/>
            <p:nvPr/>
          </p:nvSpPr>
          <p:spPr>
            <a:xfrm flipH="1" rot="-5400000">
              <a:off x="6442086" y="1954103"/>
              <a:ext cx="33355" cy="97838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6"/>
            <p:cNvSpPr/>
            <p:nvPr/>
          </p:nvSpPr>
          <p:spPr>
            <a:xfrm flipH="1" rot="-5400000">
              <a:off x="6430343" y="1919428"/>
              <a:ext cx="72129" cy="84775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6"/>
            <p:cNvSpPr/>
            <p:nvPr/>
          </p:nvSpPr>
          <p:spPr>
            <a:xfrm flipH="1" rot="-5400000">
              <a:off x="6426312" y="1994337"/>
              <a:ext cx="69906" cy="63095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6"/>
            <p:cNvSpPr/>
            <p:nvPr/>
          </p:nvSpPr>
          <p:spPr>
            <a:xfrm flipH="1" rot="-5400000">
              <a:off x="6433192" y="1936036"/>
              <a:ext cx="46002" cy="71016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6"/>
            <p:cNvSpPr/>
            <p:nvPr/>
          </p:nvSpPr>
          <p:spPr>
            <a:xfrm flipH="1" rot="-5400000">
              <a:off x="6429370" y="1931102"/>
              <a:ext cx="93949" cy="32937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6"/>
            <p:cNvSpPr/>
            <p:nvPr/>
          </p:nvSpPr>
          <p:spPr>
            <a:xfrm flipH="1" rot="-5400000">
              <a:off x="6411442" y="1940136"/>
              <a:ext cx="21680" cy="17928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6"/>
            <p:cNvSpPr/>
            <p:nvPr/>
          </p:nvSpPr>
          <p:spPr>
            <a:xfrm flipH="1" rot="-5400000">
              <a:off x="6423881" y="2053194"/>
              <a:ext cx="14454" cy="12230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6"/>
            <p:cNvSpPr/>
            <p:nvPr/>
          </p:nvSpPr>
          <p:spPr>
            <a:xfrm flipH="1" rot="-5400000">
              <a:off x="6456332" y="1893717"/>
              <a:ext cx="17789" cy="14592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6"/>
            <p:cNvSpPr/>
            <p:nvPr/>
          </p:nvSpPr>
          <p:spPr>
            <a:xfrm flipH="1" rot="-3106256">
              <a:off x="6858611" y="606912"/>
              <a:ext cx="306722" cy="214297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6"/>
            <p:cNvSpPr/>
            <p:nvPr/>
          </p:nvSpPr>
          <p:spPr>
            <a:xfrm flipH="1" rot="-3106256">
              <a:off x="6860709" y="651745"/>
              <a:ext cx="272395" cy="95058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6"/>
            <p:cNvSpPr/>
            <p:nvPr/>
          </p:nvSpPr>
          <p:spPr>
            <a:xfrm flipH="1" rot="-3106256">
              <a:off x="6968457" y="652050"/>
              <a:ext cx="33355" cy="97837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6"/>
            <p:cNvSpPr/>
            <p:nvPr/>
          </p:nvSpPr>
          <p:spPr>
            <a:xfrm flipH="1" rot="-3106256">
              <a:off x="6980573" y="630942"/>
              <a:ext cx="72129" cy="84774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6"/>
            <p:cNvSpPr/>
            <p:nvPr/>
          </p:nvSpPr>
          <p:spPr>
            <a:xfrm flipH="1" rot="-3106256">
              <a:off x="6937999" y="688929"/>
              <a:ext cx="69905" cy="63094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6"/>
            <p:cNvSpPr/>
            <p:nvPr/>
          </p:nvSpPr>
          <p:spPr>
            <a:xfrm flipH="1" rot="-3106256">
              <a:off x="6979593" y="639143"/>
              <a:ext cx="46001" cy="71016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6"/>
            <p:cNvSpPr/>
            <p:nvPr/>
          </p:nvSpPr>
          <p:spPr>
            <a:xfrm flipH="1" rot="-3106256">
              <a:off x="6986284" y="651820"/>
              <a:ext cx="93949" cy="32937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6"/>
            <p:cNvSpPr/>
            <p:nvPr/>
          </p:nvSpPr>
          <p:spPr>
            <a:xfrm flipH="1" rot="-3106256">
              <a:off x="6979005" y="627072"/>
              <a:ext cx="21680" cy="17928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6"/>
            <p:cNvSpPr/>
            <p:nvPr/>
          </p:nvSpPr>
          <p:spPr>
            <a:xfrm flipH="1" rot="-3106256">
              <a:off x="6921353" y="721956"/>
              <a:ext cx="14454" cy="12230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6"/>
            <p:cNvSpPr/>
            <p:nvPr/>
          </p:nvSpPr>
          <p:spPr>
            <a:xfrm flipH="1" rot="-3106256">
              <a:off x="7044440" y="617540"/>
              <a:ext cx="17789" cy="14592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6"/>
            <p:cNvSpPr/>
            <p:nvPr/>
          </p:nvSpPr>
          <p:spPr>
            <a:xfrm rot="5400000">
              <a:off x="7069273" y="3742177"/>
              <a:ext cx="347055" cy="358148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6"/>
            <p:cNvSpPr/>
            <p:nvPr/>
          </p:nvSpPr>
          <p:spPr>
            <a:xfrm rot="5400000">
              <a:off x="7105010" y="3773351"/>
              <a:ext cx="151531" cy="158259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6"/>
            <p:cNvSpPr/>
            <p:nvPr/>
          </p:nvSpPr>
          <p:spPr>
            <a:xfrm rot="5083832">
              <a:off x="5508557" y="189404"/>
              <a:ext cx="91978" cy="74012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32" name="Google Shape;1532;p17"/>
          <p:cNvSpPr txBox="1"/>
          <p:nvPr>
            <p:ph idx="1" type="subTitle"/>
          </p:nvPr>
        </p:nvSpPr>
        <p:spPr>
          <a:xfrm>
            <a:off x="713225" y="1265725"/>
            <a:ext cx="4725600" cy="3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Open Sans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18"/>
          <p:cNvSpPr txBox="1"/>
          <p:nvPr>
            <p:ph type="title"/>
          </p:nvPr>
        </p:nvSpPr>
        <p:spPr>
          <a:xfrm>
            <a:off x="5480125" y="2346600"/>
            <a:ext cx="252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5" name="Google Shape;1535;p18"/>
          <p:cNvSpPr txBox="1"/>
          <p:nvPr>
            <p:ph hasCustomPrompt="1" idx="2" type="title"/>
          </p:nvPr>
        </p:nvSpPr>
        <p:spPr>
          <a:xfrm>
            <a:off x="5480125" y="1319675"/>
            <a:ext cx="1440600" cy="1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7500">
                <a:solidFill>
                  <a:srgbClr val="EC658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36" name="Google Shape;1536;p18"/>
          <p:cNvSpPr txBox="1"/>
          <p:nvPr>
            <p:ph idx="1" type="subTitle"/>
          </p:nvPr>
        </p:nvSpPr>
        <p:spPr>
          <a:xfrm>
            <a:off x="5480125" y="3188400"/>
            <a:ext cx="2528100" cy="5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7" name="Google Shape;1537;p18"/>
          <p:cNvSpPr/>
          <p:nvPr/>
        </p:nvSpPr>
        <p:spPr>
          <a:xfrm>
            <a:off x="-704762" y="-1595550"/>
            <a:ext cx="3588900" cy="358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8" name="Google Shape;1538;p18"/>
          <p:cNvGrpSpPr/>
          <p:nvPr/>
        </p:nvGrpSpPr>
        <p:grpSpPr>
          <a:xfrm flipH="1">
            <a:off x="1212550" y="2434953"/>
            <a:ext cx="3355157" cy="4053582"/>
            <a:chOff x="0" y="2441828"/>
            <a:chExt cx="3355157" cy="4053582"/>
          </a:xfrm>
        </p:grpSpPr>
        <p:sp>
          <p:nvSpPr>
            <p:cNvPr id="1539" name="Google Shape;1539;p18"/>
            <p:cNvSpPr/>
            <p:nvPr/>
          </p:nvSpPr>
          <p:spPr>
            <a:xfrm>
              <a:off x="950422" y="5883104"/>
              <a:ext cx="278541" cy="612306"/>
            </a:xfrm>
            <a:custGeom>
              <a:rect b="b" l="l" r="r" t="t"/>
              <a:pathLst>
                <a:path extrusionOk="0" h="7828" w="3561">
                  <a:moveTo>
                    <a:pt x="1922" y="0"/>
                  </a:moveTo>
                  <a:cubicBezTo>
                    <a:pt x="1837" y="1272"/>
                    <a:pt x="1639" y="2543"/>
                    <a:pt x="1300" y="3786"/>
                  </a:cubicBezTo>
                  <a:cubicBezTo>
                    <a:pt x="989" y="5030"/>
                    <a:pt x="537" y="6245"/>
                    <a:pt x="0" y="7403"/>
                  </a:cubicBezTo>
                  <a:lnTo>
                    <a:pt x="1639" y="7827"/>
                  </a:lnTo>
                  <a:cubicBezTo>
                    <a:pt x="1837" y="5284"/>
                    <a:pt x="2487" y="2769"/>
                    <a:pt x="3560" y="424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1109516" y="5270892"/>
              <a:ext cx="276351" cy="614496"/>
            </a:xfrm>
            <a:custGeom>
              <a:rect b="b" l="l" r="r" t="t"/>
              <a:pathLst>
                <a:path extrusionOk="0" h="7856" w="3533">
                  <a:moveTo>
                    <a:pt x="1922" y="0"/>
                  </a:moveTo>
                  <a:cubicBezTo>
                    <a:pt x="1837" y="1300"/>
                    <a:pt x="1611" y="2571"/>
                    <a:pt x="1300" y="3815"/>
                  </a:cubicBezTo>
                  <a:cubicBezTo>
                    <a:pt x="961" y="5058"/>
                    <a:pt x="537" y="6273"/>
                    <a:pt x="1" y="7432"/>
                  </a:cubicBezTo>
                  <a:lnTo>
                    <a:pt x="1611" y="7855"/>
                  </a:lnTo>
                  <a:cubicBezTo>
                    <a:pt x="1809" y="5284"/>
                    <a:pt x="2459" y="2769"/>
                    <a:pt x="3533" y="452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18"/>
            <p:cNvSpPr/>
            <p:nvPr/>
          </p:nvSpPr>
          <p:spPr>
            <a:xfrm>
              <a:off x="1268689" y="4658680"/>
              <a:ext cx="276351" cy="614496"/>
            </a:xfrm>
            <a:custGeom>
              <a:rect b="b" l="l" r="r" t="t"/>
              <a:pathLst>
                <a:path extrusionOk="0" h="7856" w="3533">
                  <a:moveTo>
                    <a:pt x="1921" y="0"/>
                  </a:moveTo>
                  <a:cubicBezTo>
                    <a:pt x="1724" y="2571"/>
                    <a:pt x="1074" y="5086"/>
                    <a:pt x="0" y="7403"/>
                  </a:cubicBezTo>
                  <a:lnTo>
                    <a:pt x="1611" y="7855"/>
                  </a:lnTo>
                  <a:cubicBezTo>
                    <a:pt x="1808" y="5284"/>
                    <a:pt x="2458" y="2769"/>
                    <a:pt x="3532" y="424"/>
                  </a:cubicBezTo>
                  <a:lnTo>
                    <a:pt x="19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18"/>
            <p:cNvSpPr/>
            <p:nvPr/>
          </p:nvSpPr>
          <p:spPr>
            <a:xfrm>
              <a:off x="1425594" y="4046390"/>
              <a:ext cx="278541" cy="614575"/>
            </a:xfrm>
            <a:custGeom>
              <a:rect b="b" l="l" r="r" t="t"/>
              <a:pathLst>
                <a:path extrusionOk="0" h="7857" w="3561">
                  <a:moveTo>
                    <a:pt x="1950" y="1"/>
                  </a:moveTo>
                  <a:cubicBezTo>
                    <a:pt x="1752" y="2572"/>
                    <a:pt x="1074" y="5087"/>
                    <a:pt x="0" y="7432"/>
                  </a:cubicBezTo>
                  <a:lnTo>
                    <a:pt x="1639" y="7856"/>
                  </a:lnTo>
                  <a:cubicBezTo>
                    <a:pt x="1837" y="5285"/>
                    <a:pt x="2487" y="2770"/>
                    <a:pt x="3561" y="425"/>
                  </a:cubicBezTo>
                  <a:lnTo>
                    <a:pt x="1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18"/>
            <p:cNvSpPr/>
            <p:nvPr/>
          </p:nvSpPr>
          <p:spPr>
            <a:xfrm>
              <a:off x="1584688" y="3434179"/>
              <a:ext cx="278541" cy="614575"/>
            </a:xfrm>
            <a:custGeom>
              <a:rect b="b" l="l" r="r" t="t"/>
              <a:pathLst>
                <a:path extrusionOk="0" h="7857" w="3561">
                  <a:moveTo>
                    <a:pt x="1922" y="1"/>
                  </a:moveTo>
                  <a:cubicBezTo>
                    <a:pt x="1724" y="2572"/>
                    <a:pt x="1074" y="5087"/>
                    <a:pt x="1" y="7432"/>
                  </a:cubicBezTo>
                  <a:lnTo>
                    <a:pt x="1640" y="7856"/>
                  </a:lnTo>
                  <a:cubicBezTo>
                    <a:pt x="1837" y="5285"/>
                    <a:pt x="2487" y="2770"/>
                    <a:pt x="3561" y="425"/>
                  </a:cubicBezTo>
                  <a:lnTo>
                    <a:pt x="1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18"/>
            <p:cNvSpPr/>
            <p:nvPr/>
          </p:nvSpPr>
          <p:spPr>
            <a:xfrm>
              <a:off x="550339" y="5560376"/>
              <a:ext cx="229967" cy="643281"/>
            </a:xfrm>
            <a:custGeom>
              <a:rect b="b" l="l" r="r" t="t"/>
              <a:pathLst>
                <a:path extrusionOk="0" h="8224" w="2940">
                  <a:moveTo>
                    <a:pt x="1187" y="1"/>
                  </a:moveTo>
                  <a:lnTo>
                    <a:pt x="1187" y="1"/>
                  </a:lnTo>
                  <a:cubicBezTo>
                    <a:pt x="1244" y="1357"/>
                    <a:pt x="1159" y="2713"/>
                    <a:pt x="933" y="4041"/>
                  </a:cubicBezTo>
                  <a:cubicBezTo>
                    <a:pt x="764" y="5369"/>
                    <a:pt x="425" y="6669"/>
                    <a:pt x="1" y="7969"/>
                  </a:cubicBezTo>
                  <a:lnTo>
                    <a:pt x="1724" y="8223"/>
                  </a:lnTo>
                  <a:cubicBezTo>
                    <a:pt x="1668" y="5511"/>
                    <a:pt x="2063" y="2826"/>
                    <a:pt x="2939" y="283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647642" y="4906162"/>
              <a:ext cx="229889" cy="643281"/>
            </a:xfrm>
            <a:custGeom>
              <a:rect b="b" l="l" r="r" t="t"/>
              <a:pathLst>
                <a:path extrusionOk="0" h="8224" w="2939">
                  <a:moveTo>
                    <a:pt x="1187" y="1"/>
                  </a:moveTo>
                  <a:lnTo>
                    <a:pt x="1187" y="1"/>
                  </a:lnTo>
                  <a:cubicBezTo>
                    <a:pt x="1243" y="1357"/>
                    <a:pt x="1159" y="2713"/>
                    <a:pt x="961" y="4041"/>
                  </a:cubicBezTo>
                  <a:cubicBezTo>
                    <a:pt x="763" y="5369"/>
                    <a:pt x="452" y="6698"/>
                    <a:pt x="0" y="7969"/>
                  </a:cubicBezTo>
                  <a:lnTo>
                    <a:pt x="1752" y="8223"/>
                  </a:lnTo>
                  <a:cubicBezTo>
                    <a:pt x="1667" y="5511"/>
                    <a:pt x="2063" y="2826"/>
                    <a:pt x="2939" y="283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8"/>
            <p:cNvSpPr/>
            <p:nvPr/>
          </p:nvSpPr>
          <p:spPr>
            <a:xfrm>
              <a:off x="747056" y="4251947"/>
              <a:ext cx="227698" cy="641091"/>
            </a:xfrm>
            <a:custGeom>
              <a:rect b="b" l="l" r="r" t="t"/>
              <a:pathLst>
                <a:path extrusionOk="0" h="8196" w="2911">
                  <a:moveTo>
                    <a:pt x="1187" y="1"/>
                  </a:moveTo>
                  <a:lnTo>
                    <a:pt x="1187" y="1"/>
                  </a:lnTo>
                  <a:cubicBezTo>
                    <a:pt x="1244" y="1329"/>
                    <a:pt x="1159" y="2685"/>
                    <a:pt x="933" y="4013"/>
                  </a:cubicBezTo>
                  <a:cubicBezTo>
                    <a:pt x="763" y="5341"/>
                    <a:pt x="424" y="6669"/>
                    <a:pt x="1" y="7941"/>
                  </a:cubicBezTo>
                  <a:lnTo>
                    <a:pt x="1724" y="8195"/>
                  </a:lnTo>
                  <a:cubicBezTo>
                    <a:pt x="1639" y="5511"/>
                    <a:pt x="2063" y="2826"/>
                    <a:pt x="2911" y="25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>
              <a:off x="844281" y="3595542"/>
              <a:ext cx="229967" cy="643281"/>
            </a:xfrm>
            <a:custGeom>
              <a:rect b="b" l="l" r="r" t="t"/>
              <a:pathLst>
                <a:path extrusionOk="0" h="8224" w="2940">
                  <a:moveTo>
                    <a:pt x="1188" y="1"/>
                  </a:moveTo>
                  <a:lnTo>
                    <a:pt x="1188" y="1"/>
                  </a:lnTo>
                  <a:cubicBezTo>
                    <a:pt x="1244" y="1357"/>
                    <a:pt x="1159" y="2713"/>
                    <a:pt x="962" y="4041"/>
                  </a:cubicBezTo>
                  <a:cubicBezTo>
                    <a:pt x="764" y="5369"/>
                    <a:pt x="453" y="6669"/>
                    <a:pt x="1" y="7969"/>
                  </a:cubicBezTo>
                  <a:lnTo>
                    <a:pt x="1753" y="8223"/>
                  </a:lnTo>
                  <a:cubicBezTo>
                    <a:pt x="1668" y="5511"/>
                    <a:pt x="2064" y="2826"/>
                    <a:pt x="2939" y="283"/>
                  </a:cubicBezTo>
                  <a:lnTo>
                    <a:pt x="11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>
              <a:off x="824413" y="5129396"/>
              <a:ext cx="331575" cy="773674"/>
            </a:xfrm>
            <a:custGeom>
              <a:rect b="b" l="l" r="r" t="t"/>
              <a:pathLst>
                <a:path extrusionOk="0" h="9891" w="4239">
                  <a:moveTo>
                    <a:pt x="2176" y="1"/>
                  </a:moveTo>
                  <a:cubicBezTo>
                    <a:pt x="2091" y="1611"/>
                    <a:pt x="1865" y="3222"/>
                    <a:pt x="1498" y="4804"/>
                  </a:cubicBezTo>
                  <a:cubicBezTo>
                    <a:pt x="1131" y="6387"/>
                    <a:pt x="650" y="7941"/>
                    <a:pt x="1" y="9410"/>
                  </a:cubicBezTo>
                  <a:lnTo>
                    <a:pt x="2063" y="9890"/>
                  </a:lnTo>
                  <a:cubicBezTo>
                    <a:pt x="2205" y="6669"/>
                    <a:pt x="2939" y="3476"/>
                    <a:pt x="4239" y="481"/>
                  </a:cubicBezTo>
                  <a:lnTo>
                    <a:pt x="2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>
              <a:off x="1003453" y="4353630"/>
              <a:ext cx="331575" cy="773674"/>
            </a:xfrm>
            <a:custGeom>
              <a:rect b="b" l="l" r="r" t="t"/>
              <a:pathLst>
                <a:path extrusionOk="0" h="9891" w="4239">
                  <a:moveTo>
                    <a:pt x="2176" y="1"/>
                  </a:moveTo>
                  <a:cubicBezTo>
                    <a:pt x="2120" y="1611"/>
                    <a:pt x="1893" y="3222"/>
                    <a:pt x="1498" y="4804"/>
                  </a:cubicBezTo>
                  <a:cubicBezTo>
                    <a:pt x="1159" y="6387"/>
                    <a:pt x="650" y="7912"/>
                    <a:pt x="0" y="9410"/>
                  </a:cubicBezTo>
                  <a:lnTo>
                    <a:pt x="2063" y="9890"/>
                  </a:lnTo>
                  <a:cubicBezTo>
                    <a:pt x="2233" y="6641"/>
                    <a:pt x="2967" y="3448"/>
                    <a:pt x="4239" y="481"/>
                  </a:cubicBezTo>
                  <a:lnTo>
                    <a:pt x="21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>
              <a:off x="1182494" y="3575675"/>
              <a:ext cx="331575" cy="775864"/>
            </a:xfrm>
            <a:custGeom>
              <a:rect b="b" l="l" r="r" t="t"/>
              <a:pathLst>
                <a:path extrusionOk="0" h="9919" w="4239">
                  <a:moveTo>
                    <a:pt x="2176" y="0"/>
                  </a:moveTo>
                  <a:cubicBezTo>
                    <a:pt x="2119" y="1611"/>
                    <a:pt x="1893" y="3222"/>
                    <a:pt x="1526" y="4804"/>
                  </a:cubicBezTo>
                  <a:cubicBezTo>
                    <a:pt x="1159" y="6386"/>
                    <a:pt x="650" y="7940"/>
                    <a:pt x="0" y="9438"/>
                  </a:cubicBezTo>
                  <a:lnTo>
                    <a:pt x="2063" y="9918"/>
                  </a:lnTo>
                  <a:cubicBezTo>
                    <a:pt x="2232" y="6669"/>
                    <a:pt x="2967" y="3476"/>
                    <a:pt x="4238" y="481"/>
                  </a:cubicBezTo>
                  <a:lnTo>
                    <a:pt x="21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>
              <a:off x="448656" y="5144883"/>
              <a:ext cx="289649" cy="269703"/>
            </a:xfrm>
            <a:custGeom>
              <a:rect b="b" l="l" r="r" t="t"/>
              <a:pathLst>
                <a:path extrusionOk="0" h="3448" w="3703">
                  <a:moveTo>
                    <a:pt x="3703" y="3448"/>
                  </a:moveTo>
                  <a:lnTo>
                    <a:pt x="1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>
              <a:off x="1597985" y="4048659"/>
              <a:ext cx="298409" cy="466426"/>
            </a:xfrm>
            <a:custGeom>
              <a:rect b="b" l="l" r="r" t="t"/>
              <a:pathLst>
                <a:path extrusionOk="0" h="5963" w="3815">
                  <a:moveTo>
                    <a:pt x="3815" y="0"/>
                  </a:moveTo>
                  <a:lnTo>
                    <a:pt x="3815" y="0"/>
                  </a:lnTo>
                  <a:cubicBezTo>
                    <a:pt x="2854" y="707"/>
                    <a:pt x="2006" y="1611"/>
                    <a:pt x="1357" y="2628"/>
                  </a:cubicBezTo>
                  <a:cubicBezTo>
                    <a:pt x="707" y="3645"/>
                    <a:pt x="255" y="4776"/>
                    <a:pt x="0" y="5962"/>
                  </a:cubicBezTo>
                  <a:cubicBezTo>
                    <a:pt x="1978" y="4521"/>
                    <a:pt x="3334" y="2402"/>
                    <a:pt x="3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>
              <a:off x="391244" y="4828804"/>
              <a:ext cx="196802" cy="378037"/>
            </a:xfrm>
            <a:custGeom>
              <a:rect b="b" l="l" r="r" t="t"/>
              <a:pathLst>
                <a:path extrusionOk="0" h="4833" w="2516">
                  <a:moveTo>
                    <a:pt x="0" y="1"/>
                  </a:moveTo>
                  <a:lnTo>
                    <a:pt x="0" y="1"/>
                  </a:lnTo>
                  <a:cubicBezTo>
                    <a:pt x="113" y="933"/>
                    <a:pt x="368" y="1837"/>
                    <a:pt x="791" y="2657"/>
                  </a:cubicBezTo>
                  <a:cubicBezTo>
                    <a:pt x="1244" y="3476"/>
                    <a:pt x="1809" y="4211"/>
                    <a:pt x="2515" y="4833"/>
                  </a:cubicBezTo>
                  <a:cubicBezTo>
                    <a:pt x="2402" y="3900"/>
                    <a:pt x="2119" y="2996"/>
                    <a:pt x="1696" y="2177"/>
                  </a:cubicBezTo>
                  <a:cubicBezTo>
                    <a:pt x="1272" y="1357"/>
                    <a:pt x="678" y="62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>
              <a:off x="0" y="4837643"/>
              <a:ext cx="391335" cy="252103"/>
            </a:xfrm>
            <a:custGeom>
              <a:rect b="b" l="l" r="r" t="t"/>
              <a:pathLst>
                <a:path extrusionOk="0" h="3223" w="5003">
                  <a:moveTo>
                    <a:pt x="1" y="1"/>
                  </a:moveTo>
                  <a:lnTo>
                    <a:pt x="1" y="1"/>
                  </a:lnTo>
                  <a:cubicBezTo>
                    <a:pt x="594" y="820"/>
                    <a:pt x="1329" y="1527"/>
                    <a:pt x="2205" y="2092"/>
                  </a:cubicBezTo>
                  <a:cubicBezTo>
                    <a:pt x="3053" y="2629"/>
                    <a:pt x="4013" y="3024"/>
                    <a:pt x="5002" y="3222"/>
                  </a:cubicBezTo>
                  <a:cubicBezTo>
                    <a:pt x="4409" y="2403"/>
                    <a:pt x="3646" y="1696"/>
                    <a:pt x="2798" y="1131"/>
                  </a:cubicBezTo>
                  <a:cubicBezTo>
                    <a:pt x="1922" y="594"/>
                    <a:pt x="990" y="199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>
              <a:off x="1818950" y="3131397"/>
              <a:ext cx="252103" cy="499591"/>
            </a:xfrm>
            <a:custGeom>
              <a:rect b="b" l="l" r="r" t="t"/>
              <a:pathLst>
                <a:path extrusionOk="0" h="6387" w="3223">
                  <a:moveTo>
                    <a:pt x="1" y="6387"/>
                  </a:moveTo>
                  <a:lnTo>
                    <a:pt x="322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>
              <a:off x="2046641" y="3056308"/>
              <a:ext cx="298409" cy="185694"/>
            </a:xfrm>
            <a:custGeom>
              <a:rect b="b" l="l" r="r" t="t"/>
              <a:pathLst>
                <a:path extrusionOk="0" h="2374" w="3815">
                  <a:moveTo>
                    <a:pt x="3815" y="0"/>
                  </a:moveTo>
                  <a:lnTo>
                    <a:pt x="3815" y="0"/>
                  </a:lnTo>
                  <a:cubicBezTo>
                    <a:pt x="2289" y="283"/>
                    <a:pt x="933" y="1130"/>
                    <a:pt x="0" y="2374"/>
                  </a:cubicBezTo>
                  <a:cubicBezTo>
                    <a:pt x="763" y="2232"/>
                    <a:pt x="1470" y="1950"/>
                    <a:pt x="2120" y="1554"/>
                  </a:cubicBezTo>
                  <a:cubicBezTo>
                    <a:pt x="2769" y="1130"/>
                    <a:pt x="3335" y="622"/>
                    <a:pt x="38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>
              <a:off x="1916253" y="3016495"/>
              <a:ext cx="86277" cy="305058"/>
            </a:xfrm>
            <a:custGeom>
              <a:rect b="b" l="l" r="r" t="t"/>
              <a:pathLst>
                <a:path extrusionOk="0" h="3900" w="1103">
                  <a:moveTo>
                    <a:pt x="961" y="0"/>
                  </a:moveTo>
                  <a:cubicBezTo>
                    <a:pt x="254" y="1159"/>
                    <a:pt x="0" y="2572"/>
                    <a:pt x="283" y="3900"/>
                  </a:cubicBezTo>
                  <a:cubicBezTo>
                    <a:pt x="622" y="3306"/>
                    <a:pt x="876" y="2685"/>
                    <a:pt x="989" y="2007"/>
                  </a:cubicBezTo>
                  <a:cubicBezTo>
                    <a:pt x="1102" y="1357"/>
                    <a:pt x="1102" y="650"/>
                    <a:pt x="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2093024" y="2777774"/>
              <a:ext cx="194611" cy="296297"/>
            </a:xfrm>
            <a:custGeom>
              <a:rect b="b" l="l" r="r" t="t"/>
              <a:pathLst>
                <a:path extrusionOk="0" h="3788" w="2488">
                  <a:moveTo>
                    <a:pt x="2487" y="1"/>
                  </a:moveTo>
                  <a:lnTo>
                    <a:pt x="2487" y="1"/>
                  </a:lnTo>
                  <a:cubicBezTo>
                    <a:pt x="1216" y="905"/>
                    <a:pt x="340" y="2261"/>
                    <a:pt x="1" y="3787"/>
                  </a:cubicBezTo>
                  <a:cubicBezTo>
                    <a:pt x="622" y="3335"/>
                    <a:pt x="1159" y="2770"/>
                    <a:pt x="1611" y="2148"/>
                  </a:cubicBezTo>
                  <a:cubicBezTo>
                    <a:pt x="2007" y="1470"/>
                    <a:pt x="2318" y="764"/>
                    <a:pt x="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1496302" y="2844103"/>
              <a:ext cx="243186" cy="583599"/>
            </a:xfrm>
            <a:custGeom>
              <a:rect b="b" l="l" r="r" t="t"/>
              <a:pathLst>
                <a:path extrusionOk="0" h="7461" w="3109">
                  <a:moveTo>
                    <a:pt x="3109" y="0"/>
                  </a:moveTo>
                  <a:lnTo>
                    <a:pt x="3109" y="0"/>
                  </a:lnTo>
                  <a:cubicBezTo>
                    <a:pt x="2176" y="989"/>
                    <a:pt x="1413" y="2176"/>
                    <a:pt x="876" y="3448"/>
                  </a:cubicBezTo>
                  <a:cubicBezTo>
                    <a:pt x="340" y="4719"/>
                    <a:pt x="57" y="6076"/>
                    <a:pt x="0" y="7460"/>
                  </a:cubicBezTo>
                  <a:cubicBezTo>
                    <a:pt x="1950" y="5454"/>
                    <a:pt x="3052" y="2798"/>
                    <a:pt x="3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1383591" y="2441828"/>
              <a:ext cx="174665" cy="795810"/>
            </a:xfrm>
            <a:custGeom>
              <a:rect b="b" l="l" r="r" t="t"/>
              <a:pathLst>
                <a:path extrusionOk="0" h="10174" w="2233">
                  <a:moveTo>
                    <a:pt x="1018" y="1"/>
                  </a:moveTo>
                  <a:cubicBezTo>
                    <a:pt x="368" y="1611"/>
                    <a:pt x="29" y="3335"/>
                    <a:pt x="0" y="5059"/>
                  </a:cubicBezTo>
                  <a:cubicBezTo>
                    <a:pt x="0" y="6811"/>
                    <a:pt x="311" y="8534"/>
                    <a:pt x="905" y="10173"/>
                  </a:cubicBezTo>
                  <a:cubicBezTo>
                    <a:pt x="2204" y="6895"/>
                    <a:pt x="2233" y="3279"/>
                    <a:pt x="1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>
              <a:off x="596800" y="3078365"/>
              <a:ext cx="324926" cy="541595"/>
            </a:xfrm>
            <a:custGeom>
              <a:rect b="b" l="l" r="r" t="t"/>
              <a:pathLst>
                <a:path extrusionOk="0" h="6924" w="4154">
                  <a:moveTo>
                    <a:pt x="0" y="1"/>
                  </a:moveTo>
                  <a:cubicBezTo>
                    <a:pt x="452" y="2742"/>
                    <a:pt x="1950" y="5228"/>
                    <a:pt x="4154" y="6923"/>
                  </a:cubicBezTo>
                  <a:cubicBezTo>
                    <a:pt x="3899" y="5567"/>
                    <a:pt x="3419" y="4267"/>
                    <a:pt x="2713" y="3052"/>
                  </a:cubicBezTo>
                  <a:cubicBezTo>
                    <a:pt x="2006" y="1894"/>
                    <a:pt x="1074" y="84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755895" y="2638546"/>
              <a:ext cx="212289" cy="784703"/>
            </a:xfrm>
            <a:custGeom>
              <a:rect b="b" l="l" r="r" t="t"/>
              <a:pathLst>
                <a:path extrusionOk="0" h="10032" w="2714">
                  <a:moveTo>
                    <a:pt x="735" y="1"/>
                  </a:moveTo>
                  <a:lnTo>
                    <a:pt x="735" y="1"/>
                  </a:lnTo>
                  <a:cubicBezTo>
                    <a:pt x="1" y="3420"/>
                    <a:pt x="566" y="7008"/>
                    <a:pt x="2318" y="10032"/>
                  </a:cubicBezTo>
                  <a:cubicBezTo>
                    <a:pt x="2657" y="8336"/>
                    <a:pt x="2713" y="6584"/>
                    <a:pt x="2459" y="4861"/>
                  </a:cubicBezTo>
                  <a:cubicBezTo>
                    <a:pt x="2176" y="3165"/>
                    <a:pt x="1611" y="1498"/>
                    <a:pt x="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1434432" y="5043199"/>
              <a:ext cx="283000" cy="492942"/>
            </a:xfrm>
            <a:custGeom>
              <a:rect b="b" l="l" r="r" t="t"/>
              <a:pathLst>
                <a:path extrusionOk="0" h="6302" w="3618">
                  <a:moveTo>
                    <a:pt x="2374" y="1"/>
                  </a:moveTo>
                  <a:cubicBezTo>
                    <a:pt x="1922" y="2063"/>
                    <a:pt x="1102" y="4013"/>
                    <a:pt x="0" y="5793"/>
                  </a:cubicBezTo>
                  <a:lnTo>
                    <a:pt x="1244" y="6302"/>
                  </a:lnTo>
                  <a:cubicBezTo>
                    <a:pt x="1696" y="4267"/>
                    <a:pt x="2487" y="2318"/>
                    <a:pt x="3617" y="538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1628881" y="4568026"/>
              <a:ext cx="285190" cy="492942"/>
            </a:xfrm>
            <a:custGeom>
              <a:rect b="b" l="l" r="r" t="t"/>
              <a:pathLst>
                <a:path extrusionOk="0" h="6302" w="3646">
                  <a:moveTo>
                    <a:pt x="2403" y="1"/>
                  </a:moveTo>
                  <a:cubicBezTo>
                    <a:pt x="1951" y="2063"/>
                    <a:pt x="1131" y="4013"/>
                    <a:pt x="1" y="5765"/>
                  </a:cubicBezTo>
                  <a:lnTo>
                    <a:pt x="1272" y="6302"/>
                  </a:lnTo>
                  <a:cubicBezTo>
                    <a:pt x="1724" y="4267"/>
                    <a:pt x="2516" y="2318"/>
                    <a:pt x="3646" y="537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1825599" y="4092852"/>
              <a:ext cx="285190" cy="492942"/>
            </a:xfrm>
            <a:custGeom>
              <a:rect b="b" l="l" r="r" t="t"/>
              <a:pathLst>
                <a:path extrusionOk="0" h="6302" w="3646">
                  <a:moveTo>
                    <a:pt x="2374" y="0"/>
                  </a:moveTo>
                  <a:cubicBezTo>
                    <a:pt x="2176" y="1018"/>
                    <a:pt x="1866" y="2035"/>
                    <a:pt x="1442" y="2996"/>
                  </a:cubicBezTo>
                  <a:cubicBezTo>
                    <a:pt x="1046" y="3956"/>
                    <a:pt x="566" y="4889"/>
                    <a:pt x="1" y="5765"/>
                  </a:cubicBezTo>
                  <a:lnTo>
                    <a:pt x="1272" y="6302"/>
                  </a:lnTo>
                  <a:cubicBezTo>
                    <a:pt x="1696" y="4239"/>
                    <a:pt x="2515" y="2289"/>
                    <a:pt x="3646" y="537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>
              <a:off x="2022316" y="3617678"/>
              <a:ext cx="285190" cy="492942"/>
            </a:xfrm>
            <a:custGeom>
              <a:rect b="b" l="l" r="r" t="t"/>
              <a:pathLst>
                <a:path extrusionOk="0" h="6302" w="3646">
                  <a:moveTo>
                    <a:pt x="2374" y="0"/>
                  </a:moveTo>
                  <a:cubicBezTo>
                    <a:pt x="1922" y="2063"/>
                    <a:pt x="1131" y="4013"/>
                    <a:pt x="0" y="5765"/>
                  </a:cubicBezTo>
                  <a:lnTo>
                    <a:pt x="1272" y="6301"/>
                  </a:lnTo>
                  <a:cubicBezTo>
                    <a:pt x="1470" y="5284"/>
                    <a:pt x="1781" y="4267"/>
                    <a:pt x="2204" y="3306"/>
                  </a:cubicBezTo>
                  <a:cubicBezTo>
                    <a:pt x="2572" y="2346"/>
                    <a:pt x="3080" y="1413"/>
                    <a:pt x="3646" y="537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2219033" y="3142504"/>
              <a:ext cx="285190" cy="490752"/>
            </a:xfrm>
            <a:custGeom>
              <a:rect b="b" l="l" r="r" t="t"/>
              <a:pathLst>
                <a:path extrusionOk="0" h="6274" w="3646">
                  <a:moveTo>
                    <a:pt x="2402" y="0"/>
                  </a:moveTo>
                  <a:cubicBezTo>
                    <a:pt x="1950" y="2035"/>
                    <a:pt x="1131" y="3984"/>
                    <a:pt x="0" y="5764"/>
                  </a:cubicBezTo>
                  <a:lnTo>
                    <a:pt x="1244" y="6273"/>
                  </a:lnTo>
                  <a:cubicBezTo>
                    <a:pt x="1696" y="4239"/>
                    <a:pt x="2515" y="2289"/>
                    <a:pt x="3645" y="509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1830057" y="5052038"/>
              <a:ext cx="342604" cy="504050"/>
            </a:xfrm>
            <a:custGeom>
              <a:rect b="b" l="l" r="r" t="t"/>
              <a:pathLst>
                <a:path extrusionOk="0" h="6444" w="4380">
                  <a:moveTo>
                    <a:pt x="3137" y="1"/>
                  </a:moveTo>
                  <a:cubicBezTo>
                    <a:pt x="2798" y="1046"/>
                    <a:pt x="2345" y="2063"/>
                    <a:pt x="1809" y="3024"/>
                  </a:cubicBezTo>
                  <a:cubicBezTo>
                    <a:pt x="1300" y="3985"/>
                    <a:pt x="707" y="4889"/>
                    <a:pt x="0" y="5737"/>
                  </a:cubicBezTo>
                  <a:lnTo>
                    <a:pt x="1272" y="6443"/>
                  </a:lnTo>
                  <a:cubicBezTo>
                    <a:pt x="1611" y="5398"/>
                    <a:pt x="2035" y="4409"/>
                    <a:pt x="2571" y="3448"/>
                  </a:cubicBezTo>
                  <a:cubicBezTo>
                    <a:pt x="3080" y="2459"/>
                    <a:pt x="3702" y="1555"/>
                    <a:pt x="4380" y="707"/>
                  </a:cubicBezTo>
                  <a:lnTo>
                    <a:pt x="3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2086376" y="4579054"/>
              <a:ext cx="342682" cy="506240"/>
            </a:xfrm>
            <a:custGeom>
              <a:rect b="b" l="l" r="r" t="t"/>
              <a:pathLst>
                <a:path extrusionOk="0" h="6472" w="4381">
                  <a:moveTo>
                    <a:pt x="3109" y="1"/>
                  </a:moveTo>
                  <a:cubicBezTo>
                    <a:pt x="2431" y="2092"/>
                    <a:pt x="1385" y="4041"/>
                    <a:pt x="1" y="5765"/>
                  </a:cubicBezTo>
                  <a:lnTo>
                    <a:pt x="1272" y="6472"/>
                  </a:lnTo>
                  <a:cubicBezTo>
                    <a:pt x="1583" y="5426"/>
                    <a:pt x="2035" y="4409"/>
                    <a:pt x="2572" y="3448"/>
                  </a:cubicBezTo>
                  <a:cubicBezTo>
                    <a:pt x="3081" y="2487"/>
                    <a:pt x="3674" y="1555"/>
                    <a:pt x="4381" y="707"/>
                  </a:cubicBezTo>
                  <a:lnTo>
                    <a:pt x="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2342773" y="4103880"/>
              <a:ext cx="342682" cy="506240"/>
            </a:xfrm>
            <a:custGeom>
              <a:rect b="b" l="l" r="r" t="t"/>
              <a:pathLst>
                <a:path extrusionOk="0" h="6472" w="4381">
                  <a:moveTo>
                    <a:pt x="3109" y="1"/>
                  </a:moveTo>
                  <a:cubicBezTo>
                    <a:pt x="2431" y="2092"/>
                    <a:pt x="1385" y="4041"/>
                    <a:pt x="1" y="5765"/>
                  </a:cubicBezTo>
                  <a:lnTo>
                    <a:pt x="1272" y="6471"/>
                  </a:lnTo>
                  <a:cubicBezTo>
                    <a:pt x="1950" y="4380"/>
                    <a:pt x="2996" y="2431"/>
                    <a:pt x="4380" y="735"/>
                  </a:cubicBezTo>
                  <a:lnTo>
                    <a:pt x="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2599170" y="3630897"/>
              <a:ext cx="342682" cy="506240"/>
            </a:xfrm>
            <a:custGeom>
              <a:rect b="b" l="l" r="r" t="t"/>
              <a:pathLst>
                <a:path extrusionOk="0" h="6472" w="4381">
                  <a:moveTo>
                    <a:pt x="3109" y="1"/>
                  </a:moveTo>
                  <a:cubicBezTo>
                    <a:pt x="2769" y="1046"/>
                    <a:pt x="2346" y="2063"/>
                    <a:pt x="1809" y="3024"/>
                  </a:cubicBezTo>
                  <a:cubicBezTo>
                    <a:pt x="1300" y="3985"/>
                    <a:pt x="707" y="4889"/>
                    <a:pt x="0" y="5765"/>
                  </a:cubicBezTo>
                  <a:lnTo>
                    <a:pt x="1272" y="6472"/>
                  </a:lnTo>
                  <a:cubicBezTo>
                    <a:pt x="1611" y="5426"/>
                    <a:pt x="2035" y="4409"/>
                    <a:pt x="2572" y="3448"/>
                  </a:cubicBezTo>
                  <a:cubicBezTo>
                    <a:pt x="3080" y="2487"/>
                    <a:pt x="3674" y="1555"/>
                    <a:pt x="4380" y="707"/>
                  </a:cubicBezTo>
                  <a:lnTo>
                    <a:pt x="31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1783596" y="4594541"/>
              <a:ext cx="371389" cy="618955"/>
            </a:xfrm>
            <a:custGeom>
              <a:rect b="b" l="l" r="r" t="t"/>
              <a:pathLst>
                <a:path extrusionOk="0" h="7913" w="4748">
                  <a:moveTo>
                    <a:pt x="3194" y="1"/>
                  </a:moveTo>
                  <a:cubicBezTo>
                    <a:pt x="2572" y="2572"/>
                    <a:pt x="1470" y="5002"/>
                    <a:pt x="1" y="7206"/>
                  </a:cubicBezTo>
                  <a:lnTo>
                    <a:pt x="1583" y="7912"/>
                  </a:lnTo>
                  <a:cubicBezTo>
                    <a:pt x="2205" y="5341"/>
                    <a:pt x="3279" y="2911"/>
                    <a:pt x="4748" y="70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2044451" y="4002197"/>
              <a:ext cx="373579" cy="618955"/>
            </a:xfrm>
            <a:custGeom>
              <a:rect b="b" l="l" r="r" t="t"/>
              <a:pathLst>
                <a:path extrusionOk="0" h="7913" w="4776">
                  <a:moveTo>
                    <a:pt x="3221" y="1"/>
                  </a:moveTo>
                  <a:cubicBezTo>
                    <a:pt x="2910" y="1301"/>
                    <a:pt x="2458" y="2544"/>
                    <a:pt x="1921" y="3759"/>
                  </a:cubicBezTo>
                  <a:cubicBezTo>
                    <a:pt x="1413" y="4946"/>
                    <a:pt x="763" y="6104"/>
                    <a:pt x="0" y="7206"/>
                  </a:cubicBezTo>
                  <a:lnTo>
                    <a:pt x="1582" y="7913"/>
                  </a:lnTo>
                  <a:cubicBezTo>
                    <a:pt x="2204" y="5341"/>
                    <a:pt x="3278" y="2911"/>
                    <a:pt x="4775" y="707"/>
                  </a:cubicBezTo>
                  <a:lnTo>
                    <a:pt x="32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2309609" y="3409931"/>
              <a:ext cx="373657" cy="618877"/>
            </a:xfrm>
            <a:custGeom>
              <a:rect b="b" l="l" r="r" t="t"/>
              <a:pathLst>
                <a:path extrusionOk="0" h="7912" w="4777">
                  <a:moveTo>
                    <a:pt x="3194" y="0"/>
                  </a:moveTo>
                  <a:cubicBezTo>
                    <a:pt x="2883" y="1300"/>
                    <a:pt x="2459" y="2543"/>
                    <a:pt x="1922" y="3758"/>
                  </a:cubicBezTo>
                  <a:cubicBezTo>
                    <a:pt x="1385" y="4945"/>
                    <a:pt x="735" y="6104"/>
                    <a:pt x="1" y="7206"/>
                  </a:cubicBezTo>
                  <a:lnTo>
                    <a:pt x="1555" y="7912"/>
                  </a:lnTo>
                  <a:cubicBezTo>
                    <a:pt x="1866" y="6612"/>
                    <a:pt x="2290" y="5369"/>
                    <a:pt x="2855" y="4154"/>
                  </a:cubicBezTo>
                  <a:cubicBezTo>
                    <a:pt x="3363" y="2939"/>
                    <a:pt x="4013" y="1809"/>
                    <a:pt x="4776" y="707"/>
                  </a:cubicBezTo>
                  <a:lnTo>
                    <a:pt x="3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2245549" y="4373498"/>
              <a:ext cx="618955" cy="526108"/>
            </a:xfrm>
            <a:custGeom>
              <a:rect b="b" l="l" r="r" t="t"/>
              <a:pathLst>
                <a:path extrusionOk="0" h="6726" w="7913">
                  <a:moveTo>
                    <a:pt x="0" y="6726"/>
                  </a:moveTo>
                  <a:lnTo>
                    <a:pt x="791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2181410" y="4932678"/>
              <a:ext cx="320624" cy="31053"/>
            </a:xfrm>
            <a:custGeom>
              <a:rect b="b" l="l" r="r" t="t"/>
              <a:pathLst>
                <a:path extrusionOk="0" h="397" w="4099">
                  <a:moveTo>
                    <a:pt x="1" y="396"/>
                  </a:moveTo>
                  <a:lnTo>
                    <a:pt x="409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2769372" y="4411277"/>
              <a:ext cx="506162" cy="112167"/>
            </a:xfrm>
            <a:custGeom>
              <a:rect b="b" l="l" r="r" t="t"/>
              <a:pathLst>
                <a:path extrusionOk="0" h="1434" w="6471">
                  <a:moveTo>
                    <a:pt x="4484" y="0"/>
                  </a:moveTo>
                  <a:cubicBezTo>
                    <a:pt x="2913" y="0"/>
                    <a:pt x="1373" y="418"/>
                    <a:pt x="0" y="1213"/>
                  </a:cubicBezTo>
                  <a:cubicBezTo>
                    <a:pt x="627" y="1362"/>
                    <a:pt x="1273" y="1433"/>
                    <a:pt x="1927" y="1433"/>
                  </a:cubicBezTo>
                  <a:cubicBezTo>
                    <a:pt x="2394" y="1433"/>
                    <a:pt x="2864" y="1397"/>
                    <a:pt x="3334" y="1326"/>
                  </a:cubicBezTo>
                  <a:cubicBezTo>
                    <a:pt x="4436" y="1157"/>
                    <a:pt x="5482" y="761"/>
                    <a:pt x="6471" y="224"/>
                  </a:cubicBezTo>
                  <a:cubicBezTo>
                    <a:pt x="5810" y="74"/>
                    <a:pt x="5144" y="0"/>
                    <a:pt x="4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2263226" y="4079555"/>
              <a:ext cx="276351" cy="358169"/>
            </a:xfrm>
            <a:custGeom>
              <a:rect b="b" l="l" r="r" t="t"/>
              <a:pathLst>
                <a:path extrusionOk="0" h="4579" w="3533">
                  <a:moveTo>
                    <a:pt x="3532" y="1"/>
                  </a:moveTo>
                  <a:lnTo>
                    <a:pt x="3532" y="1"/>
                  </a:lnTo>
                  <a:cubicBezTo>
                    <a:pt x="1809" y="1046"/>
                    <a:pt x="537" y="2657"/>
                    <a:pt x="0" y="4578"/>
                  </a:cubicBezTo>
                  <a:cubicBezTo>
                    <a:pt x="820" y="4070"/>
                    <a:pt x="1555" y="3420"/>
                    <a:pt x="2176" y="2629"/>
                  </a:cubicBezTo>
                  <a:cubicBezTo>
                    <a:pt x="2770" y="1838"/>
                    <a:pt x="3222" y="962"/>
                    <a:pt x="3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2020126" y="3500507"/>
              <a:ext cx="108335" cy="453207"/>
            </a:xfrm>
            <a:custGeom>
              <a:rect b="b" l="l" r="r" t="t"/>
              <a:pathLst>
                <a:path extrusionOk="0" h="5794" w="1385">
                  <a:moveTo>
                    <a:pt x="1017" y="1"/>
                  </a:moveTo>
                  <a:cubicBezTo>
                    <a:pt x="141" y="1809"/>
                    <a:pt x="0" y="3872"/>
                    <a:pt x="565" y="5793"/>
                  </a:cubicBezTo>
                  <a:cubicBezTo>
                    <a:pt x="989" y="4889"/>
                    <a:pt x="1243" y="3928"/>
                    <a:pt x="1328" y="2939"/>
                  </a:cubicBezTo>
                  <a:cubicBezTo>
                    <a:pt x="1385" y="1950"/>
                    <a:pt x="1272" y="961"/>
                    <a:pt x="10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2380318" y="4755905"/>
              <a:ext cx="313975" cy="148149"/>
            </a:xfrm>
            <a:custGeom>
              <a:rect b="b" l="l" r="r" t="t"/>
              <a:pathLst>
                <a:path extrusionOk="0" h="1894" w="4014">
                  <a:moveTo>
                    <a:pt x="4013" y="0"/>
                  </a:moveTo>
                  <a:lnTo>
                    <a:pt x="4013" y="0"/>
                  </a:lnTo>
                  <a:cubicBezTo>
                    <a:pt x="3250" y="57"/>
                    <a:pt x="2516" y="255"/>
                    <a:pt x="1838" y="565"/>
                  </a:cubicBezTo>
                  <a:cubicBezTo>
                    <a:pt x="1131" y="905"/>
                    <a:pt x="538" y="1357"/>
                    <a:pt x="1" y="1894"/>
                  </a:cubicBezTo>
                  <a:cubicBezTo>
                    <a:pt x="764" y="1837"/>
                    <a:pt x="1499" y="1639"/>
                    <a:pt x="2177" y="1328"/>
                  </a:cubicBezTo>
                  <a:cubicBezTo>
                    <a:pt x="2855" y="1018"/>
                    <a:pt x="3477" y="565"/>
                    <a:pt x="4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2566006" y="4904284"/>
              <a:ext cx="375847" cy="76264"/>
            </a:xfrm>
            <a:custGeom>
              <a:rect b="b" l="l" r="r" t="t"/>
              <a:pathLst>
                <a:path extrusionOk="0" h="975" w="4805">
                  <a:moveTo>
                    <a:pt x="1877" y="1"/>
                  </a:moveTo>
                  <a:cubicBezTo>
                    <a:pt x="1244" y="1"/>
                    <a:pt x="612" y="93"/>
                    <a:pt x="1" y="279"/>
                  </a:cubicBezTo>
                  <a:cubicBezTo>
                    <a:pt x="735" y="646"/>
                    <a:pt x="1526" y="872"/>
                    <a:pt x="2374" y="957"/>
                  </a:cubicBezTo>
                  <a:cubicBezTo>
                    <a:pt x="2538" y="969"/>
                    <a:pt x="2702" y="974"/>
                    <a:pt x="2865" y="974"/>
                  </a:cubicBezTo>
                  <a:cubicBezTo>
                    <a:pt x="3520" y="974"/>
                    <a:pt x="4171" y="884"/>
                    <a:pt x="4804" y="703"/>
                  </a:cubicBezTo>
                  <a:cubicBezTo>
                    <a:pt x="3885" y="235"/>
                    <a:pt x="2881" y="1"/>
                    <a:pt x="1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2581493" y="4172399"/>
              <a:ext cx="240996" cy="380227"/>
            </a:xfrm>
            <a:custGeom>
              <a:rect b="b" l="l" r="r" t="t"/>
              <a:pathLst>
                <a:path extrusionOk="0" h="4861" w="3081">
                  <a:moveTo>
                    <a:pt x="3080" y="1"/>
                  </a:moveTo>
                  <a:cubicBezTo>
                    <a:pt x="2289" y="594"/>
                    <a:pt x="1611" y="1300"/>
                    <a:pt x="1074" y="2120"/>
                  </a:cubicBezTo>
                  <a:cubicBezTo>
                    <a:pt x="565" y="2968"/>
                    <a:pt x="198" y="3872"/>
                    <a:pt x="0" y="4861"/>
                  </a:cubicBezTo>
                  <a:cubicBezTo>
                    <a:pt x="763" y="4267"/>
                    <a:pt x="1441" y="3561"/>
                    <a:pt x="2007" y="2741"/>
                  </a:cubicBezTo>
                  <a:cubicBezTo>
                    <a:pt x="2515" y="1894"/>
                    <a:pt x="2882" y="961"/>
                    <a:pt x="3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2928467" y="4024333"/>
              <a:ext cx="426690" cy="285190"/>
            </a:xfrm>
            <a:custGeom>
              <a:rect b="b" l="l" r="r" t="t"/>
              <a:pathLst>
                <a:path extrusionOk="0" h="3646" w="5455">
                  <a:moveTo>
                    <a:pt x="5454" y="0"/>
                  </a:moveTo>
                  <a:cubicBezTo>
                    <a:pt x="4352" y="255"/>
                    <a:pt x="3307" y="679"/>
                    <a:pt x="2374" y="1300"/>
                  </a:cubicBezTo>
                  <a:cubicBezTo>
                    <a:pt x="1442" y="1950"/>
                    <a:pt x="650" y="2741"/>
                    <a:pt x="1" y="3646"/>
                  </a:cubicBezTo>
                  <a:cubicBezTo>
                    <a:pt x="1074" y="3419"/>
                    <a:pt x="2120" y="2967"/>
                    <a:pt x="3052" y="2346"/>
                  </a:cubicBezTo>
                  <a:cubicBezTo>
                    <a:pt x="3985" y="1724"/>
                    <a:pt x="4804" y="933"/>
                    <a:pt x="54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2652202" y="2797719"/>
              <a:ext cx="145959" cy="501781"/>
            </a:xfrm>
            <a:custGeom>
              <a:rect b="b" l="l" r="r" t="t"/>
              <a:pathLst>
                <a:path extrusionOk="0" h="6415" w="1866">
                  <a:moveTo>
                    <a:pt x="1752" y="0"/>
                  </a:moveTo>
                  <a:lnTo>
                    <a:pt x="1752" y="0"/>
                  </a:lnTo>
                  <a:cubicBezTo>
                    <a:pt x="1103" y="933"/>
                    <a:pt x="622" y="1950"/>
                    <a:pt x="340" y="3052"/>
                  </a:cubicBezTo>
                  <a:cubicBezTo>
                    <a:pt x="57" y="4154"/>
                    <a:pt x="1" y="5284"/>
                    <a:pt x="114" y="6414"/>
                  </a:cubicBezTo>
                  <a:cubicBezTo>
                    <a:pt x="763" y="5482"/>
                    <a:pt x="1244" y="4465"/>
                    <a:pt x="1526" y="3363"/>
                  </a:cubicBezTo>
                  <a:cubicBezTo>
                    <a:pt x="1809" y="2261"/>
                    <a:pt x="1865" y="113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2782591" y="2676090"/>
              <a:ext cx="384686" cy="519537"/>
            </a:xfrm>
            <a:custGeom>
              <a:rect b="b" l="l" r="r" t="t"/>
              <a:pathLst>
                <a:path extrusionOk="0" h="6642" w="4918">
                  <a:moveTo>
                    <a:pt x="4917" y="1"/>
                  </a:moveTo>
                  <a:cubicBezTo>
                    <a:pt x="3730" y="764"/>
                    <a:pt x="2685" y="1725"/>
                    <a:pt x="1837" y="2855"/>
                  </a:cubicBezTo>
                  <a:cubicBezTo>
                    <a:pt x="990" y="4013"/>
                    <a:pt x="396" y="5285"/>
                    <a:pt x="1" y="6641"/>
                  </a:cubicBezTo>
                  <a:cubicBezTo>
                    <a:pt x="1187" y="5878"/>
                    <a:pt x="2233" y="4918"/>
                    <a:pt x="3081" y="3787"/>
                  </a:cubicBezTo>
                  <a:cubicBezTo>
                    <a:pt x="3900" y="2657"/>
                    <a:pt x="4522" y="1357"/>
                    <a:pt x="49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2625686" y="3257406"/>
              <a:ext cx="132661" cy="152607"/>
            </a:xfrm>
            <a:custGeom>
              <a:rect b="b" l="l" r="r" t="t"/>
              <a:pathLst>
                <a:path extrusionOk="0" h="1951" w="1696">
                  <a:moveTo>
                    <a:pt x="1696" y="0"/>
                  </a:moveTo>
                  <a:lnTo>
                    <a:pt x="0" y="195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1432242" y="3299409"/>
              <a:ext cx="19946" cy="283000"/>
            </a:xfrm>
            <a:custGeom>
              <a:rect b="b" l="l" r="r" t="t"/>
              <a:pathLst>
                <a:path extrusionOk="0" h="3618" w="255">
                  <a:moveTo>
                    <a:pt x="254" y="0"/>
                  </a:moveTo>
                  <a:lnTo>
                    <a:pt x="0" y="361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">
  <p:cSld name="CUSTOM_4"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19"/>
          <p:cNvSpPr txBox="1"/>
          <p:nvPr>
            <p:ph type="title"/>
          </p:nvPr>
        </p:nvSpPr>
        <p:spPr>
          <a:xfrm>
            <a:off x="713225" y="445025"/>
            <a:ext cx="427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0" name="Google Shape;1590;p19"/>
          <p:cNvSpPr txBox="1"/>
          <p:nvPr>
            <p:ph idx="1" type="subTitle"/>
          </p:nvPr>
        </p:nvSpPr>
        <p:spPr>
          <a:xfrm>
            <a:off x="3528626" y="1942200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1" name="Google Shape;1591;p19"/>
          <p:cNvSpPr txBox="1"/>
          <p:nvPr>
            <p:ph idx="2" type="subTitle"/>
          </p:nvPr>
        </p:nvSpPr>
        <p:spPr>
          <a:xfrm>
            <a:off x="3528675" y="2242753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2" name="Google Shape;1592;p19"/>
          <p:cNvSpPr txBox="1"/>
          <p:nvPr>
            <p:ph idx="3" type="subTitle"/>
          </p:nvPr>
        </p:nvSpPr>
        <p:spPr>
          <a:xfrm>
            <a:off x="941826" y="1942200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3" name="Google Shape;1593;p19"/>
          <p:cNvSpPr txBox="1"/>
          <p:nvPr>
            <p:ph idx="4" type="subTitle"/>
          </p:nvPr>
        </p:nvSpPr>
        <p:spPr>
          <a:xfrm>
            <a:off x="941875" y="2242753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19"/>
          <p:cNvSpPr txBox="1"/>
          <p:nvPr>
            <p:ph idx="5" type="subTitle"/>
          </p:nvPr>
        </p:nvSpPr>
        <p:spPr>
          <a:xfrm>
            <a:off x="3528626" y="3685815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5" name="Google Shape;1595;p19"/>
          <p:cNvSpPr txBox="1"/>
          <p:nvPr>
            <p:ph idx="6" type="subTitle"/>
          </p:nvPr>
        </p:nvSpPr>
        <p:spPr>
          <a:xfrm>
            <a:off x="3528675" y="3986375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19"/>
          <p:cNvSpPr txBox="1"/>
          <p:nvPr>
            <p:ph idx="7" type="subTitle"/>
          </p:nvPr>
        </p:nvSpPr>
        <p:spPr>
          <a:xfrm>
            <a:off x="941826" y="3685815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7" name="Google Shape;1597;p19"/>
          <p:cNvSpPr txBox="1"/>
          <p:nvPr>
            <p:ph idx="8" type="subTitle"/>
          </p:nvPr>
        </p:nvSpPr>
        <p:spPr>
          <a:xfrm>
            <a:off x="941875" y="3986375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98" name="Google Shape;1598;p19"/>
          <p:cNvGrpSpPr/>
          <p:nvPr/>
        </p:nvGrpSpPr>
        <p:grpSpPr>
          <a:xfrm>
            <a:off x="6037996" y="291846"/>
            <a:ext cx="2468482" cy="5148123"/>
            <a:chOff x="6037996" y="291846"/>
            <a:chExt cx="2468482" cy="5148123"/>
          </a:xfrm>
        </p:grpSpPr>
        <p:sp>
          <p:nvSpPr>
            <p:cNvPr id="1599" name="Google Shape;1599;p19"/>
            <p:cNvSpPr/>
            <p:nvPr/>
          </p:nvSpPr>
          <p:spPr>
            <a:xfrm rot="1800001">
              <a:off x="6812836" y="410765"/>
              <a:ext cx="1145459" cy="2499655"/>
            </a:xfrm>
            <a:custGeom>
              <a:rect b="b" l="l" r="r" t="t"/>
              <a:pathLst>
                <a:path extrusionOk="0" h="33207" w="15217">
                  <a:moveTo>
                    <a:pt x="8814" y="1"/>
                  </a:moveTo>
                  <a:lnTo>
                    <a:pt x="8740" y="42"/>
                  </a:lnTo>
                  <a:cubicBezTo>
                    <a:pt x="8674" y="132"/>
                    <a:pt x="8592" y="223"/>
                    <a:pt x="8502" y="289"/>
                  </a:cubicBezTo>
                  <a:cubicBezTo>
                    <a:pt x="7588" y="889"/>
                    <a:pt x="6831" y="1729"/>
                    <a:pt x="6099" y="2543"/>
                  </a:cubicBezTo>
                  <a:cubicBezTo>
                    <a:pt x="5901" y="2757"/>
                    <a:pt x="5712" y="2988"/>
                    <a:pt x="5506" y="3251"/>
                  </a:cubicBezTo>
                  <a:lnTo>
                    <a:pt x="5440" y="3334"/>
                  </a:lnTo>
                  <a:lnTo>
                    <a:pt x="5440" y="3325"/>
                  </a:lnTo>
                  <a:cubicBezTo>
                    <a:pt x="5341" y="3506"/>
                    <a:pt x="5243" y="3687"/>
                    <a:pt x="5152" y="3868"/>
                  </a:cubicBezTo>
                  <a:cubicBezTo>
                    <a:pt x="5136" y="3901"/>
                    <a:pt x="5111" y="3926"/>
                    <a:pt x="5086" y="3951"/>
                  </a:cubicBezTo>
                  <a:cubicBezTo>
                    <a:pt x="5053" y="4049"/>
                    <a:pt x="5012" y="4140"/>
                    <a:pt x="4971" y="4247"/>
                  </a:cubicBezTo>
                  <a:cubicBezTo>
                    <a:pt x="4560" y="5136"/>
                    <a:pt x="4214" y="6049"/>
                    <a:pt x="3942" y="6979"/>
                  </a:cubicBezTo>
                  <a:cubicBezTo>
                    <a:pt x="3753" y="7613"/>
                    <a:pt x="3597" y="8255"/>
                    <a:pt x="3473" y="8905"/>
                  </a:cubicBezTo>
                  <a:cubicBezTo>
                    <a:pt x="3440" y="9102"/>
                    <a:pt x="3407" y="9292"/>
                    <a:pt x="3375" y="9481"/>
                  </a:cubicBezTo>
                  <a:cubicBezTo>
                    <a:pt x="3333" y="9851"/>
                    <a:pt x="3259" y="10222"/>
                    <a:pt x="3161" y="10584"/>
                  </a:cubicBezTo>
                  <a:cubicBezTo>
                    <a:pt x="3128" y="10699"/>
                    <a:pt x="3086" y="10798"/>
                    <a:pt x="3045" y="10905"/>
                  </a:cubicBezTo>
                  <a:cubicBezTo>
                    <a:pt x="2914" y="11250"/>
                    <a:pt x="2790" y="11612"/>
                    <a:pt x="2675" y="12008"/>
                  </a:cubicBezTo>
                  <a:cubicBezTo>
                    <a:pt x="2543" y="12435"/>
                    <a:pt x="2428" y="12905"/>
                    <a:pt x="2296" y="13481"/>
                  </a:cubicBezTo>
                  <a:lnTo>
                    <a:pt x="2280" y="13579"/>
                  </a:lnTo>
                  <a:lnTo>
                    <a:pt x="2231" y="13497"/>
                  </a:lnTo>
                  <a:cubicBezTo>
                    <a:pt x="2074" y="13209"/>
                    <a:pt x="1967" y="12896"/>
                    <a:pt x="1926" y="12575"/>
                  </a:cubicBezTo>
                  <a:cubicBezTo>
                    <a:pt x="1893" y="12361"/>
                    <a:pt x="1877" y="12131"/>
                    <a:pt x="1877" y="11909"/>
                  </a:cubicBezTo>
                  <a:cubicBezTo>
                    <a:pt x="1869" y="11555"/>
                    <a:pt x="1860" y="11193"/>
                    <a:pt x="1712" y="10872"/>
                  </a:cubicBezTo>
                  <a:cubicBezTo>
                    <a:pt x="1613" y="10691"/>
                    <a:pt x="511" y="9728"/>
                    <a:pt x="157" y="9580"/>
                  </a:cubicBezTo>
                  <a:cubicBezTo>
                    <a:pt x="149" y="9580"/>
                    <a:pt x="140" y="9596"/>
                    <a:pt x="132" y="9613"/>
                  </a:cubicBezTo>
                  <a:cubicBezTo>
                    <a:pt x="124" y="9621"/>
                    <a:pt x="124" y="9629"/>
                    <a:pt x="132" y="9637"/>
                  </a:cubicBezTo>
                  <a:cubicBezTo>
                    <a:pt x="190" y="9786"/>
                    <a:pt x="256" y="9917"/>
                    <a:pt x="330" y="10049"/>
                  </a:cubicBezTo>
                  <a:cubicBezTo>
                    <a:pt x="338" y="10057"/>
                    <a:pt x="338" y="10065"/>
                    <a:pt x="346" y="10065"/>
                  </a:cubicBezTo>
                  <a:lnTo>
                    <a:pt x="428" y="10131"/>
                  </a:lnTo>
                  <a:cubicBezTo>
                    <a:pt x="988" y="10567"/>
                    <a:pt x="1498" y="10995"/>
                    <a:pt x="1506" y="11201"/>
                  </a:cubicBezTo>
                  <a:cubicBezTo>
                    <a:pt x="1506" y="12024"/>
                    <a:pt x="1819" y="13464"/>
                    <a:pt x="2074" y="14073"/>
                  </a:cubicBezTo>
                  <a:cubicBezTo>
                    <a:pt x="2124" y="14205"/>
                    <a:pt x="2140" y="14345"/>
                    <a:pt x="2107" y="14476"/>
                  </a:cubicBezTo>
                  <a:cubicBezTo>
                    <a:pt x="2099" y="14493"/>
                    <a:pt x="2099" y="14501"/>
                    <a:pt x="2091" y="14518"/>
                  </a:cubicBezTo>
                  <a:cubicBezTo>
                    <a:pt x="1860" y="15299"/>
                    <a:pt x="1687" y="17694"/>
                    <a:pt x="1737" y="18237"/>
                  </a:cubicBezTo>
                  <a:cubicBezTo>
                    <a:pt x="1737" y="18476"/>
                    <a:pt x="1753" y="18723"/>
                    <a:pt x="1770" y="19003"/>
                  </a:cubicBezTo>
                  <a:lnTo>
                    <a:pt x="1770" y="19077"/>
                  </a:lnTo>
                  <a:lnTo>
                    <a:pt x="1704" y="19036"/>
                  </a:lnTo>
                  <a:cubicBezTo>
                    <a:pt x="1548" y="18953"/>
                    <a:pt x="1383" y="18879"/>
                    <a:pt x="1218" y="18813"/>
                  </a:cubicBezTo>
                  <a:cubicBezTo>
                    <a:pt x="848" y="18657"/>
                    <a:pt x="502" y="18501"/>
                    <a:pt x="239" y="18163"/>
                  </a:cubicBezTo>
                  <a:cubicBezTo>
                    <a:pt x="223" y="18139"/>
                    <a:pt x="206" y="18122"/>
                    <a:pt x="181" y="18114"/>
                  </a:cubicBezTo>
                  <a:cubicBezTo>
                    <a:pt x="157" y="18114"/>
                    <a:pt x="124" y="18122"/>
                    <a:pt x="74" y="18163"/>
                  </a:cubicBezTo>
                  <a:cubicBezTo>
                    <a:pt x="50" y="18188"/>
                    <a:pt x="25" y="18213"/>
                    <a:pt x="17" y="18246"/>
                  </a:cubicBezTo>
                  <a:cubicBezTo>
                    <a:pt x="0" y="18278"/>
                    <a:pt x="9" y="18311"/>
                    <a:pt x="33" y="18336"/>
                  </a:cubicBezTo>
                  <a:cubicBezTo>
                    <a:pt x="165" y="18451"/>
                    <a:pt x="247" y="18575"/>
                    <a:pt x="404" y="18657"/>
                  </a:cubicBezTo>
                  <a:cubicBezTo>
                    <a:pt x="453" y="18690"/>
                    <a:pt x="502" y="18723"/>
                    <a:pt x="544" y="18748"/>
                  </a:cubicBezTo>
                  <a:cubicBezTo>
                    <a:pt x="840" y="18937"/>
                    <a:pt x="1177" y="19011"/>
                    <a:pt x="1473" y="19184"/>
                  </a:cubicBezTo>
                  <a:cubicBezTo>
                    <a:pt x="1729" y="19340"/>
                    <a:pt x="1926" y="19579"/>
                    <a:pt x="2033" y="19859"/>
                  </a:cubicBezTo>
                  <a:cubicBezTo>
                    <a:pt x="2527" y="21068"/>
                    <a:pt x="3193" y="22204"/>
                    <a:pt x="4008" y="23233"/>
                  </a:cubicBezTo>
                  <a:cubicBezTo>
                    <a:pt x="4099" y="23348"/>
                    <a:pt x="4197" y="23455"/>
                    <a:pt x="4288" y="23562"/>
                  </a:cubicBezTo>
                  <a:cubicBezTo>
                    <a:pt x="4551" y="23858"/>
                    <a:pt x="4823" y="24171"/>
                    <a:pt x="4988" y="24591"/>
                  </a:cubicBezTo>
                  <a:cubicBezTo>
                    <a:pt x="5276" y="25307"/>
                    <a:pt x="5629" y="25998"/>
                    <a:pt x="6049" y="26656"/>
                  </a:cubicBezTo>
                  <a:lnTo>
                    <a:pt x="6082" y="26714"/>
                  </a:lnTo>
                  <a:lnTo>
                    <a:pt x="6016" y="26714"/>
                  </a:lnTo>
                  <a:cubicBezTo>
                    <a:pt x="5720" y="26714"/>
                    <a:pt x="5432" y="26648"/>
                    <a:pt x="5169" y="26516"/>
                  </a:cubicBezTo>
                  <a:cubicBezTo>
                    <a:pt x="4996" y="26434"/>
                    <a:pt x="4839" y="26327"/>
                    <a:pt x="4699" y="26212"/>
                  </a:cubicBezTo>
                  <a:cubicBezTo>
                    <a:pt x="4461" y="26031"/>
                    <a:pt x="4214" y="25841"/>
                    <a:pt x="3885" y="25825"/>
                  </a:cubicBezTo>
                  <a:cubicBezTo>
                    <a:pt x="3712" y="25825"/>
                    <a:pt x="2165" y="26360"/>
                    <a:pt x="1753" y="26648"/>
                  </a:cubicBezTo>
                  <a:cubicBezTo>
                    <a:pt x="1745" y="26648"/>
                    <a:pt x="1737" y="26656"/>
                    <a:pt x="1737" y="26664"/>
                  </a:cubicBezTo>
                  <a:cubicBezTo>
                    <a:pt x="1729" y="26681"/>
                    <a:pt x="1737" y="26689"/>
                    <a:pt x="1745" y="26697"/>
                  </a:cubicBezTo>
                  <a:cubicBezTo>
                    <a:pt x="1850" y="26716"/>
                    <a:pt x="1960" y="26725"/>
                    <a:pt x="2067" y="26725"/>
                  </a:cubicBezTo>
                  <a:cubicBezTo>
                    <a:pt x="2103" y="26725"/>
                    <a:pt x="2138" y="26724"/>
                    <a:pt x="2173" y="26722"/>
                  </a:cubicBezTo>
                  <a:cubicBezTo>
                    <a:pt x="2181" y="26722"/>
                    <a:pt x="2189" y="26722"/>
                    <a:pt x="2198" y="26714"/>
                  </a:cubicBezTo>
                  <a:lnTo>
                    <a:pt x="2338" y="26664"/>
                  </a:lnTo>
                  <a:cubicBezTo>
                    <a:pt x="3059" y="26365"/>
                    <a:pt x="3566" y="26178"/>
                    <a:pt x="3799" y="26178"/>
                  </a:cubicBezTo>
                  <a:cubicBezTo>
                    <a:pt x="3848" y="26178"/>
                    <a:pt x="3885" y="26186"/>
                    <a:pt x="3909" y="26204"/>
                  </a:cubicBezTo>
                  <a:cubicBezTo>
                    <a:pt x="4411" y="26599"/>
                    <a:pt x="5580" y="27101"/>
                    <a:pt x="6230" y="27199"/>
                  </a:cubicBezTo>
                  <a:cubicBezTo>
                    <a:pt x="6354" y="27216"/>
                    <a:pt x="6469" y="27298"/>
                    <a:pt x="6526" y="27405"/>
                  </a:cubicBezTo>
                  <a:cubicBezTo>
                    <a:pt x="6642" y="27619"/>
                    <a:pt x="6765" y="27817"/>
                    <a:pt x="6897" y="28031"/>
                  </a:cubicBezTo>
                  <a:cubicBezTo>
                    <a:pt x="6954" y="28129"/>
                    <a:pt x="9209" y="30944"/>
                    <a:pt x="12098" y="33207"/>
                  </a:cubicBezTo>
                  <a:lnTo>
                    <a:pt x="12444" y="33149"/>
                  </a:lnTo>
                  <a:cubicBezTo>
                    <a:pt x="9522" y="30829"/>
                    <a:pt x="7432" y="27792"/>
                    <a:pt x="7407" y="27751"/>
                  </a:cubicBezTo>
                  <a:cubicBezTo>
                    <a:pt x="7218" y="27446"/>
                    <a:pt x="7012" y="27133"/>
                    <a:pt x="6806" y="26845"/>
                  </a:cubicBezTo>
                  <a:cubicBezTo>
                    <a:pt x="6312" y="26129"/>
                    <a:pt x="5835" y="25455"/>
                    <a:pt x="5621" y="24574"/>
                  </a:cubicBezTo>
                  <a:cubicBezTo>
                    <a:pt x="5564" y="24352"/>
                    <a:pt x="5127" y="23916"/>
                    <a:pt x="4831" y="23628"/>
                  </a:cubicBezTo>
                  <a:cubicBezTo>
                    <a:pt x="4732" y="23537"/>
                    <a:pt x="4642" y="23438"/>
                    <a:pt x="4560" y="23340"/>
                  </a:cubicBezTo>
                  <a:cubicBezTo>
                    <a:pt x="4494" y="23249"/>
                    <a:pt x="4411" y="23175"/>
                    <a:pt x="4337" y="23093"/>
                  </a:cubicBezTo>
                  <a:cubicBezTo>
                    <a:pt x="4090" y="22838"/>
                    <a:pt x="3835" y="22558"/>
                    <a:pt x="3835" y="22072"/>
                  </a:cubicBezTo>
                  <a:cubicBezTo>
                    <a:pt x="3835" y="21686"/>
                    <a:pt x="3885" y="21290"/>
                    <a:pt x="3967" y="20904"/>
                  </a:cubicBezTo>
                  <a:cubicBezTo>
                    <a:pt x="3967" y="20887"/>
                    <a:pt x="3975" y="20863"/>
                    <a:pt x="3975" y="20846"/>
                  </a:cubicBezTo>
                  <a:cubicBezTo>
                    <a:pt x="4140" y="20295"/>
                    <a:pt x="5300" y="19381"/>
                    <a:pt x="6000" y="18838"/>
                  </a:cubicBezTo>
                  <a:cubicBezTo>
                    <a:pt x="6206" y="18673"/>
                    <a:pt x="6378" y="18542"/>
                    <a:pt x="6461" y="18468"/>
                  </a:cubicBezTo>
                  <a:cubicBezTo>
                    <a:pt x="6543" y="18287"/>
                    <a:pt x="6617" y="18097"/>
                    <a:pt x="6683" y="17900"/>
                  </a:cubicBezTo>
                  <a:cubicBezTo>
                    <a:pt x="6839" y="17447"/>
                    <a:pt x="7094" y="16748"/>
                    <a:pt x="7374" y="16147"/>
                  </a:cubicBezTo>
                  <a:cubicBezTo>
                    <a:pt x="7670" y="15480"/>
                    <a:pt x="8032" y="14847"/>
                    <a:pt x="8444" y="14246"/>
                  </a:cubicBezTo>
                  <a:cubicBezTo>
                    <a:pt x="8459" y="14237"/>
                    <a:pt x="8478" y="14232"/>
                    <a:pt x="8506" y="14232"/>
                  </a:cubicBezTo>
                  <a:cubicBezTo>
                    <a:pt x="8557" y="14232"/>
                    <a:pt x="8639" y="14247"/>
                    <a:pt x="8781" y="14279"/>
                  </a:cubicBezTo>
                  <a:lnTo>
                    <a:pt x="8929" y="14304"/>
                  </a:lnTo>
                  <a:lnTo>
                    <a:pt x="8913" y="14271"/>
                  </a:lnTo>
                  <a:lnTo>
                    <a:pt x="8880" y="14262"/>
                  </a:lnTo>
                  <a:cubicBezTo>
                    <a:pt x="8740" y="14246"/>
                    <a:pt x="8600" y="14213"/>
                    <a:pt x="8469" y="14164"/>
                  </a:cubicBezTo>
                  <a:cubicBezTo>
                    <a:pt x="8460" y="14155"/>
                    <a:pt x="9374" y="13234"/>
                    <a:pt x="9613" y="13077"/>
                  </a:cubicBezTo>
                  <a:lnTo>
                    <a:pt x="9629" y="13061"/>
                  </a:lnTo>
                  <a:lnTo>
                    <a:pt x="9629" y="13061"/>
                  </a:lnTo>
                  <a:cubicBezTo>
                    <a:pt x="9497" y="13077"/>
                    <a:pt x="9127" y="13365"/>
                    <a:pt x="8946" y="13407"/>
                  </a:cubicBezTo>
                  <a:lnTo>
                    <a:pt x="8929" y="13407"/>
                  </a:lnTo>
                  <a:lnTo>
                    <a:pt x="8913" y="13398"/>
                  </a:lnTo>
                  <a:cubicBezTo>
                    <a:pt x="8831" y="13341"/>
                    <a:pt x="8691" y="13086"/>
                    <a:pt x="8633" y="12979"/>
                  </a:cubicBezTo>
                  <a:cubicBezTo>
                    <a:pt x="8625" y="12962"/>
                    <a:pt x="8617" y="12954"/>
                    <a:pt x="8600" y="12954"/>
                  </a:cubicBezTo>
                  <a:cubicBezTo>
                    <a:pt x="8596" y="12950"/>
                    <a:pt x="8594" y="12948"/>
                    <a:pt x="8592" y="12948"/>
                  </a:cubicBezTo>
                  <a:cubicBezTo>
                    <a:pt x="8590" y="12948"/>
                    <a:pt x="8588" y="12950"/>
                    <a:pt x="8584" y="12954"/>
                  </a:cubicBezTo>
                  <a:cubicBezTo>
                    <a:pt x="8559" y="12970"/>
                    <a:pt x="8765" y="13332"/>
                    <a:pt x="8814" y="13407"/>
                  </a:cubicBezTo>
                  <a:lnTo>
                    <a:pt x="8823" y="13472"/>
                  </a:lnTo>
                  <a:cubicBezTo>
                    <a:pt x="8263" y="14131"/>
                    <a:pt x="7786" y="14855"/>
                    <a:pt x="7399" y="15629"/>
                  </a:cubicBezTo>
                  <a:cubicBezTo>
                    <a:pt x="7020" y="16361"/>
                    <a:pt x="6699" y="17118"/>
                    <a:pt x="6428" y="17892"/>
                  </a:cubicBezTo>
                  <a:cubicBezTo>
                    <a:pt x="6378" y="18048"/>
                    <a:pt x="6321" y="18204"/>
                    <a:pt x="6247" y="18353"/>
                  </a:cubicBezTo>
                  <a:lnTo>
                    <a:pt x="6041" y="18517"/>
                  </a:lnTo>
                  <a:cubicBezTo>
                    <a:pt x="5415" y="19019"/>
                    <a:pt x="3942" y="20204"/>
                    <a:pt x="3737" y="20830"/>
                  </a:cubicBezTo>
                  <a:cubicBezTo>
                    <a:pt x="3728" y="20871"/>
                    <a:pt x="3712" y="20904"/>
                    <a:pt x="3704" y="20945"/>
                  </a:cubicBezTo>
                  <a:cubicBezTo>
                    <a:pt x="3687" y="20986"/>
                    <a:pt x="3671" y="21052"/>
                    <a:pt x="3663" y="21101"/>
                  </a:cubicBezTo>
                  <a:cubicBezTo>
                    <a:pt x="3646" y="21159"/>
                    <a:pt x="3630" y="21216"/>
                    <a:pt x="3613" y="21274"/>
                  </a:cubicBezTo>
                  <a:cubicBezTo>
                    <a:pt x="3572" y="21414"/>
                    <a:pt x="3514" y="21554"/>
                    <a:pt x="3432" y="21686"/>
                  </a:cubicBezTo>
                  <a:lnTo>
                    <a:pt x="3399" y="21735"/>
                  </a:lnTo>
                  <a:lnTo>
                    <a:pt x="3366" y="21686"/>
                  </a:lnTo>
                  <a:cubicBezTo>
                    <a:pt x="2971" y="21068"/>
                    <a:pt x="2650" y="20418"/>
                    <a:pt x="2395" y="19735"/>
                  </a:cubicBezTo>
                  <a:cubicBezTo>
                    <a:pt x="2362" y="19645"/>
                    <a:pt x="2321" y="19554"/>
                    <a:pt x="2280" y="19464"/>
                  </a:cubicBezTo>
                  <a:cubicBezTo>
                    <a:pt x="2198" y="19299"/>
                    <a:pt x="2132" y="19134"/>
                    <a:pt x="2099" y="18962"/>
                  </a:cubicBezTo>
                  <a:cubicBezTo>
                    <a:pt x="1992" y="18344"/>
                    <a:pt x="1967" y="17711"/>
                    <a:pt x="2033" y="17085"/>
                  </a:cubicBezTo>
                  <a:cubicBezTo>
                    <a:pt x="2033" y="17060"/>
                    <a:pt x="2041" y="17003"/>
                    <a:pt x="2050" y="16921"/>
                  </a:cubicBezTo>
                  <a:cubicBezTo>
                    <a:pt x="2107" y="16147"/>
                    <a:pt x="2214" y="15390"/>
                    <a:pt x="2362" y="14633"/>
                  </a:cubicBezTo>
                  <a:cubicBezTo>
                    <a:pt x="2453" y="14172"/>
                    <a:pt x="2576" y="13678"/>
                    <a:pt x="2724" y="13193"/>
                  </a:cubicBezTo>
                  <a:cubicBezTo>
                    <a:pt x="2889" y="12600"/>
                    <a:pt x="3103" y="12024"/>
                    <a:pt x="3366" y="11473"/>
                  </a:cubicBezTo>
                  <a:cubicBezTo>
                    <a:pt x="3449" y="11324"/>
                    <a:pt x="3514" y="11176"/>
                    <a:pt x="3564" y="11020"/>
                  </a:cubicBezTo>
                  <a:cubicBezTo>
                    <a:pt x="3621" y="10822"/>
                    <a:pt x="3630" y="10608"/>
                    <a:pt x="3580" y="10411"/>
                  </a:cubicBezTo>
                  <a:lnTo>
                    <a:pt x="3580" y="10395"/>
                  </a:lnTo>
                  <a:lnTo>
                    <a:pt x="3588" y="10370"/>
                  </a:lnTo>
                  <a:lnTo>
                    <a:pt x="3597" y="10362"/>
                  </a:lnTo>
                  <a:cubicBezTo>
                    <a:pt x="3770" y="10271"/>
                    <a:pt x="5267" y="9415"/>
                    <a:pt x="6773" y="9061"/>
                  </a:cubicBezTo>
                  <a:cubicBezTo>
                    <a:pt x="7086" y="8954"/>
                    <a:pt x="7613" y="8699"/>
                    <a:pt x="8032" y="8485"/>
                  </a:cubicBezTo>
                  <a:cubicBezTo>
                    <a:pt x="8514" y="8248"/>
                    <a:pt x="8726" y="8146"/>
                    <a:pt x="8800" y="8146"/>
                  </a:cubicBezTo>
                  <a:cubicBezTo>
                    <a:pt x="8805" y="8146"/>
                    <a:pt x="8810" y="8147"/>
                    <a:pt x="8814" y="8148"/>
                  </a:cubicBezTo>
                  <a:cubicBezTo>
                    <a:pt x="8913" y="8189"/>
                    <a:pt x="9012" y="8238"/>
                    <a:pt x="9111" y="8288"/>
                  </a:cubicBezTo>
                  <a:cubicBezTo>
                    <a:pt x="9267" y="8370"/>
                    <a:pt x="9464" y="8469"/>
                    <a:pt x="9571" y="8518"/>
                  </a:cubicBezTo>
                  <a:cubicBezTo>
                    <a:pt x="9604" y="8535"/>
                    <a:pt x="9637" y="8551"/>
                    <a:pt x="9678" y="8568"/>
                  </a:cubicBezTo>
                  <a:cubicBezTo>
                    <a:pt x="9761" y="8609"/>
                    <a:pt x="9843" y="8650"/>
                    <a:pt x="9933" y="8675"/>
                  </a:cubicBezTo>
                  <a:cubicBezTo>
                    <a:pt x="9954" y="8678"/>
                    <a:pt x="9985" y="8680"/>
                    <a:pt x="10020" y="8680"/>
                  </a:cubicBezTo>
                  <a:cubicBezTo>
                    <a:pt x="10137" y="8680"/>
                    <a:pt x="10307" y="8657"/>
                    <a:pt x="10345" y="8600"/>
                  </a:cubicBezTo>
                  <a:lnTo>
                    <a:pt x="10345" y="8600"/>
                  </a:lnTo>
                  <a:lnTo>
                    <a:pt x="10312" y="8609"/>
                  </a:lnTo>
                  <a:cubicBezTo>
                    <a:pt x="10238" y="8635"/>
                    <a:pt x="10159" y="8647"/>
                    <a:pt x="10079" y="8647"/>
                  </a:cubicBezTo>
                  <a:cubicBezTo>
                    <a:pt x="9982" y="8647"/>
                    <a:pt x="9884" y="8628"/>
                    <a:pt x="9794" y="8592"/>
                  </a:cubicBezTo>
                  <a:cubicBezTo>
                    <a:pt x="9752" y="8568"/>
                    <a:pt x="9678" y="8535"/>
                    <a:pt x="9588" y="8485"/>
                  </a:cubicBezTo>
                  <a:cubicBezTo>
                    <a:pt x="9481" y="8436"/>
                    <a:pt x="9349" y="8370"/>
                    <a:pt x="9275" y="8337"/>
                  </a:cubicBezTo>
                  <a:lnTo>
                    <a:pt x="9143" y="8271"/>
                  </a:lnTo>
                  <a:cubicBezTo>
                    <a:pt x="9061" y="8222"/>
                    <a:pt x="8971" y="8181"/>
                    <a:pt x="8888" y="8131"/>
                  </a:cubicBezTo>
                  <a:lnTo>
                    <a:pt x="8814" y="8098"/>
                  </a:lnTo>
                  <a:lnTo>
                    <a:pt x="8880" y="8066"/>
                  </a:lnTo>
                  <a:cubicBezTo>
                    <a:pt x="9292" y="7852"/>
                    <a:pt x="9547" y="7745"/>
                    <a:pt x="9703" y="7720"/>
                  </a:cubicBezTo>
                  <a:cubicBezTo>
                    <a:pt x="9744" y="7712"/>
                    <a:pt x="9769" y="7679"/>
                    <a:pt x="9777" y="7646"/>
                  </a:cubicBezTo>
                  <a:cubicBezTo>
                    <a:pt x="9785" y="7638"/>
                    <a:pt x="9794" y="7621"/>
                    <a:pt x="9802" y="7605"/>
                  </a:cubicBezTo>
                  <a:cubicBezTo>
                    <a:pt x="9810" y="7596"/>
                    <a:pt x="9818" y="7580"/>
                    <a:pt x="9827" y="7564"/>
                  </a:cubicBezTo>
                  <a:lnTo>
                    <a:pt x="9827" y="7564"/>
                  </a:lnTo>
                  <a:cubicBezTo>
                    <a:pt x="9497" y="7654"/>
                    <a:pt x="7448" y="8625"/>
                    <a:pt x="7028" y="8872"/>
                  </a:cubicBezTo>
                  <a:lnTo>
                    <a:pt x="7012" y="8872"/>
                  </a:lnTo>
                  <a:cubicBezTo>
                    <a:pt x="6773" y="8872"/>
                    <a:pt x="4387" y="9572"/>
                    <a:pt x="3638" y="10049"/>
                  </a:cubicBezTo>
                  <a:lnTo>
                    <a:pt x="3572" y="10098"/>
                  </a:lnTo>
                  <a:lnTo>
                    <a:pt x="3580" y="10016"/>
                  </a:lnTo>
                  <a:cubicBezTo>
                    <a:pt x="3588" y="9868"/>
                    <a:pt x="3621" y="9711"/>
                    <a:pt x="3654" y="9572"/>
                  </a:cubicBezTo>
                  <a:lnTo>
                    <a:pt x="3671" y="9465"/>
                  </a:lnTo>
                  <a:cubicBezTo>
                    <a:pt x="3695" y="9341"/>
                    <a:pt x="3712" y="9209"/>
                    <a:pt x="3728" y="9078"/>
                  </a:cubicBezTo>
                  <a:cubicBezTo>
                    <a:pt x="3753" y="8847"/>
                    <a:pt x="3794" y="8625"/>
                    <a:pt x="3852" y="8395"/>
                  </a:cubicBezTo>
                  <a:cubicBezTo>
                    <a:pt x="3926" y="8164"/>
                    <a:pt x="4033" y="7942"/>
                    <a:pt x="4189" y="7753"/>
                  </a:cubicBezTo>
                  <a:cubicBezTo>
                    <a:pt x="4461" y="7432"/>
                    <a:pt x="4765" y="7136"/>
                    <a:pt x="5095" y="6864"/>
                  </a:cubicBezTo>
                  <a:cubicBezTo>
                    <a:pt x="5621" y="6428"/>
                    <a:pt x="6222" y="6280"/>
                    <a:pt x="6782" y="6189"/>
                  </a:cubicBezTo>
                  <a:cubicBezTo>
                    <a:pt x="6814" y="6181"/>
                    <a:pt x="6938" y="6123"/>
                    <a:pt x="7086" y="6049"/>
                  </a:cubicBezTo>
                  <a:cubicBezTo>
                    <a:pt x="7654" y="5778"/>
                    <a:pt x="8839" y="5210"/>
                    <a:pt x="9983" y="4889"/>
                  </a:cubicBezTo>
                  <a:cubicBezTo>
                    <a:pt x="10921" y="4601"/>
                    <a:pt x="11892" y="4420"/>
                    <a:pt x="12863" y="4354"/>
                  </a:cubicBezTo>
                  <a:lnTo>
                    <a:pt x="12946" y="4354"/>
                  </a:lnTo>
                  <a:cubicBezTo>
                    <a:pt x="12946" y="4354"/>
                    <a:pt x="12947" y="4354"/>
                    <a:pt x="12948" y="4354"/>
                  </a:cubicBezTo>
                  <a:cubicBezTo>
                    <a:pt x="13056" y="4354"/>
                    <a:pt x="13283" y="4947"/>
                    <a:pt x="13316" y="5021"/>
                  </a:cubicBezTo>
                  <a:cubicBezTo>
                    <a:pt x="13332" y="4996"/>
                    <a:pt x="13349" y="4971"/>
                    <a:pt x="13365" y="4938"/>
                  </a:cubicBezTo>
                  <a:lnTo>
                    <a:pt x="13357" y="4914"/>
                  </a:lnTo>
                  <a:cubicBezTo>
                    <a:pt x="13250" y="4650"/>
                    <a:pt x="13209" y="4535"/>
                    <a:pt x="13217" y="4486"/>
                  </a:cubicBezTo>
                  <a:cubicBezTo>
                    <a:pt x="13217" y="4477"/>
                    <a:pt x="13217" y="4461"/>
                    <a:pt x="13225" y="4453"/>
                  </a:cubicBezTo>
                  <a:cubicBezTo>
                    <a:pt x="13234" y="4420"/>
                    <a:pt x="13250" y="4395"/>
                    <a:pt x="13283" y="4379"/>
                  </a:cubicBezTo>
                  <a:cubicBezTo>
                    <a:pt x="13294" y="4376"/>
                    <a:pt x="13305" y="4375"/>
                    <a:pt x="13316" y="4375"/>
                  </a:cubicBezTo>
                  <a:cubicBezTo>
                    <a:pt x="13346" y="4375"/>
                    <a:pt x="13376" y="4383"/>
                    <a:pt x="13406" y="4395"/>
                  </a:cubicBezTo>
                  <a:cubicBezTo>
                    <a:pt x="13431" y="4407"/>
                    <a:pt x="13460" y="4414"/>
                    <a:pt x="13490" y="4414"/>
                  </a:cubicBezTo>
                  <a:cubicBezTo>
                    <a:pt x="13520" y="4414"/>
                    <a:pt x="13550" y="4407"/>
                    <a:pt x="13579" y="4395"/>
                  </a:cubicBezTo>
                  <a:cubicBezTo>
                    <a:pt x="13608" y="4385"/>
                    <a:pt x="13640" y="4382"/>
                    <a:pt x="13673" y="4382"/>
                  </a:cubicBezTo>
                  <a:cubicBezTo>
                    <a:pt x="13696" y="4382"/>
                    <a:pt x="13720" y="4384"/>
                    <a:pt x="13744" y="4387"/>
                  </a:cubicBezTo>
                  <a:cubicBezTo>
                    <a:pt x="13890" y="4413"/>
                    <a:pt x="14039" y="4425"/>
                    <a:pt x="14187" y="4425"/>
                  </a:cubicBezTo>
                  <a:cubicBezTo>
                    <a:pt x="14323" y="4425"/>
                    <a:pt x="14458" y="4415"/>
                    <a:pt x="14591" y="4395"/>
                  </a:cubicBezTo>
                  <a:cubicBezTo>
                    <a:pt x="14764" y="4379"/>
                    <a:pt x="14937" y="4370"/>
                    <a:pt x="15110" y="4370"/>
                  </a:cubicBezTo>
                  <a:cubicBezTo>
                    <a:pt x="15143" y="4370"/>
                    <a:pt x="15184" y="4379"/>
                    <a:pt x="15217" y="4387"/>
                  </a:cubicBezTo>
                  <a:cubicBezTo>
                    <a:pt x="15126" y="4305"/>
                    <a:pt x="15028" y="4239"/>
                    <a:pt x="14929" y="4173"/>
                  </a:cubicBezTo>
                  <a:cubicBezTo>
                    <a:pt x="14896" y="4173"/>
                    <a:pt x="14863" y="4181"/>
                    <a:pt x="14830" y="4189"/>
                  </a:cubicBezTo>
                  <a:cubicBezTo>
                    <a:pt x="14755" y="4204"/>
                    <a:pt x="14679" y="4218"/>
                    <a:pt x="14602" y="4218"/>
                  </a:cubicBezTo>
                  <a:cubicBezTo>
                    <a:pt x="14510" y="4218"/>
                    <a:pt x="14418" y="4198"/>
                    <a:pt x="14328" y="4140"/>
                  </a:cubicBezTo>
                  <a:lnTo>
                    <a:pt x="14312" y="4124"/>
                  </a:lnTo>
                  <a:lnTo>
                    <a:pt x="14312" y="4099"/>
                  </a:lnTo>
                  <a:cubicBezTo>
                    <a:pt x="14312" y="4082"/>
                    <a:pt x="14312" y="4066"/>
                    <a:pt x="14320" y="4058"/>
                  </a:cubicBezTo>
                  <a:cubicBezTo>
                    <a:pt x="14402" y="3860"/>
                    <a:pt x="14493" y="3663"/>
                    <a:pt x="14600" y="3482"/>
                  </a:cubicBezTo>
                  <a:cubicBezTo>
                    <a:pt x="14600" y="3473"/>
                    <a:pt x="14608" y="3473"/>
                    <a:pt x="14608" y="3465"/>
                  </a:cubicBezTo>
                  <a:cubicBezTo>
                    <a:pt x="14616" y="3449"/>
                    <a:pt x="14616" y="3432"/>
                    <a:pt x="14608" y="3416"/>
                  </a:cubicBezTo>
                  <a:cubicBezTo>
                    <a:pt x="14575" y="3416"/>
                    <a:pt x="14542" y="3408"/>
                    <a:pt x="14509" y="3399"/>
                  </a:cubicBezTo>
                  <a:cubicBezTo>
                    <a:pt x="14501" y="3399"/>
                    <a:pt x="14484" y="3408"/>
                    <a:pt x="14476" y="3432"/>
                  </a:cubicBezTo>
                  <a:cubicBezTo>
                    <a:pt x="14394" y="3679"/>
                    <a:pt x="14188" y="4247"/>
                    <a:pt x="13958" y="4247"/>
                  </a:cubicBezTo>
                  <a:lnTo>
                    <a:pt x="13941" y="4247"/>
                  </a:lnTo>
                  <a:cubicBezTo>
                    <a:pt x="13909" y="4231"/>
                    <a:pt x="13753" y="4224"/>
                    <a:pt x="13530" y="4224"/>
                  </a:cubicBezTo>
                  <a:cubicBezTo>
                    <a:pt x="12839" y="4224"/>
                    <a:pt x="11513" y="4290"/>
                    <a:pt x="11333" y="4346"/>
                  </a:cubicBezTo>
                  <a:lnTo>
                    <a:pt x="11333" y="4370"/>
                  </a:lnTo>
                  <a:lnTo>
                    <a:pt x="11291" y="4370"/>
                  </a:lnTo>
                  <a:cubicBezTo>
                    <a:pt x="10197" y="4412"/>
                    <a:pt x="7135" y="5835"/>
                    <a:pt x="6897" y="5975"/>
                  </a:cubicBezTo>
                  <a:lnTo>
                    <a:pt x="6880" y="5975"/>
                  </a:lnTo>
                  <a:cubicBezTo>
                    <a:pt x="6222" y="6033"/>
                    <a:pt x="5597" y="6247"/>
                    <a:pt x="5037" y="6592"/>
                  </a:cubicBezTo>
                  <a:cubicBezTo>
                    <a:pt x="4963" y="6642"/>
                    <a:pt x="4881" y="6691"/>
                    <a:pt x="4806" y="6749"/>
                  </a:cubicBezTo>
                  <a:cubicBezTo>
                    <a:pt x="4650" y="6880"/>
                    <a:pt x="4469" y="6987"/>
                    <a:pt x="4280" y="7053"/>
                  </a:cubicBezTo>
                  <a:lnTo>
                    <a:pt x="4206" y="7078"/>
                  </a:lnTo>
                  <a:lnTo>
                    <a:pt x="4230" y="7004"/>
                  </a:lnTo>
                  <a:cubicBezTo>
                    <a:pt x="4477" y="6123"/>
                    <a:pt x="4806" y="5267"/>
                    <a:pt x="5210" y="4445"/>
                  </a:cubicBezTo>
                  <a:cubicBezTo>
                    <a:pt x="5259" y="4338"/>
                    <a:pt x="5308" y="4222"/>
                    <a:pt x="5358" y="4107"/>
                  </a:cubicBezTo>
                  <a:cubicBezTo>
                    <a:pt x="5440" y="3901"/>
                    <a:pt x="5547" y="3696"/>
                    <a:pt x="5671" y="3506"/>
                  </a:cubicBezTo>
                  <a:cubicBezTo>
                    <a:pt x="6090" y="2873"/>
                    <a:pt x="6584" y="2297"/>
                    <a:pt x="7144" y="1786"/>
                  </a:cubicBezTo>
                  <a:cubicBezTo>
                    <a:pt x="7275" y="1671"/>
                    <a:pt x="7399" y="1539"/>
                    <a:pt x="7522" y="1408"/>
                  </a:cubicBezTo>
                  <a:cubicBezTo>
                    <a:pt x="7893" y="1021"/>
                    <a:pt x="8279" y="626"/>
                    <a:pt x="8790" y="494"/>
                  </a:cubicBezTo>
                  <a:cubicBezTo>
                    <a:pt x="8831" y="486"/>
                    <a:pt x="8962" y="420"/>
                    <a:pt x="8979" y="346"/>
                  </a:cubicBezTo>
                  <a:cubicBezTo>
                    <a:pt x="8987" y="338"/>
                    <a:pt x="8987" y="321"/>
                    <a:pt x="8979" y="313"/>
                  </a:cubicBezTo>
                  <a:cubicBezTo>
                    <a:pt x="8962" y="272"/>
                    <a:pt x="8954" y="223"/>
                    <a:pt x="8954" y="182"/>
                  </a:cubicBezTo>
                  <a:cubicBezTo>
                    <a:pt x="8954" y="99"/>
                    <a:pt x="8897" y="25"/>
                    <a:pt x="8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 flipH="1" rot="750812">
              <a:off x="6295153" y="2845893"/>
              <a:ext cx="1145470" cy="2499662"/>
            </a:xfrm>
            <a:custGeom>
              <a:rect b="b" l="l" r="r" t="t"/>
              <a:pathLst>
                <a:path extrusionOk="0" h="33207" w="15217">
                  <a:moveTo>
                    <a:pt x="8814" y="1"/>
                  </a:moveTo>
                  <a:lnTo>
                    <a:pt x="8740" y="42"/>
                  </a:lnTo>
                  <a:cubicBezTo>
                    <a:pt x="8674" y="132"/>
                    <a:pt x="8592" y="223"/>
                    <a:pt x="8502" y="289"/>
                  </a:cubicBezTo>
                  <a:cubicBezTo>
                    <a:pt x="7588" y="889"/>
                    <a:pt x="6831" y="1729"/>
                    <a:pt x="6099" y="2543"/>
                  </a:cubicBezTo>
                  <a:cubicBezTo>
                    <a:pt x="5901" y="2757"/>
                    <a:pt x="5712" y="2988"/>
                    <a:pt x="5506" y="3251"/>
                  </a:cubicBezTo>
                  <a:lnTo>
                    <a:pt x="5440" y="3334"/>
                  </a:lnTo>
                  <a:lnTo>
                    <a:pt x="5440" y="3325"/>
                  </a:lnTo>
                  <a:cubicBezTo>
                    <a:pt x="5341" y="3506"/>
                    <a:pt x="5243" y="3687"/>
                    <a:pt x="5152" y="3868"/>
                  </a:cubicBezTo>
                  <a:cubicBezTo>
                    <a:pt x="5136" y="3901"/>
                    <a:pt x="5111" y="3926"/>
                    <a:pt x="5086" y="3951"/>
                  </a:cubicBezTo>
                  <a:cubicBezTo>
                    <a:pt x="5053" y="4049"/>
                    <a:pt x="5012" y="4140"/>
                    <a:pt x="4971" y="4247"/>
                  </a:cubicBezTo>
                  <a:cubicBezTo>
                    <a:pt x="4560" y="5136"/>
                    <a:pt x="4214" y="6049"/>
                    <a:pt x="3942" y="6979"/>
                  </a:cubicBezTo>
                  <a:cubicBezTo>
                    <a:pt x="3753" y="7613"/>
                    <a:pt x="3597" y="8255"/>
                    <a:pt x="3473" y="8905"/>
                  </a:cubicBezTo>
                  <a:cubicBezTo>
                    <a:pt x="3440" y="9102"/>
                    <a:pt x="3407" y="9292"/>
                    <a:pt x="3375" y="9481"/>
                  </a:cubicBezTo>
                  <a:cubicBezTo>
                    <a:pt x="3333" y="9851"/>
                    <a:pt x="3259" y="10222"/>
                    <a:pt x="3161" y="10584"/>
                  </a:cubicBezTo>
                  <a:cubicBezTo>
                    <a:pt x="3128" y="10699"/>
                    <a:pt x="3086" y="10798"/>
                    <a:pt x="3045" y="10905"/>
                  </a:cubicBezTo>
                  <a:cubicBezTo>
                    <a:pt x="2914" y="11250"/>
                    <a:pt x="2790" y="11612"/>
                    <a:pt x="2675" y="12008"/>
                  </a:cubicBezTo>
                  <a:cubicBezTo>
                    <a:pt x="2543" y="12435"/>
                    <a:pt x="2428" y="12905"/>
                    <a:pt x="2296" y="13481"/>
                  </a:cubicBezTo>
                  <a:lnTo>
                    <a:pt x="2280" y="13579"/>
                  </a:lnTo>
                  <a:lnTo>
                    <a:pt x="2231" y="13497"/>
                  </a:lnTo>
                  <a:cubicBezTo>
                    <a:pt x="2074" y="13209"/>
                    <a:pt x="1967" y="12896"/>
                    <a:pt x="1926" y="12575"/>
                  </a:cubicBezTo>
                  <a:cubicBezTo>
                    <a:pt x="1893" y="12361"/>
                    <a:pt x="1877" y="12131"/>
                    <a:pt x="1877" y="11909"/>
                  </a:cubicBezTo>
                  <a:cubicBezTo>
                    <a:pt x="1869" y="11555"/>
                    <a:pt x="1860" y="11193"/>
                    <a:pt x="1712" y="10872"/>
                  </a:cubicBezTo>
                  <a:cubicBezTo>
                    <a:pt x="1613" y="10691"/>
                    <a:pt x="511" y="9728"/>
                    <a:pt x="157" y="9580"/>
                  </a:cubicBezTo>
                  <a:cubicBezTo>
                    <a:pt x="149" y="9580"/>
                    <a:pt x="140" y="9596"/>
                    <a:pt x="132" y="9613"/>
                  </a:cubicBezTo>
                  <a:cubicBezTo>
                    <a:pt x="124" y="9621"/>
                    <a:pt x="124" y="9629"/>
                    <a:pt x="132" y="9637"/>
                  </a:cubicBezTo>
                  <a:cubicBezTo>
                    <a:pt x="190" y="9786"/>
                    <a:pt x="256" y="9917"/>
                    <a:pt x="330" y="10049"/>
                  </a:cubicBezTo>
                  <a:cubicBezTo>
                    <a:pt x="338" y="10057"/>
                    <a:pt x="338" y="10065"/>
                    <a:pt x="346" y="10065"/>
                  </a:cubicBezTo>
                  <a:lnTo>
                    <a:pt x="428" y="10131"/>
                  </a:lnTo>
                  <a:cubicBezTo>
                    <a:pt x="988" y="10567"/>
                    <a:pt x="1498" y="10995"/>
                    <a:pt x="1506" y="11201"/>
                  </a:cubicBezTo>
                  <a:cubicBezTo>
                    <a:pt x="1506" y="12024"/>
                    <a:pt x="1819" y="13464"/>
                    <a:pt x="2074" y="14073"/>
                  </a:cubicBezTo>
                  <a:cubicBezTo>
                    <a:pt x="2124" y="14205"/>
                    <a:pt x="2140" y="14345"/>
                    <a:pt x="2107" y="14476"/>
                  </a:cubicBezTo>
                  <a:cubicBezTo>
                    <a:pt x="2099" y="14493"/>
                    <a:pt x="2099" y="14501"/>
                    <a:pt x="2091" y="14518"/>
                  </a:cubicBezTo>
                  <a:cubicBezTo>
                    <a:pt x="1860" y="15299"/>
                    <a:pt x="1687" y="17694"/>
                    <a:pt x="1737" y="18237"/>
                  </a:cubicBezTo>
                  <a:cubicBezTo>
                    <a:pt x="1737" y="18476"/>
                    <a:pt x="1753" y="18723"/>
                    <a:pt x="1770" y="19003"/>
                  </a:cubicBezTo>
                  <a:lnTo>
                    <a:pt x="1770" y="19077"/>
                  </a:lnTo>
                  <a:lnTo>
                    <a:pt x="1704" y="19036"/>
                  </a:lnTo>
                  <a:cubicBezTo>
                    <a:pt x="1548" y="18953"/>
                    <a:pt x="1383" y="18879"/>
                    <a:pt x="1218" y="18813"/>
                  </a:cubicBezTo>
                  <a:cubicBezTo>
                    <a:pt x="848" y="18657"/>
                    <a:pt x="502" y="18501"/>
                    <a:pt x="239" y="18163"/>
                  </a:cubicBezTo>
                  <a:cubicBezTo>
                    <a:pt x="223" y="18139"/>
                    <a:pt x="206" y="18122"/>
                    <a:pt x="181" y="18114"/>
                  </a:cubicBezTo>
                  <a:cubicBezTo>
                    <a:pt x="157" y="18114"/>
                    <a:pt x="124" y="18122"/>
                    <a:pt x="74" y="18163"/>
                  </a:cubicBezTo>
                  <a:cubicBezTo>
                    <a:pt x="50" y="18188"/>
                    <a:pt x="25" y="18213"/>
                    <a:pt x="17" y="18246"/>
                  </a:cubicBezTo>
                  <a:cubicBezTo>
                    <a:pt x="0" y="18278"/>
                    <a:pt x="9" y="18311"/>
                    <a:pt x="33" y="18336"/>
                  </a:cubicBezTo>
                  <a:cubicBezTo>
                    <a:pt x="165" y="18451"/>
                    <a:pt x="247" y="18575"/>
                    <a:pt x="404" y="18657"/>
                  </a:cubicBezTo>
                  <a:cubicBezTo>
                    <a:pt x="453" y="18690"/>
                    <a:pt x="502" y="18723"/>
                    <a:pt x="544" y="18748"/>
                  </a:cubicBezTo>
                  <a:cubicBezTo>
                    <a:pt x="840" y="18937"/>
                    <a:pt x="1177" y="19011"/>
                    <a:pt x="1473" y="19184"/>
                  </a:cubicBezTo>
                  <a:cubicBezTo>
                    <a:pt x="1729" y="19340"/>
                    <a:pt x="1926" y="19579"/>
                    <a:pt x="2033" y="19859"/>
                  </a:cubicBezTo>
                  <a:cubicBezTo>
                    <a:pt x="2527" y="21068"/>
                    <a:pt x="3193" y="22204"/>
                    <a:pt x="4008" y="23233"/>
                  </a:cubicBezTo>
                  <a:cubicBezTo>
                    <a:pt x="4099" y="23348"/>
                    <a:pt x="4197" y="23455"/>
                    <a:pt x="4288" y="23562"/>
                  </a:cubicBezTo>
                  <a:cubicBezTo>
                    <a:pt x="4551" y="23858"/>
                    <a:pt x="4823" y="24171"/>
                    <a:pt x="4988" y="24591"/>
                  </a:cubicBezTo>
                  <a:cubicBezTo>
                    <a:pt x="5276" y="25307"/>
                    <a:pt x="5629" y="25998"/>
                    <a:pt x="6049" y="26656"/>
                  </a:cubicBezTo>
                  <a:lnTo>
                    <a:pt x="6082" y="26714"/>
                  </a:lnTo>
                  <a:lnTo>
                    <a:pt x="6016" y="26714"/>
                  </a:lnTo>
                  <a:cubicBezTo>
                    <a:pt x="5720" y="26714"/>
                    <a:pt x="5432" y="26648"/>
                    <a:pt x="5169" y="26516"/>
                  </a:cubicBezTo>
                  <a:cubicBezTo>
                    <a:pt x="4996" y="26434"/>
                    <a:pt x="4839" y="26327"/>
                    <a:pt x="4699" y="26212"/>
                  </a:cubicBezTo>
                  <a:cubicBezTo>
                    <a:pt x="4461" y="26031"/>
                    <a:pt x="4214" y="25841"/>
                    <a:pt x="3885" y="25825"/>
                  </a:cubicBezTo>
                  <a:cubicBezTo>
                    <a:pt x="3712" y="25825"/>
                    <a:pt x="2165" y="26360"/>
                    <a:pt x="1753" y="26648"/>
                  </a:cubicBezTo>
                  <a:cubicBezTo>
                    <a:pt x="1745" y="26648"/>
                    <a:pt x="1737" y="26656"/>
                    <a:pt x="1737" y="26664"/>
                  </a:cubicBezTo>
                  <a:cubicBezTo>
                    <a:pt x="1729" y="26681"/>
                    <a:pt x="1737" y="26689"/>
                    <a:pt x="1745" y="26697"/>
                  </a:cubicBezTo>
                  <a:cubicBezTo>
                    <a:pt x="1850" y="26716"/>
                    <a:pt x="1960" y="26725"/>
                    <a:pt x="2067" y="26725"/>
                  </a:cubicBezTo>
                  <a:cubicBezTo>
                    <a:pt x="2103" y="26725"/>
                    <a:pt x="2138" y="26724"/>
                    <a:pt x="2173" y="26722"/>
                  </a:cubicBezTo>
                  <a:cubicBezTo>
                    <a:pt x="2181" y="26722"/>
                    <a:pt x="2189" y="26722"/>
                    <a:pt x="2198" y="26714"/>
                  </a:cubicBezTo>
                  <a:lnTo>
                    <a:pt x="2338" y="26664"/>
                  </a:lnTo>
                  <a:cubicBezTo>
                    <a:pt x="3059" y="26365"/>
                    <a:pt x="3566" y="26178"/>
                    <a:pt x="3799" y="26178"/>
                  </a:cubicBezTo>
                  <a:cubicBezTo>
                    <a:pt x="3848" y="26178"/>
                    <a:pt x="3885" y="26186"/>
                    <a:pt x="3909" y="26204"/>
                  </a:cubicBezTo>
                  <a:cubicBezTo>
                    <a:pt x="4411" y="26599"/>
                    <a:pt x="5580" y="27101"/>
                    <a:pt x="6230" y="27199"/>
                  </a:cubicBezTo>
                  <a:cubicBezTo>
                    <a:pt x="6354" y="27216"/>
                    <a:pt x="6469" y="27298"/>
                    <a:pt x="6526" y="27405"/>
                  </a:cubicBezTo>
                  <a:cubicBezTo>
                    <a:pt x="6642" y="27619"/>
                    <a:pt x="6765" y="27817"/>
                    <a:pt x="6897" y="28031"/>
                  </a:cubicBezTo>
                  <a:cubicBezTo>
                    <a:pt x="6954" y="28129"/>
                    <a:pt x="9209" y="30944"/>
                    <a:pt x="12098" y="33207"/>
                  </a:cubicBezTo>
                  <a:lnTo>
                    <a:pt x="12444" y="33149"/>
                  </a:lnTo>
                  <a:cubicBezTo>
                    <a:pt x="9522" y="30829"/>
                    <a:pt x="7432" y="27792"/>
                    <a:pt x="7407" y="27751"/>
                  </a:cubicBezTo>
                  <a:cubicBezTo>
                    <a:pt x="7218" y="27446"/>
                    <a:pt x="7012" y="27133"/>
                    <a:pt x="6806" y="26845"/>
                  </a:cubicBezTo>
                  <a:cubicBezTo>
                    <a:pt x="6312" y="26129"/>
                    <a:pt x="5835" y="25455"/>
                    <a:pt x="5621" y="24574"/>
                  </a:cubicBezTo>
                  <a:cubicBezTo>
                    <a:pt x="5564" y="24352"/>
                    <a:pt x="5127" y="23916"/>
                    <a:pt x="4831" y="23628"/>
                  </a:cubicBezTo>
                  <a:cubicBezTo>
                    <a:pt x="4732" y="23537"/>
                    <a:pt x="4642" y="23438"/>
                    <a:pt x="4560" y="23340"/>
                  </a:cubicBezTo>
                  <a:cubicBezTo>
                    <a:pt x="4494" y="23249"/>
                    <a:pt x="4411" y="23175"/>
                    <a:pt x="4337" y="23093"/>
                  </a:cubicBezTo>
                  <a:cubicBezTo>
                    <a:pt x="4090" y="22838"/>
                    <a:pt x="3835" y="22558"/>
                    <a:pt x="3835" y="22072"/>
                  </a:cubicBezTo>
                  <a:cubicBezTo>
                    <a:pt x="3835" y="21686"/>
                    <a:pt x="3885" y="21290"/>
                    <a:pt x="3967" y="20904"/>
                  </a:cubicBezTo>
                  <a:cubicBezTo>
                    <a:pt x="3967" y="20887"/>
                    <a:pt x="3975" y="20863"/>
                    <a:pt x="3975" y="20846"/>
                  </a:cubicBezTo>
                  <a:cubicBezTo>
                    <a:pt x="4140" y="20295"/>
                    <a:pt x="5300" y="19381"/>
                    <a:pt x="6000" y="18838"/>
                  </a:cubicBezTo>
                  <a:cubicBezTo>
                    <a:pt x="6206" y="18673"/>
                    <a:pt x="6378" y="18542"/>
                    <a:pt x="6461" y="18468"/>
                  </a:cubicBezTo>
                  <a:cubicBezTo>
                    <a:pt x="6543" y="18287"/>
                    <a:pt x="6617" y="18097"/>
                    <a:pt x="6683" y="17900"/>
                  </a:cubicBezTo>
                  <a:cubicBezTo>
                    <a:pt x="6839" y="17447"/>
                    <a:pt x="7094" y="16748"/>
                    <a:pt x="7374" y="16147"/>
                  </a:cubicBezTo>
                  <a:cubicBezTo>
                    <a:pt x="7670" y="15480"/>
                    <a:pt x="8032" y="14847"/>
                    <a:pt x="8444" y="14246"/>
                  </a:cubicBezTo>
                  <a:cubicBezTo>
                    <a:pt x="8459" y="14237"/>
                    <a:pt x="8478" y="14232"/>
                    <a:pt x="8506" y="14232"/>
                  </a:cubicBezTo>
                  <a:cubicBezTo>
                    <a:pt x="8557" y="14232"/>
                    <a:pt x="8639" y="14247"/>
                    <a:pt x="8781" y="14279"/>
                  </a:cubicBezTo>
                  <a:lnTo>
                    <a:pt x="8929" y="14304"/>
                  </a:lnTo>
                  <a:lnTo>
                    <a:pt x="8913" y="14271"/>
                  </a:lnTo>
                  <a:lnTo>
                    <a:pt x="8880" y="14262"/>
                  </a:lnTo>
                  <a:cubicBezTo>
                    <a:pt x="8740" y="14246"/>
                    <a:pt x="8600" y="14213"/>
                    <a:pt x="8469" y="14164"/>
                  </a:cubicBezTo>
                  <a:cubicBezTo>
                    <a:pt x="8460" y="14155"/>
                    <a:pt x="9374" y="13234"/>
                    <a:pt x="9613" y="13077"/>
                  </a:cubicBezTo>
                  <a:lnTo>
                    <a:pt x="9629" y="13061"/>
                  </a:lnTo>
                  <a:lnTo>
                    <a:pt x="9629" y="13061"/>
                  </a:lnTo>
                  <a:cubicBezTo>
                    <a:pt x="9497" y="13077"/>
                    <a:pt x="9127" y="13365"/>
                    <a:pt x="8946" y="13407"/>
                  </a:cubicBezTo>
                  <a:lnTo>
                    <a:pt x="8929" y="13407"/>
                  </a:lnTo>
                  <a:lnTo>
                    <a:pt x="8913" y="13398"/>
                  </a:lnTo>
                  <a:cubicBezTo>
                    <a:pt x="8831" y="13341"/>
                    <a:pt x="8691" y="13086"/>
                    <a:pt x="8633" y="12979"/>
                  </a:cubicBezTo>
                  <a:cubicBezTo>
                    <a:pt x="8625" y="12962"/>
                    <a:pt x="8617" y="12954"/>
                    <a:pt x="8600" y="12954"/>
                  </a:cubicBezTo>
                  <a:cubicBezTo>
                    <a:pt x="8596" y="12950"/>
                    <a:pt x="8594" y="12948"/>
                    <a:pt x="8592" y="12948"/>
                  </a:cubicBezTo>
                  <a:cubicBezTo>
                    <a:pt x="8590" y="12948"/>
                    <a:pt x="8588" y="12950"/>
                    <a:pt x="8584" y="12954"/>
                  </a:cubicBezTo>
                  <a:cubicBezTo>
                    <a:pt x="8559" y="12970"/>
                    <a:pt x="8765" y="13332"/>
                    <a:pt x="8814" y="13407"/>
                  </a:cubicBezTo>
                  <a:lnTo>
                    <a:pt x="8823" y="13472"/>
                  </a:lnTo>
                  <a:cubicBezTo>
                    <a:pt x="8263" y="14131"/>
                    <a:pt x="7786" y="14855"/>
                    <a:pt x="7399" y="15629"/>
                  </a:cubicBezTo>
                  <a:cubicBezTo>
                    <a:pt x="7020" y="16361"/>
                    <a:pt x="6699" y="17118"/>
                    <a:pt x="6428" y="17892"/>
                  </a:cubicBezTo>
                  <a:cubicBezTo>
                    <a:pt x="6378" y="18048"/>
                    <a:pt x="6321" y="18204"/>
                    <a:pt x="6247" y="18353"/>
                  </a:cubicBezTo>
                  <a:lnTo>
                    <a:pt x="6041" y="18517"/>
                  </a:lnTo>
                  <a:cubicBezTo>
                    <a:pt x="5415" y="19019"/>
                    <a:pt x="3942" y="20204"/>
                    <a:pt x="3737" y="20830"/>
                  </a:cubicBezTo>
                  <a:cubicBezTo>
                    <a:pt x="3728" y="20871"/>
                    <a:pt x="3712" y="20904"/>
                    <a:pt x="3704" y="20945"/>
                  </a:cubicBezTo>
                  <a:cubicBezTo>
                    <a:pt x="3687" y="20986"/>
                    <a:pt x="3671" y="21052"/>
                    <a:pt x="3663" y="21101"/>
                  </a:cubicBezTo>
                  <a:cubicBezTo>
                    <a:pt x="3646" y="21159"/>
                    <a:pt x="3630" y="21216"/>
                    <a:pt x="3613" y="21274"/>
                  </a:cubicBezTo>
                  <a:cubicBezTo>
                    <a:pt x="3572" y="21414"/>
                    <a:pt x="3514" y="21554"/>
                    <a:pt x="3432" y="21686"/>
                  </a:cubicBezTo>
                  <a:lnTo>
                    <a:pt x="3399" y="21735"/>
                  </a:lnTo>
                  <a:lnTo>
                    <a:pt x="3366" y="21686"/>
                  </a:lnTo>
                  <a:cubicBezTo>
                    <a:pt x="2971" y="21068"/>
                    <a:pt x="2650" y="20418"/>
                    <a:pt x="2395" y="19735"/>
                  </a:cubicBezTo>
                  <a:cubicBezTo>
                    <a:pt x="2362" y="19645"/>
                    <a:pt x="2321" y="19554"/>
                    <a:pt x="2280" y="19464"/>
                  </a:cubicBezTo>
                  <a:cubicBezTo>
                    <a:pt x="2198" y="19299"/>
                    <a:pt x="2132" y="19134"/>
                    <a:pt x="2099" y="18962"/>
                  </a:cubicBezTo>
                  <a:cubicBezTo>
                    <a:pt x="1992" y="18344"/>
                    <a:pt x="1967" y="17711"/>
                    <a:pt x="2033" y="17085"/>
                  </a:cubicBezTo>
                  <a:cubicBezTo>
                    <a:pt x="2033" y="17060"/>
                    <a:pt x="2041" y="17003"/>
                    <a:pt x="2050" y="16921"/>
                  </a:cubicBezTo>
                  <a:cubicBezTo>
                    <a:pt x="2107" y="16147"/>
                    <a:pt x="2214" y="15390"/>
                    <a:pt x="2362" y="14633"/>
                  </a:cubicBezTo>
                  <a:cubicBezTo>
                    <a:pt x="2453" y="14172"/>
                    <a:pt x="2576" y="13678"/>
                    <a:pt x="2724" y="13193"/>
                  </a:cubicBezTo>
                  <a:cubicBezTo>
                    <a:pt x="2889" y="12600"/>
                    <a:pt x="3103" y="12024"/>
                    <a:pt x="3366" y="11473"/>
                  </a:cubicBezTo>
                  <a:cubicBezTo>
                    <a:pt x="3449" y="11324"/>
                    <a:pt x="3514" y="11176"/>
                    <a:pt x="3564" y="11020"/>
                  </a:cubicBezTo>
                  <a:cubicBezTo>
                    <a:pt x="3621" y="10822"/>
                    <a:pt x="3630" y="10608"/>
                    <a:pt x="3580" y="10411"/>
                  </a:cubicBezTo>
                  <a:lnTo>
                    <a:pt x="3580" y="10395"/>
                  </a:lnTo>
                  <a:lnTo>
                    <a:pt x="3588" y="10370"/>
                  </a:lnTo>
                  <a:lnTo>
                    <a:pt x="3597" y="10362"/>
                  </a:lnTo>
                  <a:cubicBezTo>
                    <a:pt x="3770" y="10271"/>
                    <a:pt x="5267" y="9415"/>
                    <a:pt x="6773" y="9061"/>
                  </a:cubicBezTo>
                  <a:cubicBezTo>
                    <a:pt x="7086" y="8954"/>
                    <a:pt x="7613" y="8699"/>
                    <a:pt x="8032" y="8485"/>
                  </a:cubicBezTo>
                  <a:cubicBezTo>
                    <a:pt x="8514" y="8248"/>
                    <a:pt x="8726" y="8146"/>
                    <a:pt x="8800" y="8146"/>
                  </a:cubicBezTo>
                  <a:cubicBezTo>
                    <a:pt x="8805" y="8146"/>
                    <a:pt x="8810" y="8147"/>
                    <a:pt x="8814" y="8148"/>
                  </a:cubicBezTo>
                  <a:cubicBezTo>
                    <a:pt x="8913" y="8189"/>
                    <a:pt x="9012" y="8238"/>
                    <a:pt x="9111" y="8288"/>
                  </a:cubicBezTo>
                  <a:cubicBezTo>
                    <a:pt x="9267" y="8370"/>
                    <a:pt x="9464" y="8469"/>
                    <a:pt x="9571" y="8518"/>
                  </a:cubicBezTo>
                  <a:cubicBezTo>
                    <a:pt x="9604" y="8535"/>
                    <a:pt x="9637" y="8551"/>
                    <a:pt x="9678" y="8568"/>
                  </a:cubicBezTo>
                  <a:cubicBezTo>
                    <a:pt x="9761" y="8609"/>
                    <a:pt x="9843" y="8650"/>
                    <a:pt x="9933" y="8675"/>
                  </a:cubicBezTo>
                  <a:cubicBezTo>
                    <a:pt x="9954" y="8678"/>
                    <a:pt x="9985" y="8680"/>
                    <a:pt x="10020" y="8680"/>
                  </a:cubicBezTo>
                  <a:cubicBezTo>
                    <a:pt x="10137" y="8680"/>
                    <a:pt x="10307" y="8657"/>
                    <a:pt x="10345" y="8600"/>
                  </a:cubicBezTo>
                  <a:lnTo>
                    <a:pt x="10345" y="8600"/>
                  </a:lnTo>
                  <a:lnTo>
                    <a:pt x="10312" y="8609"/>
                  </a:lnTo>
                  <a:cubicBezTo>
                    <a:pt x="10238" y="8635"/>
                    <a:pt x="10159" y="8647"/>
                    <a:pt x="10079" y="8647"/>
                  </a:cubicBezTo>
                  <a:cubicBezTo>
                    <a:pt x="9982" y="8647"/>
                    <a:pt x="9884" y="8628"/>
                    <a:pt x="9794" y="8592"/>
                  </a:cubicBezTo>
                  <a:cubicBezTo>
                    <a:pt x="9752" y="8568"/>
                    <a:pt x="9678" y="8535"/>
                    <a:pt x="9588" y="8485"/>
                  </a:cubicBezTo>
                  <a:cubicBezTo>
                    <a:pt x="9481" y="8436"/>
                    <a:pt x="9349" y="8370"/>
                    <a:pt x="9275" y="8337"/>
                  </a:cubicBezTo>
                  <a:lnTo>
                    <a:pt x="9143" y="8271"/>
                  </a:lnTo>
                  <a:cubicBezTo>
                    <a:pt x="9061" y="8222"/>
                    <a:pt x="8971" y="8181"/>
                    <a:pt x="8888" y="8131"/>
                  </a:cubicBezTo>
                  <a:lnTo>
                    <a:pt x="8814" y="8098"/>
                  </a:lnTo>
                  <a:lnTo>
                    <a:pt x="8880" y="8066"/>
                  </a:lnTo>
                  <a:cubicBezTo>
                    <a:pt x="9292" y="7852"/>
                    <a:pt x="9547" y="7745"/>
                    <a:pt x="9703" y="7720"/>
                  </a:cubicBezTo>
                  <a:cubicBezTo>
                    <a:pt x="9744" y="7712"/>
                    <a:pt x="9769" y="7679"/>
                    <a:pt x="9777" y="7646"/>
                  </a:cubicBezTo>
                  <a:cubicBezTo>
                    <a:pt x="9785" y="7638"/>
                    <a:pt x="9794" y="7621"/>
                    <a:pt x="9802" y="7605"/>
                  </a:cubicBezTo>
                  <a:cubicBezTo>
                    <a:pt x="9810" y="7596"/>
                    <a:pt x="9818" y="7580"/>
                    <a:pt x="9827" y="7564"/>
                  </a:cubicBezTo>
                  <a:lnTo>
                    <a:pt x="9827" y="7564"/>
                  </a:lnTo>
                  <a:cubicBezTo>
                    <a:pt x="9497" y="7654"/>
                    <a:pt x="7448" y="8625"/>
                    <a:pt x="7028" y="8872"/>
                  </a:cubicBezTo>
                  <a:lnTo>
                    <a:pt x="7012" y="8872"/>
                  </a:lnTo>
                  <a:cubicBezTo>
                    <a:pt x="6773" y="8872"/>
                    <a:pt x="4387" y="9572"/>
                    <a:pt x="3638" y="10049"/>
                  </a:cubicBezTo>
                  <a:lnTo>
                    <a:pt x="3572" y="10098"/>
                  </a:lnTo>
                  <a:lnTo>
                    <a:pt x="3580" y="10016"/>
                  </a:lnTo>
                  <a:cubicBezTo>
                    <a:pt x="3588" y="9868"/>
                    <a:pt x="3621" y="9711"/>
                    <a:pt x="3654" y="9572"/>
                  </a:cubicBezTo>
                  <a:lnTo>
                    <a:pt x="3671" y="9465"/>
                  </a:lnTo>
                  <a:cubicBezTo>
                    <a:pt x="3695" y="9341"/>
                    <a:pt x="3712" y="9209"/>
                    <a:pt x="3728" y="9078"/>
                  </a:cubicBezTo>
                  <a:cubicBezTo>
                    <a:pt x="3753" y="8847"/>
                    <a:pt x="3794" y="8625"/>
                    <a:pt x="3852" y="8395"/>
                  </a:cubicBezTo>
                  <a:cubicBezTo>
                    <a:pt x="3926" y="8164"/>
                    <a:pt x="4033" y="7942"/>
                    <a:pt x="4189" y="7753"/>
                  </a:cubicBezTo>
                  <a:cubicBezTo>
                    <a:pt x="4461" y="7432"/>
                    <a:pt x="4765" y="7136"/>
                    <a:pt x="5095" y="6864"/>
                  </a:cubicBezTo>
                  <a:cubicBezTo>
                    <a:pt x="5621" y="6428"/>
                    <a:pt x="6222" y="6280"/>
                    <a:pt x="6782" y="6189"/>
                  </a:cubicBezTo>
                  <a:cubicBezTo>
                    <a:pt x="6814" y="6181"/>
                    <a:pt x="6938" y="6123"/>
                    <a:pt x="7086" y="6049"/>
                  </a:cubicBezTo>
                  <a:cubicBezTo>
                    <a:pt x="7654" y="5778"/>
                    <a:pt x="8839" y="5210"/>
                    <a:pt x="9983" y="4889"/>
                  </a:cubicBezTo>
                  <a:cubicBezTo>
                    <a:pt x="10921" y="4601"/>
                    <a:pt x="11892" y="4420"/>
                    <a:pt x="12863" y="4354"/>
                  </a:cubicBezTo>
                  <a:lnTo>
                    <a:pt x="12946" y="4354"/>
                  </a:lnTo>
                  <a:cubicBezTo>
                    <a:pt x="12946" y="4354"/>
                    <a:pt x="12947" y="4354"/>
                    <a:pt x="12948" y="4354"/>
                  </a:cubicBezTo>
                  <a:cubicBezTo>
                    <a:pt x="13056" y="4354"/>
                    <a:pt x="13283" y="4947"/>
                    <a:pt x="13316" y="5021"/>
                  </a:cubicBezTo>
                  <a:cubicBezTo>
                    <a:pt x="13332" y="4996"/>
                    <a:pt x="13349" y="4971"/>
                    <a:pt x="13365" y="4938"/>
                  </a:cubicBezTo>
                  <a:lnTo>
                    <a:pt x="13357" y="4914"/>
                  </a:lnTo>
                  <a:cubicBezTo>
                    <a:pt x="13250" y="4650"/>
                    <a:pt x="13209" y="4535"/>
                    <a:pt x="13217" y="4486"/>
                  </a:cubicBezTo>
                  <a:cubicBezTo>
                    <a:pt x="13217" y="4477"/>
                    <a:pt x="13217" y="4461"/>
                    <a:pt x="13225" y="4453"/>
                  </a:cubicBezTo>
                  <a:cubicBezTo>
                    <a:pt x="13234" y="4420"/>
                    <a:pt x="13250" y="4395"/>
                    <a:pt x="13283" y="4379"/>
                  </a:cubicBezTo>
                  <a:cubicBezTo>
                    <a:pt x="13294" y="4376"/>
                    <a:pt x="13305" y="4375"/>
                    <a:pt x="13316" y="4375"/>
                  </a:cubicBezTo>
                  <a:cubicBezTo>
                    <a:pt x="13346" y="4375"/>
                    <a:pt x="13376" y="4383"/>
                    <a:pt x="13406" y="4395"/>
                  </a:cubicBezTo>
                  <a:cubicBezTo>
                    <a:pt x="13431" y="4407"/>
                    <a:pt x="13460" y="4414"/>
                    <a:pt x="13490" y="4414"/>
                  </a:cubicBezTo>
                  <a:cubicBezTo>
                    <a:pt x="13520" y="4414"/>
                    <a:pt x="13550" y="4407"/>
                    <a:pt x="13579" y="4395"/>
                  </a:cubicBezTo>
                  <a:cubicBezTo>
                    <a:pt x="13608" y="4385"/>
                    <a:pt x="13640" y="4382"/>
                    <a:pt x="13673" y="4382"/>
                  </a:cubicBezTo>
                  <a:cubicBezTo>
                    <a:pt x="13696" y="4382"/>
                    <a:pt x="13720" y="4384"/>
                    <a:pt x="13744" y="4387"/>
                  </a:cubicBezTo>
                  <a:cubicBezTo>
                    <a:pt x="13890" y="4413"/>
                    <a:pt x="14039" y="4425"/>
                    <a:pt x="14187" y="4425"/>
                  </a:cubicBezTo>
                  <a:cubicBezTo>
                    <a:pt x="14323" y="4425"/>
                    <a:pt x="14458" y="4415"/>
                    <a:pt x="14591" y="4395"/>
                  </a:cubicBezTo>
                  <a:cubicBezTo>
                    <a:pt x="14764" y="4379"/>
                    <a:pt x="14937" y="4370"/>
                    <a:pt x="15110" y="4370"/>
                  </a:cubicBezTo>
                  <a:cubicBezTo>
                    <a:pt x="15143" y="4370"/>
                    <a:pt x="15184" y="4379"/>
                    <a:pt x="15217" y="4387"/>
                  </a:cubicBezTo>
                  <a:cubicBezTo>
                    <a:pt x="15126" y="4305"/>
                    <a:pt x="15028" y="4239"/>
                    <a:pt x="14929" y="4173"/>
                  </a:cubicBezTo>
                  <a:cubicBezTo>
                    <a:pt x="14896" y="4173"/>
                    <a:pt x="14863" y="4181"/>
                    <a:pt x="14830" y="4189"/>
                  </a:cubicBezTo>
                  <a:cubicBezTo>
                    <a:pt x="14755" y="4204"/>
                    <a:pt x="14679" y="4218"/>
                    <a:pt x="14602" y="4218"/>
                  </a:cubicBezTo>
                  <a:cubicBezTo>
                    <a:pt x="14510" y="4218"/>
                    <a:pt x="14418" y="4198"/>
                    <a:pt x="14328" y="4140"/>
                  </a:cubicBezTo>
                  <a:lnTo>
                    <a:pt x="14312" y="4124"/>
                  </a:lnTo>
                  <a:lnTo>
                    <a:pt x="14312" y="4099"/>
                  </a:lnTo>
                  <a:cubicBezTo>
                    <a:pt x="14312" y="4082"/>
                    <a:pt x="14312" y="4066"/>
                    <a:pt x="14320" y="4058"/>
                  </a:cubicBezTo>
                  <a:cubicBezTo>
                    <a:pt x="14402" y="3860"/>
                    <a:pt x="14493" y="3663"/>
                    <a:pt x="14600" y="3482"/>
                  </a:cubicBezTo>
                  <a:cubicBezTo>
                    <a:pt x="14600" y="3473"/>
                    <a:pt x="14608" y="3473"/>
                    <a:pt x="14608" y="3465"/>
                  </a:cubicBezTo>
                  <a:cubicBezTo>
                    <a:pt x="14616" y="3449"/>
                    <a:pt x="14616" y="3432"/>
                    <a:pt x="14608" y="3416"/>
                  </a:cubicBezTo>
                  <a:cubicBezTo>
                    <a:pt x="14575" y="3416"/>
                    <a:pt x="14542" y="3408"/>
                    <a:pt x="14509" y="3399"/>
                  </a:cubicBezTo>
                  <a:cubicBezTo>
                    <a:pt x="14501" y="3399"/>
                    <a:pt x="14484" y="3408"/>
                    <a:pt x="14476" y="3432"/>
                  </a:cubicBezTo>
                  <a:cubicBezTo>
                    <a:pt x="14394" y="3679"/>
                    <a:pt x="14188" y="4247"/>
                    <a:pt x="13958" y="4247"/>
                  </a:cubicBezTo>
                  <a:lnTo>
                    <a:pt x="13941" y="4247"/>
                  </a:lnTo>
                  <a:cubicBezTo>
                    <a:pt x="13909" y="4231"/>
                    <a:pt x="13753" y="4224"/>
                    <a:pt x="13530" y="4224"/>
                  </a:cubicBezTo>
                  <a:cubicBezTo>
                    <a:pt x="12839" y="4224"/>
                    <a:pt x="11513" y="4290"/>
                    <a:pt x="11333" y="4346"/>
                  </a:cubicBezTo>
                  <a:lnTo>
                    <a:pt x="11333" y="4370"/>
                  </a:lnTo>
                  <a:lnTo>
                    <a:pt x="11291" y="4370"/>
                  </a:lnTo>
                  <a:cubicBezTo>
                    <a:pt x="10197" y="4412"/>
                    <a:pt x="7135" y="5835"/>
                    <a:pt x="6897" y="5975"/>
                  </a:cubicBezTo>
                  <a:lnTo>
                    <a:pt x="6880" y="5975"/>
                  </a:lnTo>
                  <a:cubicBezTo>
                    <a:pt x="6222" y="6033"/>
                    <a:pt x="5597" y="6247"/>
                    <a:pt x="5037" y="6592"/>
                  </a:cubicBezTo>
                  <a:cubicBezTo>
                    <a:pt x="4963" y="6642"/>
                    <a:pt x="4881" y="6691"/>
                    <a:pt x="4806" y="6749"/>
                  </a:cubicBezTo>
                  <a:cubicBezTo>
                    <a:pt x="4650" y="6880"/>
                    <a:pt x="4469" y="6987"/>
                    <a:pt x="4280" y="7053"/>
                  </a:cubicBezTo>
                  <a:lnTo>
                    <a:pt x="4206" y="7078"/>
                  </a:lnTo>
                  <a:lnTo>
                    <a:pt x="4230" y="7004"/>
                  </a:lnTo>
                  <a:cubicBezTo>
                    <a:pt x="4477" y="6123"/>
                    <a:pt x="4806" y="5267"/>
                    <a:pt x="5210" y="4445"/>
                  </a:cubicBezTo>
                  <a:cubicBezTo>
                    <a:pt x="5259" y="4338"/>
                    <a:pt x="5308" y="4222"/>
                    <a:pt x="5358" y="4107"/>
                  </a:cubicBezTo>
                  <a:cubicBezTo>
                    <a:pt x="5440" y="3901"/>
                    <a:pt x="5547" y="3696"/>
                    <a:pt x="5671" y="3506"/>
                  </a:cubicBezTo>
                  <a:cubicBezTo>
                    <a:pt x="6090" y="2873"/>
                    <a:pt x="6584" y="2297"/>
                    <a:pt x="7144" y="1786"/>
                  </a:cubicBezTo>
                  <a:cubicBezTo>
                    <a:pt x="7275" y="1671"/>
                    <a:pt x="7399" y="1539"/>
                    <a:pt x="7522" y="1408"/>
                  </a:cubicBezTo>
                  <a:cubicBezTo>
                    <a:pt x="7893" y="1021"/>
                    <a:pt x="8279" y="626"/>
                    <a:pt x="8790" y="494"/>
                  </a:cubicBezTo>
                  <a:cubicBezTo>
                    <a:pt x="8831" y="486"/>
                    <a:pt x="8962" y="420"/>
                    <a:pt x="8979" y="346"/>
                  </a:cubicBezTo>
                  <a:cubicBezTo>
                    <a:pt x="8987" y="338"/>
                    <a:pt x="8987" y="321"/>
                    <a:pt x="8979" y="313"/>
                  </a:cubicBezTo>
                  <a:cubicBezTo>
                    <a:pt x="8962" y="272"/>
                    <a:pt x="8954" y="223"/>
                    <a:pt x="8954" y="182"/>
                  </a:cubicBezTo>
                  <a:cubicBezTo>
                    <a:pt x="8954" y="99"/>
                    <a:pt x="8897" y="25"/>
                    <a:pt x="8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 rot="10800000">
              <a:off x="7450803" y="821017"/>
              <a:ext cx="213673" cy="220517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 rot="10800000">
              <a:off x="7553333" y="844365"/>
              <a:ext cx="93294" cy="97442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 rot="-9125747">
              <a:off x="7204467" y="588381"/>
              <a:ext cx="86924" cy="83628"/>
            </a:xfrm>
            <a:custGeom>
              <a:rect b="b" l="l" r="r" t="t"/>
              <a:pathLst>
                <a:path extrusionOk="0" h="1370" w="1424">
                  <a:moveTo>
                    <a:pt x="1119" y="0"/>
                  </a:moveTo>
                  <a:cubicBezTo>
                    <a:pt x="1055" y="0"/>
                    <a:pt x="990" y="12"/>
                    <a:pt x="938" y="28"/>
                  </a:cubicBezTo>
                  <a:cubicBezTo>
                    <a:pt x="864" y="53"/>
                    <a:pt x="807" y="78"/>
                    <a:pt x="741" y="119"/>
                  </a:cubicBezTo>
                  <a:cubicBezTo>
                    <a:pt x="626" y="152"/>
                    <a:pt x="511" y="193"/>
                    <a:pt x="395" y="242"/>
                  </a:cubicBezTo>
                  <a:cubicBezTo>
                    <a:pt x="272" y="292"/>
                    <a:pt x="157" y="382"/>
                    <a:pt x="83" y="497"/>
                  </a:cubicBezTo>
                  <a:cubicBezTo>
                    <a:pt x="0" y="621"/>
                    <a:pt x="41" y="794"/>
                    <a:pt x="173" y="868"/>
                  </a:cubicBezTo>
                  <a:cubicBezTo>
                    <a:pt x="198" y="884"/>
                    <a:pt x="222" y="892"/>
                    <a:pt x="247" y="909"/>
                  </a:cubicBezTo>
                  <a:cubicBezTo>
                    <a:pt x="247" y="917"/>
                    <a:pt x="255" y="917"/>
                    <a:pt x="264" y="925"/>
                  </a:cubicBezTo>
                  <a:cubicBezTo>
                    <a:pt x="239" y="933"/>
                    <a:pt x="222" y="999"/>
                    <a:pt x="214" y="1024"/>
                  </a:cubicBezTo>
                  <a:cubicBezTo>
                    <a:pt x="206" y="1057"/>
                    <a:pt x="206" y="1090"/>
                    <a:pt x="214" y="1131"/>
                  </a:cubicBezTo>
                  <a:cubicBezTo>
                    <a:pt x="247" y="1271"/>
                    <a:pt x="371" y="1370"/>
                    <a:pt x="519" y="1370"/>
                  </a:cubicBezTo>
                  <a:cubicBezTo>
                    <a:pt x="667" y="1353"/>
                    <a:pt x="807" y="1287"/>
                    <a:pt x="914" y="1180"/>
                  </a:cubicBezTo>
                  <a:cubicBezTo>
                    <a:pt x="1029" y="1082"/>
                    <a:pt x="1128" y="975"/>
                    <a:pt x="1210" y="851"/>
                  </a:cubicBezTo>
                  <a:cubicBezTo>
                    <a:pt x="1301" y="720"/>
                    <a:pt x="1366" y="571"/>
                    <a:pt x="1408" y="423"/>
                  </a:cubicBezTo>
                  <a:cubicBezTo>
                    <a:pt x="1424" y="341"/>
                    <a:pt x="1416" y="250"/>
                    <a:pt x="1383" y="176"/>
                  </a:cubicBezTo>
                  <a:cubicBezTo>
                    <a:pt x="1375" y="127"/>
                    <a:pt x="1350" y="86"/>
                    <a:pt x="1309" y="53"/>
                  </a:cubicBezTo>
                  <a:cubicBezTo>
                    <a:pt x="1257" y="14"/>
                    <a:pt x="1188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 rot="-3412725">
              <a:off x="8300330" y="1104486"/>
              <a:ext cx="61349" cy="831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 rot="10800000">
              <a:off x="7032124" y="1097650"/>
              <a:ext cx="246154" cy="261610"/>
            </a:xfrm>
            <a:custGeom>
              <a:rect b="b" l="l" r="r" t="t"/>
              <a:pathLst>
                <a:path extrusionOk="0" h="2521" w="2372">
                  <a:moveTo>
                    <a:pt x="1235" y="1"/>
                  </a:moveTo>
                  <a:cubicBezTo>
                    <a:pt x="1215" y="1"/>
                    <a:pt x="1196" y="2"/>
                    <a:pt x="1178" y="3"/>
                  </a:cubicBezTo>
                  <a:cubicBezTo>
                    <a:pt x="1046" y="11"/>
                    <a:pt x="914" y="52"/>
                    <a:pt x="799" y="134"/>
                  </a:cubicBezTo>
                  <a:cubicBezTo>
                    <a:pt x="733" y="184"/>
                    <a:pt x="676" y="250"/>
                    <a:pt x="643" y="332"/>
                  </a:cubicBezTo>
                  <a:cubicBezTo>
                    <a:pt x="604" y="320"/>
                    <a:pt x="565" y="314"/>
                    <a:pt x="526" y="314"/>
                  </a:cubicBezTo>
                  <a:cubicBezTo>
                    <a:pt x="383" y="314"/>
                    <a:pt x="247" y="395"/>
                    <a:pt x="182" y="538"/>
                  </a:cubicBezTo>
                  <a:cubicBezTo>
                    <a:pt x="108" y="686"/>
                    <a:pt x="100" y="867"/>
                    <a:pt x="165" y="1023"/>
                  </a:cubicBezTo>
                  <a:cubicBezTo>
                    <a:pt x="133" y="1064"/>
                    <a:pt x="100" y="1106"/>
                    <a:pt x="75" y="1155"/>
                  </a:cubicBezTo>
                  <a:cubicBezTo>
                    <a:pt x="42" y="1221"/>
                    <a:pt x="26" y="1295"/>
                    <a:pt x="17" y="1361"/>
                  </a:cubicBezTo>
                  <a:cubicBezTo>
                    <a:pt x="1" y="1501"/>
                    <a:pt x="34" y="1632"/>
                    <a:pt x="108" y="1747"/>
                  </a:cubicBezTo>
                  <a:cubicBezTo>
                    <a:pt x="165" y="1871"/>
                    <a:pt x="256" y="1978"/>
                    <a:pt x="355" y="2077"/>
                  </a:cubicBezTo>
                  <a:cubicBezTo>
                    <a:pt x="438" y="2137"/>
                    <a:pt x="534" y="2176"/>
                    <a:pt x="638" y="2176"/>
                  </a:cubicBezTo>
                  <a:cubicBezTo>
                    <a:pt x="648" y="2176"/>
                    <a:pt x="658" y="2176"/>
                    <a:pt x="667" y="2175"/>
                  </a:cubicBezTo>
                  <a:cubicBezTo>
                    <a:pt x="676" y="2274"/>
                    <a:pt x="725" y="2365"/>
                    <a:pt x="807" y="2422"/>
                  </a:cubicBezTo>
                  <a:cubicBezTo>
                    <a:pt x="890" y="2488"/>
                    <a:pt x="988" y="2521"/>
                    <a:pt x="1095" y="2521"/>
                  </a:cubicBezTo>
                  <a:cubicBezTo>
                    <a:pt x="1309" y="2521"/>
                    <a:pt x="1515" y="2472"/>
                    <a:pt x="1704" y="2365"/>
                  </a:cubicBezTo>
                  <a:cubicBezTo>
                    <a:pt x="1885" y="2274"/>
                    <a:pt x="2034" y="2126"/>
                    <a:pt x="2124" y="1945"/>
                  </a:cubicBezTo>
                  <a:cubicBezTo>
                    <a:pt x="2174" y="1854"/>
                    <a:pt x="2198" y="1756"/>
                    <a:pt x="2206" y="1649"/>
                  </a:cubicBezTo>
                  <a:cubicBezTo>
                    <a:pt x="2215" y="1599"/>
                    <a:pt x="2206" y="1550"/>
                    <a:pt x="2198" y="1492"/>
                  </a:cubicBezTo>
                  <a:cubicBezTo>
                    <a:pt x="2198" y="1484"/>
                    <a:pt x="2198" y="1468"/>
                    <a:pt x="2190" y="1451"/>
                  </a:cubicBezTo>
                  <a:cubicBezTo>
                    <a:pt x="2264" y="1402"/>
                    <a:pt x="2313" y="1328"/>
                    <a:pt x="2338" y="1237"/>
                  </a:cubicBezTo>
                  <a:cubicBezTo>
                    <a:pt x="2371" y="1114"/>
                    <a:pt x="2363" y="982"/>
                    <a:pt x="2313" y="867"/>
                  </a:cubicBezTo>
                  <a:cubicBezTo>
                    <a:pt x="2264" y="743"/>
                    <a:pt x="2198" y="628"/>
                    <a:pt x="2116" y="529"/>
                  </a:cubicBezTo>
                  <a:cubicBezTo>
                    <a:pt x="2042" y="431"/>
                    <a:pt x="1943" y="373"/>
                    <a:pt x="1828" y="348"/>
                  </a:cubicBezTo>
                  <a:cubicBezTo>
                    <a:pt x="1767" y="97"/>
                    <a:pt x="1474" y="1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 rot="10800000">
              <a:off x="7150843" y="1214601"/>
              <a:ext cx="112907" cy="114150"/>
            </a:xfrm>
            <a:custGeom>
              <a:rect b="b" l="l" r="r" t="t"/>
              <a:pathLst>
                <a:path extrusionOk="0" h="1100" w="1088">
                  <a:moveTo>
                    <a:pt x="519" y="1"/>
                  </a:moveTo>
                  <a:cubicBezTo>
                    <a:pt x="513" y="1"/>
                    <a:pt x="507" y="5"/>
                    <a:pt x="503" y="13"/>
                  </a:cubicBezTo>
                  <a:cubicBezTo>
                    <a:pt x="486" y="21"/>
                    <a:pt x="486" y="38"/>
                    <a:pt x="503" y="46"/>
                  </a:cubicBezTo>
                  <a:cubicBezTo>
                    <a:pt x="766" y="301"/>
                    <a:pt x="947" y="639"/>
                    <a:pt x="1013" y="1001"/>
                  </a:cubicBezTo>
                  <a:cubicBezTo>
                    <a:pt x="709" y="844"/>
                    <a:pt x="371" y="754"/>
                    <a:pt x="25" y="729"/>
                  </a:cubicBezTo>
                  <a:cubicBezTo>
                    <a:pt x="17" y="729"/>
                    <a:pt x="1" y="746"/>
                    <a:pt x="1" y="754"/>
                  </a:cubicBezTo>
                  <a:cubicBezTo>
                    <a:pt x="1" y="770"/>
                    <a:pt x="9" y="779"/>
                    <a:pt x="25" y="787"/>
                  </a:cubicBezTo>
                  <a:cubicBezTo>
                    <a:pt x="379" y="803"/>
                    <a:pt x="725" y="902"/>
                    <a:pt x="1038" y="1075"/>
                  </a:cubicBezTo>
                  <a:lnTo>
                    <a:pt x="1087" y="1100"/>
                  </a:lnTo>
                  <a:lnTo>
                    <a:pt x="1079" y="1042"/>
                  </a:lnTo>
                  <a:cubicBezTo>
                    <a:pt x="1013" y="647"/>
                    <a:pt x="824" y="285"/>
                    <a:pt x="536" y="13"/>
                  </a:cubicBezTo>
                  <a:cubicBezTo>
                    <a:pt x="532" y="5"/>
                    <a:pt x="525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 rot="10800000">
              <a:off x="7153438" y="1136044"/>
              <a:ext cx="57284" cy="87169"/>
            </a:xfrm>
            <a:custGeom>
              <a:rect b="b" l="l" r="r" t="t"/>
              <a:pathLst>
                <a:path extrusionOk="0" h="840" w="552">
                  <a:moveTo>
                    <a:pt x="527" y="0"/>
                  </a:moveTo>
                  <a:cubicBezTo>
                    <a:pt x="510" y="0"/>
                    <a:pt x="494" y="8"/>
                    <a:pt x="494" y="25"/>
                  </a:cubicBezTo>
                  <a:cubicBezTo>
                    <a:pt x="436" y="329"/>
                    <a:pt x="263" y="601"/>
                    <a:pt x="8" y="790"/>
                  </a:cubicBezTo>
                  <a:cubicBezTo>
                    <a:pt x="0" y="799"/>
                    <a:pt x="0" y="815"/>
                    <a:pt x="8" y="831"/>
                  </a:cubicBezTo>
                  <a:cubicBezTo>
                    <a:pt x="8" y="831"/>
                    <a:pt x="16" y="840"/>
                    <a:pt x="25" y="840"/>
                  </a:cubicBezTo>
                  <a:cubicBezTo>
                    <a:pt x="33" y="840"/>
                    <a:pt x="41" y="840"/>
                    <a:pt x="41" y="831"/>
                  </a:cubicBezTo>
                  <a:cubicBezTo>
                    <a:pt x="305" y="634"/>
                    <a:pt x="486" y="354"/>
                    <a:pt x="543" y="33"/>
                  </a:cubicBezTo>
                  <a:cubicBezTo>
                    <a:pt x="551" y="17"/>
                    <a:pt x="543" y="8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 rot="10800000">
              <a:off x="7050078" y="1208581"/>
              <a:ext cx="108549" cy="17226"/>
            </a:xfrm>
            <a:custGeom>
              <a:rect b="b" l="l" r="r" t="t"/>
              <a:pathLst>
                <a:path extrusionOk="0" h="166" w="1046">
                  <a:moveTo>
                    <a:pt x="402" y="0"/>
                  </a:moveTo>
                  <a:cubicBezTo>
                    <a:pt x="275" y="0"/>
                    <a:pt x="148" y="14"/>
                    <a:pt x="25" y="42"/>
                  </a:cubicBezTo>
                  <a:cubicBezTo>
                    <a:pt x="8" y="42"/>
                    <a:pt x="0" y="58"/>
                    <a:pt x="0" y="75"/>
                  </a:cubicBezTo>
                  <a:cubicBezTo>
                    <a:pt x="8" y="83"/>
                    <a:pt x="17" y="91"/>
                    <a:pt x="33" y="91"/>
                  </a:cubicBezTo>
                  <a:cubicBezTo>
                    <a:pt x="156" y="63"/>
                    <a:pt x="281" y="49"/>
                    <a:pt x="405" y="49"/>
                  </a:cubicBezTo>
                  <a:cubicBezTo>
                    <a:pt x="612" y="49"/>
                    <a:pt x="817" y="88"/>
                    <a:pt x="1012" y="165"/>
                  </a:cubicBezTo>
                  <a:lnTo>
                    <a:pt x="1021" y="165"/>
                  </a:lnTo>
                  <a:cubicBezTo>
                    <a:pt x="1029" y="165"/>
                    <a:pt x="1037" y="165"/>
                    <a:pt x="1045" y="157"/>
                  </a:cubicBezTo>
                  <a:cubicBezTo>
                    <a:pt x="1045" y="140"/>
                    <a:pt x="1045" y="124"/>
                    <a:pt x="1029" y="116"/>
                  </a:cubicBezTo>
                  <a:cubicBezTo>
                    <a:pt x="828" y="39"/>
                    <a:pt x="615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 rot="10800000">
              <a:off x="7089409" y="1217195"/>
              <a:ext cx="65897" cy="106782"/>
            </a:xfrm>
            <a:custGeom>
              <a:rect b="b" l="l" r="r" t="t"/>
              <a:pathLst>
                <a:path extrusionOk="0" h="1029" w="635">
                  <a:moveTo>
                    <a:pt x="610" y="0"/>
                  </a:moveTo>
                  <a:cubicBezTo>
                    <a:pt x="593" y="0"/>
                    <a:pt x="585" y="8"/>
                    <a:pt x="577" y="17"/>
                  </a:cubicBezTo>
                  <a:cubicBezTo>
                    <a:pt x="478" y="379"/>
                    <a:pt x="281" y="716"/>
                    <a:pt x="17" y="979"/>
                  </a:cubicBezTo>
                  <a:cubicBezTo>
                    <a:pt x="1" y="988"/>
                    <a:pt x="1" y="1004"/>
                    <a:pt x="17" y="1021"/>
                  </a:cubicBezTo>
                  <a:cubicBezTo>
                    <a:pt x="17" y="1021"/>
                    <a:pt x="26" y="1029"/>
                    <a:pt x="34" y="1029"/>
                  </a:cubicBezTo>
                  <a:cubicBezTo>
                    <a:pt x="42" y="1029"/>
                    <a:pt x="42" y="1021"/>
                    <a:pt x="50" y="1021"/>
                  </a:cubicBezTo>
                  <a:cubicBezTo>
                    <a:pt x="322" y="741"/>
                    <a:pt x="528" y="403"/>
                    <a:pt x="626" y="33"/>
                  </a:cubicBezTo>
                  <a:cubicBezTo>
                    <a:pt x="635" y="17"/>
                    <a:pt x="626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 rot="10800000">
              <a:off x="7092833" y="1203497"/>
              <a:ext cx="70982" cy="88103"/>
            </a:xfrm>
            <a:custGeom>
              <a:rect b="b" l="l" r="r" t="t"/>
              <a:pathLst>
                <a:path extrusionOk="0" h="849" w="684">
                  <a:moveTo>
                    <a:pt x="42" y="1"/>
                  </a:moveTo>
                  <a:lnTo>
                    <a:pt x="25" y="9"/>
                  </a:lnTo>
                  <a:cubicBezTo>
                    <a:pt x="206" y="272"/>
                    <a:pt x="99" y="552"/>
                    <a:pt x="9" y="692"/>
                  </a:cubicBezTo>
                  <a:lnTo>
                    <a:pt x="1" y="717"/>
                  </a:lnTo>
                  <a:lnTo>
                    <a:pt x="25" y="717"/>
                  </a:lnTo>
                  <a:cubicBezTo>
                    <a:pt x="115" y="697"/>
                    <a:pt x="200" y="685"/>
                    <a:pt x="278" y="685"/>
                  </a:cubicBezTo>
                  <a:cubicBezTo>
                    <a:pt x="429" y="685"/>
                    <a:pt x="559" y="729"/>
                    <a:pt x="667" y="849"/>
                  </a:cubicBezTo>
                  <a:lnTo>
                    <a:pt x="684" y="832"/>
                  </a:lnTo>
                  <a:cubicBezTo>
                    <a:pt x="563" y="700"/>
                    <a:pt x="420" y="660"/>
                    <a:pt x="270" y="660"/>
                  </a:cubicBezTo>
                  <a:cubicBezTo>
                    <a:pt x="195" y="660"/>
                    <a:pt x="119" y="670"/>
                    <a:pt x="42" y="684"/>
                  </a:cubicBezTo>
                  <a:cubicBezTo>
                    <a:pt x="182" y="437"/>
                    <a:pt x="182" y="198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 rot="10800000">
              <a:off x="7116702" y="1215431"/>
              <a:ext cx="43689" cy="71811"/>
            </a:xfrm>
            <a:custGeom>
              <a:rect b="b" l="l" r="r" t="t"/>
              <a:pathLst>
                <a:path extrusionOk="0" h="692" w="421">
                  <a:moveTo>
                    <a:pt x="371" y="0"/>
                  </a:moveTo>
                  <a:cubicBezTo>
                    <a:pt x="420" y="280"/>
                    <a:pt x="264" y="551"/>
                    <a:pt x="1" y="667"/>
                  </a:cubicBezTo>
                  <a:lnTo>
                    <a:pt x="9" y="691"/>
                  </a:lnTo>
                  <a:cubicBezTo>
                    <a:pt x="140" y="634"/>
                    <a:pt x="256" y="535"/>
                    <a:pt x="322" y="412"/>
                  </a:cubicBezTo>
                  <a:cubicBezTo>
                    <a:pt x="396" y="280"/>
                    <a:pt x="420" y="14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 rot="10800000">
              <a:off x="7159457" y="1214600"/>
              <a:ext cx="63303" cy="47528"/>
            </a:xfrm>
            <a:custGeom>
              <a:rect b="b" l="l" r="r" t="t"/>
              <a:pathLst>
                <a:path extrusionOk="0" h="458" w="610">
                  <a:moveTo>
                    <a:pt x="67" y="1"/>
                  </a:moveTo>
                  <a:cubicBezTo>
                    <a:pt x="45" y="1"/>
                    <a:pt x="23" y="2"/>
                    <a:pt x="1" y="5"/>
                  </a:cubicBezTo>
                  <a:lnTo>
                    <a:pt x="1" y="30"/>
                  </a:lnTo>
                  <a:cubicBezTo>
                    <a:pt x="20" y="27"/>
                    <a:pt x="40" y="26"/>
                    <a:pt x="59" y="26"/>
                  </a:cubicBezTo>
                  <a:cubicBezTo>
                    <a:pt x="171" y="26"/>
                    <a:pt x="280" y="65"/>
                    <a:pt x="371" y="128"/>
                  </a:cubicBezTo>
                  <a:cubicBezTo>
                    <a:pt x="478" y="211"/>
                    <a:pt x="560" y="326"/>
                    <a:pt x="585" y="458"/>
                  </a:cubicBezTo>
                  <a:lnTo>
                    <a:pt x="610" y="441"/>
                  </a:lnTo>
                  <a:cubicBezTo>
                    <a:pt x="585" y="309"/>
                    <a:pt x="503" y="186"/>
                    <a:pt x="388" y="104"/>
                  </a:cubicBezTo>
                  <a:cubicBezTo>
                    <a:pt x="292" y="35"/>
                    <a:pt x="178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 rot="10800000">
              <a:off x="7149183" y="1161676"/>
              <a:ext cx="17227" cy="58113"/>
            </a:xfrm>
            <a:custGeom>
              <a:rect b="b" l="l" r="r" t="t"/>
              <a:pathLst>
                <a:path extrusionOk="0" h="560" w="166">
                  <a:moveTo>
                    <a:pt x="75" y="0"/>
                  </a:moveTo>
                  <a:lnTo>
                    <a:pt x="50" y="17"/>
                  </a:lnTo>
                  <a:cubicBezTo>
                    <a:pt x="108" y="91"/>
                    <a:pt x="141" y="189"/>
                    <a:pt x="133" y="288"/>
                  </a:cubicBezTo>
                  <a:cubicBezTo>
                    <a:pt x="116" y="387"/>
                    <a:pt x="75" y="477"/>
                    <a:pt x="1" y="543"/>
                  </a:cubicBezTo>
                  <a:lnTo>
                    <a:pt x="17" y="560"/>
                  </a:lnTo>
                  <a:cubicBezTo>
                    <a:pt x="92" y="486"/>
                    <a:pt x="141" y="395"/>
                    <a:pt x="157" y="288"/>
                  </a:cubicBezTo>
                  <a:cubicBezTo>
                    <a:pt x="166" y="189"/>
                    <a:pt x="133" y="82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 rot="10800000">
              <a:off x="7115871" y="1165931"/>
              <a:ext cx="44519" cy="52198"/>
            </a:xfrm>
            <a:custGeom>
              <a:rect b="b" l="l" r="r" t="t"/>
              <a:pathLst>
                <a:path extrusionOk="0" h="503" w="429">
                  <a:moveTo>
                    <a:pt x="1" y="1"/>
                  </a:moveTo>
                  <a:lnTo>
                    <a:pt x="1" y="25"/>
                  </a:lnTo>
                  <a:cubicBezTo>
                    <a:pt x="239" y="42"/>
                    <a:pt x="404" y="264"/>
                    <a:pt x="346" y="494"/>
                  </a:cubicBezTo>
                  <a:lnTo>
                    <a:pt x="371" y="503"/>
                  </a:lnTo>
                  <a:cubicBezTo>
                    <a:pt x="429" y="256"/>
                    <a:pt x="256" y="1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 rot="10800000">
              <a:off x="7217571" y="1254553"/>
              <a:ext cx="11623" cy="6849"/>
            </a:xfrm>
            <a:custGeom>
              <a:rect b="b" l="l" r="r" t="t"/>
              <a:pathLst>
                <a:path extrusionOk="0" h="66" w="112">
                  <a:moveTo>
                    <a:pt x="90" y="1"/>
                  </a:moveTo>
                  <a:cubicBezTo>
                    <a:pt x="59" y="1"/>
                    <a:pt x="0" y="46"/>
                    <a:pt x="46" y="64"/>
                  </a:cubicBezTo>
                  <a:cubicBezTo>
                    <a:pt x="51" y="65"/>
                    <a:pt x="55" y="66"/>
                    <a:pt x="60" y="66"/>
                  </a:cubicBezTo>
                  <a:cubicBezTo>
                    <a:pt x="82" y="66"/>
                    <a:pt x="104" y="51"/>
                    <a:pt x="104" y="31"/>
                  </a:cubicBezTo>
                  <a:cubicBezTo>
                    <a:pt x="111" y="9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19"/>
            <p:cNvSpPr/>
            <p:nvPr/>
          </p:nvSpPr>
          <p:spPr>
            <a:xfrm rot="10800000">
              <a:off x="7156032" y="1286930"/>
              <a:ext cx="10377" cy="9236"/>
            </a:xfrm>
            <a:custGeom>
              <a:rect b="b" l="l" r="r" t="t"/>
              <a:pathLst>
                <a:path extrusionOk="0" h="89" w="100">
                  <a:moveTo>
                    <a:pt x="49" y="1"/>
                  </a:moveTo>
                  <a:cubicBezTo>
                    <a:pt x="31" y="1"/>
                    <a:pt x="15" y="10"/>
                    <a:pt x="9" y="28"/>
                  </a:cubicBezTo>
                  <a:cubicBezTo>
                    <a:pt x="1" y="53"/>
                    <a:pt x="17" y="78"/>
                    <a:pt x="42" y="86"/>
                  </a:cubicBezTo>
                  <a:cubicBezTo>
                    <a:pt x="46" y="87"/>
                    <a:pt x="51" y="88"/>
                    <a:pt x="55" y="88"/>
                  </a:cubicBezTo>
                  <a:cubicBezTo>
                    <a:pt x="75" y="88"/>
                    <a:pt x="92" y="73"/>
                    <a:pt x="92" y="53"/>
                  </a:cubicBezTo>
                  <a:cubicBezTo>
                    <a:pt x="100" y="28"/>
                    <a:pt x="92" y="4"/>
                    <a:pt x="67" y="4"/>
                  </a:cubicBezTo>
                  <a:cubicBezTo>
                    <a:pt x="61" y="2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19"/>
            <p:cNvSpPr/>
            <p:nvPr/>
          </p:nvSpPr>
          <p:spPr>
            <a:xfrm rot="10800000">
              <a:off x="7112447" y="1284958"/>
              <a:ext cx="11415" cy="10273"/>
            </a:xfrm>
            <a:custGeom>
              <a:rect b="b" l="l" r="r" t="t"/>
              <a:pathLst>
                <a:path extrusionOk="0" h="99" w="110">
                  <a:moveTo>
                    <a:pt x="46" y="1"/>
                  </a:moveTo>
                  <a:cubicBezTo>
                    <a:pt x="1" y="1"/>
                    <a:pt x="43" y="99"/>
                    <a:pt x="78" y="99"/>
                  </a:cubicBezTo>
                  <a:cubicBezTo>
                    <a:pt x="87" y="99"/>
                    <a:pt x="95" y="92"/>
                    <a:pt x="101" y="77"/>
                  </a:cubicBezTo>
                  <a:cubicBezTo>
                    <a:pt x="109" y="44"/>
                    <a:pt x="93" y="11"/>
                    <a:pt x="60" y="3"/>
                  </a:cubicBezTo>
                  <a:cubicBezTo>
                    <a:pt x="55" y="1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19"/>
            <p:cNvSpPr/>
            <p:nvPr/>
          </p:nvSpPr>
          <p:spPr>
            <a:xfrm rot="10800000">
              <a:off x="7086711" y="1194364"/>
              <a:ext cx="13906" cy="12038"/>
            </a:xfrm>
            <a:custGeom>
              <a:rect b="b" l="l" r="r" t="t"/>
              <a:pathLst>
                <a:path extrusionOk="0" h="116" w="134">
                  <a:moveTo>
                    <a:pt x="61" y="1"/>
                  </a:moveTo>
                  <a:cubicBezTo>
                    <a:pt x="39" y="1"/>
                    <a:pt x="16" y="15"/>
                    <a:pt x="9" y="36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3"/>
                    <a:pt x="54" y="115"/>
                    <a:pt x="60" y="115"/>
                  </a:cubicBezTo>
                  <a:cubicBezTo>
                    <a:pt x="107" y="115"/>
                    <a:pt x="133" y="10"/>
                    <a:pt x="75" y="3"/>
                  </a:cubicBezTo>
                  <a:cubicBezTo>
                    <a:pt x="70" y="1"/>
                    <a:pt x="66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19"/>
            <p:cNvSpPr/>
            <p:nvPr/>
          </p:nvSpPr>
          <p:spPr>
            <a:xfrm rot="10800000">
              <a:off x="7115560" y="1161468"/>
              <a:ext cx="14113" cy="11623"/>
            </a:xfrm>
            <a:custGeom>
              <a:rect b="b" l="l" r="r" t="t"/>
              <a:pathLst>
                <a:path extrusionOk="0" h="112" w="136">
                  <a:moveTo>
                    <a:pt x="62" y="1"/>
                  </a:moveTo>
                  <a:cubicBezTo>
                    <a:pt x="40" y="1"/>
                    <a:pt x="16" y="17"/>
                    <a:pt x="9" y="44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1"/>
                    <a:pt x="53" y="112"/>
                    <a:pt x="58" y="112"/>
                  </a:cubicBezTo>
                  <a:cubicBezTo>
                    <a:pt x="119" y="112"/>
                    <a:pt x="136" y="26"/>
                    <a:pt x="75" y="3"/>
                  </a:cubicBezTo>
                  <a:cubicBezTo>
                    <a:pt x="71" y="1"/>
                    <a:pt x="66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19"/>
            <p:cNvSpPr/>
            <p:nvPr/>
          </p:nvSpPr>
          <p:spPr>
            <a:xfrm rot="10800000">
              <a:off x="7159457" y="1157110"/>
              <a:ext cx="9444" cy="9132"/>
            </a:xfrm>
            <a:custGeom>
              <a:rect b="b" l="l" r="r" t="t"/>
              <a:pathLst>
                <a:path extrusionOk="0" h="88" w="91">
                  <a:moveTo>
                    <a:pt x="46" y="0"/>
                  </a:moveTo>
                  <a:cubicBezTo>
                    <a:pt x="28" y="0"/>
                    <a:pt x="15" y="15"/>
                    <a:pt x="9" y="36"/>
                  </a:cubicBezTo>
                  <a:cubicBezTo>
                    <a:pt x="0" y="52"/>
                    <a:pt x="9" y="77"/>
                    <a:pt x="33" y="85"/>
                  </a:cubicBezTo>
                  <a:cubicBezTo>
                    <a:pt x="38" y="86"/>
                    <a:pt x="42" y="87"/>
                    <a:pt x="47" y="87"/>
                  </a:cubicBezTo>
                  <a:cubicBezTo>
                    <a:pt x="66" y="87"/>
                    <a:pt x="84" y="74"/>
                    <a:pt x="91" y="60"/>
                  </a:cubicBezTo>
                  <a:cubicBezTo>
                    <a:pt x="91" y="36"/>
                    <a:pt x="83" y="11"/>
                    <a:pt x="58" y="3"/>
                  </a:cubicBezTo>
                  <a:cubicBezTo>
                    <a:pt x="54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19"/>
            <p:cNvSpPr/>
            <p:nvPr/>
          </p:nvSpPr>
          <p:spPr>
            <a:xfrm rot="-3412725">
              <a:off x="7748174" y="1146618"/>
              <a:ext cx="61349" cy="831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19"/>
            <p:cNvSpPr/>
            <p:nvPr/>
          </p:nvSpPr>
          <p:spPr>
            <a:xfrm rot="10800000">
              <a:off x="6818441" y="2133343"/>
              <a:ext cx="213673" cy="220517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19"/>
            <p:cNvSpPr/>
            <p:nvPr/>
          </p:nvSpPr>
          <p:spPr>
            <a:xfrm rot="10800000">
              <a:off x="6920971" y="2156690"/>
              <a:ext cx="93294" cy="97442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9"/>
            <p:cNvSpPr/>
            <p:nvPr/>
          </p:nvSpPr>
          <p:spPr>
            <a:xfrm rot="3310256">
              <a:off x="6937081" y="4446032"/>
              <a:ext cx="288695" cy="278729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9"/>
            <p:cNvSpPr/>
            <p:nvPr/>
          </p:nvSpPr>
          <p:spPr>
            <a:xfrm rot="3310256">
              <a:off x="7067135" y="4497720"/>
              <a:ext cx="134696" cy="129091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9"/>
            <p:cNvSpPr/>
            <p:nvPr/>
          </p:nvSpPr>
          <p:spPr>
            <a:xfrm rot="3310256">
              <a:off x="6999050" y="4534548"/>
              <a:ext cx="101801" cy="23764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9"/>
            <p:cNvSpPr/>
            <p:nvPr/>
          </p:nvSpPr>
          <p:spPr>
            <a:xfrm rot="3310256">
              <a:off x="7003993" y="4594295"/>
              <a:ext cx="126498" cy="101695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19"/>
            <p:cNvSpPr/>
            <p:nvPr/>
          </p:nvSpPr>
          <p:spPr>
            <a:xfrm rot="3310256">
              <a:off x="7063571" y="4603772"/>
              <a:ext cx="119649" cy="33933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19"/>
            <p:cNvSpPr/>
            <p:nvPr/>
          </p:nvSpPr>
          <p:spPr>
            <a:xfrm rot="3310256">
              <a:off x="6997320" y="4523330"/>
              <a:ext cx="125668" cy="111139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9"/>
            <p:cNvSpPr/>
            <p:nvPr/>
          </p:nvSpPr>
          <p:spPr>
            <a:xfrm rot="3310256">
              <a:off x="7107034" y="4533158"/>
              <a:ext cx="24802" cy="73470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9"/>
            <p:cNvSpPr/>
            <p:nvPr/>
          </p:nvSpPr>
          <p:spPr>
            <a:xfrm rot="3310256">
              <a:off x="7062046" y="4529087"/>
              <a:ext cx="103461" cy="120582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9"/>
            <p:cNvSpPr/>
            <p:nvPr/>
          </p:nvSpPr>
          <p:spPr>
            <a:xfrm rot="3310256">
              <a:off x="7016939" y="4537747"/>
              <a:ext cx="129093" cy="83847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9"/>
            <p:cNvSpPr/>
            <p:nvPr/>
          </p:nvSpPr>
          <p:spPr>
            <a:xfrm rot="3310256">
              <a:off x="7031939" y="4553990"/>
              <a:ext cx="22311" cy="82913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19"/>
            <p:cNvSpPr/>
            <p:nvPr/>
          </p:nvSpPr>
          <p:spPr>
            <a:xfrm rot="3310256">
              <a:off x="7057889" y="4514227"/>
              <a:ext cx="59877" cy="56451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19"/>
            <p:cNvSpPr/>
            <p:nvPr/>
          </p:nvSpPr>
          <p:spPr>
            <a:xfrm rot="3310256">
              <a:off x="7124358" y="4506369"/>
              <a:ext cx="18056" cy="15981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19"/>
            <p:cNvSpPr/>
            <p:nvPr/>
          </p:nvSpPr>
          <p:spPr>
            <a:xfrm rot="3310256">
              <a:off x="7004619" y="4544929"/>
              <a:ext cx="13802" cy="11726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19"/>
            <p:cNvSpPr/>
            <p:nvPr/>
          </p:nvSpPr>
          <p:spPr>
            <a:xfrm rot="3310256">
              <a:off x="7062933" y="4492544"/>
              <a:ext cx="9755" cy="10481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19"/>
            <p:cNvSpPr/>
            <p:nvPr/>
          </p:nvSpPr>
          <p:spPr>
            <a:xfrm rot="3310256">
              <a:off x="7085728" y="4495746"/>
              <a:ext cx="13283" cy="11622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19"/>
            <p:cNvSpPr/>
            <p:nvPr/>
          </p:nvSpPr>
          <p:spPr>
            <a:xfrm rot="3310256">
              <a:off x="7043364" y="4655439"/>
              <a:ext cx="13387" cy="11415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 rot="3310256">
              <a:off x="7067314" y="4606591"/>
              <a:ext cx="15462" cy="12141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19"/>
            <p:cNvSpPr/>
            <p:nvPr/>
          </p:nvSpPr>
          <p:spPr>
            <a:xfrm rot="3310256">
              <a:off x="6998189" y="4604298"/>
              <a:ext cx="9962" cy="10170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19"/>
            <p:cNvSpPr/>
            <p:nvPr/>
          </p:nvSpPr>
          <p:spPr>
            <a:xfrm rot="3310256">
              <a:off x="7088678" y="4656508"/>
              <a:ext cx="15358" cy="11726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19"/>
            <p:cNvSpPr/>
            <p:nvPr/>
          </p:nvSpPr>
          <p:spPr>
            <a:xfrm rot="3310256">
              <a:off x="7144084" y="4602287"/>
              <a:ext cx="14321" cy="11934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 rot="3310256">
              <a:off x="7144471" y="4555406"/>
              <a:ext cx="14321" cy="7056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 rot="3310256">
              <a:off x="6856469" y="4556662"/>
              <a:ext cx="226431" cy="259739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 rot="3310256">
              <a:off x="6869767" y="4667645"/>
              <a:ext cx="96612" cy="99101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 rot="3310256">
              <a:off x="6929627" y="4605370"/>
              <a:ext cx="77829" cy="80734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 rot="3310256">
              <a:off x="6988542" y="4634823"/>
              <a:ext cx="43688" cy="103044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 rot="3310256">
              <a:off x="6938268" y="4725903"/>
              <a:ext cx="90697" cy="11103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 rot="3310256">
              <a:off x="6976323" y="4665769"/>
              <a:ext cx="83744" cy="85403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 rot="3310256">
              <a:off x="6987558" y="4632936"/>
              <a:ext cx="24075" cy="81253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 rot="3310256">
              <a:off x="6928891" y="4703917"/>
              <a:ext cx="50537" cy="70149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 rot="3310256">
              <a:off x="6950219" y="4719197"/>
              <a:ext cx="66726" cy="22415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 rot="3310256">
              <a:off x="7020028" y="4638327"/>
              <a:ext cx="13490" cy="11415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 rot="3310256">
              <a:off x="7035211" y="4665163"/>
              <a:ext cx="11311" cy="10066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 rot="3310256">
              <a:off x="7032659" y="4740797"/>
              <a:ext cx="11623" cy="10170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 rot="3310256">
              <a:off x="6987541" y="4757906"/>
              <a:ext cx="14217" cy="11519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 rot="3310256">
              <a:off x="6928747" y="4770504"/>
              <a:ext cx="15981" cy="13179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 rot="4856303">
              <a:off x="7397510" y="3765289"/>
              <a:ext cx="138257" cy="134941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 rot="-3412725">
              <a:off x="6630000" y="3145217"/>
              <a:ext cx="61349" cy="831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 rot="8100000">
              <a:off x="6764704" y="481146"/>
              <a:ext cx="82915" cy="79771"/>
            </a:xfrm>
            <a:custGeom>
              <a:rect b="b" l="l" r="r" t="t"/>
              <a:pathLst>
                <a:path extrusionOk="0" h="1370" w="1424">
                  <a:moveTo>
                    <a:pt x="1119" y="0"/>
                  </a:moveTo>
                  <a:cubicBezTo>
                    <a:pt x="1055" y="0"/>
                    <a:pt x="990" y="12"/>
                    <a:pt x="938" y="28"/>
                  </a:cubicBezTo>
                  <a:cubicBezTo>
                    <a:pt x="864" y="53"/>
                    <a:pt x="807" y="78"/>
                    <a:pt x="741" y="119"/>
                  </a:cubicBezTo>
                  <a:cubicBezTo>
                    <a:pt x="626" y="152"/>
                    <a:pt x="511" y="193"/>
                    <a:pt x="395" y="242"/>
                  </a:cubicBezTo>
                  <a:cubicBezTo>
                    <a:pt x="272" y="292"/>
                    <a:pt x="157" y="382"/>
                    <a:pt x="83" y="497"/>
                  </a:cubicBezTo>
                  <a:cubicBezTo>
                    <a:pt x="0" y="621"/>
                    <a:pt x="41" y="794"/>
                    <a:pt x="173" y="868"/>
                  </a:cubicBezTo>
                  <a:cubicBezTo>
                    <a:pt x="198" y="884"/>
                    <a:pt x="222" y="892"/>
                    <a:pt x="247" y="909"/>
                  </a:cubicBezTo>
                  <a:cubicBezTo>
                    <a:pt x="247" y="917"/>
                    <a:pt x="255" y="917"/>
                    <a:pt x="264" y="925"/>
                  </a:cubicBezTo>
                  <a:cubicBezTo>
                    <a:pt x="239" y="933"/>
                    <a:pt x="222" y="999"/>
                    <a:pt x="214" y="1024"/>
                  </a:cubicBezTo>
                  <a:cubicBezTo>
                    <a:pt x="206" y="1057"/>
                    <a:pt x="206" y="1090"/>
                    <a:pt x="214" y="1131"/>
                  </a:cubicBezTo>
                  <a:cubicBezTo>
                    <a:pt x="247" y="1271"/>
                    <a:pt x="371" y="1370"/>
                    <a:pt x="519" y="1370"/>
                  </a:cubicBezTo>
                  <a:cubicBezTo>
                    <a:pt x="667" y="1353"/>
                    <a:pt x="807" y="1287"/>
                    <a:pt x="914" y="1180"/>
                  </a:cubicBezTo>
                  <a:cubicBezTo>
                    <a:pt x="1029" y="1082"/>
                    <a:pt x="1128" y="975"/>
                    <a:pt x="1210" y="851"/>
                  </a:cubicBezTo>
                  <a:cubicBezTo>
                    <a:pt x="1301" y="720"/>
                    <a:pt x="1366" y="571"/>
                    <a:pt x="1408" y="423"/>
                  </a:cubicBezTo>
                  <a:cubicBezTo>
                    <a:pt x="1424" y="341"/>
                    <a:pt x="1416" y="250"/>
                    <a:pt x="1383" y="176"/>
                  </a:cubicBezTo>
                  <a:cubicBezTo>
                    <a:pt x="1375" y="127"/>
                    <a:pt x="1350" y="86"/>
                    <a:pt x="1309" y="53"/>
                  </a:cubicBezTo>
                  <a:cubicBezTo>
                    <a:pt x="1257" y="14"/>
                    <a:pt x="1188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 flipH="1" rot="-7085767">
              <a:off x="6996547" y="2756906"/>
              <a:ext cx="243453" cy="232760"/>
            </a:xfrm>
            <a:custGeom>
              <a:rect b="b" l="l" r="r" t="t"/>
              <a:pathLst>
                <a:path extrusionOk="0" h="2243" w="2346">
                  <a:moveTo>
                    <a:pt x="1846" y="0"/>
                  </a:moveTo>
                  <a:cubicBezTo>
                    <a:pt x="1722" y="0"/>
                    <a:pt x="1598" y="54"/>
                    <a:pt x="1514" y="162"/>
                  </a:cubicBezTo>
                  <a:lnTo>
                    <a:pt x="1490" y="154"/>
                  </a:lnTo>
                  <a:cubicBezTo>
                    <a:pt x="1391" y="154"/>
                    <a:pt x="1292" y="170"/>
                    <a:pt x="1193" y="195"/>
                  </a:cubicBezTo>
                  <a:cubicBezTo>
                    <a:pt x="1181" y="197"/>
                    <a:pt x="1167" y="198"/>
                    <a:pt x="1154" y="198"/>
                  </a:cubicBezTo>
                  <a:cubicBezTo>
                    <a:pt x="1075" y="198"/>
                    <a:pt x="990" y="162"/>
                    <a:pt x="905" y="162"/>
                  </a:cubicBezTo>
                  <a:cubicBezTo>
                    <a:pt x="886" y="160"/>
                    <a:pt x="867" y="159"/>
                    <a:pt x="848" y="159"/>
                  </a:cubicBezTo>
                  <a:cubicBezTo>
                    <a:pt x="678" y="159"/>
                    <a:pt x="513" y="224"/>
                    <a:pt x="387" y="335"/>
                  </a:cubicBezTo>
                  <a:cubicBezTo>
                    <a:pt x="115" y="573"/>
                    <a:pt x="58" y="968"/>
                    <a:pt x="255" y="1273"/>
                  </a:cubicBezTo>
                  <a:cubicBezTo>
                    <a:pt x="82" y="1503"/>
                    <a:pt x="0" y="1832"/>
                    <a:pt x="247" y="2046"/>
                  </a:cubicBezTo>
                  <a:cubicBezTo>
                    <a:pt x="334" y="2120"/>
                    <a:pt x="554" y="2199"/>
                    <a:pt x="739" y="2199"/>
                  </a:cubicBezTo>
                  <a:cubicBezTo>
                    <a:pt x="801" y="2199"/>
                    <a:pt x="858" y="2190"/>
                    <a:pt x="905" y="2170"/>
                  </a:cubicBezTo>
                  <a:cubicBezTo>
                    <a:pt x="975" y="2221"/>
                    <a:pt x="1062" y="2243"/>
                    <a:pt x="1152" y="2243"/>
                  </a:cubicBezTo>
                  <a:cubicBezTo>
                    <a:pt x="1265" y="2243"/>
                    <a:pt x="1382" y="2208"/>
                    <a:pt x="1473" y="2153"/>
                  </a:cubicBezTo>
                  <a:cubicBezTo>
                    <a:pt x="1671" y="2030"/>
                    <a:pt x="1786" y="1816"/>
                    <a:pt x="1778" y="1586"/>
                  </a:cubicBezTo>
                  <a:cubicBezTo>
                    <a:pt x="1975" y="1586"/>
                    <a:pt x="2165" y="1470"/>
                    <a:pt x="2255" y="1289"/>
                  </a:cubicBezTo>
                  <a:cubicBezTo>
                    <a:pt x="2346" y="1084"/>
                    <a:pt x="2304" y="853"/>
                    <a:pt x="2148" y="688"/>
                  </a:cubicBezTo>
                  <a:cubicBezTo>
                    <a:pt x="2288" y="507"/>
                    <a:pt x="2272" y="261"/>
                    <a:pt x="2115" y="96"/>
                  </a:cubicBezTo>
                  <a:cubicBezTo>
                    <a:pt x="2037" y="32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 flipH="1" rot="-7085767">
              <a:off x="7172272" y="2799218"/>
              <a:ext cx="934" cy="934"/>
            </a:xfrm>
            <a:custGeom>
              <a:rect b="b" l="l" r="r" t="t"/>
              <a:pathLst>
                <a:path extrusionOk="0" h="9" w="9">
                  <a:moveTo>
                    <a:pt x="8" y="1"/>
                  </a:moveTo>
                  <a:cubicBezTo>
                    <a:pt x="0" y="1"/>
                    <a:pt x="0" y="9"/>
                    <a:pt x="8" y="9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 flipH="1" rot="-7085767">
              <a:off x="7016956" y="2802046"/>
              <a:ext cx="116227" cy="115913"/>
            </a:xfrm>
            <a:custGeom>
              <a:rect b="b" l="l" r="r" t="t"/>
              <a:pathLst>
                <a:path extrusionOk="0" h="1117" w="1120">
                  <a:moveTo>
                    <a:pt x="809" y="0"/>
                  </a:moveTo>
                  <a:cubicBezTo>
                    <a:pt x="789" y="0"/>
                    <a:pt x="771" y="26"/>
                    <a:pt x="791" y="46"/>
                  </a:cubicBezTo>
                  <a:cubicBezTo>
                    <a:pt x="1029" y="243"/>
                    <a:pt x="1062" y="605"/>
                    <a:pt x="865" y="844"/>
                  </a:cubicBezTo>
                  <a:cubicBezTo>
                    <a:pt x="733" y="998"/>
                    <a:pt x="528" y="1060"/>
                    <a:pt x="326" y="1060"/>
                  </a:cubicBezTo>
                  <a:cubicBezTo>
                    <a:pt x="225" y="1060"/>
                    <a:pt x="124" y="1044"/>
                    <a:pt x="34" y="1017"/>
                  </a:cubicBezTo>
                  <a:cubicBezTo>
                    <a:pt x="25" y="1017"/>
                    <a:pt x="9" y="1025"/>
                    <a:pt x="1" y="1033"/>
                  </a:cubicBezTo>
                  <a:cubicBezTo>
                    <a:pt x="1" y="1050"/>
                    <a:pt x="9" y="1066"/>
                    <a:pt x="25" y="1066"/>
                  </a:cubicBezTo>
                  <a:cubicBezTo>
                    <a:pt x="124" y="1099"/>
                    <a:pt x="223" y="1116"/>
                    <a:pt x="330" y="1116"/>
                  </a:cubicBezTo>
                  <a:cubicBezTo>
                    <a:pt x="339" y="1116"/>
                    <a:pt x="348" y="1116"/>
                    <a:pt x="358" y="1116"/>
                  </a:cubicBezTo>
                  <a:cubicBezTo>
                    <a:pt x="569" y="1116"/>
                    <a:pt x="764" y="1026"/>
                    <a:pt x="906" y="869"/>
                  </a:cubicBezTo>
                  <a:cubicBezTo>
                    <a:pt x="1120" y="614"/>
                    <a:pt x="1087" y="227"/>
                    <a:pt x="824" y="5"/>
                  </a:cubicBezTo>
                  <a:cubicBezTo>
                    <a:pt x="819" y="1"/>
                    <a:pt x="814" y="0"/>
                    <a:pt x="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 flipH="1" rot="-7085767">
              <a:off x="7138616" y="2787719"/>
              <a:ext cx="35179" cy="103460"/>
            </a:xfrm>
            <a:custGeom>
              <a:rect b="b" l="l" r="r" t="t"/>
              <a:pathLst>
                <a:path extrusionOk="0" h="997" w="339">
                  <a:moveTo>
                    <a:pt x="314" y="1"/>
                  </a:moveTo>
                  <a:cubicBezTo>
                    <a:pt x="297" y="1"/>
                    <a:pt x="281" y="9"/>
                    <a:pt x="281" y="26"/>
                  </a:cubicBezTo>
                  <a:cubicBezTo>
                    <a:pt x="256" y="289"/>
                    <a:pt x="207" y="544"/>
                    <a:pt x="124" y="799"/>
                  </a:cubicBezTo>
                  <a:cubicBezTo>
                    <a:pt x="108" y="865"/>
                    <a:pt x="83" y="931"/>
                    <a:pt x="26" y="947"/>
                  </a:cubicBezTo>
                  <a:cubicBezTo>
                    <a:pt x="9" y="956"/>
                    <a:pt x="1" y="972"/>
                    <a:pt x="9" y="980"/>
                  </a:cubicBezTo>
                  <a:cubicBezTo>
                    <a:pt x="9" y="989"/>
                    <a:pt x="26" y="997"/>
                    <a:pt x="34" y="997"/>
                  </a:cubicBezTo>
                  <a:lnTo>
                    <a:pt x="42" y="997"/>
                  </a:lnTo>
                  <a:cubicBezTo>
                    <a:pt x="108" y="964"/>
                    <a:pt x="166" y="890"/>
                    <a:pt x="174" y="816"/>
                  </a:cubicBezTo>
                  <a:cubicBezTo>
                    <a:pt x="256" y="561"/>
                    <a:pt x="314" y="297"/>
                    <a:pt x="338" y="26"/>
                  </a:cubicBezTo>
                  <a:cubicBezTo>
                    <a:pt x="338" y="17"/>
                    <a:pt x="330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 flipH="1" rot="-7085767">
              <a:off x="7117959" y="2867569"/>
              <a:ext cx="63717" cy="44103"/>
            </a:xfrm>
            <a:custGeom>
              <a:rect b="b" l="l" r="r" t="t"/>
              <a:pathLst>
                <a:path extrusionOk="0" h="425" w="614">
                  <a:moveTo>
                    <a:pt x="39" y="1"/>
                  </a:moveTo>
                  <a:cubicBezTo>
                    <a:pt x="19" y="1"/>
                    <a:pt x="1" y="26"/>
                    <a:pt x="21" y="46"/>
                  </a:cubicBezTo>
                  <a:cubicBezTo>
                    <a:pt x="185" y="194"/>
                    <a:pt x="375" y="326"/>
                    <a:pt x="572" y="425"/>
                  </a:cubicBezTo>
                  <a:lnTo>
                    <a:pt x="589" y="425"/>
                  </a:lnTo>
                  <a:cubicBezTo>
                    <a:pt x="597" y="425"/>
                    <a:pt x="605" y="417"/>
                    <a:pt x="605" y="408"/>
                  </a:cubicBezTo>
                  <a:cubicBezTo>
                    <a:pt x="613" y="400"/>
                    <a:pt x="613" y="384"/>
                    <a:pt x="597" y="376"/>
                  </a:cubicBezTo>
                  <a:cubicBezTo>
                    <a:pt x="399" y="277"/>
                    <a:pt x="218" y="153"/>
                    <a:pt x="54" y="5"/>
                  </a:cubicBezTo>
                  <a:cubicBezTo>
                    <a:pt x="49" y="2"/>
                    <a:pt x="44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 flipH="1" rot="-7085767">
              <a:off x="7070220" y="2897602"/>
              <a:ext cx="100868" cy="56348"/>
            </a:xfrm>
            <a:custGeom>
              <a:rect b="b" l="l" r="r" t="t"/>
              <a:pathLst>
                <a:path extrusionOk="0" h="543" w="972">
                  <a:moveTo>
                    <a:pt x="947" y="1"/>
                  </a:moveTo>
                  <a:cubicBezTo>
                    <a:pt x="940" y="1"/>
                    <a:pt x="934" y="3"/>
                    <a:pt x="930" y="7"/>
                  </a:cubicBezTo>
                  <a:cubicBezTo>
                    <a:pt x="691" y="270"/>
                    <a:pt x="370" y="435"/>
                    <a:pt x="25" y="484"/>
                  </a:cubicBezTo>
                  <a:cubicBezTo>
                    <a:pt x="8" y="493"/>
                    <a:pt x="0" y="501"/>
                    <a:pt x="0" y="517"/>
                  </a:cubicBezTo>
                  <a:cubicBezTo>
                    <a:pt x="0" y="526"/>
                    <a:pt x="17" y="542"/>
                    <a:pt x="25" y="542"/>
                  </a:cubicBezTo>
                  <a:cubicBezTo>
                    <a:pt x="387" y="493"/>
                    <a:pt x="716" y="312"/>
                    <a:pt x="963" y="48"/>
                  </a:cubicBezTo>
                  <a:cubicBezTo>
                    <a:pt x="971" y="32"/>
                    <a:pt x="971" y="15"/>
                    <a:pt x="963" y="7"/>
                  </a:cubicBezTo>
                  <a:cubicBezTo>
                    <a:pt x="959" y="3"/>
                    <a:pt x="953" y="1"/>
                    <a:pt x="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 flipH="1" rot="-7085767">
              <a:off x="7107165" y="2800423"/>
              <a:ext cx="36840" cy="128158"/>
            </a:xfrm>
            <a:custGeom>
              <a:rect b="b" l="l" r="r" t="t"/>
              <a:pathLst>
                <a:path extrusionOk="0" h="1235" w="355">
                  <a:moveTo>
                    <a:pt x="239" y="0"/>
                  </a:moveTo>
                  <a:lnTo>
                    <a:pt x="223" y="17"/>
                  </a:lnTo>
                  <a:cubicBezTo>
                    <a:pt x="322" y="173"/>
                    <a:pt x="330" y="362"/>
                    <a:pt x="239" y="527"/>
                  </a:cubicBezTo>
                  <a:lnTo>
                    <a:pt x="239" y="535"/>
                  </a:lnTo>
                  <a:cubicBezTo>
                    <a:pt x="297" y="650"/>
                    <a:pt x="297" y="790"/>
                    <a:pt x="239" y="905"/>
                  </a:cubicBezTo>
                  <a:cubicBezTo>
                    <a:pt x="174" y="1021"/>
                    <a:pt x="91" y="1128"/>
                    <a:pt x="1" y="1218"/>
                  </a:cubicBezTo>
                  <a:lnTo>
                    <a:pt x="17" y="1235"/>
                  </a:lnTo>
                  <a:cubicBezTo>
                    <a:pt x="116" y="1144"/>
                    <a:pt x="198" y="1037"/>
                    <a:pt x="264" y="922"/>
                  </a:cubicBezTo>
                  <a:cubicBezTo>
                    <a:pt x="330" y="798"/>
                    <a:pt x="330" y="650"/>
                    <a:pt x="264" y="527"/>
                  </a:cubicBezTo>
                  <a:cubicBezTo>
                    <a:pt x="355" y="362"/>
                    <a:pt x="346" y="157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 flipH="1" rot="-7085767">
              <a:off x="7130241" y="2856779"/>
              <a:ext cx="43689" cy="53027"/>
            </a:xfrm>
            <a:custGeom>
              <a:rect b="b" l="l" r="r" t="t"/>
              <a:pathLst>
                <a:path extrusionOk="0" h="511" w="421">
                  <a:moveTo>
                    <a:pt x="9" y="0"/>
                  </a:moveTo>
                  <a:lnTo>
                    <a:pt x="1" y="25"/>
                  </a:lnTo>
                  <a:cubicBezTo>
                    <a:pt x="206" y="107"/>
                    <a:pt x="355" y="288"/>
                    <a:pt x="396" y="510"/>
                  </a:cubicBezTo>
                  <a:lnTo>
                    <a:pt x="420" y="510"/>
                  </a:lnTo>
                  <a:cubicBezTo>
                    <a:pt x="379" y="280"/>
                    <a:pt x="231" y="83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 flipH="1" rot="-7085767">
              <a:off x="7148373" y="2824780"/>
              <a:ext cx="20651" cy="83847"/>
            </a:xfrm>
            <a:custGeom>
              <a:rect b="b" l="l" r="r" t="t"/>
              <a:pathLst>
                <a:path extrusionOk="0" h="808" w="199">
                  <a:moveTo>
                    <a:pt x="25" y="1"/>
                  </a:moveTo>
                  <a:lnTo>
                    <a:pt x="1" y="17"/>
                  </a:lnTo>
                  <a:cubicBezTo>
                    <a:pt x="149" y="248"/>
                    <a:pt x="174" y="544"/>
                    <a:pt x="58" y="799"/>
                  </a:cubicBezTo>
                  <a:lnTo>
                    <a:pt x="83" y="807"/>
                  </a:lnTo>
                  <a:cubicBezTo>
                    <a:pt x="198" y="544"/>
                    <a:pt x="174" y="248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 flipH="1" rot="-7085767">
              <a:off x="7087120" y="2887968"/>
              <a:ext cx="59878" cy="44518"/>
            </a:xfrm>
            <a:custGeom>
              <a:rect b="b" l="l" r="r" t="t"/>
              <a:pathLst>
                <a:path extrusionOk="0" h="429" w="577">
                  <a:moveTo>
                    <a:pt x="560" y="1"/>
                  </a:moveTo>
                  <a:cubicBezTo>
                    <a:pt x="461" y="173"/>
                    <a:pt x="313" y="305"/>
                    <a:pt x="132" y="387"/>
                  </a:cubicBezTo>
                  <a:cubicBezTo>
                    <a:pt x="116" y="396"/>
                    <a:pt x="91" y="404"/>
                    <a:pt x="75" y="404"/>
                  </a:cubicBezTo>
                  <a:cubicBezTo>
                    <a:pt x="50" y="404"/>
                    <a:pt x="33" y="387"/>
                    <a:pt x="25" y="371"/>
                  </a:cubicBezTo>
                  <a:lnTo>
                    <a:pt x="0" y="387"/>
                  </a:lnTo>
                  <a:cubicBezTo>
                    <a:pt x="17" y="412"/>
                    <a:pt x="42" y="429"/>
                    <a:pt x="75" y="429"/>
                  </a:cubicBezTo>
                  <a:cubicBezTo>
                    <a:pt x="99" y="429"/>
                    <a:pt x="124" y="420"/>
                    <a:pt x="140" y="404"/>
                  </a:cubicBezTo>
                  <a:cubicBezTo>
                    <a:pt x="330" y="330"/>
                    <a:pt x="478" y="190"/>
                    <a:pt x="577" y="1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 flipH="1" rot="-7085767">
              <a:off x="7117706" y="2881073"/>
              <a:ext cx="59878" cy="33414"/>
            </a:xfrm>
            <a:custGeom>
              <a:rect b="b" l="l" r="r" t="t"/>
              <a:pathLst>
                <a:path extrusionOk="0" h="322" w="577">
                  <a:moveTo>
                    <a:pt x="0" y="1"/>
                  </a:moveTo>
                  <a:lnTo>
                    <a:pt x="0" y="26"/>
                  </a:lnTo>
                  <a:cubicBezTo>
                    <a:pt x="214" y="50"/>
                    <a:pt x="412" y="157"/>
                    <a:pt x="560" y="322"/>
                  </a:cubicBezTo>
                  <a:lnTo>
                    <a:pt x="576" y="305"/>
                  </a:lnTo>
                  <a:cubicBezTo>
                    <a:pt x="420" y="133"/>
                    <a:pt x="223" y="2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9"/>
            <p:cNvSpPr/>
            <p:nvPr/>
          </p:nvSpPr>
          <p:spPr>
            <a:xfrm flipH="1" rot="-7085767">
              <a:off x="7092277" y="2821797"/>
              <a:ext cx="60811" cy="40160"/>
            </a:xfrm>
            <a:custGeom>
              <a:rect b="b" l="l" r="r" t="t"/>
              <a:pathLst>
                <a:path extrusionOk="0" h="387" w="586">
                  <a:moveTo>
                    <a:pt x="560" y="0"/>
                  </a:moveTo>
                  <a:cubicBezTo>
                    <a:pt x="421" y="189"/>
                    <a:pt x="223" y="313"/>
                    <a:pt x="1" y="362"/>
                  </a:cubicBezTo>
                  <a:lnTo>
                    <a:pt x="1" y="387"/>
                  </a:lnTo>
                  <a:cubicBezTo>
                    <a:pt x="231" y="338"/>
                    <a:pt x="437" y="206"/>
                    <a:pt x="585" y="17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9"/>
            <p:cNvSpPr/>
            <p:nvPr/>
          </p:nvSpPr>
          <p:spPr>
            <a:xfrm flipH="1" rot="-7085767">
              <a:off x="7118157" y="2801988"/>
              <a:ext cx="13076" cy="11519"/>
            </a:xfrm>
            <a:custGeom>
              <a:rect b="b" l="l" r="r" t="t"/>
              <a:pathLst>
                <a:path extrusionOk="0" h="111" w="126">
                  <a:moveTo>
                    <a:pt x="62" y="0"/>
                  </a:moveTo>
                  <a:cubicBezTo>
                    <a:pt x="10" y="0"/>
                    <a:pt x="0" y="110"/>
                    <a:pt x="55" y="110"/>
                  </a:cubicBezTo>
                  <a:cubicBezTo>
                    <a:pt x="56" y="110"/>
                    <a:pt x="58" y="110"/>
                    <a:pt x="60" y="110"/>
                  </a:cubicBezTo>
                  <a:cubicBezTo>
                    <a:pt x="93" y="110"/>
                    <a:pt x="118" y="93"/>
                    <a:pt x="118" y="61"/>
                  </a:cubicBezTo>
                  <a:cubicBezTo>
                    <a:pt x="126" y="36"/>
                    <a:pt x="101" y="11"/>
                    <a:pt x="77" y="3"/>
                  </a:cubicBezTo>
                  <a:cubicBezTo>
                    <a:pt x="71" y="1"/>
                    <a:pt x="66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9"/>
            <p:cNvSpPr/>
            <p:nvPr/>
          </p:nvSpPr>
          <p:spPr>
            <a:xfrm flipH="1" rot="-7085767">
              <a:off x="7165922" y="2812858"/>
              <a:ext cx="11830" cy="8613"/>
            </a:xfrm>
            <a:custGeom>
              <a:rect b="b" l="l" r="r" t="t"/>
              <a:pathLst>
                <a:path extrusionOk="0" h="83" w="114">
                  <a:moveTo>
                    <a:pt x="52" y="0"/>
                  </a:moveTo>
                  <a:cubicBezTo>
                    <a:pt x="1" y="0"/>
                    <a:pt x="57" y="83"/>
                    <a:pt x="88" y="83"/>
                  </a:cubicBezTo>
                  <a:cubicBezTo>
                    <a:pt x="97" y="83"/>
                    <a:pt x="104" y="76"/>
                    <a:pt x="106" y="59"/>
                  </a:cubicBezTo>
                  <a:cubicBezTo>
                    <a:pt x="114" y="26"/>
                    <a:pt x="89" y="1"/>
                    <a:pt x="65" y="1"/>
                  </a:cubicBezTo>
                  <a:cubicBezTo>
                    <a:pt x="60" y="0"/>
                    <a:pt x="56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9"/>
            <p:cNvSpPr/>
            <p:nvPr/>
          </p:nvSpPr>
          <p:spPr>
            <a:xfrm flipH="1" rot="-7085767">
              <a:off x="7188045" y="2839504"/>
              <a:ext cx="11208" cy="6849"/>
            </a:xfrm>
            <a:custGeom>
              <a:rect b="b" l="l" r="r" t="t"/>
              <a:pathLst>
                <a:path extrusionOk="0" h="66" w="108">
                  <a:moveTo>
                    <a:pt x="91" y="1"/>
                  </a:moveTo>
                  <a:cubicBezTo>
                    <a:pt x="61" y="1"/>
                    <a:pt x="1" y="58"/>
                    <a:pt x="56" y="64"/>
                  </a:cubicBezTo>
                  <a:cubicBezTo>
                    <a:pt x="60" y="65"/>
                    <a:pt x="63" y="66"/>
                    <a:pt x="66" y="66"/>
                  </a:cubicBezTo>
                  <a:cubicBezTo>
                    <a:pt x="87" y="66"/>
                    <a:pt x="106" y="44"/>
                    <a:pt x="106" y="23"/>
                  </a:cubicBezTo>
                  <a:cubicBezTo>
                    <a:pt x="108" y="7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9"/>
            <p:cNvSpPr/>
            <p:nvPr/>
          </p:nvSpPr>
          <p:spPr>
            <a:xfrm flipH="1" rot="-7085767">
              <a:off x="7177300" y="2884604"/>
              <a:ext cx="13387" cy="12245"/>
            </a:xfrm>
            <a:custGeom>
              <a:rect b="b" l="l" r="r" t="t"/>
              <a:pathLst>
                <a:path extrusionOk="0" h="118" w="129">
                  <a:moveTo>
                    <a:pt x="66" y="1"/>
                  </a:moveTo>
                  <a:cubicBezTo>
                    <a:pt x="39" y="1"/>
                    <a:pt x="13" y="18"/>
                    <a:pt x="9" y="52"/>
                  </a:cubicBezTo>
                  <a:cubicBezTo>
                    <a:pt x="1" y="85"/>
                    <a:pt x="25" y="118"/>
                    <a:pt x="58" y="118"/>
                  </a:cubicBezTo>
                  <a:cubicBezTo>
                    <a:pt x="91" y="118"/>
                    <a:pt x="124" y="101"/>
                    <a:pt x="124" y="68"/>
                  </a:cubicBezTo>
                  <a:cubicBezTo>
                    <a:pt x="128" y="24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9"/>
            <p:cNvSpPr/>
            <p:nvPr/>
          </p:nvSpPr>
          <p:spPr>
            <a:xfrm flipH="1" rot="-7085767">
              <a:off x="7171209" y="2911207"/>
              <a:ext cx="9651" cy="6123"/>
            </a:xfrm>
            <a:custGeom>
              <a:rect b="b" l="l" r="r" t="t"/>
              <a:pathLst>
                <a:path extrusionOk="0" h="59" w="93">
                  <a:moveTo>
                    <a:pt x="77" y="0"/>
                  </a:moveTo>
                  <a:cubicBezTo>
                    <a:pt x="50" y="0"/>
                    <a:pt x="1" y="51"/>
                    <a:pt x="49" y="57"/>
                  </a:cubicBezTo>
                  <a:cubicBezTo>
                    <a:pt x="52" y="58"/>
                    <a:pt x="55" y="59"/>
                    <a:pt x="58" y="59"/>
                  </a:cubicBezTo>
                  <a:cubicBezTo>
                    <a:pt x="73" y="59"/>
                    <a:pt x="90" y="44"/>
                    <a:pt x="90" y="24"/>
                  </a:cubicBezTo>
                  <a:cubicBezTo>
                    <a:pt x="92" y="7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9"/>
            <p:cNvSpPr/>
            <p:nvPr/>
          </p:nvSpPr>
          <p:spPr>
            <a:xfrm flipH="1" rot="-7085767">
              <a:off x="7106846" y="2941804"/>
              <a:ext cx="11208" cy="10585"/>
            </a:xfrm>
            <a:custGeom>
              <a:rect b="b" l="l" r="r" t="t"/>
              <a:pathLst>
                <a:path extrusionOk="0" h="102" w="108">
                  <a:moveTo>
                    <a:pt x="45" y="0"/>
                  </a:moveTo>
                  <a:cubicBezTo>
                    <a:pt x="25" y="0"/>
                    <a:pt x="7" y="16"/>
                    <a:pt x="0" y="44"/>
                  </a:cubicBezTo>
                  <a:cubicBezTo>
                    <a:pt x="0" y="68"/>
                    <a:pt x="17" y="93"/>
                    <a:pt x="50" y="101"/>
                  </a:cubicBezTo>
                  <a:cubicBezTo>
                    <a:pt x="74" y="101"/>
                    <a:pt x="99" y="85"/>
                    <a:pt x="107" y="52"/>
                  </a:cubicBezTo>
                  <a:cubicBezTo>
                    <a:pt x="107" y="27"/>
                    <a:pt x="91" y="2"/>
                    <a:pt x="58" y="2"/>
                  </a:cubicBezTo>
                  <a:cubicBezTo>
                    <a:pt x="54" y="1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9"/>
            <p:cNvSpPr/>
            <p:nvPr/>
          </p:nvSpPr>
          <p:spPr>
            <a:xfrm flipH="1" rot="-7085767">
              <a:off x="7069018" y="2893275"/>
              <a:ext cx="10481" cy="6434"/>
            </a:xfrm>
            <a:custGeom>
              <a:rect b="b" l="l" r="r" t="t"/>
              <a:pathLst>
                <a:path extrusionOk="0" h="62" w="101">
                  <a:moveTo>
                    <a:pt x="82" y="1"/>
                  </a:moveTo>
                  <a:cubicBezTo>
                    <a:pt x="54" y="1"/>
                    <a:pt x="1" y="55"/>
                    <a:pt x="49" y="61"/>
                  </a:cubicBezTo>
                  <a:cubicBezTo>
                    <a:pt x="73" y="61"/>
                    <a:pt x="90" y="45"/>
                    <a:pt x="98" y="28"/>
                  </a:cubicBezTo>
                  <a:cubicBezTo>
                    <a:pt x="100" y="8"/>
                    <a:pt x="93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9"/>
            <p:cNvSpPr/>
            <p:nvPr/>
          </p:nvSpPr>
          <p:spPr>
            <a:xfrm rot="2914120">
              <a:off x="6923832" y="2658899"/>
              <a:ext cx="229031" cy="160018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9"/>
            <p:cNvSpPr/>
            <p:nvPr/>
          </p:nvSpPr>
          <p:spPr>
            <a:xfrm rot="2914120">
              <a:off x="6947263" y="2691764"/>
              <a:ext cx="203398" cy="70981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9"/>
            <p:cNvSpPr/>
            <p:nvPr/>
          </p:nvSpPr>
          <p:spPr>
            <a:xfrm rot="2914120">
              <a:off x="7045358" y="2691498"/>
              <a:ext cx="24906" cy="73056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9"/>
            <p:cNvSpPr/>
            <p:nvPr/>
          </p:nvSpPr>
          <p:spPr>
            <a:xfrm rot="2914120">
              <a:off x="7006241" y="2677084"/>
              <a:ext cx="53859" cy="63301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9"/>
            <p:cNvSpPr/>
            <p:nvPr/>
          </p:nvSpPr>
          <p:spPr>
            <a:xfrm rot="2914120">
              <a:off x="7041607" y="2718505"/>
              <a:ext cx="52199" cy="47113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9"/>
            <p:cNvSpPr/>
            <p:nvPr/>
          </p:nvSpPr>
          <p:spPr>
            <a:xfrm rot="2914120">
              <a:off x="7026522" y="2682619"/>
              <a:ext cx="34349" cy="53028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9"/>
            <p:cNvSpPr/>
            <p:nvPr/>
          </p:nvSpPr>
          <p:spPr>
            <a:xfrm rot="2914120">
              <a:off x="6985493" y="2693372"/>
              <a:ext cx="70152" cy="24594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9"/>
            <p:cNvSpPr/>
            <p:nvPr/>
          </p:nvSpPr>
          <p:spPr>
            <a:xfrm rot="2914120">
              <a:off x="7043495" y="2673119"/>
              <a:ext cx="16189" cy="13387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9"/>
            <p:cNvSpPr/>
            <p:nvPr/>
          </p:nvSpPr>
          <p:spPr>
            <a:xfrm rot="2914120">
              <a:off x="7095709" y="2741305"/>
              <a:ext cx="10793" cy="9132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9"/>
            <p:cNvSpPr/>
            <p:nvPr/>
          </p:nvSpPr>
          <p:spPr>
            <a:xfrm rot="2914120">
              <a:off x="6997147" y="2668663"/>
              <a:ext cx="13283" cy="10896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9"/>
            <p:cNvSpPr/>
            <p:nvPr/>
          </p:nvSpPr>
          <p:spPr>
            <a:xfrm rot="2461760">
              <a:off x="7087248" y="4882034"/>
              <a:ext cx="152134" cy="17537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9"/>
            <p:cNvSpPr/>
            <p:nvPr/>
          </p:nvSpPr>
          <p:spPr>
            <a:xfrm rot="2461760">
              <a:off x="7144325" y="4897902"/>
              <a:ext cx="35076" cy="137813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9"/>
            <p:cNvSpPr/>
            <p:nvPr/>
          </p:nvSpPr>
          <p:spPr>
            <a:xfrm rot="2461760">
              <a:off x="7142544" y="4966499"/>
              <a:ext cx="70982" cy="2573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9"/>
            <p:cNvSpPr/>
            <p:nvPr/>
          </p:nvSpPr>
          <p:spPr>
            <a:xfrm rot="2461760">
              <a:off x="7153102" y="4908662"/>
              <a:ext cx="38604" cy="117992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9"/>
            <p:cNvSpPr/>
            <p:nvPr/>
          </p:nvSpPr>
          <p:spPr>
            <a:xfrm rot="2461760">
              <a:off x="7149948" y="4967429"/>
              <a:ext cx="47010" cy="13698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9"/>
            <p:cNvSpPr/>
            <p:nvPr/>
          </p:nvSpPr>
          <p:spPr>
            <a:xfrm rot="2461760">
              <a:off x="7166930" y="4910502"/>
              <a:ext cx="15462" cy="47944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9"/>
            <p:cNvSpPr/>
            <p:nvPr/>
          </p:nvSpPr>
          <p:spPr>
            <a:xfrm rot="2461760">
              <a:off x="7219165" y="4932170"/>
              <a:ext cx="11208" cy="10377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9"/>
            <p:cNvSpPr/>
            <p:nvPr/>
          </p:nvSpPr>
          <p:spPr>
            <a:xfrm rot="2461760">
              <a:off x="7179038" y="4985719"/>
              <a:ext cx="12661" cy="996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9"/>
            <p:cNvSpPr/>
            <p:nvPr/>
          </p:nvSpPr>
          <p:spPr>
            <a:xfrm rot="2461760">
              <a:off x="7139047" y="5017098"/>
              <a:ext cx="12764" cy="9755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9"/>
            <p:cNvSpPr/>
            <p:nvPr/>
          </p:nvSpPr>
          <p:spPr>
            <a:xfrm rot="2461760">
              <a:off x="7178705" y="4908130"/>
              <a:ext cx="12764" cy="9755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9"/>
            <p:cNvSpPr/>
            <p:nvPr/>
          </p:nvSpPr>
          <p:spPr>
            <a:xfrm rot="10800000">
              <a:off x="7175438" y="1626408"/>
              <a:ext cx="213673" cy="220517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9"/>
            <p:cNvSpPr/>
            <p:nvPr/>
          </p:nvSpPr>
          <p:spPr>
            <a:xfrm rot="10800000">
              <a:off x="7277968" y="1649756"/>
              <a:ext cx="93294" cy="97442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 and text">
  <p:cSld name="CUSTOM_5"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20"/>
          <p:cNvSpPr txBox="1"/>
          <p:nvPr>
            <p:ph hasCustomPrompt="1" type="title"/>
          </p:nvPr>
        </p:nvSpPr>
        <p:spPr>
          <a:xfrm>
            <a:off x="3733975" y="777450"/>
            <a:ext cx="4696800" cy="5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5" name="Google Shape;1705;p20"/>
          <p:cNvSpPr txBox="1"/>
          <p:nvPr>
            <p:ph idx="1" type="subTitle"/>
          </p:nvPr>
        </p:nvSpPr>
        <p:spPr>
          <a:xfrm>
            <a:off x="3733975" y="1368568"/>
            <a:ext cx="46968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6" name="Google Shape;1706;p20"/>
          <p:cNvSpPr txBox="1"/>
          <p:nvPr>
            <p:ph hasCustomPrompt="1" idx="2" type="title"/>
          </p:nvPr>
        </p:nvSpPr>
        <p:spPr>
          <a:xfrm>
            <a:off x="3733975" y="2026585"/>
            <a:ext cx="4696800" cy="5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7" name="Google Shape;1707;p20"/>
          <p:cNvSpPr txBox="1"/>
          <p:nvPr>
            <p:ph idx="3" type="subTitle"/>
          </p:nvPr>
        </p:nvSpPr>
        <p:spPr>
          <a:xfrm>
            <a:off x="3733975" y="2617703"/>
            <a:ext cx="46968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8" name="Google Shape;1708;p20"/>
          <p:cNvSpPr txBox="1"/>
          <p:nvPr>
            <p:ph hasCustomPrompt="1" idx="4" type="title"/>
          </p:nvPr>
        </p:nvSpPr>
        <p:spPr>
          <a:xfrm>
            <a:off x="3733975" y="3275720"/>
            <a:ext cx="4696800" cy="58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9" name="Google Shape;1709;p20"/>
          <p:cNvSpPr txBox="1"/>
          <p:nvPr>
            <p:ph idx="5" type="subTitle"/>
          </p:nvPr>
        </p:nvSpPr>
        <p:spPr>
          <a:xfrm>
            <a:off x="3733975" y="3866838"/>
            <a:ext cx="4696800" cy="3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710" name="Google Shape;1710;p20"/>
          <p:cNvGrpSpPr/>
          <p:nvPr/>
        </p:nvGrpSpPr>
        <p:grpSpPr>
          <a:xfrm flipH="1" rot="10800000">
            <a:off x="963173" y="-221756"/>
            <a:ext cx="2403979" cy="5121022"/>
            <a:chOff x="963173" y="82257"/>
            <a:chExt cx="2403979" cy="5121022"/>
          </a:xfrm>
        </p:grpSpPr>
        <p:sp>
          <p:nvSpPr>
            <p:cNvPr id="1711" name="Google Shape;1711;p20"/>
            <p:cNvSpPr/>
            <p:nvPr/>
          </p:nvSpPr>
          <p:spPr>
            <a:xfrm rot="-5400000">
              <a:off x="-289239" y="1585038"/>
              <a:ext cx="4983166" cy="2253315"/>
            </a:xfrm>
            <a:custGeom>
              <a:rect b="b" l="l" r="r" t="t"/>
              <a:pathLst>
                <a:path extrusionOk="0" h="17174" w="37980">
                  <a:moveTo>
                    <a:pt x="15644" y="0"/>
                  </a:moveTo>
                  <a:cubicBezTo>
                    <a:pt x="15531" y="0"/>
                    <a:pt x="15397" y="91"/>
                    <a:pt x="15233" y="361"/>
                  </a:cubicBezTo>
                  <a:cubicBezTo>
                    <a:pt x="15054" y="657"/>
                    <a:pt x="14792" y="727"/>
                    <a:pt x="14561" y="727"/>
                  </a:cubicBezTo>
                  <a:cubicBezTo>
                    <a:pt x="14356" y="727"/>
                    <a:pt x="14175" y="672"/>
                    <a:pt x="14100" y="672"/>
                  </a:cubicBezTo>
                  <a:cubicBezTo>
                    <a:pt x="14093" y="672"/>
                    <a:pt x="14086" y="673"/>
                    <a:pt x="14081" y="674"/>
                  </a:cubicBezTo>
                  <a:cubicBezTo>
                    <a:pt x="13966" y="690"/>
                    <a:pt x="14139" y="1373"/>
                    <a:pt x="13991" y="1579"/>
                  </a:cubicBezTo>
                  <a:cubicBezTo>
                    <a:pt x="13843" y="1793"/>
                    <a:pt x="12987" y="2468"/>
                    <a:pt x="12872" y="2714"/>
                  </a:cubicBezTo>
                  <a:cubicBezTo>
                    <a:pt x="12844" y="2770"/>
                    <a:pt x="12808" y="2795"/>
                    <a:pt x="12767" y="2795"/>
                  </a:cubicBezTo>
                  <a:cubicBezTo>
                    <a:pt x="12628" y="2795"/>
                    <a:pt x="12426" y="2511"/>
                    <a:pt x="12254" y="2237"/>
                  </a:cubicBezTo>
                  <a:cubicBezTo>
                    <a:pt x="12032" y="1883"/>
                    <a:pt x="11884" y="1686"/>
                    <a:pt x="11884" y="1686"/>
                  </a:cubicBezTo>
                  <a:lnTo>
                    <a:pt x="11761" y="1924"/>
                  </a:lnTo>
                  <a:cubicBezTo>
                    <a:pt x="11761" y="1924"/>
                    <a:pt x="12123" y="2188"/>
                    <a:pt x="12073" y="2821"/>
                  </a:cubicBezTo>
                  <a:cubicBezTo>
                    <a:pt x="12024" y="3455"/>
                    <a:pt x="11703" y="3809"/>
                    <a:pt x="11160" y="4229"/>
                  </a:cubicBezTo>
                  <a:cubicBezTo>
                    <a:pt x="10765" y="4517"/>
                    <a:pt x="10501" y="4945"/>
                    <a:pt x="10419" y="5422"/>
                  </a:cubicBezTo>
                  <a:cubicBezTo>
                    <a:pt x="10353" y="5751"/>
                    <a:pt x="8650" y="6665"/>
                    <a:pt x="8214" y="6846"/>
                  </a:cubicBezTo>
                  <a:cubicBezTo>
                    <a:pt x="7777" y="7035"/>
                    <a:pt x="7728" y="7175"/>
                    <a:pt x="7736" y="7718"/>
                  </a:cubicBezTo>
                  <a:cubicBezTo>
                    <a:pt x="7753" y="8261"/>
                    <a:pt x="7794" y="8459"/>
                    <a:pt x="7596" y="8854"/>
                  </a:cubicBezTo>
                  <a:cubicBezTo>
                    <a:pt x="7399" y="9241"/>
                    <a:pt x="4263" y="12335"/>
                    <a:pt x="3761" y="12681"/>
                  </a:cubicBezTo>
                  <a:cubicBezTo>
                    <a:pt x="3541" y="12832"/>
                    <a:pt x="3371" y="12891"/>
                    <a:pt x="3250" y="12891"/>
                  </a:cubicBezTo>
                  <a:cubicBezTo>
                    <a:pt x="3096" y="12891"/>
                    <a:pt x="3021" y="12796"/>
                    <a:pt x="3021" y="12681"/>
                  </a:cubicBezTo>
                  <a:cubicBezTo>
                    <a:pt x="3021" y="12475"/>
                    <a:pt x="2971" y="11454"/>
                    <a:pt x="3021" y="11257"/>
                  </a:cubicBezTo>
                  <a:cubicBezTo>
                    <a:pt x="3078" y="11059"/>
                    <a:pt x="4543" y="9775"/>
                    <a:pt x="4716" y="9627"/>
                  </a:cubicBezTo>
                  <a:cubicBezTo>
                    <a:pt x="4889" y="9487"/>
                    <a:pt x="4872" y="9216"/>
                    <a:pt x="4650" y="9010"/>
                  </a:cubicBezTo>
                  <a:cubicBezTo>
                    <a:pt x="4428" y="8804"/>
                    <a:pt x="4222" y="8286"/>
                    <a:pt x="4288" y="7883"/>
                  </a:cubicBezTo>
                  <a:cubicBezTo>
                    <a:pt x="4354" y="7479"/>
                    <a:pt x="3366" y="6426"/>
                    <a:pt x="3259" y="6360"/>
                  </a:cubicBezTo>
                  <a:lnTo>
                    <a:pt x="3185" y="6377"/>
                  </a:lnTo>
                  <a:cubicBezTo>
                    <a:pt x="3185" y="6377"/>
                    <a:pt x="4008" y="7405"/>
                    <a:pt x="4058" y="7553"/>
                  </a:cubicBezTo>
                  <a:cubicBezTo>
                    <a:pt x="4107" y="7693"/>
                    <a:pt x="3992" y="8385"/>
                    <a:pt x="3992" y="8557"/>
                  </a:cubicBezTo>
                  <a:cubicBezTo>
                    <a:pt x="3992" y="8730"/>
                    <a:pt x="4403" y="9331"/>
                    <a:pt x="4428" y="9380"/>
                  </a:cubicBezTo>
                  <a:cubicBezTo>
                    <a:pt x="4453" y="9422"/>
                    <a:pt x="2971" y="10755"/>
                    <a:pt x="2799" y="10845"/>
                  </a:cubicBezTo>
                  <a:cubicBezTo>
                    <a:pt x="2788" y="10851"/>
                    <a:pt x="2776" y="10854"/>
                    <a:pt x="2761" y="10854"/>
                  </a:cubicBezTo>
                  <a:cubicBezTo>
                    <a:pt x="2556" y="10854"/>
                    <a:pt x="2005" y="10272"/>
                    <a:pt x="1959" y="10195"/>
                  </a:cubicBezTo>
                  <a:cubicBezTo>
                    <a:pt x="1901" y="10121"/>
                    <a:pt x="1901" y="8837"/>
                    <a:pt x="1901" y="8837"/>
                  </a:cubicBezTo>
                  <a:lnTo>
                    <a:pt x="1803" y="8821"/>
                  </a:lnTo>
                  <a:cubicBezTo>
                    <a:pt x="1803" y="8821"/>
                    <a:pt x="1720" y="10343"/>
                    <a:pt x="1720" y="10434"/>
                  </a:cubicBezTo>
                  <a:cubicBezTo>
                    <a:pt x="1720" y="10524"/>
                    <a:pt x="2420" y="11109"/>
                    <a:pt x="2527" y="11191"/>
                  </a:cubicBezTo>
                  <a:cubicBezTo>
                    <a:pt x="2634" y="11265"/>
                    <a:pt x="2683" y="12969"/>
                    <a:pt x="2659" y="13026"/>
                  </a:cubicBezTo>
                  <a:cubicBezTo>
                    <a:pt x="2654" y="13035"/>
                    <a:pt x="2634" y="13038"/>
                    <a:pt x="2602" y="13038"/>
                  </a:cubicBezTo>
                  <a:cubicBezTo>
                    <a:pt x="2564" y="13038"/>
                    <a:pt x="2510" y="13034"/>
                    <a:pt x="2444" y="13034"/>
                  </a:cubicBezTo>
                  <a:cubicBezTo>
                    <a:pt x="2259" y="13034"/>
                    <a:pt x="1984" y="13061"/>
                    <a:pt x="1745" y="13265"/>
                  </a:cubicBezTo>
                  <a:cubicBezTo>
                    <a:pt x="1444" y="13512"/>
                    <a:pt x="729" y="13687"/>
                    <a:pt x="118" y="13687"/>
                  </a:cubicBezTo>
                  <a:cubicBezTo>
                    <a:pt x="79" y="13687"/>
                    <a:pt x="39" y="13686"/>
                    <a:pt x="0" y="13685"/>
                  </a:cubicBezTo>
                  <a:lnTo>
                    <a:pt x="0" y="17174"/>
                  </a:lnTo>
                  <a:cubicBezTo>
                    <a:pt x="371" y="16993"/>
                    <a:pt x="651" y="16680"/>
                    <a:pt x="782" y="16302"/>
                  </a:cubicBezTo>
                  <a:cubicBezTo>
                    <a:pt x="830" y="16187"/>
                    <a:pt x="904" y="16146"/>
                    <a:pt x="981" y="16146"/>
                  </a:cubicBezTo>
                  <a:cubicBezTo>
                    <a:pt x="1102" y="16146"/>
                    <a:pt x="1231" y="16247"/>
                    <a:pt x="1276" y="16318"/>
                  </a:cubicBezTo>
                  <a:cubicBezTo>
                    <a:pt x="1287" y="16338"/>
                    <a:pt x="1318" y="16347"/>
                    <a:pt x="1365" y="16347"/>
                  </a:cubicBezTo>
                  <a:cubicBezTo>
                    <a:pt x="1607" y="16347"/>
                    <a:pt x="2258" y="16117"/>
                    <a:pt x="2527" y="16055"/>
                  </a:cubicBezTo>
                  <a:cubicBezTo>
                    <a:pt x="2789" y="15999"/>
                    <a:pt x="4144" y="15950"/>
                    <a:pt x="4692" y="15950"/>
                  </a:cubicBezTo>
                  <a:cubicBezTo>
                    <a:pt x="4798" y="15950"/>
                    <a:pt x="4873" y="15952"/>
                    <a:pt x="4905" y="15956"/>
                  </a:cubicBezTo>
                  <a:cubicBezTo>
                    <a:pt x="5095" y="15972"/>
                    <a:pt x="5819" y="16548"/>
                    <a:pt x="5959" y="16606"/>
                  </a:cubicBezTo>
                  <a:cubicBezTo>
                    <a:pt x="5997" y="16619"/>
                    <a:pt x="6053" y="16626"/>
                    <a:pt x="6116" y="16626"/>
                  </a:cubicBezTo>
                  <a:cubicBezTo>
                    <a:pt x="6286" y="16626"/>
                    <a:pt x="6505" y="16581"/>
                    <a:pt x="6559" y="16516"/>
                  </a:cubicBezTo>
                  <a:cubicBezTo>
                    <a:pt x="6625" y="16425"/>
                    <a:pt x="6996" y="16055"/>
                    <a:pt x="7210" y="16005"/>
                  </a:cubicBezTo>
                  <a:cubicBezTo>
                    <a:pt x="7234" y="15999"/>
                    <a:pt x="7269" y="15996"/>
                    <a:pt x="7310" y="15996"/>
                  </a:cubicBezTo>
                  <a:cubicBezTo>
                    <a:pt x="7627" y="15996"/>
                    <a:pt x="8364" y="16172"/>
                    <a:pt x="8510" y="16252"/>
                  </a:cubicBezTo>
                  <a:cubicBezTo>
                    <a:pt x="8671" y="16329"/>
                    <a:pt x="9038" y="16427"/>
                    <a:pt x="9201" y="16427"/>
                  </a:cubicBezTo>
                  <a:cubicBezTo>
                    <a:pt x="9213" y="16427"/>
                    <a:pt x="9224" y="16426"/>
                    <a:pt x="9234" y="16425"/>
                  </a:cubicBezTo>
                  <a:cubicBezTo>
                    <a:pt x="9448" y="16392"/>
                    <a:pt x="9662" y="16343"/>
                    <a:pt x="9868" y="16285"/>
                  </a:cubicBezTo>
                  <a:cubicBezTo>
                    <a:pt x="9966" y="16252"/>
                    <a:pt x="9934" y="16088"/>
                    <a:pt x="9884" y="16071"/>
                  </a:cubicBezTo>
                  <a:cubicBezTo>
                    <a:pt x="9883" y="16071"/>
                    <a:pt x="9881" y="16070"/>
                    <a:pt x="9878" y="16070"/>
                  </a:cubicBezTo>
                  <a:cubicBezTo>
                    <a:pt x="9822" y="16070"/>
                    <a:pt x="9574" y="16219"/>
                    <a:pt x="9231" y="16219"/>
                  </a:cubicBezTo>
                  <a:cubicBezTo>
                    <a:pt x="9157" y="16219"/>
                    <a:pt x="9078" y="16212"/>
                    <a:pt x="8995" y="16195"/>
                  </a:cubicBezTo>
                  <a:cubicBezTo>
                    <a:pt x="8518" y="16088"/>
                    <a:pt x="7440" y="15758"/>
                    <a:pt x="7308" y="15742"/>
                  </a:cubicBezTo>
                  <a:cubicBezTo>
                    <a:pt x="7302" y="15741"/>
                    <a:pt x="7294" y="15741"/>
                    <a:pt x="7287" y="15741"/>
                  </a:cubicBezTo>
                  <a:cubicBezTo>
                    <a:pt x="7143" y="15741"/>
                    <a:pt x="6829" y="15883"/>
                    <a:pt x="6634" y="16063"/>
                  </a:cubicBezTo>
                  <a:cubicBezTo>
                    <a:pt x="6465" y="16205"/>
                    <a:pt x="6292" y="16276"/>
                    <a:pt x="6154" y="16276"/>
                  </a:cubicBezTo>
                  <a:cubicBezTo>
                    <a:pt x="6116" y="16276"/>
                    <a:pt x="6081" y="16271"/>
                    <a:pt x="6049" y="16260"/>
                  </a:cubicBezTo>
                  <a:cubicBezTo>
                    <a:pt x="5901" y="16203"/>
                    <a:pt x="5070" y="15569"/>
                    <a:pt x="4963" y="15520"/>
                  </a:cubicBezTo>
                  <a:cubicBezTo>
                    <a:pt x="4941" y="15507"/>
                    <a:pt x="4802" y="15502"/>
                    <a:pt x="4598" y="15502"/>
                  </a:cubicBezTo>
                  <a:cubicBezTo>
                    <a:pt x="3896" y="15502"/>
                    <a:pt x="2410" y="15561"/>
                    <a:pt x="2124" y="15561"/>
                  </a:cubicBezTo>
                  <a:cubicBezTo>
                    <a:pt x="2083" y="15561"/>
                    <a:pt x="2042" y="15561"/>
                    <a:pt x="2003" y="15561"/>
                  </a:cubicBezTo>
                  <a:cubicBezTo>
                    <a:pt x="1686" y="15561"/>
                    <a:pt x="1429" y="15554"/>
                    <a:pt x="1334" y="15437"/>
                  </a:cubicBezTo>
                  <a:cubicBezTo>
                    <a:pt x="1227" y="15306"/>
                    <a:pt x="1095" y="15256"/>
                    <a:pt x="1111" y="15001"/>
                  </a:cubicBezTo>
                  <a:cubicBezTo>
                    <a:pt x="1120" y="14754"/>
                    <a:pt x="1325" y="14252"/>
                    <a:pt x="1959" y="14121"/>
                  </a:cubicBezTo>
                  <a:cubicBezTo>
                    <a:pt x="2593" y="13981"/>
                    <a:pt x="4263" y="13141"/>
                    <a:pt x="4823" y="12705"/>
                  </a:cubicBezTo>
                  <a:cubicBezTo>
                    <a:pt x="5374" y="12269"/>
                    <a:pt x="7901" y="9520"/>
                    <a:pt x="8057" y="9364"/>
                  </a:cubicBezTo>
                  <a:cubicBezTo>
                    <a:pt x="8214" y="9208"/>
                    <a:pt x="8452" y="9241"/>
                    <a:pt x="8518" y="9142"/>
                  </a:cubicBezTo>
                  <a:cubicBezTo>
                    <a:pt x="8584" y="9002"/>
                    <a:pt x="8617" y="8862"/>
                    <a:pt x="8609" y="8714"/>
                  </a:cubicBezTo>
                  <a:cubicBezTo>
                    <a:pt x="8609" y="8615"/>
                    <a:pt x="9736" y="8187"/>
                    <a:pt x="9843" y="8138"/>
                  </a:cubicBezTo>
                  <a:cubicBezTo>
                    <a:pt x="9950" y="8080"/>
                    <a:pt x="9934" y="7965"/>
                    <a:pt x="9975" y="7899"/>
                  </a:cubicBezTo>
                  <a:cubicBezTo>
                    <a:pt x="10008" y="7833"/>
                    <a:pt x="10880" y="7158"/>
                    <a:pt x="10938" y="7101"/>
                  </a:cubicBezTo>
                  <a:cubicBezTo>
                    <a:pt x="10940" y="7099"/>
                    <a:pt x="10943" y="7098"/>
                    <a:pt x="10947" y="7098"/>
                  </a:cubicBezTo>
                  <a:cubicBezTo>
                    <a:pt x="11047" y="7098"/>
                    <a:pt x="11751" y="7640"/>
                    <a:pt x="11925" y="7735"/>
                  </a:cubicBezTo>
                  <a:cubicBezTo>
                    <a:pt x="12032" y="7809"/>
                    <a:pt x="12147" y="7866"/>
                    <a:pt x="12271" y="7907"/>
                  </a:cubicBezTo>
                  <a:cubicBezTo>
                    <a:pt x="12272" y="7908"/>
                    <a:pt x="12273" y="7908"/>
                    <a:pt x="12274" y="7908"/>
                  </a:cubicBezTo>
                  <a:cubicBezTo>
                    <a:pt x="12313" y="7908"/>
                    <a:pt x="11249" y="7067"/>
                    <a:pt x="11160" y="7002"/>
                  </a:cubicBezTo>
                  <a:cubicBezTo>
                    <a:pt x="11069" y="6936"/>
                    <a:pt x="11769" y="6574"/>
                    <a:pt x="11884" y="6500"/>
                  </a:cubicBezTo>
                  <a:cubicBezTo>
                    <a:pt x="11980" y="6436"/>
                    <a:pt x="11868" y="6412"/>
                    <a:pt x="11782" y="6412"/>
                  </a:cubicBezTo>
                  <a:cubicBezTo>
                    <a:pt x="11757" y="6412"/>
                    <a:pt x="11734" y="6414"/>
                    <a:pt x="11719" y="6418"/>
                  </a:cubicBezTo>
                  <a:cubicBezTo>
                    <a:pt x="11645" y="6434"/>
                    <a:pt x="10872" y="6944"/>
                    <a:pt x="10699" y="7010"/>
                  </a:cubicBezTo>
                  <a:cubicBezTo>
                    <a:pt x="10526" y="7076"/>
                    <a:pt x="9843" y="7726"/>
                    <a:pt x="9432" y="7817"/>
                  </a:cubicBezTo>
                  <a:cubicBezTo>
                    <a:pt x="9020" y="7907"/>
                    <a:pt x="8543" y="8006"/>
                    <a:pt x="8477" y="8014"/>
                  </a:cubicBezTo>
                  <a:cubicBezTo>
                    <a:pt x="8476" y="8015"/>
                    <a:pt x="8475" y="8015"/>
                    <a:pt x="8474" y="8015"/>
                  </a:cubicBezTo>
                  <a:cubicBezTo>
                    <a:pt x="8413" y="8015"/>
                    <a:pt x="8469" y="7486"/>
                    <a:pt x="8510" y="7381"/>
                  </a:cubicBezTo>
                  <a:cubicBezTo>
                    <a:pt x="8543" y="7274"/>
                    <a:pt x="10362" y="6261"/>
                    <a:pt x="10617" y="6072"/>
                  </a:cubicBezTo>
                  <a:cubicBezTo>
                    <a:pt x="10880" y="5891"/>
                    <a:pt x="11119" y="5233"/>
                    <a:pt x="11119" y="5060"/>
                  </a:cubicBezTo>
                  <a:cubicBezTo>
                    <a:pt x="11119" y="4887"/>
                    <a:pt x="12468" y="3908"/>
                    <a:pt x="12575" y="3422"/>
                  </a:cubicBezTo>
                  <a:cubicBezTo>
                    <a:pt x="12698" y="3433"/>
                    <a:pt x="12956" y="3453"/>
                    <a:pt x="13282" y="3453"/>
                  </a:cubicBezTo>
                  <a:cubicBezTo>
                    <a:pt x="13962" y="3453"/>
                    <a:pt x="14936" y="3365"/>
                    <a:pt x="15587" y="2920"/>
                  </a:cubicBezTo>
                  <a:cubicBezTo>
                    <a:pt x="15601" y="2910"/>
                    <a:pt x="15613" y="2905"/>
                    <a:pt x="15626" y="2905"/>
                  </a:cubicBezTo>
                  <a:cubicBezTo>
                    <a:pt x="15754" y="2905"/>
                    <a:pt x="15802" y="3459"/>
                    <a:pt x="15727" y="3587"/>
                  </a:cubicBezTo>
                  <a:cubicBezTo>
                    <a:pt x="15653" y="3735"/>
                    <a:pt x="15151" y="4764"/>
                    <a:pt x="15200" y="5134"/>
                  </a:cubicBezTo>
                  <a:cubicBezTo>
                    <a:pt x="15258" y="5504"/>
                    <a:pt x="15373" y="6747"/>
                    <a:pt x="15373" y="6838"/>
                  </a:cubicBezTo>
                  <a:cubicBezTo>
                    <a:pt x="15373" y="6928"/>
                    <a:pt x="14550" y="7126"/>
                    <a:pt x="14517" y="7381"/>
                  </a:cubicBezTo>
                  <a:cubicBezTo>
                    <a:pt x="14485" y="7628"/>
                    <a:pt x="14756" y="8039"/>
                    <a:pt x="14583" y="8492"/>
                  </a:cubicBezTo>
                  <a:cubicBezTo>
                    <a:pt x="14410" y="8936"/>
                    <a:pt x="14090" y="9726"/>
                    <a:pt x="13629" y="10352"/>
                  </a:cubicBezTo>
                  <a:cubicBezTo>
                    <a:pt x="13168" y="10969"/>
                    <a:pt x="12756" y="12170"/>
                    <a:pt x="12666" y="12409"/>
                  </a:cubicBezTo>
                  <a:cubicBezTo>
                    <a:pt x="12626" y="12509"/>
                    <a:pt x="12629" y="12547"/>
                    <a:pt x="12650" y="12547"/>
                  </a:cubicBezTo>
                  <a:cubicBezTo>
                    <a:pt x="12677" y="12547"/>
                    <a:pt x="12736" y="12483"/>
                    <a:pt x="12773" y="12409"/>
                  </a:cubicBezTo>
                  <a:cubicBezTo>
                    <a:pt x="12830" y="12277"/>
                    <a:pt x="13234" y="11495"/>
                    <a:pt x="13374" y="11216"/>
                  </a:cubicBezTo>
                  <a:cubicBezTo>
                    <a:pt x="13522" y="10944"/>
                    <a:pt x="14024" y="10014"/>
                    <a:pt x="14345" y="9874"/>
                  </a:cubicBezTo>
                  <a:cubicBezTo>
                    <a:pt x="14657" y="9726"/>
                    <a:pt x="14871" y="8878"/>
                    <a:pt x="14880" y="8344"/>
                  </a:cubicBezTo>
                  <a:cubicBezTo>
                    <a:pt x="14896" y="7800"/>
                    <a:pt x="14896" y="7652"/>
                    <a:pt x="14945" y="7570"/>
                  </a:cubicBezTo>
                  <a:cubicBezTo>
                    <a:pt x="15003" y="7496"/>
                    <a:pt x="15554" y="7257"/>
                    <a:pt x="15744" y="7233"/>
                  </a:cubicBezTo>
                  <a:cubicBezTo>
                    <a:pt x="15925" y="7200"/>
                    <a:pt x="15916" y="6977"/>
                    <a:pt x="15809" y="6582"/>
                  </a:cubicBezTo>
                  <a:cubicBezTo>
                    <a:pt x="15702" y="6080"/>
                    <a:pt x="15686" y="5562"/>
                    <a:pt x="15768" y="5052"/>
                  </a:cubicBezTo>
                  <a:cubicBezTo>
                    <a:pt x="15851" y="4640"/>
                    <a:pt x="16007" y="4270"/>
                    <a:pt x="16098" y="4221"/>
                  </a:cubicBezTo>
                  <a:cubicBezTo>
                    <a:pt x="16099" y="4220"/>
                    <a:pt x="16100" y="4219"/>
                    <a:pt x="16102" y="4219"/>
                  </a:cubicBezTo>
                  <a:cubicBezTo>
                    <a:pt x="16213" y="4219"/>
                    <a:pt x="17029" y="6099"/>
                    <a:pt x="17126" y="6253"/>
                  </a:cubicBezTo>
                  <a:cubicBezTo>
                    <a:pt x="17233" y="6410"/>
                    <a:pt x="20402" y="7126"/>
                    <a:pt x="20788" y="7282"/>
                  </a:cubicBezTo>
                  <a:cubicBezTo>
                    <a:pt x="21151" y="7432"/>
                    <a:pt x="21287" y="7521"/>
                    <a:pt x="21414" y="7521"/>
                  </a:cubicBezTo>
                  <a:cubicBezTo>
                    <a:pt x="21419" y="7521"/>
                    <a:pt x="21425" y="7521"/>
                    <a:pt x="21430" y="7521"/>
                  </a:cubicBezTo>
                  <a:cubicBezTo>
                    <a:pt x="21562" y="7504"/>
                    <a:pt x="21801" y="7208"/>
                    <a:pt x="22196" y="7027"/>
                  </a:cubicBezTo>
                  <a:cubicBezTo>
                    <a:pt x="22591" y="6846"/>
                    <a:pt x="25537" y="5422"/>
                    <a:pt x="26146" y="5159"/>
                  </a:cubicBezTo>
                  <a:cubicBezTo>
                    <a:pt x="26480" y="5010"/>
                    <a:pt x="26790" y="4920"/>
                    <a:pt x="27072" y="4920"/>
                  </a:cubicBezTo>
                  <a:cubicBezTo>
                    <a:pt x="27304" y="4920"/>
                    <a:pt x="27517" y="4980"/>
                    <a:pt x="27709" y="5118"/>
                  </a:cubicBezTo>
                  <a:cubicBezTo>
                    <a:pt x="27784" y="5167"/>
                    <a:pt x="27693" y="6731"/>
                    <a:pt x="28039" y="7126"/>
                  </a:cubicBezTo>
                  <a:cubicBezTo>
                    <a:pt x="28162" y="7274"/>
                    <a:pt x="28220" y="7471"/>
                    <a:pt x="28211" y="7669"/>
                  </a:cubicBezTo>
                  <a:cubicBezTo>
                    <a:pt x="28211" y="7669"/>
                    <a:pt x="27668" y="8080"/>
                    <a:pt x="27652" y="8204"/>
                  </a:cubicBezTo>
                  <a:cubicBezTo>
                    <a:pt x="27644" y="8335"/>
                    <a:pt x="27504" y="8969"/>
                    <a:pt x="27273" y="9142"/>
                  </a:cubicBezTo>
                  <a:cubicBezTo>
                    <a:pt x="27142" y="9237"/>
                    <a:pt x="26927" y="9260"/>
                    <a:pt x="26737" y="9260"/>
                  </a:cubicBezTo>
                  <a:cubicBezTo>
                    <a:pt x="26582" y="9260"/>
                    <a:pt x="26444" y="9244"/>
                    <a:pt x="26384" y="9241"/>
                  </a:cubicBezTo>
                  <a:cubicBezTo>
                    <a:pt x="26384" y="9240"/>
                    <a:pt x="26383" y="9240"/>
                    <a:pt x="26382" y="9240"/>
                  </a:cubicBezTo>
                  <a:cubicBezTo>
                    <a:pt x="26247" y="9240"/>
                    <a:pt x="25841" y="10410"/>
                    <a:pt x="25800" y="10533"/>
                  </a:cubicBezTo>
                  <a:cubicBezTo>
                    <a:pt x="25767" y="10648"/>
                    <a:pt x="25817" y="11388"/>
                    <a:pt x="25858" y="11734"/>
                  </a:cubicBezTo>
                  <a:cubicBezTo>
                    <a:pt x="25883" y="11948"/>
                    <a:pt x="25915" y="11988"/>
                    <a:pt x="25935" y="11988"/>
                  </a:cubicBezTo>
                  <a:cubicBezTo>
                    <a:pt x="25948" y="11988"/>
                    <a:pt x="25957" y="11973"/>
                    <a:pt x="25957" y="11973"/>
                  </a:cubicBezTo>
                  <a:cubicBezTo>
                    <a:pt x="25957" y="11973"/>
                    <a:pt x="25882" y="10928"/>
                    <a:pt x="25932" y="10714"/>
                  </a:cubicBezTo>
                  <a:cubicBezTo>
                    <a:pt x="25989" y="10508"/>
                    <a:pt x="26393" y="9570"/>
                    <a:pt x="26459" y="9504"/>
                  </a:cubicBezTo>
                  <a:cubicBezTo>
                    <a:pt x="26524" y="9430"/>
                    <a:pt x="27257" y="9487"/>
                    <a:pt x="27413" y="9405"/>
                  </a:cubicBezTo>
                  <a:cubicBezTo>
                    <a:pt x="27561" y="9668"/>
                    <a:pt x="28220" y="10796"/>
                    <a:pt x="28368" y="11175"/>
                  </a:cubicBezTo>
                  <a:lnTo>
                    <a:pt x="28417" y="11191"/>
                  </a:lnTo>
                  <a:cubicBezTo>
                    <a:pt x="28417" y="11191"/>
                    <a:pt x="27668" y="9471"/>
                    <a:pt x="27652" y="9331"/>
                  </a:cubicBezTo>
                  <a:cubicBezTo>
                    <a:pt x="27635" y="9183"/>
                    <a:pt x="27701" y="8483"/>
                    <a:pt x="27899" y="8269"/>
                  </a:cubicBezTo>
                  <a:cubicBezTo>
                    <a:pt x="28104" y="8064"/>
                    <a:pt x="28269" y="7899"/>
                    <a:pt x="28393" y="7858"/>
                  </a:cubicBezTo>
                  <a:cubicBezTo>
                    <a:pt x="28395" y="7857"/>
                    <a:pt x="28397" y="7857"/>
                    <a:pt x="28399" y="7857"/>
                  </a:cubicBezTo>
                  <a:cubicBezTo>
                    <a:pt x="28517" y="7857"/>
                    <a:pt x="28749" y="8912"/>
                    <a:pt x="28870" y="9356"/>
                  </a:cubicBezTo>
                  <a:lnTo>
                    <a:pt x="28936" y="9397"/>
                  </a:lnTo>
                  <a:cubicBezTo>
                    <a:pt x="28936" y="9397"/>
                    <a:pt x="28788" y="8418"/>
                    <a:pt x="28697" y="8097"/>
                  </a:cubicBezTo>
                  <a:cubicBezTo>
                    <a:pt x="28598" y="7784"/>
                    <a:pt x="28491" y="7372"/>
                    <a:pt x="28499" y="7323"/>
                  </a:cubicBezTo>
                  <a:cubicBezTo>
                    <a:pt x="28499" y="7318"/>
                    <a:pt x="28505" y="7315"/>
                    <a:pt x="28515" y="7315"/>
                  </a:cubicBezTo>
                  <a:cubicBezTo>
                    <a:pt x="28621" y="7315"/>
                    <a:pt x="29225" y="7573"/>
                    <a:pt x="29405" y="7858"/>
                  </a:cubicBezTo>
                  <a:lnTo>
                    <a:pt x="29504" y="7957"/>
                  </a:lnTo>
                  <a:lnTo>
                    <a:pt x="29569" y="7891"/>
                  </a:lnTo>
                  <a:cubicBezTo>
                    <a:pt x="29298" y="7578"/>
                    <a:pt x="28985" y="7307"/>
                    <a:pt x="28639" y="7093"/>
                  </a:cubicBezTo>
                  <a:cubicBezTo>
                    <a:pt x="28022" y="6698"/>
                    <a:pt x="28137" y="5471"/>
                    <a:pt x="28203" y="5381"/>
                  </a:cubicBezTo>
                  <a:cubicBezTo>
                    <a:pt x="28214" y="5366"/>
                    <a:pt x="28241" y="5359"/>
                    <a:pt x="28278" y="5359"/>
                  </a:cubicBezTo>
                  <a:cubicBezTo>
                    <a:pt x="28464" y="5359"/>
                    <a:pt x="28918" y="5532"/>
                    <a:pt x="29034" y="5710"/>
                  </a:cubicBezTo>
                  <a:cubicBezTo>
                    <a:pt x="29347" y="6212"/>
                    <a:pt x="29693" y="6698"/>
                    <a:pt x="30080" y="7150"/>
                  </a:cubicBezTo>
                  <a:cubicBezTo>
                    <a:pt x="30672" y="7833"/>
                    <a:pt x="31347" y="8632"/>
                    <a:pt x="31437" y="8656"/>
                  </a:cubicBezTo>
                  <a:cubicBezTo>
                    <a:pt x="31515" y="8676"/>
                    <a:pt x="33353" y="8705"/>
                    <a:pt x="34317" y="8705"/>
                  </a:cubicBezTo>
                  <a:cubicBezTo>
                    <a:pt x="34584" y="8705"/>
                    <a:pt x="34784" y="8703"/>
                    <a:pt x="34861" y="8697"/>
                  </a:cubicBezTo>
                  <a:cubicBezTo>
                    <a:pt x="35153" y="8670"/>
                    <a:pt x="35495" y="8469"/>
                    <a:pt x="35736" y="8469"/>
                  </a:cubicBezTo>
                  <a:cubicBezTo>
                    <a:pt x="35787" y="8469"/>
                    <a:pt x="35833" y="8478"/>
                    <a:pt x="35873" y="8500"/>
                  </a:cubicBezTo>
                  <a:cubicBezTo>
                    <a:pt x="36107" y="8613"/>
                    <a:pt x="36230" y="9365"/>
                    <a:pt x="36521" y="9365"/>
                  </a:cubicBezTo>
                  <a:cubicBezTo>
                    <a:pt x="36527" y="9365"/>
                    <a:pt x="36534" y="9365"/>
                    <a:pt x="36540" y="9364"/>
                  </a:cubicBezTo>
                  <a:cubicBezTo>
                    <a:pt x="36607" y="9359"/>
                    <a:pt x="36669" y="9355"/>
                    <a:pt x="36725" y="9355"/>
                  </a:cubicBezTo>
                  <a:cubicBezTo>
                    <a:pt x="36922" y="9355"/>
                    <a:pt x="37054" y="9393"/>
                    <a:pt x="37157" y="9496"/>
                  </a:cubicBezTo>
                  <a:cubicBezTo>
                    <a:pt x="37248" y="9592"/>
                    <a:pt x="37538" y="9636"/>
                    <a:pt x="37738" y="9636"/>
                  </a:cubicBezTo>
                  <a:cubicBezTo>
                    <a:pt x="37810" y="9636"/>
                    <a:pt x="37871" y="9630"/>
                    <a:pt x="37906" y="9619"/>
                  </a:cubicBezTo>
                  <a:cubicBezTo>
                    <a:pt x="37980" y="9594"/>
                    <a:pt x="37387" y="9594"/>
                    <a:pt x="37289" y="9397"/>
                  </a:cubicBezTo>
                  <a:cubicBezTo>
                    <a:pt x="37209" y="9215"/>
                    <a:pt x="36903" y="9155"/>
                    <a:pt x="36697" y="9155"/>
                  </a:cubicBezTo>
                  <a:cubicBezTo>
                    <a:pt x="36670" y="9155"/>
                    <a:pt x="36645" y="9156"/>
                    <a:pt x="36622" y="9158"/>
                  </a:cubicBezTo>
                  <a:cubicBezTo>
                    <a:pt x="36621" y="9158"/>
                    <a:pt x="36620" y="9158"/>
                    <a:pt x="36619" y="9158"/>
                  </a:cubicBezTo>
                  <a:cubicBezTo>
                    <a:pt x="36414" y="9158"/>
                    <a:pt x="36169" y="8335"/>
                    <a:pt x="36062" y="8204"/>
                  </a:cubicBezTo>
                  <a:cubicBezTo>
                    <a:pt x="36045" y="8183"/>
                    <a:pt x="36011" y="8174"/>
                    <a:pt x="35963" y="8174"/>
                  </a:cubicBezTo>
                  <a:cubicBezTo>
                    <a:pt x="35711" y="8174"/>
                    <a:pt x="35070" y="8418"/>
                    <a:pt x="34441" y="8418"/>
                  </a:cubicBezTo>
                  <a:cubicBezTo>
                    <a:pt x="33937" y="8418"/>
                    <a:pt x="32912" y="8421"/>
                    <a:pt x="32247" y="8421"/>
                  </a:cubicBezTo>
                  <a:cubicBezTo>
                    <a:pt x="31914" y="8421"/>
                    <a:pt x="31671" y="8420"/>
                    <a:pt x="31627" y="8418"/>
                  </a:cubicBezTo>
                  <a:cubicBezTo>
                    <a:pt x="31495" y="8401"/>
                    <a:pt x="29726" y="6410"/>
                    <a:pt x="29668" y="5949"/>
                  </a:cubicBezTo>
                  <a:cubicBezTo>
                    <a:pt x="29668" y="5889"/>
                    <a:pt x="30027" y="5824"/>
                    <a:pt x="30507" y="5824"/>
                  </a:cubicBezTo>
                  <a:cubicBezTo>
                    <a:pt x="31214" y="5824"/>
                    <a:pt x="32185" y="5965"/>
                    <a:pt x="32655" y="6475"/>
                  </a:cubicBezTo>
                  <a:cubicBezTo>
                    <a:pt x="32673" y="6489"/>
                    <a:pt x="32693" y="6494"/>
                    <a:pt x="32712" y="6494"/>
                  </a:cubicBezTo>
                  <a:cubicBezTo>
                    <a:pt x="32764" y="6494"/>
                    <a:pt x="32812" y="6459"/>
                    <a:pt x="32812" y="6459"/>
                  </a:cubicBezTo>
                  <a:cubicBezTo>
                    <a:pt x="32812" y="6459"/>
                    <a:pt x="32345" y="5548"/>
                    <a:pt x="30729" y="5548"/>
                  </a:cubicBezTo>
                  <a:cubicBezTo>
                    <a:pt x="30390" y="5548"/>
                    <a:pt x="30000" y="5588"/>
                    <a:pt x="29553" y="5685"/>
                  </a:cubicBezTo>
                  <a:cubicBezTo>
                    <a:pt x="29183" y="5257"/>
                    <a:pt x="28088" y="4862"/>
                    <a:pt x="27751" y="4755"/>
                  </a:cubicBezTo>
                  <a:cubicBezTo>
                    <a:pt x="27661" y="4695"/>
                    <a:pt x="27981" y="3849"/>
                    <a:pt x="28655" y="3849"/>
                  </a:cubicBezTo>
                  <a:cubicBezTo>
                    <a:pt x="28720" y="3849"/>
                    <a:pt x="28789" y="3857"/>
                    <a:pt x="28862" y="3875"/>
                  </a:cubicBezTo>
                  <a:cubicBezTo>
                    <a:pt x="28884" y="3885"/>
                    <a:pt x="28907" y="3889"/>
                    <a:pt x="28928" y="3889"/>
                  </a:cubicBezTo>
                  <a:cubicBezTo>
                    <a:pt x="29053" y="3889"/>
                    <a:pt x="29145" y="3735"/>
                    <a:pt x="29117" y="3546"/>
                  </a:cubicBezTo>
                  <a:cubicBezTo>
                    <a:pt x="29076" y="3315"/>
                    <a:pt x="29421" y="2138"/>
                    <a:pt x="30689" y="2023"/>
                  </a:cubicBezTo>
                  <a:cubicBezTo>
                    <a:pt x="30870" y="1999"/>
                    <a:pt x="30993" y="1817"/>
                    <a:pt x="30952" y="1636"/>
                  </a:cubicBezTo>
                  <a:lnTo>
                    <a:pt x="30886" y="1497"/>
                  </a:lnTo>
                  <a:lnTo>
                    <a:pt x="30886" y="1497"/>
                  </a:lnTo>
                  <a:cubicBezTo>
                    <a:pt x="30886" y="1497"/>
                    <a:pt x="30935" y="1842"/>
                    <a:pt x="30656" y="1875"/>
                  </a:cubicBezTo>
                  <a:cubicBezTo>
                    <a:pt x="30384" y="1916"/>
                    <a:pt x="28911" y="2344"/>
                    <a:pt x="28886" y="3463"/>
                  </a:cubicBezTo>
                  <a:cubicBezTo>
                    <a:pt x="28879" y="3463"/>
                    <a:pt x="28872" y="3463"/>
                    <a:pt x="28864" y="3463"/>
                  </a:cubicBezTo>
                  <a:cubicBezTo>
                    <a:pt x="28198" y="3463"/>
                    <a:pt x="27574" y="3832"/>
                    <a:pt x="27249" y="4426"/>
                  </a:cubicBezTo>
                  <a:cubicBezTo>
                    <a:pt x="26483" y="4426"/>
                    <a:pt x="23265" y="6261"/>
                    <a:pt x="22599" y="6475"/>
                  </a:cubicBezTo>
                  <a:cubicBezTo>
                    <a:pt x="21941" y="6681"/>
                    <a:pt x="21397" y="6714"/>
                    <a:pt x="21134" y="7002"/>
                  </a:cubicBezTo>
                  <a:cubicBezTo>
                    <a:pt x="20558" y="6920"/>
                    <a:pt x="17966" y="6253"/>
                    <a:pt x="17768" y="6080"/>
                  </a:cubicBezTo>
                  <a:cubicBezTo>
                    <a:pt x="17571" y="5908"/>
                    <a:pt x="16583" y="4072"/>
                    <a:pt x="16550" y="3941"/>
                  </a:cubicBezTo>
                  <a:cubicBezTo>
                    <a:pt x="16548" y="3930"/>
                    <a:pt x="16553" y="3924"/>
                    <a:pt x="16564" y="3924"/>
                  </a:cubicBezTo>
                  <a:cubicBezTo>
                    <a:pt x="16690" y="3924"/>
                    <a:pt x="17608" y="4618"/>
                    <a:pt x="17752" y="4838"/>
                  </a:cubicBezTo>
                  <a:cubicBezTo>
                    <a:pt x="17809" y="4920"/>
                    <a:pt x="17886" y="4949"/>
                    <a:pt x="17971" y="4949"/>
                  </a:cubicBezTo>
                  <a:cubicBezTo>
                    <a:pt x="18131" y="4949"/>
                    <a:pt x="18320" y="4848"/>
                    <a:pt x="18459" y="4821"/>
                  </a:cubicBezTo>
                  <a:cubicBezTo>
                    <a:pt x="18464" y="4820"/>
                    <a:pt x="18469" y="4820"/>
                    <a:pt x="18474" y="4820"/>
                  </a:cubicBezTo>
                  <a:cubicBezTo>
                    <a:pt x="18717" y="4820"/>
                    <a:pt x="19872" y="5716"/>
                    <a:pt x="20097" y="5973"/>
                  </a:cubicBezTo>
                  <a:lnTo>
                    <a:pt x="20303" y="6220"/>
                  </a:lnTo>
                  <a:cubicBezTo>
                    <a:pt x="20319" y="6154"/>
                    <a:pt x="20311" y="6080"/>
                    <a:pt x="20270" y="6015"/>
                  </a:cubicBezTo>
                  <a:cubicBezTo>
                    <a:pt x="20204" y="5883"/>
                    <a:pt x="18863" y="4747"/>
                    <a:pt x="18624" y="4616"/>
                  </a:cubicBezTo>
                  <a:cubicBezTo>
                    <a:pt x="18527" y="4560"/>
                    <a:pt x="18399" y="4544"/>
                    <a:pt x="18279" y="4544"/>
                  </a:cubicBezTo>
                  <a:cubicBezTo>
                    <a:pt x="18114" y="4544"/>
                    <a:pt x="17963" y="4574"/>
                    <a:pt x="17924" y="4574"/>
                  </a:cubicBezTo>
                  <a:cubicBezTo>
                    <a:pt x="17859" y="4574"/>
                    <a:pt x="16855" y="3595"/>
                    <a:pt x="16328" y="3480"/>
                  </a:cubicBezTo>
                  <a:cubicBezTo>
                    <a:pt x="16247" y="3229"/>
                    <a:pt x="16324" y="2166"/>
                    <a:pt x="15998" y="2166"/>
                  </a:cubicBezTo>
                  <a:cubicBezTo>
                    <a:pt x="15960" y="2166"/>
                    <a:pt x="15917" y="2181"/>
                    <a:pt x="15867" y="2212"/>
                  </a:cubicBezTo>
                  <a:cubicBezTo>
                    <a:pt x="15405" y="2507"/>
                    <a:pt x="13807" y="2872"/>
                    <a:pt x="13438" y="2872"/>
                  </a:cubicBezTo>
                  <a:cubicBezTo>
                    <a:pt x="13426" y="2872"/>
                    <a:pt x="13416" y="2872"/>
                    <a:pt x="13406" y="2871"/>
                  </a:cubicBezTo>
                  <a:cubicBezTo>
                    <a:pt x="13110" y="2846"/>
                    <a:pt x="13752" y="2188"/>
                    <a:pt x="14073" y="2105"/>
                  </a:cubicBezTo>
                  <a:cubicBezTo>
                    <a:pt x="14386" y="2023"/>
                    <a:pt x="14378" y="1258"/>
                    <a:pt x="14336" y="1027"/>
                  </a:cubicBezTo>
                  <a:cubicBezTo>
                    <a:pt x="14559" y="1011"/>
                    <a:pt x="15414" y="624"/>
                    <a:pt x="15587" y="386"/>
                  </a:cubicBezTo>
                  <a:cubicBezTo>
                    <a:pt x="15602" y="366"/>
                    <a:pt x="15623" y="357"/>
                    <a:pt x="15649" y="357"/>
                  </a:cubicBezTo>
                  <a:cubicBezTo>
                    <a:pt x="15937" y="357"/>
                    <a:pt x="16862" y="1415"/>
                    <a:pt x="16937" y="1513"/>
                  </a:cubicBezTo>
                  <a:lnTo>
                    <a:pt x="17019" y="1612"/>
                  </a:lnTo>
                  <a:cubicBezTo>
                    <a:pt x="17019" y="1612"/>
                    <a:pt x="16147" y="427"/>
                    <a:pt x="15974" y="229"/>
                  </a:cubicBezTo>
                  <a:cubicBezTo>
                    <a:pt x="15881" y="123"/>
                    <a:pt x="15776" y="0"/>
                    <a:pt x="15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2" name="Google Shape;1712;p20"/>
            <p:cNvGrpSpPr/>
            <p:nvPr/>
          </p:nvGrpSpPr>
          <p:grpSpPr>
            <a:xfrm rot="-8999956">
              <a:off x="1547834" y="2854964"/>
              <a:ext cx="256908" cy="248373"/>
              <a:chOff x="-984272" y="3222739"/>
              <a:chExt cx="256914" cy="248378"/>
            </a:xfrm>
          </p:grpSpPr>
          <p:sp>
            <p:nvSpPr>
              <p:cNvPr id="1713" name="Google Shape;1713;p20"/>
              <p:cNvSpPr/>
              <p:nvPr/>
            </p:nvSpPr>
            <p:spPr>
              <a:xfrm rot="-316228">
                <a:off x="-974322" y="3233144"/>
                <a:ext cx="237013" cy="227569"/>
              </a:xfrm>
              <a:custGeom>
                <a:rect b="b" l="l" r="r" t="t"/>
                <a:pathLst>
                  <a:path extrusionOk="0" h="3154" w="3285">
                    <a:moveTo>
                      <a:pt x="685" y="0"/>
                    </a:moveTo>
                    <a:cubicBezTo>
                      <a:pt x="554" y="0"/>
                      <a:pt x="425" y="43"/>
                      <a:pt x="322" y="140"/>
                    </a:cubicBezTo>
                    <a:cubicBezTo>
                      <a:pt x="75" y="378"/>
                      <a:pt x="99" y="732"/>
                      <a:pt x="272" y="979"/>
                    </a:cubicBezTo>
                    <a:cubicBezTo>
                      <a:pt x="58" y="1201"/>
                      <a:pt x="1" y="1539"/>
                      <a:pt x="132" y="1819"/>
                    </a:cubicBezTo>
                    <a:cubicBezTo>
                      <a:pt x="256" y="2074"/>
                      <a:pt x="511" y="2238"/>
                      <a:pt x="799" y="2238"/>
                    </a:cubicBezTo>
                    <a:cubicBezTo>
                      <a:pt x="783" y="2559"/>
                      <a:pt x="947" y="2855"/>
                      <a:pt x="1219" y="3028"/>
                    </a:cubicBezTo>
                    <a:cubicBezTo>
                      <a:pt x="1346" y="3106"/>
                      <a:pt x="1510" y="3153"/>
                      <a:pt x="1668" y="3153"/>
                    </a:cubicBezTo>
                    <a:cubicBezTo>
                      <a:pt x="1794" y="3153"/>
                      <a:pt x="1918" y="3123"/>
                      <a:pt x="2017" y="3053"/>
                    </a:cubicBezTo>
                    <a:cubicBezTo>
                      <a:pt x="2085" y="3082"/>
                      <a:pt x="2168" y="3094"/>
                      <a:pt x="2256" y="3094"/>
                    </a:cubicBezTo>
                    <a:cubicBezTo>
                      <a:pt x="2518" y="3094"/>
                      <a:pt x="2828" y="2985"/>
                      <a:pt x="2939" y="2880"/>
                    </a:cubicBezTo>
                    <a:cubicBezTo>
                      <a:pt x="3284" y="2576"/>
                      <a:pt x="3169" y="2115"/>
                      <a:pt x="2930" y="1794"/>
                    </a:cubicBezTo>
                    <a:cubicBezTo>
                      <a:pt x="3202" y="1374"/>
                      <a:pt x="3128" y="815"/>
                      <a:pt x="2749" y="477"/>
                    </a:cubicBezTo>
                    <a:cubicBezTo>
                      <a:pt x="2560" y="312"/>
                      <a:pt x="2310" y="221"/>
                      <a:pt x="2058" y="221"/>
                    </a:cubicBezTo>
                    <a:cubicBezTo>
                      <a:pt x="2047" y="221"/>
                      <a:pt x="2036" y="222"/>
                      <a:pt x="2025" y="222"/>
                    </a:cubicBezTo>
                    <a:cubicBezTo>
                      <a:pt x="1905" y="229"/>
                      <a:pt x="1785" y="285"/>
                      <a:pt x="1670" y="285"/>
                    </a:cubicBezTo>
                    <a:cubicBezTo>
                      <a:pt x="1651" y="285"/>
                      <a:pt x="1632" y="283"/>
                      <a:pt x="1614" y="280"/>
                    </a:cubicBezTo>
                    <a:cubicBezTo>
                      <a:pt x="1491" y="258"/>
                      <a:pt x="1374" y="211"/>
                      <a:pt x="1253" y="211"/>
                    </a:cubicBezTo>
                    <a:cubicBezTo>
                      <a:pt x="1236" y="211"/>
                      <a:pt x="1219" y="212"/>
                      <a:pt x="1202" y="214"/>
                    </a:cubicBezTo>
                    <a:lnTo>
                      <a:pt x="1169" y="222"/>
                    </a:lnTo>
                    <a:cubicBezTo>
                      <a:pt x="1050" y="83"/>
                      <a:pt x="866" y="0"/>
                      <a:pt x="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20"/>
              <p:cNvSpPr/>
              <p:nvPr/>
            </p:nvSpPr>
            <p:spPr>
              <a:xfrm rot="-316228">
                <a:off x="-809658" y="3423961"/>
                <a:ext cx="72" cy="649"/>
              </a:xfrm>
              <a:custGeom>
                <a:rect b="b" l="l" r="r" t="t"/>
                <a:pathLst>
                  <a:path extrusionOk="0" h="9" w="1">
                    <a:moveTo>
                      <a:pt x="1" y="0"/>
                    </a:moveTo>
                    <a:lnTo>
                      <a:pt x="1" y="8"/>
                    </a:lnTo>
                    <a:lnTo>
                      <a:pt x="1" y="8"/>
                    </a:lnTo>
                    <a:cubicBezTo>
                      <a:pt x="1" y="8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20"/>
              <p:cNvSpPr/>
              <p:nvPr/>
            </p:nvSpPr>
            <p:spPr>
              <a:xfrm rot="-316228">
                <a:off x="-884036" y="3258026"/>
                <a:ext cx="111688" cy="111404"/>
              </a:xfrm>
              <a:custGeom>
                <a:rect b="b" l="l" r="r" t="t"/>
                <a:pathLst>
                  <a:path extrusionOk="0" h="1544" w="1548">
                    <a:moveTo>
                      <a:pt x="426" y="0"/>
                    </a:moveTo>
                    <a:cubicBezTo>
                      <a:pt x="421" y="0"/>
                      <a:pt x="417" y="2"/>
                      <a:pt x="412" y="5"/>
                    </a:cubicBezTo>
                    <a:cubicBezTo>
                      <a:pt x="50" y="309"/>
                      <a:pt x="1" y="844"/>
                      <a:pt x="297" y="1206"/>
                    </a:cubicBezTo>
                    <a:cubicBezTo>
                      <a:pt x="496" y="1421"/>
                      <a:pt x="781" y="1544"/>
                      <a:pt x="1075" y="1544"/>
                    </a:cubicBezTo>
                    <a:cubicBezTo>
                      <a:pt x="1084" y="1544"/>
                      <a:pt x="1094" y="1544"/>
                      <a:pt x="1104" y="1544"/>
                    </a:cubicBezTo>
                    <a:cubicBezTo>
                      <a:pt x="1252" y="1544"/>
                      <a:pt x="1392" y="1519"/>
                      <a:pt x="1531" y="1478"/>
                    </a:cubicBezTo>
                    <a:cubicBezTo>
                      <a:pt x="1548" y="1478"/>
                      <a:pt x="1548" y="1461"/>
                      <a:pt x="1548" y="1445"/>
                    </a:cubicBezTo>
                    <a:cubicBezTo>
                      <a:pt x="1540" y="1437"/>
                      <a:pt x="1531" y="1428"/>
                      <a:pt x="1515" y="1428"/>
                    </a:cubicBezTo>
                    <a:cubicBezTo>
                      <a:pt x="1387" y="1466"/>
                      <a:pt x="1245" y="1488"/>
                      <a:pt x="1103" y="1488"/>
                    </a:cubicBezTo>
                    <a:cubicBezTo>
                      <a:pt x="816" y="1488"/>
                      <a:pt x="525" y="1399"/>
                      <a:pt x="338" y="1173"/>
                    </a:cubicBezTo>
                    <a:cubicBezTo>
                      <a:pt x="58" y="836"/>
                      <a:pt x="99" y="326"/>
                      <a:pt x="445" y="46"/>
                    </a:cubicBezTo>
                    <a:cubicBezTo>
                      <a:pt x="459" y="26"/>
                      <a:pt x="445" y="0"/>
                      <a:pt x="4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20"/>
              <p:cNvSpPr/>
              <p:nvPr/>
            </p:nvSpPr>
            <p:spPr>
              <a:xfrm rot="-316228">
                <a:off x="-856436" y="3345132"/>
                <a:ext cx="32107" cy="99354"/>
              </a:xfrm>
              <a:custGeom>
                <a:rect b="b" l="l" r="r" t="t"/>
                <a:pathLst>
                  <a:path extrusionOk="0" h="1377" w="445">
                    <a:moveTo>
                      <a:pt x="35" y="0"/>
                    </a:moveTo>
                    <a:cubicBezTo>
                      <a:pt x="32" y="0"/>
                      <a:pt x="28" y="1"/>
                      <a:pt x="25" y="3"/>
                    </a:cubicBezTo>
                    <a:cubicBezTo>
                      <a:pt x="17" y="3"/>
                      <a:pt x="1" y="11"/>
                      <a:pt x="1" y="27"/>
                    </a:cubicBezTo>
                    <a:cubicBezTo>
                      <a:pt x="33" y="398"/>
                      <a:pt x="116" y="768"/>
                      <a:pt x="223" y="1122"/>
                    </a:cubicBezTo>
                    <a:cubicBezTo>
                      <a:pt x="247" y="1229"/>
                      <a:pt x="313" y="1328"/>
                      <a:pt x="412" y="1377"/>
                    </a:cubicBezTo>
                    <a:lnTo>
                      <a:pt x="420" y="1377"/>
                    </a:lnTo>
                    <a:cubicBezTo>
                      <a:pt x="428" y="1377"/>
                      <a:pt x="437" y="1369"/>
                      <a:pt x="445" y="1361"/>
                    </a:cubicBezTo>
                    <a:cubicBezTo>
                      <a:pt x="445" y="1344"/>
                      <a:pt x="437" y="1328"/>
                      <a:pt x="428" y="1328"/>
                    </a:cubicBezTo>
                    <a:cubicBezTo>
                      <a:pt x="346" y="1295"/>
                      <a:pt x="305" y="1196"/>
                      <a:pt x="272" y="1105"/>
                    </a:cubicBezTo>
                    <a:cubicBezTo>
                      <a:pt x="157" y="752"/>
                      <a:pt x="91" y="389"/>
                      <a:pt x="58" y="19"/>
                    </a:cubicBezTo>
                    <a:cubicBezTo>
                      <a:pt x="58" y="12"/>
                      <a:pt x="47" y="0"/>
                      <a:pt x="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20"/>
              <p:cNvSpPr/>
              <p:nvPr/>
            </p:nvSpPr>
            <p:spPr>
              <a:xfrm rot="-316228">
                <a:off x="-912983" y="3348820"/>
                <a:ext cx="59452" cy="41343"/>
              </a:xfrm>
              <a:custGeom>
                <a:rect b="b" l="l" r="r" t="t"/>
                <a:pathLst>
                  <a:path extrusionOk="0" h="573" w="824">
                    <a:moveTo>
                      <a:pt x="799" y="1"/>
                    </a:moveTo>
                    <a:cubicBezTo>
                      <a:pt x="793" y="1"/>
                      <a:pt x="787" y="5"/>
                      <a:pt x="782" y="13"/>
                    </a:cubicBezTo>
                    <a:cubicBezTo>
                      <a:pt x="552" y="219"/>
                      <a:pt x="297" y="391"/>
                      <a:pt x="17" y="523"/>
                    </a:cubicBezTo>
                    <a:cubicBezTo>
                      <a:pt x="9" y="531"/>
                      <a:pt x="1" y="548"/>
                      <a:pt x="9" y="556"/>
                    </a:cubicBezTo>
                    <a:cubicBezTo>
                      <a:pt x="9" y="564"/>
                      <a:pt x="17" y="573"/>
                      <a:pt x="34" y="573"/>
                    </a:cubicBezTo>
                    <a:lnTo>
                      <a:pt x="42" y="573"/>
                    </a:lnTo>
                    <a:cubicBezTo>
                      <a:pt x="322" y="433"/>
                      <a:pt x="585" y="260"/>
                      <a:pt x="815" y="46"/>
                    </a:cubicBezTo>
                    <a:cubicBezTo>
                      <a:pt x="824" y="38"/>
                      <a:pt x="824" y="21"/>
                      <a:pt x="815" y="13"/>
                    </a:cubicBezTo>
                    <a:cubicBezTo>
                      <a:pt x="811" y="5"/>
                      <a:pt x="805" y="1"/>
                      <a:pt x="799" y="1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20"/>
              <p:cNvSpPr/>
              <p:nvPr/>
            </p:nvSpPr>
            <p:spPr>
              <a:xfrm rot="-316228">
                <a:off x="-952955" y="3302957"/>
                <a:ext cx="97475" cy="53321"/>
              </a:xfrm>
              <a:custGeom>
                <a:rect b="b" l="l" r="r" t="t"/>
                <a:pathLst>
                  <a:path extrusionOk="0" h="739" w="1351">
                    <a:moveTo>
                      <a:pt x="34" y="0"/>
                    </a:moveTo>
                    <a:cubicBezTo>
                      <a:pt x="27" y="0"/>
                      <a:pt x="21" y="2"/>
                      <a:pt x="17" y="6"/>
                    </a:cubicBezTo>
                    <a:cubicBezTo>
                      <a:pt x="1" y="23"/>
                      <a:pt x="1" y="39"/>
                      <a:pt x="17" y="47"/>
                    </a:cubicBezTo>
                    <a:cubicBezTo>
                      <a:pt x="355" y="426"/>
                      <a:pt x="815" y="665"/>
                      <a:pt x="1317" y="739"/>
                    </a:cubicBezTo>
                    <a:cubicBezTo>
                      <a:pt x="1334" y="739"/>
                      <a:pt x="1342" y="730"/>
                      <a:pt x="1342" y="714"/>
                    </a:cubicBezTo>
                    <a:cubicBezTo>
                      <a:pt x="1350" y="698"/>
                      <a:pt x="1334" y="689"/>
                      <a:pt x="1326" y="689"/>
                    </a:cubicBezTo>
                    <a:cubicBezTo>
                      <a:pt x="832" y="615"/>
                      <a:pt x="379" y="377"/>
                      <a:pt x="50" y="6"/>
                    </a:cubicBezTo>
                    <a:cubicBezTo>
                      <a:pt x="46" y="2"/>
                      <a:pt x="40" y="0"/>
                      <a:pt x="34" y="0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20"/>
              <p:cNvSpPr/>
              <p:nvPr/>
            </p:nvSpPr>
            <p:spPr>
              <a:xfrm rot="-316228">
                <a:off x="-868216" y="3294951"/>
                <a:ext cx="35714" cy="124824"/>
              </a:xfrm>
              <a:custGeom>
                <a:rect b="b" l="l" r="r" t="t"/>
                <a:pathLst>
                  <a:path extrusionOk="0" h="1730" w="495">
                    <a:moveTo>
                      <a:pt x="157" y="1"/>
                    </a:moveTo>
                    <a:cubicBezTo>
                      <a:pt x="9" y="223"/>
                      <a:pt x="0" y="511"/>
                      <a:pt x="124" y="742"/>
                    </a:cubicBezTo>
                    <a:cubicBezTo>
                      <a:pt x="41" y="906"/>
                      <a:pt x="41" y="1112"/>
                      <a:pt x="124" y="1285"/>
                    </a:cubicBezTo>
                    <a:cubicBezTo>
                      <a:pt x="214" y="1449"/>
                      <a:pt x="330" y="1597"/>
                      <a:pt x="469" y="1729"/>
                    </a:cubicBezTo>
                    <a:lnTo>
                      <a:pt x="494" y="1713"/>
                    </a:lnTo>
                    <a:cubicBezTo>
                      <a:pt x="354" y="1581"/>
                      <a:pt x="239" y="1441"/>
                      <a:pt x="157" y="1277"/>
                    </a:cubicBezTo>
                    <a:cubicBezTo>
                      <a:pt x="66" y="1112"/>
                      <a:pt x="66" y="914"/>
                      <a:pt x="157" y="750"/>
                    </a:cubicBezTo>
                    <a:lnTo>
                      <a:pt x="157" y="742"/>
                    </a:lnTo>
                    <a:cubicBezTo>
                      <a:pt x="25" y="511"/>
                      <a:pt x="33" y="231"/>
                      <a:pt x="181" y="17"/>
                    </a:cubicBezTo>
                    <a:lnTo>
                      <a:pt x="15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20"/>
              <p:cNvSpPr/>
              <p:nvPr/>
            </p:nvSpPr>
            <p:spPr>
              <a:xfrm rot="-316228">
                <a:off x="-898243" y="3348592"/>
                <a:ext cx="41631" cy="51156"/>
              </a:xfrm>
              <a:custGeom>
                <a:rect b="b" l="l" r="r" t="t"/>
                <a:pathLst>
                  <a:path extrusionOk="0" h="709" w="577">
                    <a:moveTo>
                      <a:pt x="568" y="1"/>
                    </a:moveTo>
                    <a:cubicBezTo>
                      <a:pt x="264" y="124"/>
                      <a:pt x="50" y="387"/>
                      <a:pt x="0" y="708"/>
                    </a:cubicBezTo>
                    <a:lnTo>
                      <a:pt x="25" y="708"/>
                    </a:lnTo>
                    <a:cubicBezTo>
                      <a:pt x="74" y="404"/>
                      <a:pt x="280" y="141"/>
                      <a:pt x="576" y="25"/>
                    </a:cubicBezTo>
                    <a:lnTo>
                      <a:pt x="5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20"/>
              <p:cNvSpPr/>
              <p:nvPr/>
            </p:nvSpPr>
            <p:spPr>
              <a:xfrm rot="-316228">
                <a:off x="-875129" y="3345754"/>
                <a:ext cx="19048" cy="81460"/>
              </a:xfrm>
              <a:custGeom>
                <a:rect b="b" l="l" r="r" t="t"/>
                <a:pathLst>
                  <a:path extrusionOk="0" h="1129" w="264">
                    <a:moveTo>
                      <a:pt x="248" y="1"/>
                    </a:moveTo>
                    <a:cubicBezTo>
                      <a:pt x="34" y="338"/>
                      <a:pt x="1" y="766"/>
                      <a:pt x="165" y="1128"/>
                    </a:cubicBezTo>
                    <a:lnTo>
                      <a:pt x="190" y="1120"/>
                    </a:lnTo>
                    <a:cubicBezTo>
                      <a:pt x="25" y="758"/>
                      <a:pt x="58" y="347"/>
                      <a:pt x="264" y="17"/>
                    </a:cubicBezTo>
                    <a:lnTo>
                      <a:pt x="2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20"/>
              <p:cNvSpPr/>
              <p:nvPr/>
            </p:nvSpPr>
            <p:spPr>
              <a:xfrm rot="-316228">
                <a:off x="-918201" y="3311461"/>
                <a:ext cx="58297" cy="42281"/>
              </a:xfrm>
              <a:custGeom>
                <a:rect b="b" l="l" r="r" t="t"/>
                <a:pathLst>
                  <a:path extrusionOk="0" h="586" w="808">
                    <a:moveTo>
                      <a:pt x="26" y="1"/>
                    </a:moveTo>
                    <a:lnTo>
                      <a:pt x="1" y="9"/>
                    </a:lnTo>
                    <a:cubicBezTo>
                      <a:pt x="141" y="248"/>
                      <a:pt x="355" y="445"/>
                      <a:pt x="610" y="561"/>
                    </a:cubicBezTo>
                    <a:cubicBezTo>
                      <a:pt x="643" y="577"/>
                      <a:pt x="676" y="585"/>
                      <a:pt x="717" y="585"/>
                    </a:cubicBezTo>
                    <a:cubicBezTo>
                      <a:pt x="750" y="585"/>
                      <a:pt x="791" y="561"/>
                      <a:pt x="807" y="528"/>
                    </a:cubicBezTo>
                    <a:lnTo>
                      <a:pt x="783" y="519"/>
                    </a:lnTo>
                    <a:cubicBezTo>
                      <a:pt x="766" y="544"/>
                      <a:pt x="742" y="561"/>
                      <a:pt x="717" y="561"/>
                    </a:cubicBezTo>
                    <a:cubicBezTo>
                      <a:pt x="684" y="552"/>
                      <a:pt x="651" y="544"/>
                      <a:pt x="626" y="536"/>
                    </a:cubicBezTo>
                    <a:cubicBezTo>
                      <a:pt x="371" y="421"/>
                      <a:pt x="166" y="231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0"/>
              <p:cNvSpPr/>
              <p:nvPr/>
            </p:nvSpPr>
            <p:spPr>
              <a:xfrm rot="-316228">
                <a:off x="-918200" y="3349044"/>
                <a:ext cx="58297" cy="31531"/>
              </a:xfrm>
              <a:custGeom>
                <a:rect b="b" l="l" r="r" t="t"/>
                <a:pathLst>
                  <a:path extrusionOk="0" h="437" w="808">
                    <a:moveTo>
                      <a:pt x="807" y="0"/>
                    </a:moveTo>
                    <a:cubicBezTo>
                      <a:pt x="495" y="33"/>
                      <a:pt x="215" y="181"/>
                      <a:pt x="1" y="420"/>
                    </a:cubicBezTo>
                    <a:lnTo>
                      <a:pt x="26" y="437"/>
                    </a:lnTo>
                    <a:cubicBezTo>
                      <a:pt x="223" y="206"/>
                      <a:pt x="503" y="58"/>
                      <a:pt x="807" y="25"/>
                    </a:cubicBezTo>
                    <a:lnTo>
                      <a:pt x="8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0"/>
              <p:cNvSpPr/>
              <p:nvPr/>
            </p:nvSpPr>
            <p:spPr>
              <a:xfrm rot="-316228">
                <a:off x="-858693" y="3344095"/>
                <a:ext cx="59452" cy="38674"/>
              </a:xfrm>
              <a:custGeom>
                <a:rect b="b" l="l" r="r" t="t"/>
                <a:pathLst>
                  <a:path extrusionOk="0" h="536" w="824">
                    <a:moveTo>
                      <a:pt x="25" y="1"/>
                    </a:moveTo>
                    <a:lnTo>
                      <a:pt x="1" y="17"/>
                    </a:lnTo>
                    <a:cubicBezTo>
                      <a:pt x="198" y="280"/>
                      <a:pt x="486" y="470"/>
                      <a:pt x="816" y="536"/>
                    </a:cubicBezTo>
                    <a:lnTo>
                      <a:pt x="824" y="511"/>
                    </a:lnTo>
                    <a:cubicBezTo>
                      <a:pt x="503" y="445"/>
                      <a:pt x="215" y="264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0"/>
              <p:cNvSpPr/>
              <p:nvPr/>
            </p:nvSpPr>
            <p:spPr>
              <a:xfrm rot="-316228">
                <a:off x="-805539" y="3372867"/>
                <a:ext cx="11400" cy="10967"/>
              </a:xfrm>
              <a:custGeom>
                <a:rect b="b" l="l" r="r" t="t"/>
                <a:pathLst>
                  <a:path extrusionOk="0" h="152" w="158">
                    <a:moveTo>
                      <a:pt x="79" y="1"/>
                    </a:moveTo>
                    <a:cubicBezTo>
                      <a:pt x="75" y="1"/>
                      <a:pt x="71" y="1"/>
                      <a:pt x="67" y="2"/>
                    </a:cubicBezTo>
                    <a:cubicBezTo>
                      <a:pt x="25" y="10"/>
                      <a:pt x="1" y="43"/>
                      <a:pt x="1" y="84"/>
                    </a:cubicBezTo>
                    <a:cubicBezTo>
                      <a:pt x="8" y="121"/>
                      <a:pt x="35" y="151"/>
                      <a:pt x="70" y="151"/>
                    </a:cubicBezTo>
                    <a:cubicBezTo>
                      <a:pt x="75" y="151"/>
                      <a:pt x="79" y="151"/>
                      <a:pt x="83" y="150"/>
                    </a:cubicBezTo>
                    <a:cubicBezTo>
                      <a:pt x="124" y="142"/>
                      <a:pt x="157" y="109"/>
                      <a:pt x="149" y="68"/>
                    </a:cubicBezTo>
                    <a:cubicBezTo>
                      <a:pt x="149" y="31"/>
                      <a:pt x="116" y="1"/>
                      <a:pt x="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0"/>
              <p:cNvSpPr/>
              <p:nvPr/>
            </p:nvSpPr>
            <p:spPr>
              <a:xfrm rot="-316228">
                <a:off x="-831518" y="3412263"/>
                <a:ext cx="13564" cy="11328"/>
              </a:xfrm>
              <a:custGeom>
                <a:rect b="b" l="l" r="r" t="t"/>
                <a:pathLst>
                  <a:path extrusionOk="0" h="157" w="188">
                    <a:moveTo>
                      <a:pt x="84" y="0"/>
                    </a:moveTo>
                    <a:cubicBezTo>
                      <a:pt x="42" y="0"/>
                      <a:pt x="1" y="35"/>
                      <a:pt x="6" y="82"/>
                    </a:cubicBezTo>
                    <a:cubicBezTo>
                      <a:pt x="15" y="132"/>
                      <a:pt x="48" y="156"/>
                      <a:pt x="89" y="156"/>
                    </a:cubicBezTo>
                    <a:cubicBezTo>
                      <a:pt x="163" y="148"/>
                      <a:pt x="188" y="58"/>
                      <a:pt x="130" y="17"/>
                    </a:cubicBezTo>
                    <a:cubicBezTo>
                      <a:pt x="116" y="5"/>
                      <a:pt x="100" y="0"/>
                      <a:pt x="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0"/>
              <p:cNvSpPr/>
              <p:nvPr/>
            </p:nvSpPr>
            <p:spPr>
              <a:xfrm rot="-316228">
                <a:off x="-863314" y="3420638"/>
                <a:ext cx="10101" cy="7576"/>
              </a:xfrm>
              <a:custGeom>
                <a:rect b="b" l="l" r="r" t="t"/>
                <a:pathLst>
                  <a:path extrusionOk="0" h="105" w="140">
                    <a:moveTo>
                      <a:pt x="73" y="1"/>
                    </a:moveTo>
                    <a:cubicBezTo>
                      <a:pt x="71" y="1"/>
                      <a:pt x="69" y="1"/>
                      <a:pt x="67" y="1"/>
                    </a:cubicBezTo>
                    <a:cubicBezTo>
                      <a:pt x="26" y="9"/>
                      <a:pt x="1" y="42"/>
                      <a:pt x="9" y="75"/>
                    </a:cubicBezTo>
                    <a:cubicBezTo>
                      <a:pt x="11" y="96"/>
                      <a:pt x="19" y="105"/>
                      <a:pt x="30" y="105"/>
                    </a:cubicBezTo>
                    <a:cubicBezTo>
                      <a:pt x="69" y="105"/>
                      <a:pt x="140" y="1"/>
                      <a:pt x="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0"/>
              <p:cNvSpPr/>
              <p:nvPr/>
            </p:nvSpPr>
            <p:spPr>
              <a:xfrm rot="-316228">
                <a:off x="-903408" y="3393564"/>
                <a:ext cx="14574" cy="12266"/>
              </a:xfrm>
              <a:custGeom>
                <a:rect b="b" l="l" r="r" t="t"/>
                <a:pathLst>
                  <a:path extrusionOk="0" h="170" w="202">
                    <a:moveTo>
                      <a:pt x="91" y="0"/>
                    </a:moveTo>
                    <a:cubicBezTo>
                      <a:pt x="44" y="0"/>
                      <a:pt x="1" y="41"/>
                      <a:pt x="13" y="94"/>
                    </a:cubicBezTo>
                    <a:cubicBezTo>
                      <a:pt x="13" y="138"/>
                      <a:pt x="46" y="169"/>
                      <a:pt x="88" y="169"/>
                    </a:cubicBezTo>
                    <a:cubicBezTo>
                      <a:pt x="93" y="169"/>
                      <a:pt x="98" y="169"/>
                      <a:pt x="103" y="168"/>
                    </a:cubicBezTo>
                    <a:cubicBezTo>
                      <a:pt x="177" y="160"/>
                      <a:pt x="202" y="69"/>
                      <a:pt x="144" y="20"/>
                    </a:cubicBezTo>
                    <a:cubicBezTo>
                      <a:pt x="128" y="6"/>
                      <a:pt x="11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20"/>
              <p:cNvSpPr/>
              <p:nvPr/>
            </p:nvSpPr>
            <p:spPr>
              <a:xfrm rot="-316228">
                <a:off x="-920156" y="3378955"/>
                <a:ext cx="9596" cy="8514"/>
              </a:xfrm>
              <a:custGeom>
                <a:rect b="b" l="l" r="r" t="t"/>
                <a:pathLst>
                  <a:path extrusionOk="0" h="118" w="133">
                    <a:moveTo>
                      <a:pt x="71" y="1"/>
                    </a:moveTo>
                    <a:cubicBezTo>
                      <a:pt x="53" y="1"/>
                      <a:pt x="35" y="9"/>
                      <a:pt x="25" y="24"/>
                    </a:cubicBezTo>
                    <a:cubicBezTo>
                      <a:pt x="0" y="48"/>
                      <a:pt x="9" y="81"/>
                      <a:pt x="33" y="106"/>
                    </a:cubicBezTo>
                    <a:cubicBezTo>
                      <a:pt x="44" y="113"/>
                      <a:pt x="57" y="117"/>
                      <a:pt x="70" y="117"/>
                    </a:cubicBezTo>
                    <a:cubicBezTo>
                      <a:pt x="86" y="117"/>
                      <a:pt x="102" y="111"/>
                      <a:pt x="116" y="98"/>
                    </a:cubicBezTo>
                    <a:cubicBezTo>
                      <a:pt x="132" y="73"/>
                      <a:pt x="132" y="32"/>
                      <a:pt x="107" y="15"/>
                    </a:cubicBezTo>
                    <a:cubicBezTo>
                      <a:pt x="97" y="5"/>
                      <a:pt x="84" y="1"/>
                      <a:pt x="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20"/>
              <p:cNvSpPr/>
              <p:nvPr/>
            </p:nvSpPr>
            <p:spPr>
              <a:xfrm rot="-316228">
                <a:off x="-925810" y="3308850"/>
                <a:ext cx="12410" cy="10318"/>
              </a:xfrm>
              <a:custGeom>
                <a:rect b="b" l="l" r="r" t="t"/>
                <a:pathLst>
                  <a:path extrusionOk="0" h="143" w="172">
                    <a:moveTo>
                      <a:pt x="78" y="1"/>
                    </a:moveTo>
                    <a:cubicBezTo>
                      <a:pt x="38" y="1"/>
                      <a:pt x="1" y="36"/>
                      <a:pt x="7" y="83"/>
                    </a:cubicBezTo>
                    <a:cubicBezTo>
                      <a:pt x="7" y="113"/>
                      <a:pt x="40" y="142"/>
                      <a:pt x="76" y="142"/>
                    </a:cubicBezTo>
                    <a:cubicBezTo>
                      <a:pt x="81" y="142"/>
                      <a:pt x="85" y="142"/>
                      <a:pt x="89" y="141"/>
                    </a:cubicBezTo>
                    <a:cubicBezTo>
                      <a:pt x="147" y="133"/>
                      <a:pt x="171" y="50"/>
                      <a:pt x="122" y="17"/>
                    </a:cubicBezTo>
                    <a:cubicBezTo>
                      <a:pt x="108" y="6"/>
                      <a:pt x="93" y="1"/>
                      <a:pt x="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0"/>
              <p:cNvSpPr/>
              <p:nvPr/>
            </p:nvSpPr>
            <p:spPr>
              <a:xfrm rot="-316228">
                <a:off x="-865113" y="3293999"/>
                <a:ext cx="8658" cy="8298"/>
              </a:xfrm>
              <a:custGeom>
                <a:rect b="b" l="l" r="r" t="t"/>
                <a:pathLst>
                  <a:path extrusionOk="0" h="115" w="120">
                    <a:moveTo>
                      <a:pt x="62" y="1"/>
                    </a:moveTo>
                    <a:cubicBezTo>
                      <a:pt x="31" y="1"/>
                      <a:pt x="0" y="24"/>
                      <a:pt x="5" y="65"/>
                    </a:cubicBezTo>
                    <a:cubicBezTo>
                      <a:pt x="5" y="98"/>
                      <a:pt x="38" y="114"/>
                      <a:pt x="71" y="114"/>
                    </a:cubicBezTo>
                    <a:cubicBezTo>
                      <a:pt x="95" y="106"/>
                      <a:pt x="120" y="82"/>
                      <a:pt x="120" y="49"/>
                    </a:cubicBezTo>
                    <a:cubicBezTo>
                      <a:pt x="113" y="16"/>
                      <a:pt x="87" y="1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2" name="Google Shape;1732;p20"/>
            <p:cNvGrpSpPr/>
            <p:nvPr/>
          </p:nvGrpSpPr>
          <p:grpSpPr>
            <a:xfrm>
              <a:off x="3208676" y="4275424"/>
              <a:ext cx="158463" cy="154098"/>
              <a:chOff x="-925349" y="3598012"/>
              <a:chExt cx="158463" cy="154098"/>
            </a:xfrm>
          </p:grpSpPr>
          <p:sp>
            <p:nvSpPr>
              <p:cNvPr id="1733" name="Google Shape;1733;p20"/>
              <p:cNvSpPr/>
              <p:nvPr/>
            </p:nvSpPr>
            <p:spPr>
              <a:xfrm rot="-316228">
                <a:off x="-919170" y="3604424"/>
                <a:ext cx="146104" cy="141275"/>
              </a:xfrm>
              <a:custGeom>
                <a:rect b="b" l="l" r="r" t="t"/>
                <a:pathLst>
                  <a:path extrusionOk="0" h="1958" w="2025">
                    <a:moveTo>
                      <a:pt x="995" y="0"/>
                    </a:moveTo>
                    <a:cubicBezTo>
                      <a:pt x="786" y="0"/>
                      <a:pt x="582" y="116"/>
                      <a:pt x="478" y="325"/>
                    </a:cubicBezTo>
                    <a:cubicBezTo>
                      <a:pt x="247" y="342"/>
                      <a:pt x="91" y="572"/>
                      <a:pt x="157" y="794"/>
                    </a:cubicBezTo>
                    <a:cubicBezTo>
                      <a:pt x="58" y="852"/>
                      <a:pt x="0" y="959"/>
                      <a:pt x="0" y="1074"/>
                    </a:cubicBezTo>
                    <a:cubicBezTo>
                      <a:pt x="0" y="1231"/>
                      <a:pt x="83" y="1370"/>
                      <a:pt x="214" y="1461"/>
                    </a:cubicBezTo>
                    <a:cubicBezTo>
                      <a:pt x="214" y="1535"/>
                      <a:pt x="239" y="1609"/>
                      <a:pt x="288" y="1667"/>
                    </a:cubicBezTo>
                    <a:cubicBezTo>
                      <a:pt x="354" y="1765"/>
                      <a:pt x="445" y="1839"/>
                      <a:pt x="552" y="1897"/>
                    </a:cubicBezTo>
                    <a:cubicBezTo>
                      <a:pt x="623" y="1938"/>
                      <a:pt x="702" y="1957"/>
                      <a:pt x="782" y="1957"/>
                    </a:cubicBezTo>
                    <a:cubicBezTo>
                      <a:pt x="896" y="1957"/>
                      <a:pt x="1011" y="1917"/>
                      <a:pt x="1103" y="1839"/>
                    </a:cubicBezTo>
                    <a:cubicBezTo>
                      <a:pt x="1138" y="1810"/>
                      <a:pt x="1165" y="1806"/>
                      <a:pt x="1199" y="1806"/>
                    </a:cubicBezTo>
                    <a:cubicBezTo>
                      <a:pt x="1212" y="1806"/>
                      <a:pt x="1227" y="1807"/>
                      <a:pt x="1243" y="1807"/>
                    </a:cubicBezTo>
                    <a:cubicBezTo>
                      <a:pt x="1284" y="1798"/>
                      <a:pt x="1334" y="1790"/>
                      <a:pt x="1383" y="1774"/>
                    </a:cubicBezTo>
                    <a:cubicBezTo>
                      <a:pt x="1473" y="1741"/>
                      <a:pt x="1556" y="1691"/>
                      <a:pt x="1622" y="1617"/>
                    </a:cubicBezTo>
                    <a:cubicBezTo>
                      <a:pt x="1745" y="1469"/>
                      <a:pt x="1794" y="1280"/>
                      <a:pt x="1753" y="1091"/>
                    </a:cubicBezTo>
                    <a:cubicBezTo>
                      <a:pt x="1959" y="934"/>
                      <a:pt x="2025" y="654"/>
                      <a:pt x="1901" y="424"/>
                    </a:cubicBezTo>
                    <a:cubicBezTo>
                      <a:pt x="1827" y="255"/>
                      <a:pt x="1652" y="96"/>
                      <a:pt x="1464" y="96"/>
                    </a:cubicBezTo>
                    <a:cubicBezTo>
                      <a:pt x="1423" y="96"/>
                      <a:pt x="1382" y="104"/>
                      <a:pt x="1342" y="120"/>
                    </a:cubicBezTo>
                    <a:cubicBezTo>
                      <a:pt x="1237" y="38"/>
                      <a:pt x="1115" y="0"/>
                      <a:pt x="9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0"/>
              <p:cNvSpPr/>
              <p:nvPr/>
            </p:nvSpPr>
            <p:spPr>
              <a:xfrm rot="-316228">
                <a:off x="-900918" y="3668147"/>
                <a:ext cx="75613" cy="67174"/>
              </a:xfrm>
              <a:custGeom>
                <a:rect b="b" l="l" r="r" t="t"/>
                <a:pathLst>
                  <a:path extrusionOk="0" h="931" w="1048">
                    <a:moveTo>
                      <a:pt x="801" y="0"/>
                    </a:moveTo>
                    <a:lnTo>
                      <a:pt x="776" y="17"/>
                    </a:lnTo>
                    <a:cubicBezTo>
                      <a:pt x="505" y="181"/>
                      <a:pt x="249" y="379"/>
                      <a:pt x="19" y="601"/>
                    </a:cubicBezTo>
                    <a:cubicBezTo>
                      <a:pt x="0" y="619"/>
                      <a:pt x="19" y="643"/>
                      <a:pt x="40" y="643"/>
                    </a:cubicBezTo>
                    <a:cubicBezTo>
                      <a:pt x="47" y="643"/>
                      <a:pt x="54" y="640"/>
                      <a:pt x="60" y="634"/>
                    </a:cubicBezTo>
                    <a:cubicBezTo>
                      <a:pt x="274" y="428"/>
                      <a:pt x="521" y="239"/>
                      <a:pt x="776" y="74"/>
                    </a:cubicBezTo>
                    <a:cubicBezTo>
                      <a:pt x="908" y="329"/>
                      <a:pt x="982" y="617"/>
                      <a:pt x="990" y="905"/>
                    </a:cubicBezTo>
                    <a:cubicBezTo>
                      <a:pt x="990" y="922"/>
                      <a:pt x="1007" y="930"/>
                      <a:pt x="1015" y="930"/>
                    </a:cubicBezTo>
                    <a:cubicBezTo>
                      <a:pt x="1031" y="930"/>
                      <a:pt x="1048" y="922"/>
                      <a:pt x="1048" y="905"/>
                    </a:cubicBezTo>
                    <a:cubicBezTo>
                      <a:pt x="1031" y="601"/>
                      <a:pt x="957" y="296"/>
                      <a:pt x="809" y="25"/>
                    </a:cubicBez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0"/>
              <p:cNvSpPr/>
              <p:nvPr/>
            </p:nvSpPr>
            <p:spPr>
              <a:xfrm rot="-316228">
                <a:off x="-849921" y="3663862"/>
                <a:ext cx="54690" cy="15152"/>
              </a:xfrm>
              <a:custGeom>
                <a:rect b="b" l="l" r="r" t="t"/>
                <a:pathLst>
                  <a:path extrusionOk="0" h="210" w="758">
                    <a:moveTo>
                      <a:pt x="138" y="1"/>
                    </a:moveTo>
                    <a:cubicBezTo>
                      <a:pt x="100" y="1"/>
                      <a:pt x="62" y="2"/>
                      <a:pt x="25" y="6"/>
                    </a:cubicBezTo>
                    <a:cubicBezTo>
                      <a:pt x="8" y="14"/>
                      <a:pt x="0" y="23"/>
                      <a:pt x="0" y="39"/>
                    </a:cubicBezTo>
                    <a:cubicBezTo>
                      <a:pt x="0" y="56"/>
                      <a:pt x="17" y="64"/>
                      <a:pt x="33" y="64"/>
                    </a:cubicBezTo>
                    <a:cubicBezTo>
                      <a:pt x="73" y="60"/>
                      <a:pt x="113" y="58"/>
                      <a:pt x="153" y="58"/>
                    </a:cubicBezTo>
                    <a:cubicBezTo>
                      <a:pt x="351" y="58"/>
                      <a:pt x="545" y="108"/>
                      <a:pt x="716" y="204"/>
                    </a:cubicBezTo>
                    <a:cubicBezTo>
                      <a:pt x="720" y="208"/>
                      <a:pt x="722" y="210"/>
                      <a:pt x="724" y="210"/>
                    </a:cubicBezTo>
                    <a:cubicBezTo>
                      <a:pt x="726" y="210"/>
                      <a:pt x="729" y="208"/>
                      <a:pt x="733" y="204"/>
                    </a:cubicBezTo>
                    <a:cubicBezTo>
                      <a:pt x="735" y="206"/>
                      <a:pt x="737" y="207"/>
                      <a:pt x="740" y="207"/>
                    </a:cubicBezTo>
                    <a:cubicBezTo>
                      <a:pt x="746" y="207"/>
                      <a:pt x="752" y="201"/>
                      <a:pt x="757" y="195"/>
                    </a:cubicBezTo>
                    <a:cubicBezTo>
                      <a:pt x="757" y="187"/>
                      <a:pt x="757" y="171"/>
                      <a:pt x="741" y="163"/>
                    </a:cubicBezTo>
                    <a:cubicBezTo>
                      <a:pt x="559" y="58"/>
                      <a:pt x="349" y="1"/>
                      <a:pt x="1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0"/>
              <p:cNvSpPr/>
              <p:nvPr/>
            </p:nvSpPr>
            <p:spPr>
              <a:xfrm rot="-316228">
                <a:off x="-877673" y="3637700"/>
                <a:ext cx="32684" cy="35499"/>
              </a:xfrm>
              <a:custGeom>
                <a:rect b="b" l="l" r="r" t="t"/>
                <a:pathLst>
                  <a:path extrusionOk="0" h="492" w="453">
                    <a:moveTo>
                      <a:pt x="22" y="0"/>
                    </a:moveTo>
                    <a:cubicBezTo>
                      <a:pt x="14" y="0"/>
                      <a:pt x="8" y="4"/>
                      <a:pt x="8" y="14"/>
                    </a:cubicBezTo>
                    <a:cubicBezTo>
                      <a:pt x="0" y="22"/>
                      <a:pt x="0" y="39"/>
                      <a:pt x="17" y="47"/>
                    </a:cubicBezTo>
                    <a:cubicBezTo>
                      <a:pt x="181" y="146"/>
                      <a:pt x="321" y="294"/>
                      <a:pt x="395" y="475"/>
                    </a:cubicBezTo>
                    <a:cubicBezTo>
                      <a:pt x="403" y="483"/>
                      <a:pt x="412" y="491"/>
                      <a:pt x="420" y="491"/>
                    </a:cubicBezTo>
                    <a:lnTo>
                      <a:pt x="428" y="483"/>
                    </a:lnTo>
                    <a:cubicBezTo>
                      <a:pt x="444" y="483"/>
                      <a:pt x="453" y="467"/>
                      <a:pt x="444" y="450"/>
                    </a:cubicBezTo>
                    <a:cubicBezTo>
                      <a:pt x="362" y="261"/>
                      <a:pt x="222" y="104"/>
                      <a:pt x="41" y="6"/>
                    </a:cubicBezTo>
                    <a:cubicBezTo>
                      <a:pt x="34" y="2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20"/>
              <p:cNvSpPr/>
              <p:nvPr/>
            </p:nvSpPr>
            <p:spPr>
              <a:xfrm rot="-316228">
                <a:off x="-909846" y="3662566"/>
                <a:ext cx="64214" cy="10967"/>
              </a:xfrm>
              <a:custGeom>
                <a:rect b="b" l="l" r="r" t="t"/>
                <a:pathLst>
                  <a:path extrusionOk="0" h="152" w="890">
                    <a:moveTo>
                      <a:pt x="399" y="1"/>
                    </a:moveTo>
                    <a:cubicBezTo>
                      <a:pt x="271" y="1"/>
                      <a:pt x="145" y="21"/>
                      <a:pt x="25" y="61"/>
                    </a:cubicBezTo>
                    <a:cubicBezTo>
                      <a:pt x="8" y="69"/>
                      <a:pt x="0" y="86"/>
                      <a:pt x="8" y="94"/>
                    </a:cubicBezTo>
                    <a:cubicBezTo>
                      <a:pt x="14" y="106"/>
                      <a:pt x="21" y="114"/>
                      <a:pt x="30" y="114"/>
                    </a:cubicBezTo>
                    <a:cubicBezTo>
                      <a:pt x="33" y="114"/>
                      <a:pt x="37" y="113"/>
                      <a:pt x="41" y="111"/>
                    </a:cubicBezTo>
                    <a:cubicBezTo>
                      <a:pt x="155" y="72"/>
                      <a:pt x="274" y="53"/>
                      <a:pt x="394" y="53"/>
                    </a:cubicBezTo>
                    <a:cubicBezTo>
                      <a:pt x="552" y="53"/>
                      <a:pt x="711" y="86"/>
                      <a:pt x="856" y="152"/>
                    </a:cubicBezTo>
                    <a:lnTo>
                      <a:pt x="864" y="152"/>
                    </a:lnTo>
                    <a:cubicBezTo>
                      <a:pt x="873" y="152"/>
                      <a:pt x="881" y="144"/>
                      <a:pt x="881" y="135"/>
                    </a:cubicBezTo>
                    <a:cubicBezTo>
                      <a:pt x="889" y="127"/>
                      <a:pt x="881" y="111"/>
                      <a:pt x="873" y="102"/>
                    </a:cubicBezTo>
                    <a:cubicBezTo>
                      <a:pt x="721" y="34"/>
                      <a:pt x="559" y="1"/>
                      <a:pt x="3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20"/>
              <p:cNvSpPr/>
              <p:nvPr/>
            </p:nvSpPr>
            <p:spPr>
              <a:xfrm rot="-316228">
                <a:off x="-853054" y="3622837"/>
                <a:ext cx="32756" cy="44446"/>
              </a:xfrm>
              <a:custGeom>
                <a:rect b="b" l="l" r="r" t="t"/>
                <a:pathLst>
                  <a:path extrusionOk="0" h="616" w="454">
                    <a:moveTo>
                      <a:pt x="430" y="0"/>
                    </a:moveTo>
                    <a:cubicBezTo>
                      <a:pt x="421" y="0"/>
                      <a:pt x="411" y="5"/>
                      <a:pt x="404" y="15"/>
                    </a:cubicBezTo>
                    <a:cubicBezTo>
                      <a:pt x="355" y="246"/>
                      <a:pt x="215" y="443"/>
                      <a:pt x="17" y="566"/>
                    </a:cubicBezTo>
                    <a:cubicBezTo>
                      <a:pt x="1" y="575"/>
                      <a:pt x="1" y="591"/>
                      <a:pt x="9" y="608"/>
                    </a:cubicBezTo>
                    <a:cubicBezTo>
                      <a:pt x="9" y="616"/>
                      <a:pt x="17" y="616"/>
                      <a:pt x="34" y="616"/>
                    </a:cubicBezTo>
                    <a:lnTo>
                      <a:pt x="42" y="616"/>
                    </a:lnTo>
                    <a:cubicBezTo>
                      <a:pt x="256" y="484"/>
                      <a:pt x="404" y="270"/>
                      <a:pt x="454" y="23"/>
                    </a:cubicBezTo>
                    <a:cubicBezTo>
                      <a:pt x="454" y="9"/>
                      <a:pt x="442" y="0"/>
                      <a:pt x="4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20"/>
              <p:cNvSpPr/>
              <p:nvPr/>
            </p:nvSpPr>
            <p:spPr>
              <a:xfrm rot="-316228">
                <a:off x="-868717" y="3652592"/>
                <a:ext cx="63636" cy="57073"/>
              </a:xfrm>
              <a:custGeom>
                <a:rect b="b" l="l" r="r" t="t"/>
                <a:pathLst>
                  <a:path extrusionOk="0" h="791" w="882">
                    <a:moveTo>
                      <a:pt x="873" y="0"/>
                    </a:moveTo>
                    <a:lnTo>
                      <a:pt x="807" y="25"/>
                    </a:lnTo>
                    <a:cubicBezTo>
                      <a:pt x="626" y="74"/>
                      <a:pt x="461" y="165"/>
                      <a:pt x="322" y="280"/>
                    </a:cubicBezTo>
                    <a:cubicBezTo>
                      <a:pt x="223" y="395"/>
                      <a:pt x="132" y="519"/>
                      <a:pt x="66" y="658"/>
                    </a:cubicBezTo>
                    <a:cubicBezTo>
                      <a:pt x="42" y="700"/>
                      <a:pt x="17" y="733"/>
                      <a:pt x="1" y="774"/>
                    </a:cubicBezTo>
                    <a:lnTo>
                      <a:pt x="17" y="790"/>
                    </a:lnTo>
                    <a:lnTo>
                      <a:pt x="91" y="667"/>
                    </a:lnTo>
                    <a:cubicBezTo>
                      <a:pt x="157" y="535"/>
                      <a:pt x="239" y="412"/>
                      <a:pt x="338" y="296"/>
                    </a:cubicBezTo>
                    <a:cubicBezTo>
                      <a:pt x="478" y="181"/>
                      <a:pt x="643" y="99"/>
                      <a:pt x="815" y="50"/>
                    </a:cubicBezTo>
                    <a:lnTo>
                      <a:pt x="881" y="25"/>
                    </a:lnTo>
                    <a:lnTo>
                      <a:pt x="8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20"/>
              <p:cNvSpPr/>
              <p:nvPr/>
            </p:nvSpPr>
            <p:spPr>
              <a:xfrm rot="-316228">
                <a:off x="-859294" y="3636114"/>
                <a:ext cx="13131" cy="37447"/>
              </a:xfrm>
              <a:custGeom>
                <a:rect b="b" l="l" r="r" t="t"/>
                <a:pathLst>
                  <a:path extrusionOk="0" h="519" w="182">
                    <a:moveTo>
                      <a:pt x="25" y="0"/>
                    </a:moveTo>
                    <a:lnTo>
                      <a:pt x="0" y="8"/>
                    </a:lnTo>
                    <a:cubicBezTo>
                      <a:pt x="74" y="173"/>
                      <a:pt x="124" y="346"/>
                      <a:pt x="157" y="519"/>
                    </a:cubicBezTo>
                    <a:lnTo>
                      <a:pt x="181" y="510"/>
                    </a:lnTo>
                    <a:cubicBezTo>
                      <a:pt x="148" y="338"/>
                      <a:pt x="99" y="165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20"/>
              <p:cNvSpPr/>
              <p:nvPr/>
            </p:nvSpPr>
            <p:spPr>
              <a:xfrm rot="-316228">
                <a:off x="-884624" y="3633045"/>
                <a:ext cx="52886" cy="61257"/>
              </a:xfrm>
              <a:custGeom>
                <a:rect b="b" l="l" r="r" t="t"/>
                <a:pathLst>
                  <a:path extrusionOk="0" h="849" w="733">
                    <a:moveTo>
                      <a:pt x="708" y="1"/>
                    </a:moveTo>
                    <a:cubicBezTo>
                      <a:pt x="675" y="182"/>
                      <a:pt x="617" y="371"/>
                      <a:pt x="551" y="552"/>
                    </a:cubicBezTo>
                    <a:cubicBezTo>
                      <a:pt x="529" y="543"/>
                      <a:pt x="506" y="538"/>
                      <a:pt x="484" y="538"/>
                    </a:cubicBezTo>
                    <a:cubicBezTo>
                      <a:pt x="451" y="538"/>
                      <a:pt x="420" y="549"/>
                      <a:pt x="395" y="569"/>
                    </a:cubicBezTo>
                    <a:cubicBezTo>
                      <a:pt x="247" y="643"/>
                      <a:pt x="115" y="725"/>
                      <a:pt x="0" y="832"/>
                    </a:cubicBezTo>
                    <a:lnTo>
                      <a:pt x="17" y="849"/>
                    </a:lnTo>
                    <a:cubicBezTo>
                      <a:pt x="132" y="750"/>
                      <a:pt x="263" y="659"/>
                      <a:pt x="403" y="593"/>
                    </a:cubicBezTo>
                    <a:cubicBezTo>
                      <a:pt x="443" y="573"/>
                      <a:pt x="477" y="563"/>
                      <a:pt x="503" y="563"/>
                    </a:cubicBezTo>
                    <a:cubicBezTo>
                      <a:pt x="520" y="563"/>
                      <a:pt x="534" y="567"/>
                      <a:pt x="543" y="577"/>
                    </a:cubicBezTo>
                    <a:lnTo>
                      <a:pt x="560" y="593"/>
                    </a:lnTo>
                    <a:lnTo>
                      <a:pt x="568" y="577"/>
                    </a:lnTo>
                    <a:cubicBezTo>
                      <a:pt x="642" y="388"/>
                      <a:pt x="691" y="198"/>
                      <a:pt x="7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20"/>
              <p:cNvSpPr/>
              <p:nvPr/>
            </p:nvSpPr>
            <p:spPr>
              <a:xfrm rot="-316228">
                <a:off x="-876008" y="3651343"/>
                <a:ext cx="65368" cy="42786"/>
              </a:xfrm>
              <a:custGeom>
                <a:rect b="b" l="l" r="r" t="t"/>
                <a:pathLst>
                  <a:path extrusionOk="0" h="593" w="906">
                    <a:moveTo>
                      <a:pt x="8" y="0"/>
                    </a:moveTo>
                    <a:lnTo>
                      <a:pt x="0" y="25"/>
                    </a:lnTo>
                    <a:cubicBezTo>
                      <a:pt x="181" y="99"/>
                      <a:pt x="346" y="206"/>
                      <a:pt x="477" y="354"/>
                    </a:cubicBezTo>
                    <a:cubicBezTo>
                      <a:pt x="642" y="371"/>
                      <a:pt x="782" y="461"/>
                      <a:pt x="881" y="593"/>
                    </a:cubicBezTo>
                    <a:lnTo>
                      <a:pt x="905" y="577"/>
                    </a:lnTo>
                    <a:cubicBezTo>
                      <a:pt x="807" y="445"/>
                      <a:pt x="658" y="354"/>
                      <a:pt x="494" y="330"/>
                    </a:cubicBezTo>
                    <a:cubicBezTo>
                      <a:pt x="354" y="190"/>
                      <a:pt x="189" y="75"/>
                      <a:pt x="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20"/>
              <p:cNvSpPr/>
              <p:nvPr/>
            </p:nvSpPr>
            <p:spPr>
              <a:xfrm rot="-316228">
                <a:off x="-843263" y="3671654"/>
                <a:ext cx="11905" cy="42209"/>
              </a:xfrm>
              <a:custGeom>
                <a:rect b="b" l="l" r="r" t="t"/>
                <a:pathLst>
                  <a:path extrusionOk="0" h="585" w="165">
                    <a:moveTo>
                      <a:pt x="25" y="0"/>
                    </a:moveTo>
                    <a:lnTo>
                      <a:pt x="0" y="9"/>
                    </a:lnTo>
                    <a:cubicBezTo>
                      <a:pt x="91" y="190"/>
                      <a:pt x="132" y="387"/>
                      <a:pt x="132" y="585"/>
                    </a:cubicBezTo>
                    <a:lnTo>
                      <a:pt x="165" y="585"/>
                    </a:lnTo>
                    <a:cubicBezTo>
                      <a:pt x="165" y="379"/>
                      <a:pt x="115" y="182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20"/>
              <p:cNvSpPr/>
              <p:nvPr/>
            </p:nvSpPr>
            <p:spPr>
              <a:xfrm rot="-316228">
                <a:off x="-847089" y="3643639"/>
                <a:ext cx="30952" cy="28572"/>
              </a:xfrm>
              <a:custGeom>
                <a:rect b="b" l="l" r="r" t="t"/>
                <a:pathLst>
                  <a:path extrusionOk="0" h="396" w="429">
                    <a:moveTo>
                      <a:pt x="412" y="1"/>
                    </a:moveTo>
                    <a:cubicBezTo>
                      <a:pt x="239" y="83"/>
                      <a:pt x="100" y="223"/>
                      <a:pt x="1" y="388"/>
                    </a:cubicBezTo>
                    <a:lnTo>
                      <a:pt x="25" y="396"/>
                    </a:lnTo>
                    <a:cubicBezTo>
                      <a:pt x="116" y="240"/>
                      <a:pt x="256" y="108"/>
                      <a:pt x="429" y="26"/>
                    </a:cubicBezTo>
                    <a:lnTo>
                      <a:pt x="41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20"/>
              <p:cNvSpPr/>
              <p:nvPr/>
            </p:nvSpPr>
            <p:spPr>
              <a:xfrm rot="-316228">
                <a:off x="-840598" y="3627155"/>
                <a:ext cx="9957" cy="8442"/>
              </a:xfrm>
              <a:custGeom>
                <a:rect b="b" l="l" r="r" t="t"/>
                <a:pathLst>
                  <a:path extrusionOk="0" h="117" w="138">
                    <a:moveTo>
                      <a:pt x="64" y="1"/>
                    </a:moveTo>
                    <a:cubicBezTo>
                      <a:pt x="46" y="1"/>
                      <a:pt x="28" y="11"/>
                      <a:pt x="17" y="35"/>
                    </a:cubicBezTo>
                    <a:cubicBezTo>
                      <a:pt x="0" y="60"/>
                      <a:pt x="8" y="93"/>
                      <a:pt x="41" y="109"/>
                    </a:cubicBezTo>
                    <a:cubicBezTo>
                      <a:pt x="48" y="114"/>
                      <a:pt x="56" y="116"/>
                      <a:pt x="63" y="116"/>
                    </a:cubicBezTo>
                    <a:cubicBezTo>
                      <a:pt x="83" y="116"/>
                      <a:pt x="104" y="103"/>
                      <a:pt x="115" y="85"/>
                    </a:cubicBezTo>
                    <a:cubicBezTo>
                      <a:pt x="137" y="41"/>
                      <a:pt x="101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20"/>
              <p:cNvSpPr/>
              <p:nvPr/>
            </p:nvSpPr>
            <p:spPr>
              <a:xfrm rot="-316228">
                <a:off x="-811921" y="3687677"/>
                <a:ext cx="5411" cy="5051"/>
              </a:xfrm>
              <a:custGeom>
                <a:rect b="b" l="l" r="r" t="t"/>
                <a:pathLst>
                  <a:path extrusionOk="0" h="70" w="75">
                    <a:moveTo>
                      <a:pt x="26" y="1"/>
                    </a:moveTo>
                    <a:cubicBezTo>
                      <a:pt x="0" y="1"/>
                      <a:pt x="23" y="69"/>
                      <a:pt x="48" y="69"/>
                    </a:cubicBezTo>
                    <a:cubicBezTo>
                      <a:pt x="54" y="69"/>
                      <a:pt x="60" y="65"/>
                      <a:pt x="66" y="55"/>
                    </a:cubicBezTo>
                    <a:cubicBezTo>
                      <a:pt x="74" y="39"/>
                      <a:pt x="66" y="14"/>
                      <a:pt x="41" y="6"/>
                    </a:cubicBezTo>
                    <a:cubicBezTo>
                      <a:pt x="35" y="2"/>
                      <a:pt x="30" y="1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20"/>
              <p:cNvSpPr/>
              <p:nvPr/>
            </p:nvSpPr>
            <p:spPr>
              <a:xfrm rot="-316228">
                <a:off x="-811905" y="3648820"/>
                <a:ext cx="7431" cy="6061"/>
              </a:xfrm>
              <a:custGeom>
                <a:rect b="b" l="l" r="r" t="t"/>
                <a:pathLst>
                  <a:path extrusionOk="0" h="84" w="103">
                    <a:moveTo>
                      <a:pt x="49" y="0"/>
                    </a:moveTo>
                    <a:cubicBezTo>
                      <a:pt x="37" y="0"/>
                      <a:pt x="25" y="7"/>
                      <a:pt x="17" y="22"/>
                    </a:cubicBezTo>
                    <a:cubicBezTo>
                      <a:pt x="1" y="47"/>
                      <a:pt x="9" y="72"/>
                      <a:pt x="33" y="80"/>
                    </a:cubicBezTo>
                    <a:cubicBezTo>
                      <a:pt x="38" y="82"/>
                      <a:pt x="43" y="83"/>
                      <a:pt x="48" y="83"/>
                    </a:cubicBezTo>
                    <a:cubicBezTo>
                      <a:pt x="63" y="83"/>
                      <a:pt x="79" y="76"/>
                      <a:pt x="91" y="64"/>
                    </a:cubicBezTo>
                    <a:cubicBezTo>
                      <a:pt x="102" y="30"/>
                      <a:pt x="75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20"/>
              <p:cNvSpPr/>
              <p:nvPr/>
            </p:nvSpPr>
            <p:spPr>
              <a:xfrm rot="-316228">
                <a:off x="-821319" y="3642142"/>
                <a:ext cx="7576" cy="3824"/>
              </a:xfrm>
              <a:custGeom>
                <a:rect b="b" l="l" r="r" t="t"/>
                <a:pathLst>
                  <a:path extrusionOk="0" h="53" w="105">
                    <a:moveTo>
                      <a:pt x="78" y="1"/>
                    </a:moveTo>
                    <a:cubicBezTo>
                      <a:pt x="48" y="1"/>
                      <a:pt x="0" y="28"/>
                      <a:pt x="38" y="44"/>
                    </a:cubicBezTo>
                    <a:cubicBezTo>
                      <a:pt x="47" y="50"/>
                      <a:pt x="56" y="53"/>
                      <a:pt x="64" y="53"/>
                    </a:cubicBezTo>
                    <a:cubicBezTo>
                      <a:pt x="78" y="53"/>
                      <a:pt x="91" y="44"/>
                      <a:pt x="96" y="28"/>
                    </a:cubicBezTo>
                    <a:cubicBezTo>
                      <a:pt x="104" y="8"/>
                      <a:pt x="94" y="1"/>
                      <a:pt x="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0"/>
              <p:cNvSpPr/>
              <p:nvPr/>
            </p:nvSpPr>
            <p:spPr>
              <a:xfrm rot="-316228">
                <a:off x="-868994" y="3708805"/>
                <a:ext cx="7143" cy="5628"/>
              </a:xfrm>
              <a:custGeom>
                <a:rect b="b" l="l" r="r" t="t"/>
                <a:pathLst>
                  <a:path extrusionOk="0" h="78" w="99">
                    <a:moveTo>
                      <a:pt x="52" y="0"/>
                    </a:moveTo>
                    <a:cubicBezTo>
                      <a:pt x="39" y="0"/>
                      <a:pt x="26" y="7"/>
                      <a:pt x="17" y="24"/>
                    </a:cubicBezTo>
                    <a:cubicBezTo>
                      <a:pt x="0" y="41"/>
                      <a:pt x="9" y="66"/>
                      <a:pt x="33" y="74"/>
                    </a:cubicBezTo>
                    <a:cubicBezTo>
                      <a:pt x="38" y="76"/>
                      <a:pt x="43" y="77"/>
                      <a:pt x="48" y="77"/>
                    </a:cubicBezTo>
                    <a:cubicBezTo>
                      <a:pt x="62" y="77"/>
                      <a:pt x="77" y="69"/>
                      <a:pt x="83" y="57"/>
                    </a:cubicBezTo>
                    <a:cubicBezTo>
                      <a:pt x="99" y="25"/>
                      <a:pt x="77" y="0"/>
                      <a:pt x="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0"/>
              <p:cNvSpPr/>
              <p:nvPr/>
            </p:nvSpPr>
            <p:spPr>
              <a:xfrm rot="-316228">
                <a:off x="-857623" y="3683408"/>
                <a:ext cx="7215" cy="6061"/>
              </a:xfrm>
              <a:custGeom>
                <a:rect b="b" l="l" r="r" t="t"/>
                <a:pathLst>
                  <a:path extrusionOk="0" h="84" w="100">
                    <a:moveTo>
                      <a:pt x="44" y="0"/>
                    </a:moveTo>
                    <a:cubicBezTo>
                      <a:pt x="30" y="0"/>
                      <a:pt x="17" y="7"/>
                      <a:pt x="9" y="23"/>
                    </a:cubicBezTo>
                    <a:cubicBezTo>
                      <a:pt x="1" y="40"/>
                      <a:pt x="9" y="64"/>
                      <a:pt x="25" y="81"/>
                    </a:cubicBezTo>
                    <a:cubicBezTo>
                      <a:pt x="32" y="83"/>
                      <a:pt x="38" y="84"/>
                      <a:pt x="44" y="84"/>
                    </a:cubicBezTo>
                    <a:cubicBezTo>
                      <a:pt x="61" y="84"/>
                      <a:pt x="77" y="74"/>
                      <a:pt x="83" y="56"/>
                    </a:cubicBezTo>
                    <a:cubicBezTo>
                      <a:pt x="100" y="28"/>
                      <a:pt x="71" y="0"/>
                      <a:pt x="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0"/>
              <p:cNvSpPr/>
              <p:nvPr/>
            </p:nvSpPr>
            <p:spPr>
              <a:xfrm rot="-316228">
                <a:off x="-834245" y="3710695"/>
                <a:ext cx="6638" cy="5917"/>
              </a:xfrm>
              <a:custGeom>
                <a:rect b="b" l="l" r="r" t="t"/>
                <a:pathLst>
                  <a:path extrusionOk="0" h="82" w="92">
                    <a:moveTo>
                      <a:pt x="52" y="1"/>
                    </a:moveTo>
                    <a:cubicBezTo>
                      <a:pt x="38" y="1"/>
                      <a:pt x="23" y="8"/>
                      <a:pt x="17" y="20"/>
                    </a:cubicBezTo>
                    <a:cubicBezTo>
                      <a:pt x="1" y="45"/>
                      <a:pt x="9" y="70"/>
                      <a:pt x="34" y="78"/>
                    </a:cubicBezTo>
                    <a:cubicBezTo>
                      <a:pt x="38" y="80"/>
                      <a:pt x="43" y="81"/>
                      <a:pt x="48" y="81"/>
                    </a:cubicBezTo>
                    <a:cubicBezTo>
                      <a:pt x="62" y="81"/>
                      <a:pt x="77" y="74"/>
                      <a:pt x="83" y="61"/>
                    </a:cubicBezTo>
                    <a:cubicBezTo>
                      <a:pt x="91" y="37"/>
                      <a:pt x="83" y="12"/>
                      <a:pt x="67" y="4"/>
                    </a:cubicBezTo>
                    <a:cubicBezTo>
                      <a:pt x="62" y="2"/>
                      <a:pt x="57" y="1"/>
                      <a:pt x="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0"/>
              <p:cNvSpPr/>
              <p:nvPr/>
            </p:nvSpPr>
            <p:spPr>
              <a:xfrm rot="-316228">
                <a:off x="-884758" y="3691038"/>
                <a:ext cx="7576" cy="5700"/>
              </a:xfrm>
              <a:custGeom>
                <a:rect b="b" l="l" r="r" t="t"/>
                <a:pathLst>
                  <a:path extrusionOk="0" h="79" w="105">
                    <a:moveTo>
                      <a:pt x="71" y="1"/>
                    </a:moveTo>
                    <a:cubicBezTo>
                      <a:pt x="27" y="1"/>
                      <a:pt x="1" y="52"/>
                      <a:pt x="39" y="76"/>
                    </a:cubicBezTo>
                    <a:cubicBezTo>
                      <a:pt x="46" y="78"/>
                      <a:pt x="52" y="79"/>
                      <a:pt x="57" y="79"/>
                    </a:cubicBezTo>
                    <a:cubicBezTo>
                      <a:pt x="73" y="79"/>
                      <a:pt x="85" y="71"/>
                      <a:pt x="97" y="59"/>
                    </a:cubicBezTo>
                    <a:cubicBezTo>
                      <a:pt x="105" y="43"/>
                      <a:pt x="97" y="18"/>
                      <a:pt x="80" y="1"/>
                    </a:cubicBezTo>
                    <a:cubicBezTo>
                      <a:pt x="77" y="1"/>
                      <a:pt x="74" y="1"/>
                      <a:pt x="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0"/>
              <p:cNvSpPr/>
              <p:nvPr/>
            </p:nvSpPr>
            <p:spPr>
              <a:xfrm rot="-316228">
                <a:off x="-881359" y="3652438"/>
                <a:ext cx="6638" cy="5844"/>
              </a:xfrm>
              <a:custGeom>
                <a:rect b="b" l="l" r="r" t="t"/>
                <a:pathLst>
                  <a:path extrusionOk="0" h="81" w="92">
                    <a:moveTo>
                      <a:pt x="47" y="1"/>
                    </a:moveTo>
                    <a:cubicBezTo>
                      <a:pt x="30" y="1"/>
                      <a:pt x="15" y="8"/>
                      <a:pt x="9" y="20"/>
                    </a:cubicBezTo>
                    <a:cubicBezTo>
                      <a:pt x="1" y="45"/>
                      <a:pt x="9" y="61"/>
                      <a:pt x="25" y="78"/>
                    </a:cubicBezTo>
                    <a:cubicBezTo>
                      <a:pt x="32" y="80"/>
                      <a:pt x="38" y="81"/>
                      <a:pt x="44" y="81"/>
                    </a:cubicBezTo>
                    <a:cubicBezTo>
                      <a:pt x="61" y="81"/>
                      <a:pt x="77" y="72"/>
                      <a:pt x="83" y="53"/>
                    </a:cubicBezTo>
                    <a:cubicBezTo>
                      <a:pt x="91" y="37"/>
                      <a:pt x="83" y="12"/>
                      <a:pt x="67" y="4"/>
                    </a:cubicBezTo>
                    <a:cubicBezTo>
                      <a:pt x="60" y="2"/>
                      <a:pt x="53" y="1"/>
                      <a:pt x="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0"/>
              <p:cNvSpPr/>
              <p:nvPr/>
            </p:nvSpPr>
            <p:spPr>
              <a:xfrm rot="-316228">
                <a:off x="-862139" y="3634580"/>
                <a:ext cx="6638" cy="5844"/>
              </a:xfrm>
              <a:custGeom>
                <a:rect b="b" l="l" r="r" t="t"/>
                <a:pathLst>
                  <a:path extrusionOk="0" h="81" w="92">
                    <a:moveTo>
                      <a:pt x="48" y="0"/>
                    </a:moveTo>
                    <a:cubicBezTo>
                      <a:pt x="31" y="0"/>
                      <a:pt x="15" y="10"/>
                      <a:pt x="9" y="28"/>
                    </a:cubicBezTo>
                    <a:cubicBezTo>
                      <a:pt x="1" y="45"/>
                      <a:pt x="9" y="69"/>
                      <a:pt x="25" y="78"/>
                    </a:cubicBezTo>
                    <a:cubicBezTo>
                      <a:pt x="32" y="80"/>
                      <a:pt x="39" y="81"/>
                      <a:pt x="45" y="81"/>
                    </a:cubicBezTo>
                    <a:cubicBezTo>
                      <a:pt x="62" y="81"/>
                      <a:pt x="77" y="73"/>
                      <a:pt x="83" y="61"/>
                    </a:cubicBezTo>
                    <a:cubicBezTo>
                      <a:pt x="91" y="45"/>
                      <a:pt x="83" y="20"/>
                      <a:pt x="67" y="4"/>
                    </a:cubicBezTo>
                    <a:cubicBezTo>
                      <a:pt x="60" y="1"/>
                      <a:pt x="54" y="0"/>
                      <a:pt x="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5" name="Google Shape;1755;p20"/>
            <p:cNvGrpSpPr/>
            <p:nvPr/>
          </p:nvGrpSpPr>
          <p:grpSpPr>
            <a:xfrm>
              <a:off x="1695743" y="1287994"/>
              <a:ext cx="328592" cy="320385"/>
              <a:chOff x="-649207" y="2576119"/>
              <a:chExt cx="328592" cy="320385"/>
            </a:xfrm>
          </p:grpSpPr>
          <p:sp>
            <p:nvSpPr>
              <p:cNvPr id="1756" name="Google Shape;1756;p20"/>
              <p:cNvSpPr/>
              <p:nvPr/>
            </p:nvSpPr>
            <p:spPr>
              <a:xfrm rot="-316228">
                <a:off x="-636354" y="2589409"/>
                <a:ext cx="302886" cy="293805"/>
              </a:xfrm>
              <a:custGeom>
                <a:rect b="b" l="l" r="r" t="t"/>
                <a:pathLst>
                  <a:path extrusionOk="0" h="4072" w="4198">
                    <a:moveTo>
                      <a:pt x="2091" y="1"/>
                    </a:moveTo>
                    <a:cubicBezTo>
                      <a:pt x="1651" y="1"/>
                      <a:pt x="1223" y="242"/>
                      <a:pt x="1013" y="678"/>
                    </a:cubicBezTo>
                    <a:cubicBezTo>
                      <a:pt x="519" y="711"/>
                      <a:pt x="198" y="1188"/>
                      <a:pt x="338" y="1657"/>
                    </a:cubicBezTo>
                    <a:cubicBezTo>
                      <a:pt x="140" y="1781"/>
                      <a:pt x="17" y="2003"/>
                      <a:pt x="9" y="2233"/>
                    </a:cubicBezTo>
                    <a:cubicBezTo>
                      <a:pt x="0" y="2571"/>
                      <a:pt x="206" y="2842"/>
                      <a:pt x="461" y="3040"/>
                    </a:cubicBezTo>
                    <a:cubicBezTo>
                      <a:pt x="453" y="3196"/>
                      <a:pt x="511" y="3361"/>
                      <a:pt x="626" y="3476"/>
                    </a:cubicBezTo>
                    <a:cubicBezTo>
                      <a:pt x="766" y="3674"/>
                      <a:pt x="947" y="3830"/>
                      <a:pt x="1161" y="3945"/>
                    </a:cubicBezTo>
                    <a:cubicBezTo>
                      <a:pt x="1314" y="4030"/>
                      <a:pt x="1483" y="4072"/>
                      <a:pt x="1652" y="4072"/>
                    </a:cubicBezTo>
                    <a:cubicBezTo>
                      <a:pt x="1890" y="4072"/>
                      <a:pt x="2128" y="3989"/>
                      <a:pt x="2321" y="3830"/>
                    </a:cubicBezTo>
                    <a:cubicBezTo>
                      <a:pt x="2412" y="3748"/>
                      <a:pt x="2478" y="3764"/>
                      <a:pt x="2593" y="3756"/>
                    </a:cubicBezTo>
                    <a:cubicBezTo>
                      <a:pt x="2692" y="3748"/>
                      <a:pt x="2799" y="3731"/>
                      <a:pt x="2889" y="3698"/>
                    </a:cubicBezTo>
                    <a:cubicBezTo>
                      <a:pt x="3473" y="3501"/>
                      <a:pt x="3811" y="2884"/>
                      <a:pt x="3671" y="2283"/>
                    </a:cubicBezTo>
                    <a:lnTo>
                      <a:pt x="3663" y="2283"/>
                    </a:lnTo>
                    <a:cubicBezTo>
                      <a:pt x="4107" y="1978"/>
                      <a:pt x="4198" y="1378"/>
                      <a:pt x="3975" y="892"/>
                    </a:cubicBezTo>
                    <a:cubicBezTo>
                      <a:pt x="3803" y="533"/>
                      <a:pt x="3433" y="203"/>
                      <a:pt x="3042" y="203"/>
                    </a:cubicBezTo>
                    <a:cubicBezTo>
                      <a:pt x="2967" y="203"/>
                      <a:pt x="2891" y="215"/>
                      <a:pt x="2815" y="242"/>
                    </a:cubicBezTo>
                    <a:cubicBezTo>
                      <a:pt x="2595" y="78"/>
                      <a:pt x="2341" y="1"/>
                      <a:pt x="20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0"/>
              <p:cNvSpPr/>
              <p:nvPr/>
            </p:nvSpPr>
            <p:spPr>
              <a:xfrm rot="-316228">
                <a:off x="-594052" y="2725321"/>
                <a:ext cx="151659" cy="135430"/>
              </a:xfrm>
              <a:custGeom>
                <a:rect b="b" l="l" r="r" t="t"/>
                <a:pathLst>
                  <a:path extrusionOk="0" h="1877" w="2102">
                    <a:moveTo>
                      <a:pt x="1599" y="0"/>
                    </a:moveTo>
                    <a:lnTo>
                      <a:pt x="1575" y="17"/>
                    </a:lnTo>
                    <a:cubicBezTo>
                      <a:pt x="1015" y="362"/>
                      <a:pt x="497" y="774"/>
                      <a:pt x="19" y="1227"/>
                    </a:cubicBezTo>
                    <a:cubicBezTo>
                      <a:pt x="0" y="1246"/>
                      <a:pt x="16" y="1265"/>
                      <a:pt x="35" y="1265"/>
                    </a:cubicBezTo>
                    <a:cubicBezTo>
                      <a:pt x="41" y="1265"/>
                      <a:pt x="47" y="1263"/>
                      <a:pt x="52" y="1259"/>
                    </a:cubicBezTo>
                    <a:cubicBezTo>
                      <a:pt x="521" y="815"/>
                      <a:pt x="1032" y="420"/>
                      <a:pt x="1583" y="74"/>
                    </a:cubicBezTo>
                    <a:cubicBezTo>
                      <a:pt x="1887" y="708"/>
                      <a:pt x="2036" y="1276"/>
                      <a:pt x="2044" y="1852"/>
                    </a:cubicBezTo>
                    <a:cubicBezTo>
                      <a:pt x="2044" y="1860"/>
                      <a:pt x="2060" y="1877"/>
                      <a:pt x="2069" y="1877"/>
                    </a:cubicBezTo>
                    <a:lnTo>
                      <a:pt x="2077" y="1877"/>
                    </a:lnTo>
                    <a:cubicBezTo>
                      <a:pt x="2085" y="1877"/>
                      <a:pt x="2101" y="1860"/>
                      <a:pt x="2101" y="1852"/>
                    </a:cubicBezTo>
                    <a:cubicBezTo>
                      <a:pt x="2093" y="1259"/>
                      <a:pt x="1937" y="675"/>
                      <a:pt x="1616" y="25"/>
                    </a:cubicBezTo>
                    <a:lnTo>
                      <a:pt x="15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0"/>
              <p:cNvSpPr/>
              <p:nvPr/>
            </p:nvSpPr>
            <p:spPr>
              <a:xfrm rot="-316228">
                <a:off x="-489510" y="2715924"/>
                <a:ext cx="109885" cy="27057"/>
              </a:xfrm>
              <a:custGeom>
                <a:rect b="b" l="l" r="r" t="t"/>
                <a:pathLst>
                  <a:path extrusionOk="0" h="375" w="1523">
                    <a:moveTo>
                      <a:pt x="276" y="0"/>
                    </a:moveTo>
                    <a:cubicBezTo>
                      <a:pt x="195" y="0"/>
                      <a:pt x="114" y="4"/>
                      <a:pt x="33" y="12"/>
                    </a:cubicBezTo>
                    <a:cubicBezTo>
                      <a:pt x="17" y="12"/>
                      <a:pt x="0" y="29"/>
                      <a:pt x="9" y="45"/>
                    </a:cubicBezTo>
                    <a:cubicBezTo>
                      <a:pt x="9" y="53"/>
                      <a:pt x="17" y="70"/>
                      <a:pt x="33" y="70"/>
                    </a:cubicBezTo>
                    <a:cubicBezTo>
                      <a:pt x="122" y="60"/>
                      <a:pt x="211" y="55"/>
                      <a:pt x="300" y="55"/>
                    </a:cubicBezTo>
                    <a:cubicBezTo>
                      <a:pt x="713" y="55"/>
                      <a:pt x="1123" y="164"/>
                      <a:pt x="1482" y="374"/>
                    </a:cubicBezTo>
                    <a:lnTo>
                      <a:pt x="1498" y="374"/>
                    </a:lnTo>
                    <a:cubicBezTo>
                      <a:pt x="1506" y="374"/>
                      <a:pt x="1515" y="374"/>
                      <a:pt x="1523" y="366"/>
                    </a:cubicBezTo>
                    <a:cubicBezTo>
                      <a:pt x="1523" y="350"/>
                      <a:pt x="1523" y="333"/>
                      <a:pt x="1515" y="325"/>
                    </a:cubicBezTo>
                    <a:cubicBezTo>
                      <a:pt x="1134" y="110"/>
                      <a:pt x="706" y="0"/>
                      <a:pt x="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0"/>
              <p:cNvSpPr/>
              <p:nvPr/>
            </p:nvSpPr>
            <p:spPr>
              <a:xfrm rot="-316228">
                <a:off x="-547048" y="2660159"/>
                <a:ext cx="62987" cy="69916"/>
              </a:xfrm>
              <a:custGeom>
                <a:rect b="b" l="l" r="r" t="t"/>
                <a:pathLst>
                  <a:path extrusionOk="0" h="969" w="873">
                    <a:moveTo>
                      <a:pt x="22" y="0"/>
                    </a:moveTo>
                    <a:cubicBezTo>
                      <a:pt x="14" y="0"/>
                      <a:pt x="9" y="4"/>
                      <a:pt x="9" y="14"/>
                    </a:cubicBezTo>
                    <a:cubicBezTo>
                      <a:pt x="0" y="30"/>
                      <a:pt x="0" y="38"/>
                      <a:pt x="17" y="47"/>
                    </a:cubicBezTo>
                    <a:cubicBezTo>
                      <a:pt x="371" y="252"/>
                      <a:pt x="659" y="565"/>
                      <a:pt x="823" y="952"/>
                    </a:cubicBezTo>
                    <a:cubicBezTo>
                      <a:pt x="823" y="960"/>
                      <a:pt x="840" y="960"/>
                      <a:pt x="848" y="960"/>
                    </a:cubicBezTo>
                    <a:lnTo>
                      <a:pt x="856" y="968"/>
                    </a:lnTo>
                    <a:cubicBezTo>
                      <a:pt x="873" y="960"/>
                      <a:pt x="873" y="944"/>
                      <a:pt x="873" y="927"/>
                    </a:cubicBezTo>
                    <a:cubicBezTo>
                      <a:pt x="700" y="540"/>
                      <a:pt x="412" y="211"/>
                      <a:pt x="42" y="6"/>
                    </a:cubicBezTo>
                    <a:cubicBezTo>
                      <a:pt x="35" y="2"/>
                      <a:pt x="28" y="0"/>
                      <a:pt x="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0"/>
              <p:cNvSpPr/>
              <p:nvPr/>
            </p:nvSpPr>
            <p:spPr>
              <a:xfrm rot="-316228">
                <a:off x="-613405" y="2712572"/>
                <a:ext cx="129942" cy="18832"/>
              </a:xfrm>
              <a:custGeom>
                <a:rect b="b" l="l" r="r" t="t"/>
                <a:pathLst>
                  <a:path extrusionOk="0" h="261" w="1801">
                    <a:moveTo>
                      <a:pt x="794" y="1"/>
                    </a:moveTo>
                    <a:cubicBezTo>
                      <a:pt x="536" y="1"/>
                      <a:pt x="278" y="43"/>
                      <a:pt x="31" y="129"/>
                    </a:cubicBezTo>
                    <a:cubicBezTo>
                      <a:pt x="0" y="137"/>
                      <a:pt x="12" y="179"/>
                      <a:pt x="40" y="179"/>
                    </a:cubicBezTo>
                    <a:cubicBezTo>
                      <a:pt x="42" y="179"/>
                      <a:pt x="45" y="179"/>
                      <a:pt x="47" y="178"/>
                    </a:cubicBezTo>
                    <a:cubicBezTo>
                      <a:pt x="286" y="97"/>
                      <a:pt x="537" y="56"/>
                      <a:pt x="788" y="56"/>
                    </a:cubicBezTo>
                    <a:cubicBezTo>
                      <a:pt x="1118" y="56"/>
                      <a:pt x="1447" y="125"/>
                      <a:pt x="1751" y="261"/>
                    </a:cubicBezTo>
                    <a:lnTo>
                      <a:pt x="1767" y="261"/>
                    </a:lnTo>
                    <a:cubicBezTo>
                      <a:pt x="1792" y="261"/>
                      <a:pt x="1800" y="228"/>
                      <a:pt x="1775" y="211"/>
                    </a:cubicBezTo>
                    <a:cubicBezTo>
                      <a:pt x="1464" y="72"/>
                      <a:pt x="1129" y="1"/>
                      <a:pt x="7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0"/>
              <p:cNvSpPr/>
              <p:nvPr/>
            </p:nvSpPr>
            <p:spPr>
              <a:xfrm rot="-316228">
                <a:off x="-495916" y="2629533"/>
                <a:ext cx="64791" cy="89758"/>
              </a:xfrm>
              <a:custGeom>
                <a:rect b="b" l="l" r="r" t="t"/>
                <a:pathLst>
                  <a:path extrusionOk="0" h="1244" w="898">
                    <a:moveTo>
                      <a:pt x="873" y="0"/>
                    </a:moveTo>
                    <a:cubicBezTo>
                      <a:pt x="857" y="0"/>
                      <a:pt x="840" y="9"/>
                      <a:pt x="840" y="25"/>
                    </a:cubicBezTo>
                    <a:cubicBezTo>
                      <a:pt x="733" y="511"/>
                      <a:pt x="437" y="930"/>
                      <a:pt x="17" y="1194"/>
                    </a:cubicBezTo>
                    <a:cubicBezTo>
                      <a:pt x="9" y="1202"/>
                      <a:pt x="1" y="1218"/>
                      <a:pt x="9" y="1235"/>
                    </a:cubicBezTo>
                    <a:cubicBezTo>
                      <a:pt x="17" y="1235"/>
                      <a:pt x="26" y="1243"/>
                      <a:pt x="34" y="1243"/>
                    </a:cubicBezTo>
                    <a:lnTo>
                      <a:pt x="42" y="1243"/>
                    </a:lnTo>
                    <a:cubicBezTo>
                      <a:pt x="478" y="972"/>
                      <a:pt x="783" y="535"/>
                      <a:pt x="890" y="33"/>
                    </a:cubicBezTo>
                    <a:cubicBezTo>
                      <a:pt x="898" y="17"/>
                      <a:pt x="881" y="9"/>
                      <a:pt x="8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0"/>
              <p:cNvSpPr/>
              <p:nvPr/>
            </p:nvSpPr>
            <p:spPr>
              <a:xfrm rot="-316228">
                <a:off x="-529946" y="2691108"/>
                <a:ext cx="131241" cy="116454"/>
              </a:xfrm>
              <a:custGeom>
                <a:rect b="b" l="l" r="r" t="t"/>
                <a:pathLst>
                  <a:path extrusionOk="0" h="1614" w="1819">
                    <a:moveTo>
                      <a:pt x="1811" y="0"/>
                    </a:moveTo>
                    <a:lnTo>
                      <a:pt x="1671" y="58"/>
                    </a:lnTo>
                    <a:cubicBezTo>
                      <a:pt x="1325" y="181"/>
                      <a:pt x="905" y="338"/>
                      <a:pt x="675" y="576"/>
                    </a:cubicBezTo>
                    <a:cubicBezTo>
                      <a:pt x="469" y="815"/>
                      <a:pt x="288" y="1078"/>
                      <a:pt x="140" y="1358"/>
                    </a:cubicBezTo>
                    <a:cubicBezTo>
                      <a:pt x="91" y="1449"/>
                      <a:pt x="49" y="1531"/>
                      <a:pt x="0" y="1605"/>
                    </a:cubicBezTo>
                    <a:lnTo>
                      <a:pt x="25" y="1613"/>
                    </a:lnTo>
                    <a:cubicBezTo>
                      <a:pt x="74" y="1539"/>
                      <a:pt x="115" y="1457"/>
                      <a:pt x="165" y="1366"/>
                    </a:cubicBezTo>
                    <a:cubicBezTo>
                      <a:pt x="305" y="1095"/>
                      <a:pt x="486" y="831"/>
                      <a:pt x="691" y="593"/>
                    </a:cubicBezTo>
                    <a:cubicBezTo>
                      <a:pt x="922" y="362"/>
                      <a:pt x="1342" y="206"/>
                      <a:pt x="1679" y="82"/>
                    </a:cubicBezTo>
                    <a:lnTo>
                      <a:pt x="1819" y="25"/>
                    </a:lnTo>
                    <a:lnTo>
                      <a:pt x="18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0"/>
              <p:cNvSpPr/>
              <p:nvPr/>
            </p:nvSpPr>
            <p:spPr>
              <a:xfrm rot="-316228">
                <a:off x="-510150" y="2656440"/>
                <a:ext cx="26190" cy="77853"/>
              </a:xfrm>
              <a:custGeom>
                <a:rect b="b" l="l" r="r" t="t"/>
                <a:pathLst>
                  <a:path extrusionOk="0" h="1079" w="363">
                    <a:moveTo>
                      <a:pt x="25" y="1"/>
                    </a:moveTo>
                    <a:lnTo>
                      <a:pt x="1" y="9"/>
                    </a:lnTo>
                    <a:cubicBezTo>
                      <a:pt x="157" y="346"/>
                      <a:pt x="272" y="708"/>
                      <a:pt x="330" y="1079"/>
                    </a:cubicBezTo>
                    <a:lnTo>
                      <a:pt x="363" y="1070"/>
                    </a:lnTo>
                    <a:cubicBezTo>
                      <a:pt x="297" y="700"/>
                      <a:pt x="190" y="338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0"/>
              <p:cNvSpPr/>
              <p:nvPr/>
            </p:nvSpPr>
            <p:spPr>
              <a:xfrm rot="-316228">
                <a:off x="-563237" y="2648724"/>
                <a:ext cx="108730" cy="127710"/>
              </a:xfrm>
              <a:custGeom>
                <a:rect b="b" l="l" r="r" t="t"/>
                <a:pathLst>
                  <a:path extrusionOk="0" h="1770" w="1507">
                    <a:moveTo>
                      <a:pt x="1482" y="0"/>
                    </a:moveTo>
                    <a:lnTo>
                      <a:pt x="1482" y="8"/>
                    </a:lnTo>
                    <a:cubicBezTo>
                      <a:pt x="1408" y="403"/>
                      <a:pt x="1293" y="798"/>
                      <a:pt x="1145" y="1177"/>
                    </a:cubicBezTo>
                    <a:cubicBezTo>
                      <a:pt x="1114" y="1156"/>
                      <a:pt x="1077" y="1146"/>
                      <a:pt x="1034" y="1146"/>
                    </a:cubicBezTo>
                    <a:cubicBezTo>
                      <a:pt x="974" y="1146"/>
                      <a:pt x="902" y="1167"/>
                      <a:pt x="815" y="1210"/>
                    </a:cubicBezTo>
                    <a:cubicBezTo>
                      <a:pt x="527" y="1358"/>
                      <a:pt x="247" y="1539"/>
                      <a:pt x="1" y="1753"/>
                    </a:cubicBezTo>
                    <a:lnTo>
                      <a:pt x="17" y="1770"/>
                    </a:lnTo>
                    <a:cubicBezTo>
                      <a:pt x="264" y="1556"/>
                      <a:pt x="536" y="1375"/>
                      <a:pt x="832" y="1226"/>
                    </a:cubicBezTo>
                    <a:cubicBezTo>
                      <a:pt x="910" y="1185"/>
                      <a:pt x="979" y="1164"/>
                      <a:pt x="1034" y="1164"/>
                    </a:cubicBezTo>
                    <a:cubicBezTo>
                      <a:pt x="1076" y="1164"/>
                      <a:pt x="1111" y="1177"/>
                      <a:pt x="1136" y="1202"/>
                    </a:cubicBezTo>
                    <a:lnTo>
                      <a:pt x="1153" y="1218"/>
                    </a:lnTo>
                    <a:lnTo>
                      <a:pt x="1161" y="1202"/>
                    </a:lnTo>
                    <a:cubicBezTo>
                      <a:pt x="1309" y="815"/>
                      <a:pt x="1433" y="412"/>
                      <a:pt x="1507" y="8"/>
                    </a:cubicBezTo>
                    <a:lnTo>
                      <a:pt x="15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0"/>
              <p:cNvSpPr/>
              <p:nvPr/>
            </p:nvSpPr>
            <p:spPr>
              <a:xfrm rot="-316228">
                <a:off x="-545846" y="2688724"/>
                <a:ext cx="134848" cy="87377"/>
              </a:xfrm>
              <a:custGeom>
                <a:rect b="b" l="l" r="r" t="t"/>
                <a:pathLst>
                  <a:path extrusionOk="0" h="1211" w="1869">
                    <a:moveTo>
                      <a:pt x="9" y="1"/>
                    </a:moveTo>
                    <a:lnTo>
                      <a:pt x="1" y="25"/>
                    </a:lnTo>
                    <a:cubicBezTo>
                      <a:pt x="379" y="174"/>
                      <a:pt x="717" y="404"/>
                      <a:pt x="996" y="700"/>
                    </a:cubicBezTo>
                    <a:cubicBezTo>
                      <a:pt x="1383" y="741"/>
                      <a:pt x="1614" y="939"/>
                      <a:pt x="1844" y="1210"/>
                    </a:cubicBezTo>
                    <a:lnTo>
                      <a:pt x="1869" y="1194"/>
                    </a:lnTo>
                    <a:cubicBezTo>
                      <a:pt x="1638" y="922"/>
                      <a:pt x="1400" y="725"/>
                      <a:pt x="1013" y="684"/>
                    </a:cubicBezTo>
                    <a:cubicBezTo>
                      <a:pt x="733" y="379"/>
                      <a:pt x="387" y="149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0"/>
              <p:cNvSpPr/>
              <p:nvPr/>
            </p:nvSpPr>
            <p:spPr>
              <a:xfrm rot="-316228">
                <a:off x="-476688" y="2730484"/>
                <a:ext cx="22655" cy="86727"/>
              </a:xfrm>
              <a:custGeom>
                <a:rect b="b" l="l" r="r" t="t"/>
                <a:pathLst>
                  <a:path extrusionOk="0" h="1202" w="314">
                    <a:moveTo>
                      <a:pt x="26" y="0"/>
                    </a:moveTo>
                    <a:lnTo>
                      <a:pt x="1" y="8"/>
                    </a:lnTo>
                    <a:cubicBezTo>
                      <a:pt x="190" y="379"/>
                      <a:pt x="289" y="790"/>
                      <a:pt x="281" y="1202"/>
                    </a:cubicBezTo>
                    <a:lnTo>
                      <a:pt x="314" y="1202"/>
                    </a:lnTo>
                    <a:cubicBezTo>
                      <a:pt x="314" y="782"/>
                      <a:pt x="215" y="371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0"/>
              <p:cNvSpPr/>
              <p:nvPr/>
            </p:nvSpPr>
            <p:spPr>
              <a:xfrm rot="-316228">
                <a:off x="-484414" y="2672641"/>
                <a:ext cx="62410" cy="58227"/>
              </a:xfrm>
              <a:custGeom>
                <a:rect b="b" l="l" r="r" t="t"/>
                <a:pathLst>
                  <a:path extrusionOk="0" h="807" w="865">
                    <a:moveTo>
                      <a:pt x="848" y="0"/>
                    </a:moveTo>
                    <a:cubicBezTo>
                      <a:pt x="494" y="182"/>
                      <a:pt x="206" y="453"/>
                      <a:pt x="0" y="799"/>
                    </a:cubicBezTo>
                    <a:lnTo>
                      <a:pt x="25" y="807"/>
                    </a:lnTo>
                    <a:cubicBezTo>
                      <a:pt x="223" y="470"/>
                      <a:pt x="511" y="198"/>
                      <a:pt x="864" y="17"/>
                    </a:cubicBezTo>
                    <a:lnTo>
                      <a:pt x="84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0"/>
              <p:cNvSpPr/>
              <p:nvPr/>
            </p:nvSpPr>
            <p:spPr>
              <a:xfrm rot="-316228">
                <a:off x="-472405" y="2637234"/>
                <a:ext cx="20274" cy="17461"/>
              </a:xfrm>
              <a:custGeom>
                <a:rect b="b" l="l" r="r" t="t"/>
                <a:pathLst>
                  <a:path extrusionOk="0" h="242" w="281">
                    <a:moveTo>
                      <a:pt x="142" y="0"/>
                    </a:moveTo>
                    <a:cubicBezTo>
                      <a:pt x="64" y="0"/>
                      <a:pt x="1" y="76"/>
                      <a:pt x="34" y="162"/>
                    </a:cubicBezTo>
                    <a:cubicBezTo>
                      <a:pt x="51" y="215"/>
                      <a:pt x="99" y="242"/>
                      <a:pt x="146" y="242"/>
                    </a:cubicBezTo>
                    <a:cubicBezTo>
                      <a:pt x="188" y="242"/>
                      <a:pt x="229" y="221"/>
                      <a:pt x="248" y="179"/>
                    </a:cubicBezTo>
                    <a:cubicBezTo>
                      <a:pt x="281" y="113"/>
                      <a:pt x="256" y="47"/>
                      <a:pt x="199" y="14"/>
                    </a:cubicBezTo>
                    <a:cubicBezTo>
                      <a:pt x="179" y="4"/>
                      <a:pt x="160" y="0"/>
                      <a:pt x="1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0"/>
              <p:cNvSpPr/>
              <p:nvPr/>
            </p:nvSpPr>
            <p:spPr>
              <a:xfrm rot="-316228">
                <a:off x="-417054" y="2763157"/>
                <a:ext cx="16306" cy="12266"/>
              </a:xfrm>
              <a:custGeom>
                <a:rect b="b" l="l" r="r" t="t"/>
                <a:pathLst>
                  <a:path extrusionOk="0" h="170" w="226">
                    <a:moveTo>
                      <a:pt x="120" y="0"/>
                    </a:moveTo>
                    <a:cubicBezTo>
                      <a:pt x="43" y="0"/>
                      <a:pt x="0" y="116"/>
                      <a:pt x="85" y="158"/>
                    </a:cubicBezTo>
                    <a:cubicBezTo>
                      <a:pt x="98" y="166"/>
                      <a:pt x="113" y="170"/>
                      <a:pt x="128" y="170"/>
                    </a:cubicBezTo>
                    <a:cubicBezTo>
                      <a:pt x="159" y="170"/>
                      <a:pt x="189" y="153"/>
                      <a:pt x="201" y="125"/>
                    </a:cubicBezTo>
                    <a:cubicBezTo>
                      <a:pt x="225" y="76"/>
                      <a:pt x="201" y="27"/>
                      <a:pt x="159" y="10"/>
                    </a:cubicBezTo>
                    <a:cubicBezTo>
                      <a:pt x="146" y="3"/>
                      <a:pt x="132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0"/>
              <p:cNvSpPr/>
              <p:nvPr/>
            </p:nvSpPr>
            <p:spPr>
              <a:xfrm rot="-316228">
                <a:off x="-414288" y="2682405"/>
                <a:ext cx="16234" cy="12266"/>
              </a:xfrm>
              <a:custGeom>
                <a:rect b="b" l="l" r="r" t="t"/>
                <a:pathLst>
                  <a:path extrusionOk="0" h="170" w="225">
                    <a:moveTo>
                      <a:pt x="124" y="0"/>
                    </a:moveTo>
                    <a:cubicBezTo>
                      <a:pt x="42" y="0"/>
                      <a:pt x="0" y="116"/>
                      <a:pt x="92" y="158"/>
                    </a:cubicBezTo>
                    <a:cubicBezTo>
                      <a:pt x="106" y="166"/>
                      <a:pt x="120" y="170"/>
                      <a:pt x="133" y="170"/>
                    </a:cubicBezTo>
                    <a:cubicBezTo>
                      <a:pt x="162" y="170"/>
                      <a:pt x="188" y="153"/>
                      <a:pt x="199" y="125"/>
                    </a:cubicBezTo>
                    <a:cubicBezTo>
                      <a:pt x="224" y="84"/>
                      <a:pt x="208" y="35"/>
                      <a:pt x="167" y="10"/>
                    </a:cubicBezTo>
                    <a:cubicBezTo>
                      <a:pt x="152" y="3"/>
                      <a:pt x="137" y="0"/>
                      <a:pt x="1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0"/>
              <p:cNvSpPr/>
              <p:nvPr/>
            </p:nvSpPr>
            <p:spPr>
              <a:xfrm rot="-316228">
                <a:off x="-430401" y="2664334"/>
                <a:ext cx="14502" cy="11761"/>
              </a:xfrm>
              <a:custGeom>
                <a:rect b="b" l="l" r="r" t="t"/>
                <a:pathLst>
                  <a:path extrusionOk="0" h="163" w="201">
                    <a:moveTo>
                      <a:pt x="96" y="0"/>
                    </a:moveTo>
                    <a:cubicBezTo>
                      <a:pt x="44" y="0"/>
                      <a:pt x="0" y="49"/>
                      <a:pt x="20" y="108"/>
                    </a:cubicBezTo>
                    <a:cubicBezTo>
                      <a:pt x="33" y="143"/>
                      <a:pt x="67" y="162"/>
                      <a:pt x="101" y="162"/>
                    </a:cubicBezTo>
                    <a:cubicBezTo>
                      <a:pt x="131" y="162"/>
                      <a:pt x="161" y="147"/>
                      <a:pt x="176" y="117"/>
                    </a:cubicBezTo>
                    <a:cubicBezTo>
                      <a:pt x="201" y="75"/>
                      <a:pt x="176" y="26"/>
                      <a:pt x="135" y="10"/>
                    </a:cubicBezTo>
                    <a:cubicBezTo>
                      <a:pt x="122" y="3"/>
                      <a:pt x="109" y="0"/>
                      <a:pt x="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0"/>
              <p:cNvSpPr/>
              <p:nvPr/>
            </p:nvSpPr>
            <p:spPr>
              <a:xfrm rot="-316228">
                <a:off x="-531420" y="2806888"/>
                <a:ext cx="14863" cy="12194"/>
              </a:xfrm>
              <a:custGeom>
                <a:rect b="b" l="l" r="r" t="t"/>
                <a:pathLst>
                  <a:path extrusionOk="0" h="169" w="206">
                    <a:moveTo>
                      <a:pt x="119" y="1"/>
                    </a:moveTo>
                    <a:cubicBezTo>
                      <a:pt x="44" y="1"/>
                      <a:pt x="0" y="111"/>
                      <a:pt x="73" y="162"/>
                    </a:cubicBezTo>
                    <a:cubicBezTo>
                      <a:pt x="84" y="166"/>
                      <a:pt x="95" y="168"/>
                      <a:pt x="106" y="168"/>
                    </a:cubicBezTo>
                    <a:cubicBezTo>
                      <a:pt x="138" y="168"/>
                      <a:pt x="170" y="152"/>
                      <a:pt x="189" y="121"/>
                    </a:cubicBezTo>
                    <a:cubicBezTo>
                      <a:pt x="205" y="80"/>
                      <a:pt x="189" y="31"/>
                      <a:pt x="147" y="6"/>
                    </a:cubicBezTo>
                    <a:cubicBezTo>
                      <a:pt x="138" y="2"/>
                      <a:pt x="128" y="1"/>
                      <a:pt x="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0"/>
              <p:cNvSpPr/>
              <p:nvPr/>
            </p:nvSpPr>
            <p:spPr>
              <a:xfrm rot="-316228">
                <a:off x="-508273" y="2754654"/>
                <a:ext cx="15512" cy="12122"/>
              </a:xfrm>
              <a:custGeom>
                <a:rect b="b" l="l" r="r" t="t"/>
                <a:pathLst>
                  <a:path extrusionOk="0" h="168" w="215">
                    <a:moveTo>
                      <a:pt x="104" y="0"/>
                    </a:moveTo>
                    <a:cubicBezTo>
                      <a:pt x="77" y="0"/>
                      <a:pt x="49" y="14"/>
                      <a:pt x="33" y="47"/>
                    </a:cubicBezTo>
                    <a:cubicBezTo>
                      <a:pt x="0" y="113"/>
                      <a:pt x="55" y="167"/>
                      <a:pt x="110" y="167"/>
                    </a:cubicBezTo>
                    <a:cubicBezTo>
                      <a:pt x="137" y="167"/>
                      <a:pt x="165" y="154"/>
                      <a:pt x="181" y="121"/>
                    </a:cubicBezTo>
                    <a:cubicBezTo>
                      <a:pt x="214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0"/>
              <p:cNvSpPr/>
              <p:nvPr/>
            </p:nvSpPr>
            <p:spPr>
              <a:xfrm rot="-316228">
                <a:off x="-458740" y="2810076"/>
                <a:ext cx="13997" cy="12266"/>
              </a:xfrm>
              <a:custGeom>
                <a:rect b="b" l="l" r="r" t="t"/>
                <a:pathLst>
                  <a:path extrusionOk="0" h="170" w="194">
                    <a:moveTo>
                      <a:pt x="100" y="1"/>
                    </a:moveTo>
                    <a:cubicBezTo>
                      <a:pt x="46" y="1"/>
                      <a:pt x="1" y="55"/>
                      <a:pt x="21" y="108"/>
                    </a:cubicBezTo>
                    <a:cubicBezTo>
                      <a:pt x="34" y="149"/>
                      <a:pt x="70" y="170"/>
                      <a:pt x="104" y="170"/>
                    </a:cubicBezTo>
                    <a:cubicBezTo>
                      <a:pt x="133" y="170"/>
                      <a:pt x="162" y="155"/>
                      <a:pt x="177" y="125"/>
                    </a:cubicBezTo>
                    <a:cubicBezTo>
                      <a:pt x="194" y="84"/>
                      <a:pt x="177" y="34"/>
                      <a:pt x="136" y="10"/>
                    </a:cubicBezTo>
                    <a:cubicBezTo>
                      <a:pt x="124" y="4"/>
                      <a:pt x="112" y="1"/>
                      <a:pt x="1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0"/>
              <p:cNvSpPr/>
              <p:nvPr/>
            </p:nvSpPr>
            <p:spPr>
              <a:xfrm rot="-316228">
                <a:off x="-562889" y="2770372"/>
                <a:ext cx="14935" cy="12482"/>
              </a:xfrm>
              <a:custGeom>
                <a:rect b="b" l="l" r="r" t="t"/>
                <a:pathLst>
                  <a:path extrusionOk="0" h="173" w="207">
                    <a:moveTo>
                      <a:pt x="116" y="0"/>
                    </a:moveTo>
                    <a:cubicBezTo>
                      <a:pt x="84" y="0"/>
                      <a:pt x="52" y="17"/>
                      <a:pt x="33" y="48"/>
                    </a:cubicBezTo>
                    <a:cubicBezTo>
                      <a:pt x="1" y="114"/>
                      <a:pt x="59" y="172"/>
                      <a:pt x="114" y="172"/>
                    </a:cubicBezTo>
                    <a:cubicBezTo>
                      <a:pt x="141" y="172"/>
                      <a:pt x="168" y="158"/>
                      <a:pt x="182" y="122"/>
                    </a:cubicBezTo>
                    <a:cubicBezTo>
                      <a:pt x="206" y="81"/>
                      <a:pt x="190" y="31"/>
                      <a:pt x="149" y="7"/>
                    </a:cubicBezTo>
                    <a:cubicBezTo>
                      <a:pt x="138" y="2"/>
                      <a:pt x="127" y="0"/>
                      <a:pt x="1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0"/>
              <p:cNvSpPr/>
              <p:nvPr/>
            </p:nvSpPr>
            <p:spPr>
              <a:xfrm rot="-316228">
                <a:off x="-556633" y="2690061"/>
                <a:ext cx="13997" cy="11905"/>
              </a:xfrm>
              <a:custGeom>
                <a:rect b="b" l="l" r="r" t="t"/>
                <a:pathLst>
                  <a:path extrusionOk="0" h="165" w="194">
                    <a:moveTo>
                      <a:pt x="86" y="1"/>
                    </a:moveTo>
                    <a:cubicBezTo>
                      <a:pt x="61" y="1"/>
                      <a:pt x="36" y="12"/>
                      <a:pt x="17" y="38"/>
                    </a:cubicBezTo>
                    <a:cubicBezTo>
                      <a:pt x="1" y="79"/>
                      <a:pt x="17" y="137"/>
                      <a:pt x="58" y="153"/>
                    </a:cubicBezTo>
                    <a:cubicBezTo>
                      <a:pt x="72" y="161"/>
                      <a:pt x="86" y="165"/>
                      <a:pt x="99" y="165"/>
                    </a:cubicBezTo>
                    <a:cubicBezTo>
                      <a:pt x="128" y="165"/>
                      <a:pt x="154" y="148"/>
                      <a:pt x="165" y="120"/>
                    </a:cubicBezTo>
                    <a:cubicBezTo>
                      <a:pt x="194" y="53"/>
                      <a:pt x="141" y="1"/>
                      <a:pt x="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0"/>
              <p:cNvSpPr/>
              <p:nvPr/>
            </p:nvSpPr>
            <p:spPr>
              <a:xfrm rot="-316228">
                <a:off x="-517069" y="2653123"/>
                <a:ext cx="14646" cy="11977"/>
              </a:xfrm>
              <a:custGeom>
                <a:rect b="b" l="l" r="r" t="t"/>
                <a:pathLst>
                  <a:path extrusionOk="0" h="166" w="203">
                    <a:moveTo>
                      <a:pt x="95" y="0"/>
                    </a:moveTo>
                    <a:cubicBezTo>
                      <a:pt x="88" y="0"/>
                      <a:pt x="81" y="1"/>
                      <a:pt x="74" y="3"/>
                    </a:cubicBezTo>
                    <a:cubicBezTo>
                      <a:pt x="0" y="28"/>
                      <a:pt x="0" y="126"/>
                      <a:pt x="66" y="159"/>
                    </a:cubicBezTo>
                    <a:cubicBezTo>
                      <a:pt x="77" y="164"/>
                      <a:pt x="89" y="166"/>
                      <a:pt x="100" y="166"/>
                    </a:cubicBezTo>
                    <a:cubicBezTo>
                      <a:pt x="131" y="166"/>
                      <a:pt x="161" y="151"/>
                      <a:pt x="173" y="126"/>
                    </a:cubicBezTo>
                    <a:cubicBezTo>
                      <a:pt x="203" y="60"/>
                      <a:pt x="153" y="0"/>
                      <a:pt x="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8" name="Google Shape;1778;p20"/>
            <p:cNvGrpSpPr/>
            <p:nvPr/>
          </p:nvGrpSpPr>
          <p:grpSpPr>
            <a:xfrm>
              <a:off x="1909821" y="2191096"/>
              <a:ext cx="313956" cy="295313"/>
              <a:chOff x="-1236529" y="2183159"/>
              <a:chExt cx="313956" cy="295313"/>
            </a:xfrm>
          </p:grpSpPr>
          <p:sp>
            <p:nvSpPr>
              <p:cNvPr id="1779" name="Google Shape;1779;p20"/>
              <p:cNvSpPr/>
              <p:nvPr/>
            </p:nvSpPr>
            <p:spPr>
              <a:xfrm rot="-316228">
                <a:off x="-1224753" y="2195926"/>
                <a:ext cx="290404" cy="269778"/>
              </a:xfrm>
              <a:custGeom>
                <a:rect b="b" l="l" r="r" t="t"/>
                <a:pathLst>
                  <a:path extrusionOk="0" h="3739" w="4025">
                    <a:moveTo>
                      <a:pt x="1817" y="1"/>
                    </a:moveTo>
                    <a:cubicBezTo>
                      <a:pt x="1804" y="1"/>
                      <a:pt x="1791" y="1"/>
                      <a:pt x="1778" y="2"/>
                    </a:cubicBezTo>
                    <a:cubicBezTo>
                      <a:pt x="1391" y="18"/>
                      <a:pt x="1054" y="265"/>
                      <a:pt x="922" y="627"/>
                    </a:cubicBezTo>
                    <a:cubicBezTo>
                      <a:pt x="914" y="660"/>
                      <a:pt x="914" y="685"/>
                      <a:pt x="922" y="709"/>
                    </a:cubicBezTo>
                    <a:cubicBezTo>
                      <a:pt x="716" y="759"/>
                      <a:pt x="519" y="841"/>
                      <a:pt x="338" y="956"/>
                    </a:cubicBezTo>
                    <a:cubicBezTo>
                      <a:pt x="157" y="1088"/>
                      <a:pt x="41" y="1285"/>
                      <a:pt x="17" y="1499"/>
                    </a:cubicBezTo>
                    <a:cubicBezTo>
                      <a:pt x="0" y="1615"/>
                      <a:pt x="9" y="1738"/>
                      <a:pt x="50" y="1845"/>
                    </a:cubicBezTo>
                    <a:cubicBezTo>
                      <a:pt x="91" y="1960"/>
                      <a:pt x="165" y="2059"/>
                      <a:pt x="255" y="2141"/>
                    </a:cubicBezTo>
                    <a:cubicBezTo>
                      <a:pt x="346" y="2232"/>
                      <a:pt x="453" y="2298"/>
                      <a:pt x="576" y="2330"/>
                    </a:cubicBezTo>
                    <a:cubicBezTo>
                      <a:pt x="626" y="2347"/>
                      <a:pt x="675" y="2355"/>
                      <a:pt x="725" y="2355"/>
                    </a:cubicBezTo>
                    <a:cubicBezTo>
                      <a:pt x="667" y="2470"/>
                      <a:pt x="626" y="2602"/>
                      <a:pt x="609" y="2734"/>
                    </a:cubicBezTo>
                    <a:cubicBezTo>
                      <a:pt x="576" y="2956"/>
                      <a:pt x="634" y="3170"/>
                      <a:pt x="766" y="3351"/>
                    </a:cubicBezTo>
                    <a:cubicBezTo>
                      <a:pt x="897" y="3532"/>
                      <a:pt x="1103" y="3647"/>
                      <a:pt x="1325" y="3680"/>
                    </a:cubicBezTo>
                    <a:cubicBezTo>
                      <a:pt x="1356" y="3684"/>
                      <a:pt x="1389" y="3686"/>
                      <a:pt x="1423" y="3686"/>
                    </a:cubicBezTo>
                    <a:cubicBezTo>
                      <a:pt x="1554" y="3686"/>
                      <a:pt x="1701" y="3656"/>
                      <a:pt x="1786" y="3565"/>
                    </a:cubicBezTo>
                    <a:cubicBezTo>
                      <a:pt x="1925" y="3680"/>
                      <a:pt x="2094" y="3739"/>
                      <a:pt x="2264" y="3739"/>
                    </a:cubicBezTo>
                    <a:cubicBezTo>
                      <a:pt x="2398" y="3739"/>
                      <a:pt x="2531" y="3703"/>
                      <a:pt x="2650" y="3631"/>
                    </a:cubicBezTo>
                    <a:cubicBezTo>
                      <a:pt x="2807" y="3532"/>
                      <a:pt x="2938" y="3400"/>
                      <a:pt x="3029" y="3244"/>
                    </a:cubicBezTo>
                    <a:cubicBezTo>
                      <a:pt x="3119" y="3121"/>
                      <a:pt x="3177" y="2972"/>
                      <a:pt x="3202" y="2816"/>
                    </a:cubicBezTo>
                    <a:cubicBezTo>
                      <a:pt x="3432" y="2800"/>
                      <a:pt x="3638" y="2668"/>
                      <a:pt x="3753" y="2470"/>
                    </a:cubicBezTo>
                    <a:cubicBezTo>
                      <a:pt x="3868" y="2256"/>
                      <a:pt x="3868" y="2001"/>
                      <a:pt x="3769" y="1787"/>
                    </a:cubicBezTo>
                    <a:cubicBezTo>
                      <a:pt x="4025" y="1392"/>
                      <a:pt x="3975" y="882"/>
                      <a:pt x="3654" y="536"/>
                    </a:cubicBezTo>
                    <a:cubicBezTo>
                      <a:pt x="3481" y="364"/>
                      <a:pt x="3251" y="265"/>
                      <a:pt x="3004" y="248"/>
                    </a:cubicBezTo>
                    <a:cubicBezTo>
                      <a:pt x="2975" y="246"/>
                      <a:pt x="2946" y="244"/>
                      <a:pt x="2917" y="244"/>
                    </a:cubicBezTo>
                    <a:cubicBezTo>
                      <a:pt x="2773" y="244"/>
                      <a:pt x="2632" y="277"/>
                      <a:pt x="2502" y="339"/>
                    </a:cubicBezTo>
                    <a:cubicBezTo>
                      <a:pt x="2445" y="257"/>
                      <a:pt x="2379" y="183"/>
                      <a:pt x="2296" y="133"/>
                    </a:cubicBezTo>
                    <a:cubicBezTo>
                      <a:pt x="2151" y="49"/>
                      <a:pt x="1985" y="1"/>
                      <a:pt x="1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0"/>
              <p:cNvSpPr/>
              <p:nvPr/>
            </p:nvSpPr>
            <p:spPr>
              <a:xfrm rot="-316228">
                <a:off x="-1094498" y="2315469"/>
                <a:ext cx="96248" cy="136513"/>
              </a:xfrm>
              <a:custGeom>
                <a:rect b="b" l="l" r="r" t="t"/>
                <a:pathLst>
                  <a:path extrusionOk="0" h="1892" w="1334">
                    <a:moveTo>
                      <a:pt x="330" y="1"/>
                    </a:moveTo>
                    <a:lnTo>
                      <a:pt x="330" y="75"/>
                    </a:lnTo>
                    <a:cubicBezTo>
                      <a:pt x="371" y="684"/>
                      <a:pt x="264" y="1301"/>
                      <a:pt x="1" y="1852"/>
                    </a:cubicBezTo>
                    <a:cubicBezTo>
                      <a:pt x="1" y="1869"/>
                      <a:pt x="1" y="1885"/>
                      <a:pt x="17" y="1885"/>
                    </a:cubicBezTo>
                    <a:lnTo>
                      <a:pt x="25" y="1885"/>
                    </a:lnTo>
                    <a:cubicBezTo>
                      <a:pt x="30" y="1890"/>
                      <a:pt x="36" y="1892"/>
                      <a:pt x="42" y="1892"/>
                    </a:cubicBezTo>
                    <a:cubicBezTo>
                      <a:pt x="48" y="1892"/>
                      <a:pt x="54" y="1890"/>
                      <a:pt x="58" y="1885"/>
                    </a:cubicBezTo>
                    <a:cubicBezTo>
                      <a:pt x="305" y="1342"/>
                      <a:pt x="420" y="741"/>
                      <a:pt x="388" y="149"/>
                    </a:cubicBezTo>
                    <a:lnTo>
                      <a:pt x="388" y="149"/>
                    </a:lnTo>
                    <a:cubicBezTo>
                      <a:pt x="536" y="297"/>
                      <a:pt x="676" y="453"/>
                      <a:pt x="815" y="610"/>
                    </a:cubicBezTo>
                    <a:lnTo>
                      <a:pt x="1293" y="1120"/>
                    </a:lnTo>
                    <a:cubicBezTo>
                      <a:pt x="1297" y="1124"/>
                      <a:pt x="1303" y="1126"/>
                      <a:pt x="1309" y="1126"/>
                    </a:cubicBezTo>
                    <a:cubicBezTo>
                      <a:pt x="1315" y="1126"/>
                      <a:pt x="1322" y="1124"/>
                      <a:pt x="1326" y="1120"/>
                    </a:cubicBezTo>
                    <a:cubicBezTo>
                      <a:pt x="1334" y="1112"/>
                      <a:pt x="1334" y="1095"/>
                      <a:pt x="1326" y="1087"/>
                    </a:cubicBezTo>
                    <a:cubicBezTo>
                      <a:pt x="1161" y="906"/>
                      <a:pt x="1005" y="741"/>
                      <a:pt x="857" y="569"/>
                    </a:cubicBezTo>
                    <a:lnTo>
                      <a:pt x="379" y="5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20"/>
              <p:cNvSpPr/>
              <p:nvPr/>
            </p:nvSpPr>
            <p:spPr>
              <a:xfrm rot="-316228">
                <a:off x="-1075490" y="2305190"/>
                <a:ext cx="118254" cy="12049"/>
              </a:xfrm>
              <a:custGeom>
                <a:rect b="b" l="l" r="r" t="t"/>
                <a:pathLst>
                  <a:path extrusionOk="0" h="167" w="1639">
                    <a:moveTo>
                      <a:pt x="785" y="1"/>
                    </a:moveTo>
                    <a:cubicBezTo>
                      <a:pt x="529" y="1"/>
                      <a:pt x="273" y="34"/>
                      <a:pt x="25" y="101"/>
                    </a:cubicBezTo>
                    <a:cubicBezTo>
                      <a:pt x="9" y="101"/>
                      <a:pt x="1" y="117"/>
                      <a:pt x="9" y="134"/>
                    </a:cubicBezTo>
                    <a:cubicBezTo>
                      <a:pt x="9" y="142"/>
                      <a:pt x="25" y="150"/>
                      <a:pt x="34" y="150"/>
                    </a:cubicBezTo>
                    <a:cubicBezTo>
                      <a:pt x="281" y="87"/>
                      <a:pt x="534" y="56"/>
                      <a:pt x="787" y="56"/>
                    </a:cubicBezTo>
                    <a:cubicBezTo>
                      <a:pt x="1063" y="56"/>
                      <a:pt x="1339" y="94"/>
                      <a:pt x="1605" y="167"/>
                    </a:cubicBezTo>
                    <a:lnTo>
                      <a:pt x="1614" y="167"/>
                    </a:lnTo>
                    <a:cubicBezTo>
                      <a:pt x="1622" y="167"/>
                      <a:pt x="1630" y="167"/>
                      <a:pt x="1630" y="150"/>
                    </a:cubicBezTo>
                    <a:cubicBezTo>
                      <a:pt x="1638" y="142"/>
                      <a:pt x="1630" y="126"/>
                      <a:pt x="1614" y="117"/>
                    </a:cubicBezTo>
                    <a:cubicBezTo>
                      <a:pt x="1343" y="40"/>
                      <a:pt x="1064" y="1"/>
                      <a:pt x="7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20"/>
              <p:cNvSpPr/>
              <p:nvPr/>
            </p:nvSpPr>
            <p:spPr>
              <a:xfrm rot="-316228">
                <a:off x="-1160709" y="2233905"/>
                <a:ext cx="105195" cy="92211"/>
              </a:xfrm>
              <a:custGeom>
                <a:rect b="b" l="l" r="r" t="t"/>
                <a:pathLst>
                  <a:path extrusionOk="0" h="1278" w="1458">
                    <a:moveTo>
                      <a:pt x="1432" y="0"/>
                    </a:moveTo>
                    <a:cubicBezTo>
                      <a:pt x="1419" y="0"/>
                      <a:pt x="1408" y="12"/>
                      <a:pt x="1408" y="19"/>
                    </a:cubicBezTo>
                    <a:cubicBezTo>
                      <a:pt x="1351" y="414"/>
                      <a:pt x="1252" y="809"/>
                      <a:pt x="1120" y="1187"/>
                    </a:cubicBezTo>
                    <a:cubicBezTo>
                      <a:pt x="791" y="858"/>
                      <a:pt x="429" y="570"/>
                      <a:pt x="50" y="307"/>
                    </a:cubicBezTo>
                    <a:cubicBezTo>
                      <a:pt x="44" y="303"/>
                      <a:pt x="37" y="301"/>
                      <a:pt x="31" y="301"/>
                    </a:cubicBezTo>
                    <a:cubicBezTo>
                      <a:pt x="23" y="301"/>
                      <a:pt x="17" y="305"/>
                      <a:pt x="17" y="315"/>
                    </a:cubicBezTo>
                    <a:cubicBezTo>
                      <a:pt x="1" y="323"/>
                      <a:pt x="9" y="340"/>
                      <a:pt x="17" y="348"/>
                    </a:cubicBezTo>
                    <a:cubicBezTo>
                      <a:pt x="412" y="620"/>
                      <a:pt x="775" y="916"/>
                      <a:pt x="1112" y="1253"/>
                    </a:cubicBezTo>
                    <a:lnTo>
                      <a:pt x="1145" y="1278"/>
                    </a:lnTo>
                    <a:lnTo>
                      <a:pt x="1161" y="1237"/>
                    </a:lnTo>
                    <a:cubicBezTo>
                      <a:pt x="1301" y="842"/>
                      <a:pt x="1400" y="438"/>
                      <a:pt x="1458" y="27"/>
                    </a:cubicBezTo>
                    <a:cubicBezTo>
                      <a:pt x="1458" y="11"/>
                      <a:pt x="1449" y="2"/>
                      <a:pt x="1441" y="2"/>
                    </a:cubicBezTo>
                    <a:cubicBezTo>
                      <a:pt x="1438" y="1"/>
                      <a:pt x="1435" y="0"/>
                      <a:pt x="14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20"/>
              <p:cNvSpPr/>
              <p:nvPr/>
            </p:nvSpPr>
            <p:spPr>
              <a:xfrm rot="-316228">
                <a:off x="-1167814" y="2324639"/>
                <a:ext cx="91558" cy="41632"/>
              </a:xfrm>
              <a:custGeom>
                <a:rect b="b" l="l" r="r" t="t"/>
                <a:pathLst>
                  <a:path extrusionOk="0" h="577" w="1269">
                    <a:moveTo>
                      <a:pt x="1235" y="1"/>
                    </a:moveTo>
                    <a:cubicBezTo>
                      <a:pt x="807" y="108"/>
                      <a:pt x="396" y="289"/>
                      <a:pt x="26" y="527"/>
                    </a:cubicBezTo>
                    <a:cubicBezTo>
                      <a:pt x="1" y="544"/>
                      <a:pt x="17" y="577"/>
                      <a:pt x="42" y="577"/>
                    </a:cubicBezTo>
                    <a:cubicBezTo>
                      <a:pt x="42" y="569"/>
                      <a:pt x="50" y="569"/>
                      <a:pt x="50" y="569"/>
                    </a:cubicBezTo>
                    <a:cubicBezTo>
                      <a:pt x="421" y="330"/>
                      <a:pt x="824" y="157"/>
                      <a:pt x="1252" y="50"/>
                    </a:cubicBezTo>
                    <a:cubicBezTo>
                      <a:pt x="1260" y="50"/>
                      <a:pt x="1268" y="34"/>
                      <a:pt x="1268" y="25"/>
                    </a:cubicBezTo>
                    <a:cubicBezTo>
                      <a:pt x="1260" y="9"/>
                      <a:pt x="1252" y="1"/>
                      <a:pt x="12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20"/>
              <p:cNvSpPr/>
              <p:nvPr/>
            </p:nvSpPr>
            <p:spPr>
              <a:xfrm rot="-316228">
                <a:off x="-1131599" y="2299000"/>
                <a:ext cx="137229" cy="87377"/>
              </a:xfrm>
              <a:custGeom>
                <a:rect b="b" l="l" r="r" t="t"/>
                <a:pathLst>
                  <a:path extrusionOk="0" h="1211" w="1902">
                    <a:moveTo>
                      <a:pt x="1902" y="1"/>
                    </a:moveTo>
                    <a:lnTo>
                      <a:pt x="1762" y="34"/>
                    </a:lnTo>
                    <a:cubicBezTo>
                      <a:pt x="1433" y="100"/>
                      <a:pt x="1021" y="174"/>
                      <a:pt x="766" y="355"/>
                    </a:cubicBezTo>
                    <a:cubicBezTo>
                      <a:pt x="544" y="544"/>
                      <a:pt x="338" y="758"/>
                      <a:pt x="165" y="988"/>
                    </a:cubicBezTo>
                    <a:cubicBezTo>
                      <a:pt x="108" y="1063"/>
                      <a:pt x="59" y="1128"/>
                      <a:pt x="1" y="1194"/>
                    </a:cubicBezTo>
                    <a:lnTo>
                      <a:pt x="17" y="1211"/>
                    </a:lnTo>
                    <a:cubicBezTo>
                      <a:pt x="75" y="1145"/>
                      <a:pt x="133" y="1079"/>
                      <a:pt x="190" y="1005"/>
                    </a:cubicBezTo>
                    <a:cubicBezTo>
                      <a:pt x="363" y="775"/>
                      <a:pt x="561" y="561"/>
                      <a:pt x="783" y="379"/>
                    </a:cubicBezTo>
                    <a:cubicBezTo>
                      <a:pt x="1030" y="198"/>
                      <a:pt x="1433" y="124"/>
                      <a:pt x="1762" y="59"/>
                    </a:cubicBezTo>
                    <a:lnTo>
                      <a:pt x="1902" y="34"/>
                    </a:lnTo>
                    <a:lnTo>
                      <a:pt x="19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20"/>
              <p:cNvSpPr/>
              <p:nvPr/>
            </p:nvSpPr>
            <p:spPr>
              <a:xfrm rot="-316228">
                <a:off x="-1090389" y="2250906"/>
                <a:ext cx="11400" cy="74317"/>
              </a:xfrm>
              <a:custGeom>
                <a:rect b="b" l="l" r="r" t="t"/>
                <a:pathLst>
                  <a:path extrusionOk="0" h="1030" w="158">
                    <a:moveTo>
                      <a:pt x="25" y="1"/>
                    </a:moveTo>
                    <a:lnTo>
                      <a:pt x="1" y="9"/>
                    </a:lnTo>
                    <a:cubicBezTo>
                      <a:pt x="91" y="346"/>
                      <a:pt x="141" y="684"/>
                      <a:pt x="141" y="1029"/>
                    </a:cubicBezTo>
                    <a:lnTo>
                      <a:pt x="157" y="1029"/>
                    </a:lnTo>
                    <a:cubicBezTo>
                      <a:pt x="157" y="684"/>
                      <a:pt x="116" y="338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20"/>
              <p:cNvSpPr/>
              <p:nvPr/>
            </p:nvSpPr>
            <p:spPr>
              <a:xfrm rot="-316228">
                <a:off x="-1156804" y="2252187"/>
                <a:ext cx="117677" cy="100436"/>
              </a:xfrm>
              <a:custGeom>
                <a:rect b="b" l="l" r="r" t="t"/>
                <a:pathLst>
                  <a:path extrusionOk="0" h="1392" w="1631">
                    <a:moveTo>
                      <a:pt x="1614" y="1"/>
                    </a:moveTo>
                    <a:cubicBezTo>
                      <a:pt x="1474" y="355"/>
                      <a:pt x="1317" y="692"/>
                      <a:pt x="1120" y="1021"/>
                    </a:cubicBezTo>
                    <a:cubicBezTo>
                      <a:pt x="1086" y="988"/>
                      <a:pt x="1039" y="971"/>
                      <a:pt x="977" y="971"/>
                    </a:cubicBezTo>
                    <a:cubicBezTo>
                      <a:pt x="933" y="971"/>
                      <a:pt x="882" y="979"/>
                      <a:pt x="824" y="996"/>
                    </a:cubicBezTo>
                    <a:cubicBezTo>
                      <a:pt x="536" y="1087"/>
                      <a:pt x="256" y="1210"/>
                      <a:pt x="1" y="1367"/>
                    </a:cubicBezTo>
                    <a:lnTo>
                      <a:pt x="9" y="1391"/>
                    </a:lnTo>
                    <a:cubicBezTo>
                      <a:pt x="264" y="1235"/>
                      <a:pt x="544" y="1112"/>
                      <a:pt x="824" y="1021"/>
                    </a:cubicBezTo>
                    <a:cubicBezTo>
                      <a:pt x="882" y="1004"/>
                      <a:pt x="933" y="995"/>
                      <a:pt x="976" y="995"/>
                    </a:cubicBezTo>
                    <a:cubicBezTo>
                      <a:pt x="1037" y="995"/>
                      <a:pt x="1083" y="1012"/>
                      <a:pt x="1112" y="1046"/>
                    </a:cubicBezTo>
                    <a:lnTo>
                      <a:pt x="1120" y="1062"/>
                    </a:lnTo>
                    <a:lnTo>
                      <a:pt x="1136" y="1046"/>
                    </a:lnTo>
                    <a:cubicBezTo>
                      <a:pt x="1334" y="717"/>
                      <a:pt x="1498" y="371"/>
                      <a:pt x="1630" y="9"/>
                    </a:cubicBezTo>
                    <a:lnTo>
                      <a:pt x="16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0"/>
              <p:cNvSpPr/>
              <p:nvPr/>
            </p:nvSpPr>
            <p:spPr>
              <a:xfrm rot="-316228">
                <a:off x="-1129094" y="2275002"/>
                <a:ext cx="111111" cy="99787"/>
              </a:xfrm>
              <a:custGeom>
                <a:rect b="b" l="l" r="r" t="t"/>
                <a:pathLst>
                  <a:path extrusionOk="0" h="1383" w="1540">
                    <a:moveTo>
                      <a:pt x="17" y="0"/>
                    </a:moveTo>
                    <a:lnTo>
                      <a:pt x="1" y="25"/>
                    </a:lnTo>
                    <a:cubicBezTo>
                      <a:pt x="330" y="214"/>
                      <a:pt x="609" y="478"/>
                      <a:pt x="815" y="790"/>
                    </a:cubicBezTo>
                    <a:cubicBezTo>
                      <a:pt x="1161" y="889"/>
                      <a:pt x="1342" y="1103"/>
                      <a:pt x="1515" y="1383"/>
                    </a:cubicBezTo>
                    <a:lnTo>
                      <a:pt x="1539" y="1375"/>
                    </a:lnTo>
                    <a:cubicBezTo>
                      <a:pt x="1367" y="1078"/>
                      <a:pt x="1177" y="873"/>
                      <a:pt x="832" y="774"/>
                    </a:cubicBezTo>
                    <a:cubicBezTo>
                      <a:pt x="618" y="453"/>
                      <a:pt x="338" y="190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0"/>
              <p:cNvSpPr/>
              <p:nvPr/>
            </p:nvSpPr>
            <p:spPr>
              <a:xfrm rot="-316228">
                <a:off x="-1071333" y="2323701"/>
                <a:ext cx="11905" cy="82615"/>
              </a:xfrm>
              <a:custGeom>
                <a:rect b="b" l="l" r="r" t="t"/>
                <a:pathLst>
                  <a:path extrusionOk="0" h="1145" w="165">
                    <a:moveTo>
                      <a:pt x="25" y="0"/>
                    </a:moveTo>
                    <a:lnTo>
                      <a:pt x="0" y="9"/>
                    </a:lnTo>
                    <a:cubicBezTo>
                      <a:pt x="116" y="371"/>
                      <a:pt x="140" y="766"/>
                      <a:pt x="74" y="1144"/>
                    </a:cubicBezTo>
                    <a:lnTo>
                      <a:pt x="99" y="1144"/>
                    </a:lnTo>
                    <a:cubicBezTo>
                      <a:pt x="165" y="757"/>
                      <a:pt x="140" y="371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20"/>
              <p:cNvSpPr/>
              <p:nvPr/>
            </p:nvSpPr>
            <p:spPr>
              <a:xfrm rot="-316228">
                <a:off x="-1078398" y="2278256"/>
                <a:ext cx="65440" cy="44590"/>
              </a:xfrm>
              <a:custGeom>
                <a:rect b="b" l="l" r="r" t="t"/>
                <a:pathLst>
                  <a:path extrusionOk="0" h="618" w="907">
                    <a:moveTo>
                      <a:pt x="898" y="1"/>
                    </a:moveTo>
                    <a:cubicBezTo>
                      <a:pt x="544" y="116"/>
                      <a:pt x="240" y="322"/>
                      <a:pt x="1" y="601"/>
                    </a:cubicBezTo>
                    <a:lnTo>
                      <a:pt x="26" y="618"/>
                    </a:lnTo>
                    <a:cubicBezTo>
                      <a:pt x="256" y="346"/>
                      <a:pt x="561" y="140"/>
                      <a:pt x="906" y="25"/>
                    </a:cubicBezTo>
                    <a:lnTo>
                      <a:pt x="8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20"/>
              <p:cNvSpPr/>
              <p:nvPr/>
            </p:nvSpPr>
            <p:spPr>
              <a:xfrm rot="-316228">
                <a:off x="-1055922" y="2239925"/>
                <a:ext cx="22367" cy="16739"/>
              </a:xfrm>
              <a:custGeom>
                <a:rect b="b" l="l" r="r" t="t"/>
                <a:pathLst>
                  <a:path extrusionOk="0" h="232" w="310">
                    <a:moveTo>
                      <a:pt x="152" y="0"/>
                    </a:moveTo>
                    <a:cubicBezTo>
                      <a:pt x="118" y="0"/>
                      <a:pt x="84" y="17"/>
                      <a:pt x="59" y="58"/>
                    </a:cubicBezTo>
                    <a:cubicBezTo>
                      <a:pt x="0" y="141"/>
                      <a:pt x="72" y="232"/>
                      <a:pt x="150" y="232"/>
                    </a:cubicBezTo>
                    <a:cubicBezTo>
                      <a:pt x="182" y="232"/>
                      <a:pt x="214" y="217"/>
                      <a:pt x="240" y="182"/>
                    </a:cubicBezTo>
                    <a:cubicBezTo>
                      <a:pt x="310" y="95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20"/>
              <p:cNvSpPr/>
              <p:nvPr/>
            </p:nvSpPr>
            <p:spPr>
              <a:xfrm rot="-316228">
                <a:off x="-1022673" y="2363669"/>
                <a:ext cx="15584" cy="11256"/>
              </a:xfrm>
              <a:custGeom>
                <a:rect b="b" l="l" r="r" t="t"/>
                <a:pathLst>
                  <a:path extrusionOk="0" h="156" w="216">
                    <a:moveTo>
                      <a:pt x="105" y="0"/>
                    </a:moveTo>
                    <a:cubicBezTo>
                      <a:pt x="83" y="0"/>
                      <a:pt x="61" y="10"/>
                      <a:pt x="42" y="32"/>
                    </a:cubicBezTo>
                    <a:cubicBezTo>
                      <a:pt x="1" y="92"/>
                      <a:pt x="53" y="155"/>
                      <a:pt x="110" y="155"/>
                    </a:cubicBezTo>
                    <a:cubicBezTo>
                      <a:pt x="133" y="155"/>
                      <a:pt x="155" y="146"/>
                      <a:pt x="174" y="123"/>
                    </a:cubicBezTo>
                    <a:cubicBezTo>
                      <a:pt x="215" y="64"/>
                      <a:pt x="163" y="0"/>
                      <a:pt x="1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20"/>
              <p:cNvSpPr/>
              <p:nvPr/>
            </p:nvSpPr>
            <p:spPr>
              <a:xfrm rot="-316228">
                <a:off x="-1007325" y="2290317"/>
                <a:ext cx="15296" cy="11617"/>
              </a:xfrm>
              <a:custGeom>
                <a:rect b="b" l="l" r="r" t="t"/>
                <a:pathLst>
                  <a:path extrusionOk="0" h="161" w="212">
                    <a:moveTo>
                      <a:pt x="104" y="0"/>
                    </a:moveTo>
                    <a:cubicBezTo>
                      <a:pt x="82" y="0"/>
                      <a:pt x="59" y="11"/>
                      <a:pt x="42" y="38"/>
                    </a:cubicBezTo>
                    <a:cubicBezTo>
                      <a:pt x="0" y="97"/>
                      <a:pt x="53" y="161"/>
                      <a:pt x="107" y="161"/>
                    </a:cubicBezTo>
                    <a:cubicBezTo>
                      <a:pt x="128" y="161"/>
                      <a:pt x="149" y="151"/>
                      <a:pt x="165" y="128"/>
                    </a:cubicBezTo>
                    <a:cubicBezTo>
                      <a:pt x="212" y="64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20"/>
              <p:cNvSpPr/>
              <p:nvPr/>
            </p:nvSpPr>
            <p:spPr>
              <a:xfrm rot="-316228">
                <a:off x="-1019558" y="2271052"/>
                <a:ext cx="12843" cy="11256"/>
              </a:xfrm>
              <a:custGeom>
                <a:rect b="b" l="l" r="r" t="t"/>
                <a:pathLst>
                  <a:path extrusionOk="0" h="156" w="178">
                    <a:moveTo>
                      <a:pt x="86" y="0"/>
                    </a:moveTo>
                    <a:cubicBezTo>
                      <a:pt x="41" y="0"/>
                      <a:pt x="1" y="37"/>
                      <a:pt x="13" y="90"/>
                    </a:cubicBezTo>
                    <a:cubicBezTo>
                      <a:pt x="18" y="131"/>
                      <a:pt x="54" y="156"/>
                      <a:pt x="90" y="156"/>
                    </a:cubicBezTo>
                    <a:cubicBezTo>
                      <a:pt x="113" y="156"/>
                      <a:pt x="137" y="146"/>
                      <a:pt x="153" y="123"/>
                    </a:cubicBezTo>
                    <a:cubicBezTo>
                      <a:pt x="177" y="90"/>
                      <a:pt x="169" y="41"/>
                      <a:pt x="136" y="16"/>
                    </a:cubicBezTo>
                    <a:cubicBezTo>
                      <a:pt x="121" y="5"/>
                      <a:pt x="103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20"/>
              <p:cNvSpPr/>
              <p:nvPr/>
            </p:nvSpPr>
            <p:spPr>
              <a:xfrm rot="-316228">
                <a:off x="-1134307" y="2385862"/>
                <a:ext cx="15368" cy="11328"/>
              </a:xfrm>
              <a:custGeom>
                <a:rect b="b" l="l" r="r" t="t"/>
                <a:pathLst>
                  <a:path extrusionOk="0" h="157" w="213">
                    <a:moveTo>
                      <a:pt x="106" y="1"/>
                    </a:moveTo>
                    <a:cubicBezTo>
                      <a:pt x="85" y="1"/>
                      <a:pt x="64" y="10"/>
                      <a:pt x="48" y="33"/>
                    </a:cubicBezTo>
                    <a:cubicBezTo>
                      <a:pt x="0" y="92"/>
                      <a:pt x="55" y="156"/>
                      <a:pt x="111" y="156"/>
                    </a:cubicBezTo>
                    <a:cubicBezTo>
                      <a:pt x="133" y="156"/>
                      <a:pt x="155" y="147"/>
                      <a:pt x="171" y="124"/>
                    </a:cubicBezTo>
                    <a:cubicBezTo>
                      <a:pt x="213" y="64"/>
                      <a:pt x="160" y="1"/>
                      <a:pt x="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20"/>
              <p:cNvSpPr/>
              <p:nvPr/>
            </p:nvSpPr>
            <p:spPr>
              <a:xfrm rot="-316228">
                <a:off x="-1105112" y="2341871"/>
                <a:ext cx="13709" cy="11328"/>
              </a:xfrm>
              <a:custGeom>
                <a:rect b="b" l="l" r="r" t="t"/>
                <a:pathLst>
                  <a:path extrusionOk="0" h="157" w="190">
                    <a:moveTo>
                      <a:pt x="97" y="1"/>
                    </a:moveTo>
                    <a:cubicBezTo>
                      <a:pt x="76" y="1"/>
                      <a:pt x="56" y="9"/>
                      <a:pt x="41" y="28"/>
                    </a:cubicBezTo>
                    <a:cubicBezTo>
                      <a:pt x="0" y="92"/>
                      <a:pt x="50" y="156"/>
                      <a:pt x="103" y="156"/>
                    </a:cubicBezTo>
                    <a:cubicBezTo>
                      <a:pt x="125" y="156"/>
                      <a:pt x="148" y="145"/>
                      <a:pt x="165" y="119"/>
                    </a:cubicBezTo>
                    <a:cubicBezTo>
                      <a:pt x="189" y="86"/>
                      <a:pt x="181" y="36"/>
                      <a:pt x="140" y="12"/>
                    </a:cubicBezTo>
                    <a:cubicBezTo>
                      <a:pt x="126" y="5"/>
                      <a:pt x="111" y="1"/>
                      <a:pt x="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20"/>
              <p:cNvSpPr/>
              <p:nvPr/>
            </p:nvSpPr>
            <p:spPr>
              <a:xfrm rot="-316228">
                <a:off x="-1067415" y="2400187"/>
                <a:ext cx="12410" cy="11400"/>
              </a:xfrm>
              <a:custGeom>
                <a:rect b="b" l="l" r="r" t="t"/>
                <a:pathLst>
                  <a:path extrusionOk="0" h="158" w="172">
                    <a:moveTo>
                      <a:pt x="85" y="0"/>
                    </a:moveTo>
                    <a:cubicBezTo>
                      <a:pt x="40" y="0"/>
                      <a:pt x="0" y="40"/>
                      <a:pt x="7" y="89"/>
                    </a:cubicBezTo>
                    <a:cubicBezTo>
                      <a:pt x="12" y="133"/>
                      <a:pt x="45" y="157"/>
                      <a:pt x="81" y="157"/>
                    </a:cubicBezTo>
                    <a:cubicBezTo>
                      <a:pt x="105" y="157"/>
                      <a:pt x="130" y="146"/>
                      <a:pt x="147" y="122"/>
                    </a:cubicBezTo>
                    <a:cubicBezTo>
                      <a:pt x="171" y="89"/>
                      <a:pt x="163" y="40"/>
                      <a:pt x="130" y="15"/>
                    </a:cubicBezTo>
                    <a:cubicBezTo>
                      <a:pt x="115" y="5"/>
                      <a:pt x="100" y="0"/>
                      <a:pt x="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20"/>
              <p:cNvSpPr/>
              <p:nvPr/>
            </p:nvSpPr>
            <p:spPr>
              <a:xfrm rot="-316228">
                <a:off x="-1156729" y="2348275"/>
                <a:ext cx="14214" cy="10462"/>
              </a:xfrm>
              <a:custGeom>
                <a:rect b="b" l="l" r="r" t="t"/>
                <a:pathLst>
                  <a:path extrusionOk="0" h="145" w="197">
                    <a:moveTo>
                      <a:pt x="93" y="1"/>
                    </a:moveTo>
                    <a:cubicBezTo>
                      <a:pt x="73" y="1"/>
                      <a:pt x="53" y="9"/>
                      <a:pt x="37" y="30"/>
                    </a:cubicBezTo>
                    <a:cubicBezTo>
                      <a:pt x="0" y="85"/>
                      <a:pt x="50" y="144"/>
                      <a:pt x="105" y="144"/>
                    </a:cubicBezTo>
                    <a:cubicBezTo>
                      <a:pt x="124" y="144"/>
                      <a:pt x="143" y="137"/>
                      <a:pt x="160" y="120"/>
                    </a:cubicBezTo>
                    <a:cubicBezTo>
                      <a:pt x="196" y="61"/>
                      <a:pt x="145" y="1"/>
                      <a:pt x="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20"/>
              <p:cNvSpPr/>
              <p:nvPr/>
            </p:nvSpPr>
            <p:spPr>
              <a:xfrm rot="-316228">
                <a:off x="-1139186" y="2275008"/>
                <a:ext cx="12410" cy="11184"/>
              </a:xfrm>
              <a:custGeom>
                <a:rect b="b" l="l" r="r" t="t"/>
                <a:pathLst>
                  <a:path extrusionOk="0" h="155" w="172">
                    <a:moveTo>
                      <a:pt x="84" y="1"/>
                    </a:moveTo>
                    <a:cubicBezTo>
                      <a:pt x="40" y="1"/>
                      <a:pt x="0" y="41"/>
                      <a:pt x="6" y="90"/>
                    </a:cubicBezTo>
                    <a:cubicBezTo>
                      <a:pt x="17" y="130"/>
                      <a:pt x="51" y="155"/>
                      <a:pt x="86" y="155"/>
                    </a:cubicBezTo>
                    <a:cubicBezTo>
                      <a:pt x="108" y="155"/>
                      <a:pt x="130" y="145"/>
                      <a:pt x="146" y="123"/>
                    </a:cubicBezTo>
                    <a:cubicBezTo>
                      <a:pt x="171" y="90"/>
                      <a:pt x="163" y="40"/>
                      <a:pt x="130" y="16"/>
                    </a:cubicBezTo>
                    <a:cubicBezTo>
                      <a:pt x="115" y="5"/>
                      <a:pt x="100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20"/>
              <p:cNvSpPr/>
              <p:nvPr/>
            </p:nvSpPr>
            <p:spPr>
              <a:xfrm rot="-316228">
                <a:off x="-1098346" y="2247991"/>
                <a:ext cx="13781" cy="11184"/>
              </a:xfrm>
              <a:custGeom>
                <a:rect b="b" l="l" r="r" t="t"/>
                <a:pathLst>
                  <a:path extrusionOk="0" h="155" w="191">
                    <a:moveTo>
                      <a:pt x="101" y="0"/>
                    </a:moveTo>
                    <a:cubicBezTo>
                      <a:pt x="78" y="0"/>
                      <a:pt x="57" y="11"/>
                      <a:pt x="42" y="31"/>
                    </a:cubicBezTo>
                    <a:cubicBezTo>
                      <a:pt x="1" y="91"/>
                      <a:pt x="53" y="154"/>
                      <a:pt x="107" y="154"/>
                    </a:cubicBezTo>
                    <a:cubicBezTo>
                      <a:pt x="128" y="154"/>
                      <a:pt x="150" y="145"/>
                      <a:pt x="166" y="122"/>
                    </a:cubicBezTo>
                    <a:cubicBezTo>
                      <a:pt x="190" y="89"/>
                      <a:pt x="182" y="39"/>
                      <a:pt x="149" y="15"/>
                    </a:cubicBezTo>
                    <a:cubicBezTo>
                      <a:pt x="133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0" name="Google Shape;1800;p20"/>
            <p:cNvGrpSpPr/>
            <p:nvPr/>
          </p:nvGrpSpPr>
          <p:grpSpPr>
            <a:xfrm rot="-9352966">
              <a:off x="1849498" y="3526324"/>
              <a:ext cx="299380" cy="283280"/>
              <a:chOff x="-1425631" y="2597620"/>
              <a:chExt cx="299384" cy="283284"/>
            </a:xfrm>
          </p:grpSpPr>
          <p:sp>
            <p:nvSpPr>
              <p:cNvPr id="1801" name="Google Shape;1801;p20"/>
              <p:cNvSpPr/>
              <p:nvPr/>
            </p:nvSpPr>
            <p:spPr>
              <a:xfrm rot="-316228">
                <a:off x="-1414323" y="2609784"/>
                <a:ext cx="276768" cy="258955"/>
              </a:xfrm>
              <a:custGeom>
                <a:rect b="b" l="l" r="r" t="t"/>
                <a:pathLst>
                  <a:path extrusionOk="0" h="3589" w="3836">
                    <a:moveTo>
                      <a:pt x="1835" y="1"/>
                    </a:moveTo>
                    <a:cubicBezTo>
                      <a:pt x="1722" y="1"/>
                      <a:pt x="1607" y="34"/>
                      <a:pt x="1499" y="86"/>
                    </a:cubicBezTo>
                    <a:cubicBezTo>
                      <a:pt x="1178" y="218"/>
                      <a:pt x="931" y="490"/>
                      <a:pt x="832" y="827"/>
                    </a:cubicBezTo>
                    <a:cubicBezTo>
                      <a:pt x="797" y="821"/>
                      <a:pt x="762" y="819"/>
                      <a:pt x="727" y="819"/>
                    </a:cubicBezTo>
                    <a:cubicBezTo>
                      <a:pt x="399" y="819"/>
                      <a:pt x="112" y="1060"/>
                      <a:pt x="75" y="1395"/>
                    </a:cubicBezTo>
                    <a:cubicBezTo>
                      <a:pt x="1" y="1872"/>
                      <a:pt x="289" y="2234"/>
                      <a:pt x="610" y="2547"/>
                    </a:cubicBezTo>
                    <a:cubicBezTo>
                      <a:pt x="610" y="2555"/>
                      <a:pt x="618" y="2563"/>
                      <a:pt x="618" y="2580"/>
                    </a:cubicBezTo>
                    <a:cubicBezTo>
                      <a:pt x="725" y="2884"/>
                      <a:pt x="1005" y="3041"/>
                      <a:pt x="1293" y="3156"/>
                    </a:cubicBezTo>
                    <a:cubicBezTo>
                      <a:pt x="1436" y="3212"/>
                      <a:pt x="1602" y="3262"/>
                      <a:pt x="1760" y="3262"/>
                    </a:cubicBezTo>
                    <a:cubicBezTo>
                      <a:pt x="1856" y="3262"/>
                      <a:pt x="1950" y="3244"/>
                      <a:pt x="2034" y="3197"/>
                    </a:cubicBezTo>
                    <a:cubicBezTo>
                      <a:pt x="2263" y="3451"/>
                      <a:pt x="2580" y="3588"/>
                      <a:pt x="2909" y="3588"/>
                    </a:cubicBezTo>
                    <a:cubicBezTo>
                      <a:pt x="3017" y="3588"/>
                      <a:pt x="3127" y="3573"/>
                      <a:pt x="3235" y="3543"/>
                    </a:cubicBezTo>
                    <a:cubicBezTo>
                      <a:pt x="3490" y="3477"/>
                      <a:pt x="3688" y="3288"/>
                      <a:pt x="3778" y="3041"/>
                    </a:cubicBezTo>
                    <a:cubicBezTo>
                      <a:pt x="3836" y="2843"/>
                      <a:pt x="3811" y="2637"/>
                      <a:pt x="3696" y="2465"/>
                    </a:cubicBezTo>
                    <a:cubicBezTo>
                      <a:pt x="3786" y="2284"/>
                      <a:pt x="3795" y="2070"/>
                      <a:pt x="3712" y="1880"/>
                    </a:cubicBezTo>
                    <a:cubicBezTo>
                      <a:pt x="3638" y="1707"/>
                      <a:pt x="3515" y="1559"/>
                      <a:pt x="3350" y="1469"/>
                    </a:cubicBezTo>
                    <a:cubicBezTo>
                      <a:pt x="3400" y="1395"/>
                      <a:pt x="3433" y="1312"/>
                      <a:pt x="3433" y="1230"/>
                    </a:cubicBezTo>
                    <a:cubicBezTo>
                      <a:pt x="3424" y="1016"/>
                      <a:pt x="3342" y="810"/>
                      <a:pt x="3194" y="654"/>
                    </a:cubicBezTo>
                    <a:cubicBezTo>
                      <a:pt x="3030" y="457"/>
                      <a:pt x="2787" y="344"/>
                      <a:pt x="2537" y="344"/>
                    </a:cubicBezTo>
                    <a:cubicBezTo>
                      <a:pt x="2473" y="344"/>
                      <a:pt x="2409" y="351"/>
                      <a:pt x="2346" y="366"/>
                    </a:cubicBezTo>
                    <a:cubicBezTo>
                      <a:pt x="2305" y="251"/>
                      <a:pt x="2231" y="160"/>
                      <a:pt x="2132" y="94"/>
                    </a:cubicBezTo>
                    <a:cubicBezTo>
                      <a:pt x="2039" y="28"/>
                      <a:pt x="1937" y="1"/>
                      <a:pt x="18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0"/>
              <p:cNvSpPr/>
              <p:nvPr/>
            </p:nvSpPr>
            <p:spPr>
              <a:xfrm rot="-316228">
                <a:off x="-1352643" y="2670987"/>
                <a:ext cx="193146" cy="121938"/>
              </a:xfrm>
              <a:custGeom>
                <a:rect b="b" l="l" r="r" t="t"/>
                <a:pathLst>
                  <a:path extrusionOk="0" h="1690" w="2677">
                    <a:moveTo>
                      <a:pt x="32" y="1"/>
                    </a:moveTo>
                    <a:cubicBezTo>
                      <a:pt x="15" y="1"/>
                      <a:pt x="0" y="15"/>
                      <a:pt x="10" y="35"/>
                    </a:cubicBezTo>
                    <a:cubicBezTo>
                      <a:pt x="203" y="466"/>
                      <a:pt x="625" y="739"/>
                      <a:pt x="1090" y="739"/>
                    </a:cubicBezTo>
                    <a:cubicBezTo>
                      <a:pt x="1122" y="739"/>
                      <a:pt x="1154" y="737"/>
                      <a:pt x="1187" y="735"/>
                    </a:cubicBezTo>
                    <a:cubicBezTo>
                      <a:pt x="1327" y="1294"/>
                      <a:pt x="1837" y="1689"/>
                      <a:pt x="2421" y="1689"/>
                    </a:cubicBezTo>
                    <a:cubicBezTo>
                      <a:pt x="2496" y="1689"/>
                      <a:pt x="2570" y="1681"/>
                      <a:pt x="2652" y="1665"/>
                    </a:cubicBezTo>
                    <a:cubicBezTo>
                      <a:pt x="2660" y="1656"/>
                      <a:pt x="2677" y="1648"/>
                      <a:pt x="2668" y="1632"/>
                    </a:cubicBezTo>
                    <a:cubicBezTo>
                      <a:pt x="2668" y="1620"/>
                      <a:pt x="2660" y="1612"/>
                      <a:pt x="2652" y="1612"/>
                    </a:cubicBezTo>
                    <a:cubicBezTo>
                      <a:pt x="2649" y="1612"/>
                      <a:pt x="2646" y="1613"/>
                      <a:pt x="2644" y="1615"/>
                    </a:cubicBezTo>
                    <a:cubicBezTo>
                      <a:pt x="2569" y="1629"/>
                      <a:pt x="2494" y="1635"/>
                      <a:pt x="2421" y="1635"/>
                    </a:cubicBezTo>
                    <a:cubicBezTo>
                      <a:pt x="1862" y="1635"/>
                      <a:pt x="1359" y="1262"/>
                      <a:pt x="1228" y="702"/>
                    </a:cubicBezTo>
                    <a:lnTo>
                      <a:pt x="1228" y="677"/>
                    </a:lnTo>
                    <a:lnTo>
                      <a:pt x="1203" y="677"/>
                    </a:lnTo>
                    <a:cubicBezTo>
                      <a:pt x="1164" y="681"/>
                      <a:pt x="1126" y="683"/>
                      <a:pt x="1087" y="683"/>
                    </a:cubicBezTo>
                    <a:cubicBezTo>
                      <a:pt x="646" y="683"/>
                      <a:pt x="241" y="427"/>
                      <a:pt x="60" y="19"/>
                    </a:cubicBezTo>
                    <a:cubicBezTo>
                      <a:pt x="53" y="6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20"/>
              <p:cNvSpPr/>
              <p:nvPr/>
            </p:nvSpPr>
            <p:spPr>
              <a:xfrm rot="-316228">
                <a:off x="-1271512" y="2642458"/>
                <a:ext cx="22294" cy="81172"/>
              </a:xfrm>
              <a:custGeom>
                <a:rect b="b" l="l" r="r" t="t"/>
                <a:pathLst>
                  <a:path extrusionOk="0" h="1125" w="309">
                    <a:moveTo>
                      <a:pt x="280" y="0"/>
                    </a:moveTo>
                    <a:cubicBezTo>
                      <a:pt x="268" y="0"/>
                      <a:pt x="255" y="6"/>
                      <a:pt x="255" y="22"/>
                    </a:cubicBezTo>
                    <a:cubicBezTo>
                      <a:pt x="222" y="384"/>
                      <a:pt x="140" y="746"/>
                      <a:pt x="0" y="1092"/>
                    </a:cubicBezTo>
                    <a:cubicBezTo>
                      <a:pt x="0" y="1100"/>
                      <a:pt x="8" y="1116"/>
                      <a:pt x="16" y="1125"/>
                    </a:cubicBezTo>
                    <a:lnTo>
                      <a:pt x="25" y="1125"/>
                    </a:lnTo>
                    <a:cubicBezTo>
                      <a:pt x="41" y="1125"/>
                      <a:pt x="49" y="1116"/>
                      <a:pt x="58" y="1108"/>
                    </a:cubicBezTo>
                    <a:cubicBezTo>
                      <a:pt x="189" y="754"/>
                      <a:pt x="272" y="392"/>
                      <a:pt x="305" y="22"/>
                    </a:cubicBezTo>
                    <a:cubicBezTo>
                      <a:pt x="309" y="9"/>
                      <a:pt x="294" y="0"/>
                      <a:pt x="2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20"/>
              <p:cNvSpPr/>
              <p:nvPr/>
            </p:nvSpPr>
            <p:spPr>
              <a:xfrm rot="-316228">
                <a:off x="-1270835" y="2715064"/>
                <a:ext cx="97835" cy="115228"/>
              </a:xfrm>
              <a:custGeom>
                <a:rect b="b" l="l" r="r" t="t"/>
                <a:pathLst>
                  <a:path extrusionOk="0" h="1597" w="1356">
                    <a:moveTo>
                      <a:pt x="123" y="0"/>
                    </a:moveTo>
                    <a:lnTo>
                      <a:pt x="140" y="42"/>
                    </a:lnTo>
                    <a:cubicBezTo>
                      <a:pt x="255" y="552"/>
                      <a:pt x="206" y="1079"/>
                      <a:pt x="8" y="1564"/>
                    </a:cubicBezTo>
                    <a:cubicBezTo>
                      <a:pt x="0" y="1572"/>
                      <a:pt x="8" y="1589"/>
                      <a:pt x="25" y="1597"/>
                    </a:cubicBezTo>
                    <a:lnTo>
                      <a:pt x="33" y="1597"/>
                    </a:lnTo>
                    <a:cubicBezTo>
                      <a:pt x="41" y="1597"/>
                      <a:pt x="49" y="1589"/>
                      <a:pt x="58" y="1581"/>
                    </a:cubicBezTo>
                    <a:cubicBezTo>
                      <a:pt x="255" y="1103"/>
                      <a:pt x="296" y="577"/>
                      <a:pt x="198" y="75"/>
                    </a:cubicBezTo>
                    <a:lnTo>
                      <a:pt x="198" y="75"/>
                    </a:lnTo>
                    <a:cubicBezTo>
                      <a:pt x="393" y="137"/>
                      <a:pt x="597" y="168"/>
                      <a:pt x="802" y="168"/>
                    </a:cubicBezTo>
                    <a:cubicBezTo>
                      <a:pt x="978" y="168"/>
                      <a:pt x="1154" y="145"/>
                      <a:pt x="1325" y="99"/>
                    </a:cubicBezTo>
                    <a:cubicBezTo>
                      <a:pt x="1355" y="92"/>
                      <a:pt x="1351" y="49"/>
                      <a:pt x="1324" y="49"/>
                    </a:cubicBezTo>
                    <a:cubicBezTo>
                      <a:pt x="1322" y="49"/>
                      <a:pt x="1319" y="49"/>
                      <a:pt x="1317" y="50"/>
                    </a:cubicBezTo>
                    <a:cubicBezTo>
                      <a:pt x="1152" y="93"/>
                      <a:pt x="982" y="114"/>
                      <a:pt x="814" y="114"/>
                    </a:cubicBezTo>
                    <a:cubicBezTo>
                      <a:pt x="595" y="114"/>
                      <a:pt x="377" y="78"/>
                      <a:pt x="173" y="9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20"/>
              <p:cNvSpPr/>
              <p:nvPr/>
            </p:nvSpPr>
            <p:spPr>
              <a:xfrm rot="-316228">
                <a:off x="-1372090" y="2724535"/>
                <a:ext cx="112915" cy="60320"/>
              </a:xfrm>
              <a:custGeom>
                <a:rect b="b" l="l" r="r" t="t"/>
                <a:pathLst>
                  <a:path extrusionOk="0" h="836" w="1565">
                    <a:moveTo>
                      <a:pt x="1539" y="0"/>
                    </a:moveTo>
                    <a:cubicBezTo>
                      <a:pt x="1531" y="0"/>
                      <a:pt x="1521" y="6"/>
                      <a:pt x="1515" y="12"/>
                    </a:cubicBezTo>
                    <a:cubicBezTo>
                      <a:pt x="1206" y="495"/>
                      <a:pt x="670" y="787"/>
                      <a:pt x="95" y="787"/>
                    </a:cubicBezTo>
                    <a:cubicBezTo>
                      <a:pt x="72" y="787"/>
                      <a:pt x="49" y="787"/>
                      <a:pt x="25" y="786"/>
                    </a:cubicBezTo>
                    <a:cubicBezTo>
                      <a:pt x="9" y="786"/>
                      <a:pt x="1" y="794"/>
                      <a:pt x="1" y="810"/>
                    </a:cubicBezTo>
                    <a:cubicBezTo>
                      <a:pt x="1" y="827"/>
                      <a:pt x="9" y="835"/>
                      <a:pt x="25" y="835"/>
                    </a:cubicBezTo>
                    <a:lnTo>
                      <a:pt x="108" y="835"/>
                    </a:lnTo>
                    <a:cubicBezTo>
                      <a:pt x="692" y="835"/>
                      <a:pt x="1243" y="539"/>
                      <a:pt x="1556" y="37"/>
                    </a:cubicBezTo>
                    <a:cubicBezTo>
                      <a:pt x="1564" y="29"/>
                      <a:pt x="1564" y="12"/>
                      <a:pt x="1548" y="4"/>
                    </a:cubicBezTo>
                    <a:cubicBezTo>
                      <a:pt x="1545" y="1"/>
                      <a:pt x="1542" y="0"/>
                      <a:pt x="15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20"/>
              <p:cNvSpPr/>
              <p:nvPr/>
            </p:nvSpPr>
            <p:spPr>
              <a:xfrm rot="-316228">
                <a:off x="-1360477" y="2714085"/>
                <a:ext cx="167532" cy="71287"/>
              </a:xfrm>
              <a:custGeom>
                <a:rect b="b" l="l" r="r" t="t"/>
                <a:pathLst>
                  <a:path extrusionOk="0" h="988" w="2322">
                    <a:moveTo>
                      <a:pt x="17" y="0"/>
                    </a:moveTo>
                    <a:lnTo>
                      <a:pt x="0" y="25"/>
                    </a:lnTo>
                    <a:cubicBezTo>
                      <a:pt x="244" y="197"/>
                      <a:pt x="533" y="286"/>
                      <a:pt x="826" y="286"/>
                    </a:cubicBezTo>
                    <a:cubicBezTo>
                      <a:pt x="968" y="286"/>
                      <a:pt x="1112" y="265"/>
                      <a:pt x="1251" y="222"/>
                    </a:cubicBezTo>
                    <a:cubicBezTo>
                      <a:pt x="1375" y="675"/>
                      <a:pt x="1786" y="988"/>
                      <a:pt x="2255" y="988"/>
                    </a:cubicBezTo>
                    <a:lnTo>
                      <a:pt x="2321" y="988"/>
                    </a:lnTo>
                    <a:lnTo>
                      <a:pt x="2321" y="963"/>
                    </a:lnTo>
                    <a:cubicBezTo>
                      <a:pt x="2298" y="965"/>
                      <a:pt x="2275" y="965"/>
                      <a:pt x="2252" y="965"/>
                    </a:cubicBezTo>
                    <a:cubicBezTo>
                      <a:pt x="1787" y="965"/>
                      <a:pt x="1385" y="653"/>
                      <a:pt x="1268" y="206"/>
                    </a:cubicBezTo>
                    <a:lnTo>
                      <a:pt x="1268" y="189"/>
                    </a:lnTo>
                    <a:lnTo>
                      <a:pt x="1251" y="189"/>
                    </a:lnTo>
                    <a:cubicBezTo>
                      <a:pt x="1107" y="237"/>
                      <a:pt x="959" y="261"/>
                      <a:pt x="812" y="261"/>
                    </a:cubicBezTo>
                    <a:cubicBezTo>
                      <a:pt x="528" y="261"/>
                      <a:pt x="249" y="173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20"/>
              <p:cNvSpPr/>
              <p:nvPr/>
            </p:nvSpPr>
            <p:spPr>
              <a:xfrm rot="-316228">
                <a:off x="-1275014" y="2725095"/>
                <a:ext cx="42280" cy="73091"/>
              </a:xfrm>
              <a:custGeom>
                <a:rect b="b" l="l" r="r" t="t"/>
                <a:pathLst>
                  <a:path extrusionOk="0" h="1013" w="586">
                    <a:moveTo>
                      <a:pt x="67" y="0"/>
                    </a:moveTo>
                    <a:cubicBezTo>
                      <a:pt x="17" y="74"/>
                      <a:pt x="1" y="165"/>
                      <a:pt x="34" y="247"/>
                    </a:cubicBezTo>
                    <a:cubicBezTo>
                      <a:pt x="58" y="412"/>
                      <a:pt x="108" y="568"/>
                      <a:pt x="190" y="724"/>
                    </a:cubicBezTo>
                    <a:cubicBezTo>
                      <a:pt x="264" y="873"/>
                      <a:pt x="412" y="980"/>
                      <a:pt x="585" y="1012"/>
                    </a:cubicBezTo>
                    <a:lnTo>
                      <a:pt x="585" y="988"/>
                    </a:lnTo>
                    <a:cubicBezTo>
                      <a:pt x="429" y="955"/>
                      <a:pt x="281" y="856"/>
                      <a:pt x="207" y="708"/>
                    </a:cubicBezTo>
                    <a:cubicBezTo>
                      <a:pt x="133" y="560"/>
                      <a:pt x="83" y="403"/>
                      <a:pt x="58" y="239"/>
                    </a:cubicBezTo>
                    <a:cubicBezTo>
                      <a:pt x="42" y="157"/>
                      <a:pt x="34" y="66"/>
                      <a:pt x="83" y="17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20"/>
              <p:cNvSpPr/>
              <p:nvPr/>
            </p:nvSpPr>
            <p:spPr>
              <a:xfrm rot="-316228">
                <a:off x="-1337365" y="2730788"/>
                <a:ext cx="66594" cy="26769"/>
              </a:xfrm>
              <a:custGeom>
                <a:rect b="b" l="l" r="r" t="t"/>
                <a:pathLst>
                  <a:path extrusionOk="0" h="371" w="923">
                    <a:moveTo>
                      <a:pt x="897" y="1"/>
                    </a:moveTo>
                    <a:cubicBezTo>
                      <a:pt x="759" y="217"/>
                      <a:pt x="525" y="341"/>
                      <a:pt x="280" y="341"/>
                    </a:cubicBezTo>
                    <a:cubicBezTo>
                      <a:pt x="189" y="341"/>
                      <a:pt x="98" y="324"/>
                      <a:pt x="9" y="289"/>
                    </a:cubicBezTo>
                    <a:lnTo>
                      <a:pt x="0" y="313"/>
                    </a:lnTo>
                    <a:cubicBezTo>
                      <a:pt x="91" y="346"/>
                      <a:pt x="190" y="363"/>
                      <a:pt x="280" y="371"/>
                    </a:cubicBezTo>
                    <a:cubicBezTo>
                      <a:pt x="363" y="371"/>
                      <a:pt x="437" y="355"/>
                      <a:pt x="519" y="330"/>
                    </a:cubicBezTo>
                    <a:cubicBezTo>
                      <a:pt x="684" y="272"/>
                      <a:pt x="823" y="157"/>
                      <a:pt x="922" y="9"/>
                    </a:cubicBezTo>
                    <a:lnTo>
                      <a:pt x="89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0"/>
              <p:cNvSpPr/>
              <p:nvPr/>
            </p:nvSpPr>
            <p:spPr>
              <a:xfrm rot="-316228">
                <a:off x="-1291428" y="2729079"/>
                <a:ext cx="41053" cy="83192"/>
              </a:xfrm>
              <a:custGeom>
                <a:rect b="b" l="l" r="r" t="t"/>
                <a:pathLst>
                  <a:path extrusionOk="0" h="1153" w="569">
                    <a:moveTo>
                      <a:pt x="296" y="0"/>
                    </a:moveTo>
                    <a:cubicBezTo>
                      <a:pt x="0" y="379"/>
                      <a:pt x="124" y="930"/>
                      <a:pt x="552" y="1152"/>
                    </a:cubicBezTo>
                    <a:lnTo>
                      <a:pt x="568" y="1136"/>
                    </a:lnTo>
                    <a:cubicBezTo>
                      <a:pt x="157" y="922"/>
                      <a:pt x="33" y="387"/>
                      <a:pt x="313" y="17"/>
                    </a:cubicBezTo>
                    <a:lnTo>
                      <a:pt x="2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0"/>
              <p:cNvSpPr/>
              <p:nvPr/>
            </p:nvSpPr>
            <p:spPr>
              <a:xfrm rot="-316228">
                <a:off x="-1350034" y="2732707"/>
                <a:ext cx="79076" cy="71287"/>
              </a:xfrm>
              <a:custGeom>
                <a:rect b="b" l="l" r="r" t="t"/>
                <a:pathLst>
                  <a:path extrusionOk="0" h="988" w="1096">
                    <a:moveTo>
                      <a:pt x="1071" y="0"/>
                    </a:moveTo>
                    <a:cubicBezTo>
                      <a:pt x="988" y="535"/>
                      <a:pt x="544" y="947"/>
                      <a:pt x="1" y="963"/>
                    </a:cubicBezTo>
                    <a:lnTo>
                      <a:pt x="1" y="988"/>
                    </a:lnTo>
                    <a:cubicBezTo>
                      <a:pt x="552" y="963"/>
                      <a:pt x="1013" y="551"/>
                      <a:pt x="10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0"/>
              <p:cNvSpPr/>
              <p:nvPr/>
            </p:nvSpPr>
            <p:spPr>
              <a:xfrm rot="-316228">
                <a:off x="-1354676" y="2799927"/>
                <a:ext cx="15440" cy="13493"/>
              </a:xfrm>
              <a:custGeom>
                <a:rect b="b" l="l" r="r" t="t"/>
                <a:pathLst>
                  <a:path extrusionOk="0" h="187" w="214">
                    <a:moveTo>
                      <a:pt x="114" y="1"/>
                    </a:moveTo>
                    <a:cubicBezTo>
                      <a:pt x="59" y="1"/>
                      <a:pt x="1" y="50"/>
                      <a:pt x="21" y="121"/>
                    </a:cubicBezTo>
                    <a:cubicBezTo>
                      <a:pt x="34" y="167"/>
                      <a:pt x="69" y="187"/>
                      <a:pt x="105" y="187"/>
                    </a:cubicBezTo>
                    <a:cubicBezTo>
                      <a:pt x="159" y="187"/>
                      <a:pt x="214" y="141"/>
                      <a:pt x="194" y="72"/>
                    </a:cubicBezTo>
                    <a:lnTo>
                      <a:pt x="194" y="64"/>
                    </a:lnTo>
                    <a:cubicBezTo>
                      <a:pt x="181" y="20"/>
                      <a:pt x="148" y="1"/>
                      <a:pt x="11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0"/>
              <p:cNvSpPr/>
              <p:nvPr/>
            </p:nvSpPr>
            <p:spPr>
              <a:xfrm rot="-316228">
                <a:off x="-1367971" y="2718351"/>
                <a:ext cx="13420" cy="11039"/>
              </a:xfrm>
              <a:custGeom>
                <a:rect b="b" l="l" r="r" t="t"/>
                <a:pathLst>
                  <a:path extrusionOk="0" h="153" w="186">
                    <a:moveTo>
                      <a:pt x="101" y="1"/>
                    </a:moveTo>
                    <a:cubicBezTo>
                      <a:pt x="92" y="1"/>
                      <a:pt x="83" y="2"/>
                      <a:pt x="75" y="6"/>
                    </a:cubicBezTo>
                    <a:cubicBezTo>
                      <a:pt x="9" y="22"/>
                      <a:pt x="0" y="113"/>
                      <a:pt x="58" y="146"/>
                    </a:cubicBezTo>
                    <a:cubicBezTo>
                      <a:pt x="68" y="150"/>
                      <a:pt x="79" y="152"/>
                      <a:pt x="90" y="152"/>
                    </a:cubicBezTo>
                    <a:cubicBezTo>
                      <a:pt x="139" y="152"/>
                      <a:pt x="185" y="109"/>
                      <a:pt x="165" y="55"/>
                    </a:cubicBezTo>
                    <a:cubicBezTo>
                      <a:pt x="159" y="23"/>
                      <a:pt x="132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20"/>
              <p:cNvSpPr/>
              <p:nvPr/>
            </p:nvSpPr>
            <p:spPr>
              <a:xfrm rot="-316228">
                <a:off x="-1343035" y="2750029"/>
                <a:ext cx="13492" cy="10751"/>
              </a:xfrm>
              <a:custGeom>
                <a:rect b="b" l="l" r="r" t="t"/>
                <a:pathLst>
                  <a:path extrusionOk="0" h="149" w="187">
                    <a:moveTo>
                      <a:pt x="101" y="1"/>
                    </a:moveTo>
                    <a:cubicBezTo>
                      <a:pt x="93" y="1"/>
                      <a:pt x="84" y="3"/>
                      <a:pt x="75" y="6"/>
                    </a:cubicBezTo>
                    <a:cubicBezTo>
                      <a:pt x="9" y="23"/>
                      <a:pt x="1" y="113"/>
                      <a:pt x="59" y="138"/>
                    </a:cubicBezTo>
                    <a:cubicBezTo>
                      <a:pt x="71" y="145"/>
                      <a:pt x="85" y="148"/>
                      <a:pt x="98" y="148"/>
                    </a:cubicBezTo>
                    <a:cubicBezTo>
                      <a:pt x="144" y="148"/>
                      <a:pt x="187" y="107"/>
                      <a:pt x="174" y="55"/>
                    </a:cubicBezTo>
                    <a:cubicBezTo>
                      <a:pt x="161" y="23"/>
                      <a:pt x="133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20"/>
              <p:cNvSpPr/>
              <p:nvPr/>
            </p:nvSpPr>
            <p:spPr>
              <a:xfrm rot="-316228">
                <a:off x="-1254490" y="2804101"/>
                <a:ext cx="13492" cy="11039"/>
              </a:xfrm>
              <a:custGeom>
                <a:rect b="b" l="l" r="r" t="t"/>
                <a:pathLst>
                  <a:path extrusionOk="0" h="153" w="187">
                    <a:moveTo>
                      <a:pt x="95" y="1"/>
                    </a:moveTo>
                    <a:cubicBezTo>
                      <a:pt x="88" y="1"/>
                      <a:pt x="81" y="2"/>
                      <a:pt x="74" y="3"/>
                    </a:cubicBezTo>
                    <a:cubicBezTo>
                      <a:pt x="8" y="28"/>
                      <a:pt x="0" y="110"/>
                      <a:pt x="66" y="143"/>
                    </a:cubicBezTo>
                    <a:cubicBezTo>
                      <a:pt x="77" y="149"/>
                      <a:pt x="89" y="152"/>
                      <a:pt x="101" y="152"/>
                    </a:cubicBezTo>
                    <a:cubicBezTo>
                      <a:pt x="147" y="152"/>
                      <a:pt x="186" y="105"/>
                      <a:pt x="173" y="52"/>
                    </a:cubicBezTo>
                    <a:cubicBezTo>
                      <a:pt x="159" y="18"/>
                      <a:pt x="128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0"/>
              <p:cNvSpPr/>
              <p:nvPr/>
            </p:nvSpPr>
            <p:spPr>
              <a:xfrm rot="-316228">
                <a:off x="-1236966" y="2787440"/>
                <a:ext cx="12915" cy="11184"/>
              </a:xfrm>
              <a:custGeom>
                <a:rect b="b" l="l" r="r" t="t"/>
                <a:pathLst>
                  <a:path extrusionOk="0" h="155" w="179">
                    <a:moveTo>
                      <a:pt x="92" y="0"/>
                    </a:moveTo>
                    <a:cubicBezTo>
                      <a:pt x="84" y="0"/>
                      <a:pt x="75" y="2"/>
                      <a:pt x="66" y="5"/>
                    </a:cubicBezTo>
                    <a:cubicBezTo>
                      <a:pt x="9" y="22"/>
                      <a:pt x="0" y="112"/>
                      <a:pt x="58" y="145"/>
                    </a:cubicBezTo>
                    <a:cubicBezTo>
                      <a:pt x="70" y="152"/>
                      <a:pt x="81" y="155"/>
                      <a:pt x="93" y="155"/>
                    </a:cubicBezTo>
                    <a:cubicBezTo>
                      <a:pt x="139" y="155"/>
                      <a:pt x="178" y="107"/>
                      <a:pt x="165" y="55"/>
                    </a:cubicBezTo>
                    <a:cubicBezTo>
                      <a:pt x="152" y="22"/>
                      <a:pt x="124" y="0"/>
                      <a:pt x="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20"/>
              <p:cNvSpPr/>
              <p:nvPr/>
            </p:nvSpPr>
            <p:spPr>
              <a:xfrm rot="-316228">
                <a:off x="-1200831" y="2772341"/>
                <a:ext cx="13492" cy="11039"/>
              </a:xfrm>
              <a:custGeom>
                <a:rect b="b" l="l" r="r" t="t"/>
                <a:pathLst>
                  <a:path extrusionOk="0" h="153" w="187">
                    <a:moveTo>
                      <a:pt x="95" y="1"/>
                    </a:moveTo>
                    <a:cubicBezTo>
                      <a:pt x="89" y="1"/>
                      <a:pt x="82" y="1"/>
                      <a:pt x="75" y="3"/>
                    </a:cubicBezTo>
                    <a:cubicBezTo>
                      <a:pt x="9" y="27"/>
                      <a:pt x="1" y="110"/>
                      <a:pt x="58" y="143"/>
                    </a:cubicBezTo>
                    <a:cubicBezTo>
                      <a:pt x="72" y="149"/>
                      <a:pt x="85" y="152"/>
                      <a:pt x="97" y="152"/>
                    </a:cubicBezTo>
                    <a:cubicBezTo>
                      <a:pt x="147" y="152"/>
                      <a:pt x="187" y="105"/>
                      <a:pt x="174" y="52"/>
                    </a:cubicBezTo>
                    <a:cubicBezTo>
                      <a:pt x="160" y="18"/>
                      <a:pt x="129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7" name="Google Shape;1817;p20"/>
            <p:cNvGrpSpPr/>
            <p:nvPr/>
          </p:nvGrpSpPr>
          <p:grpSpPr>
            <a:xfrm>
              <a:off x="1240623" y="3262804"/>
              <a:ext cx="378255" cy="424891"/>
              <a:chOff x="-1581589" y="1916791"/>
              <a:chExt cx="378255" cy="424891"/>
            </a:xfrm>
          </p:grpSpPr>
          <p:sp>
            <p:nvSpPr>
              <p:cNvPr id="1818" name="Google Shape;1818;p20"/>
              <p:cNvSpPr/>
              <p:nvPr/>
            </p:nvSpPr>
            <p:spPr>
              <a:xfrm rot="-316228">
                <a:off x="-1572464" y="2069316"/>
                <a:ext cx="138384" cy="205057"/>
              </a:xfrm>
              <a:custGeom>
                <a:rect b="b" l="l" r="r" t="t"/>
                <a:pathLst>
                  <a:path extrusionOk="0" h="2842" w="1918">
                    <a:moveTo>
                      <a:pt x="383" y="1"/>
                    </a:moveTo>
                    <a:cubicBezTo>
                      <a:pt x="320" y="1"/>
                      <a:pt x="257" y="17"/>
                      <a:pt x="198" y="56"/>
                    </a:cubicBezTo>
                    <a:cubicBezTo>
                      <a:pt x="66" y="139"/>
                      <a:pt x="0" y="287"/>
                      <a:pt x="0" y="435"/>
                    </a:cubicBezTo>
                    <a:cubicBezTo>
                      <a:pt x="17" y="591"/>
                      <a:pt x="74" y="731"/>
                      <a:pt x="173" y="846"/>
                    </a:cubicBezTo>
                    <a:cubicBezTo>
                      <a:pt x="74" y="953"/>
                      <a:pt x="25" y="1101"/>
                      <a:pt x="41" y="1241"/>
                    </a:cubicBezTo>
                    <a:cubicBezTo>
                      <a:pt x="50" y="1332"/>
                      <a:pt x="83" y="1422"/>
                      <a:pt x="140" y="1488"/>
                    </a:cubicBezTo>
                    <a:cubicBezTo>
                      <a:pt x="148" y="1513"/>
                      <a:pt x="222" y="1571"/>
                      <a:pt x="214" y="1595"/>
                    </a:cubicBezTo>
                    <a:cubicBezTo>
                      <a:pt x="214" y="1591"/>
                      <a:pt x="213" y="1590"/>
                      <a:pt x="210" y="1590"/>
                    </a:cubicBezTo>
                    <a:cubicBezTo>
                      <a:pt x="198" y="1590"/>
                      <a:pt x="162" y="1629"/>
                      <a:pt x="157" y="1629"/>
                    </a:cubicBezTo>
                    <a:cubicBezTo>
                      <a:pt x="157" y="1629"/>
                      <a:pt x="157" y="1629"/>
                      <a:pt x="157" y="1628"/>
                    </a:cubicBezTo>
                    <a:cubicBezTo>
                      <a:pt x="140" y="1653"/>
                      <a:pt x="132" y="1669"/>
                      <a:pt x="115" y="1694"/>
                    </a:cubicBezTo>
                    <a:cubicBezTo>
                      <a:pt x="0" y="1867"/>
                      <a:pt x="0" y="2089"/>
                      <a:pt x="107" y="2270"/>
                    </a:cubicBezTo>
                    <a:cubicBezTo>
                      <a:pt x="206" y="2418"/>
                      <a:pt x="371" y="2509"/>
                      <a:pt x="552" y="2509"/>
                    </a:cubicBezTo>
                    <a:cubicBezTo>
                      <a:pt x="585" y="2673"/>
                      <a:pt x="724" y="2813"/>
                      <a:pt x="897" y="2838"/>
                    </a:cubicBezTo>
                    <a:cubicBezTo>
                      <a:pt x="918" y="2840"/>
                      <a:pt x="938" y="2841"/>
                      <a:pt x="958" y="2841"/>
                    </a:cubicBezTo>
                    <a:cubicBezTo>
                      <a:pt x="1220" y="2841"/>
                      <a:pt x="1443" y="2649"/>
                      <a:pt x="1580" y="2443"/>
                    </a:cubicBezTo>
                    <a:cubicBezTo>
                      <a:pt x="1745" y="2188"/>
                      <a:pt x="1918" y="1924"/>
                      <a:pt x="1901" y="1612"/>
                    </a:cubicBezTo>
                    <a:cubicBezTo>
                      <a:pt x="1885" y="1315"/>
                      <a:pt x="1778" y="1036"/>
                      <a:pt x="1589" y="805"/>
                    </a:cubicBezTo>
                    <a:cubicBezTo>
                      <a:pt x="1383" y="558"/>
                      <a:pt x="1087" y="278"/>
                      <a:pt x="766" y="188"/>
                    </a:cubicBezTo>
                    <a:cubicBezTo>
                      <a:pt x="658" y="81"/>
                      <a:pt x="520" y="1"/>
                      <a:pt x="3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20"/>
              <p:cNvSpPr/>
              <p:nvPr/>
            </p:nvSpPr>
            <p:spPr>
              <a:xfrm rot="-316228">
                <a:off x="-1527788" y="2090277"/>
                <a:ext cx="50505" cy="179083"/>
              </a:xfrm>
              <a:custGeom>
                <a:rect b="b" l="l" r="r" t="t"/>
                <a:pathLst>
                  <a:path extrusionOk="0" h="2482" w="700">
                    <a:moveTo>
                      <a:pt x="152" y="1"/>
                    </a:moveTo>
                    <a:cubicBezTo>
                      <a:pt x="141" y="1"/>
                      <a:pt x="132" y="8"/>
                      <a:pt x="132" y="20"/>
                    </a:cubicBezTo>
                    <a:cubicBezTo>
                      <a:pt x="0" y="481"/>
                      <a:pt x="198" y="975"/>
                      <a:pt x="617" y="1214"/>
                    </a:cubicBezTo>
                    <a:cubicBezTo>
                      <a:pt x="288" y="1543"/>
                      <a:pt x="148" y="2004"/>
                      <a:pt x="231" y="2465"/>
                    </a:cubicBezTo>
                    <a:cubicBezTo>
                      <a:pt x="231" y="2473"/>
                      <a:pt x="239" y="2481"/>
                      <a:pt x="255" y="2481"/>
                    </a:cubicBezTo>
                    <a:cubicBezTo>
                      <a:pt x="272" y="2481"/>
                      <a:pt x="280" y="2465"/>
                      <a:pt x="280" y="2448"/>
                    </a:cubicBezTo>
                    <a:cubicBezTo>
                      <a:pt x="198" y="2004"/>
                      <a:pt x="346" y="1543"/>
                      <a:pt x="675" y="1230"/>
                    </a:cubicBezTo>
                    <a:lnTo>
                      <a:pt x="700" y="1205"/>
                    </a:lnTo>
                    <a:lnTo>
                      <a:pt x="667" y="1189"/>
                    </a:lnTo>
                    <a:cubicBezTo>
                      <a:pt x="255" y="967"/>
                      <a:pt x="50" y="490"/>
                      <a:pt x="181" y="37"/>
                    </a:cubicBezTo>
                    <a:cubicBezTo>
                      <a:pt x="181" y="20"/>
                      <a:pt x="173" y="12"/>
                      <a:pt x="165" y="4"/>
                    </a:cubicBezTo>
                    <a:cubicBezTo>
                      <a:pt x="160" y="2"/>
                      <a:pt x="156" y="1"/>
                      <a:pt x="1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20"/>
              <p:cNvSpPr/>
              <p:nvPr/>
            </p:nvSpPr>
            <p:spPr>
              <a:xfrm rot="-316228">
                <a:off x="-1529770" y="2172022"/>
                <a:ext cx="41053" cy="64144"/>
              </a:xfrm>
              <a:custGeom>
                <a:rect b="b" l="l" r="r" t="t"/>
                <a:pathLst>
                  <a:path extrusionOk="0" h="889" w="569">
                    <a:moveTo>
                      <a:pt x="560" y="0"/>
                    </a:moveTo>
                    <a:cubicBezTo>
                      <a:pt x="190" y="124"/>
                      <a:pt x="1" y="527"/>
                      <a:pt x="140" y="889"/>
                    </a:cubicBezTo>
                    <a:lnTo>
                      <a:pt x="157" y="881"/>
                    </a:lnTo>
                    <a:cubicBezTo>
                      <a:pt x="25" y="527"/>
                      <a:pt x="215" y="140"/>
                      <a:pt x="568" y="25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20"/>
              <p:cNvSpPr/>
              <p:nvPr/>
            </p:nvSpPr>
            <p:spPr>
              <a:xfrm rot="-316228">
                <a:off x="-1547982" y="2111046"/>
                <a:ext cx="54690" cy="62412"/>
              </a:xfrm>
              <a:custGeom>
                <a:rect b="b" l="l" r="r" t="t"/>
                <a:pathLst>
                  <a:path extrusionOk="0" h="865" w="758">
                    <a:moveTo>
                      <a:pt x="1" y="0"/>
                    </a:moveTo>
                    <a:cubicBezTo>
                      <a:pt x="34" y="198"/>
                      <a:pt x="132" y="379"/>
                      <a:pt x="272" y="511"/>
                    </a:cubicBezTo>
                    <a:cubicBezTo>
                      <a:pt x="420" y="650"/>
                      <a:pt x="577" y="766"/>
                      <a:pt x="741" y="864"/>
                    </a:cubicBezTo>
                    <a:lnTo>
                      <a:pt x="758" y="848"/>
                    </a:lnTo>
                    <a:cubicBezTo>
                      <a:pt x="593" y="749"/>
                      <a:pt x="437" y="634"/>
                      <a:pt x="297" y="502"/>
                    </a:cubicBezTo>
                    <a:cubicBezTo>
                      <a:pt x="149" y="371"/>
                      <a:pt x="58" y="19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20"/>
              <p:cNvSpPr/>
              <p:nvPr/>
            </p:nvSpPr>
            <p:spPr>
              <a:xfrm rot="-316228">
                <a:off x="-1549738" y="2171111"/>
                <a:ext cx="60029" cy="32757"/>
              </a:xfrm>
              <a:custGeom>
                <a:rect b="b" l="l" r="r" t="t"/>
                <a:pathLst>
                  <a:path extrusionOk="0" h="454" w="832">
                    <a:moveTo>
                      <a:pt x="823" y="0"/>
                    </a:moveTo>
                    <a:cubicBezTo>
                      <a:pt x="494" y="0"/>
                      <a:pt x="190" y="165"/>
                      <a:pt x="0" y="437"/>
                    </a:cubicBezTo>
                    <a:lnTo>
                      <a:pt x="25" y="453"/>
                    </a:lnTo>
                    <a:cubicBezTo>
                      <a:pt x="206" y="190"/>
                      <a:pt x="502" y="25"/>
                      <a:pt x="823" y="25"/>
                    </a:cubicBezTo>
                    <a:lnTo>
                      <a:pt x="832" y="25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20"/>
              <p:cNvSpPr/>
              <p:nvPr/>
            </p:nvSpPr>
            <p:spPr>
              <a:xfrm rot="-316228">
                <a:off x="-1554644" y="2136407"/>
                <a:ext cx="58874" cy="35138"/>
              </a:xfrm>
              <a:custGeom>
                <a:rect b="b" l="l" r="r" t="t"/>
                <a:pathLst>
                  <a:path extrusionOk="0" h="487" w="816">
                    <a:moveTo>
                      <a:pt x="17" y="1"/>
                    </a:moveTo>
                    <a:lnTo>
                      <a:pt x="1" y="17"/>
                    </a:lnTo>
                    <a:cubicBezTo>
                      <a:pt x="157" y="305"/>
                      <a:pt x="453" y="486"/>
                      <a:pt x="783" y="486"/>
                    </a:cubicBezTo>
                    <a:lnTo>
                      <a:pt x="816" y="486"/>
                    </a:lnTo>
                    <a:lnTo>
                      <a:pt x="816" y="462"/>
                    </a:lnTo>
                    <a:lnTo>
                      <a:pt x="783" y="462"/>
                    </a:lnTo>
                    <a:cubicBezTo>
                      <a:pt x="462" y="454"/>
                      <a:pt x="174" y="281"/>
                      <a:pt x="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20"/>
              <p:cNvSpPr/>
              <p:nvPr/>
            </p:nvSpPr>
            <p:spPr>
              <a:xfrm rot="-316228">
                <a:off x="-1524107" y="2231352"/>
                <a:ext cx="13420" cy="11400"/>
              </a:xfrm>
              <a:custGeom>
                <a:rect b="b" l="l" r="r" t="t"/>
                <a:pathLst>
                  <a:path extrusionOk="0" h="158" w="186">
                    <a:moveTo>
                      <a:pt x="94" y="0"/>
                    </a:moveTo>
                    <a:cubicBezTo>
                      <a:pt x="40" y="0"/>
                      <a:pt x="1" y="62"/>
                      <a:pt x="29" y="112"/>
                    </a:cubicBezTo>
                    <a:cubicBezTo>
                      <a:pt x="41" y="143"/>
                      <a:pt x="67" y="157"/>
                      <a:pt x="94" y="157"/>
                    </a:cubicBezTo>
                    <a:cubicBezTo>
                      <a:pt x="125" y="157"/>
                      <a:pt x="156" y="139"/>
                      <a:pt x="169" y="104"/>
                    </a:cubicBezTo>
                    <a:cubicBezTo>
                      <a:pt x="186" y="63"/>
                      <a:pt x="169" y="21"/>
                      <a:pt x="120" y="5"/>
                    </a:cubicBezTo>
                    <a:cubicBezTo>
                      <a:pt x="111" y="2"/>
                      <a:pt x="102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20"/>
              <p:cNvSpPr/>
              <p:nvPr/>
            </p:nvSpPr>
            <p:spPr>
              <a:xfrm rot="-316228">
                <a:off x="-1550280" y="2201986"/>
                <a:ext cx="6277" cy="5700"/>
              </a:xfrm>
              <a:custGeom>
                <a:rect b="b" l="l" r="r" t="t"/>
                <a:pathLst>
                  <a:path extrusionOk="0" h="79" w="87">
                    <a:moveTo>
                      <a:pt x="38" y="1"/>
                    </a:moveTo>
                    <a:cubicBezTo>
                      <a:pt x="0" y="1"/>
                      <a:pt x="34" y="78"/>
                      <a:pt x="60" y="78"/>
                    </a:cubicBezTo>
                    <a:cubicBezTo>
                      <a:pt x="67" y="78"/>
                      <a:pt x="73" y="73"/>
                      <a:pt x="78" y="61"/>
                    </a:cubicBezTo>
                    <a:cubicBezTo>
                      <a:pt x="86" y="36"/>
                      <a:pt x="70" y="12"/>
                      <a:pt x="53" y="4"/>
                    </a:cubicBezTo>
                    <a:cubicBezTo>
                      <a:pt x="47" y="2"/>
                      <a:pt x="42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20"/>
              <p:cNvSpPr/>
              <p:nvPr/>
            </p:nvSpPr>
            <p:spPr>
              <a:xfrm rot="-316228">
                <a:off x="-1560808" y="2136102"/>
                <a:ext cx="9019" cy="8081"/>
              </a:xfrm>
              <a:custGeom>
                <a:rect b="b" l="l" r="r" t="t"/>
                <a:pathLst>
                  <a:path extrusionOk="0" h="112" w="125">
                    <a:moveTo>
                      <a:pt x="70" y="1"/>
                    </a:moveTo>
                    <a:cubicBezTo>
                      <a:pt x="48" y="1"/>
                      <a:pt x="24" y="15"/>
                      <a:pt x="17" y="36"/>
                    </a:cubicBezTo>
                    <a:cubicBezTo>
                      <a:pt x="1" y="69"/>
                      <a:pt x="17" y="102"/>
                      <a:pt x="50" y="110"/>
                    </a:cubicBezTo>
                    <a:cubicBezTo>
                      <a:pt x="55" y="111"/>
                      <a:pt x="59" y="112"/>
                      <a:pt x="64" y="112"/>
                    </a:cubicBezTo>
                    <a:cubicBezTo>
                      <a:pt x="86" y="112"/>
                      <a:pt x="109" y="97"/>
                      <a:pt x="116" y="77"/>
                    </a:cubicBezTo>
                    <a:cubicBezTo>
                      <a:pt x="124" y="44"/>
                      <a:pt x="108" y="19"/>
                      <a:pt x="83" y="3"/>
                    </a:cubicBezTo>
                    <a:cubicBezTo>
                      <a:pt x="79" y="1"/>
                      <a:pt x="74" y="1"/>
                      <a:pt x="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0"/>
              <p:cNvSpPr/>
              <p:nvPr/>
            </p:nvSpPr>
            <p:spPr>
              <a:xfrm rot="-316228">
                <a:off x="-1553749" y="2109178"/>
                <a:ext cx="8369" cy="7648"/>
              </a:xfrm>
              <a:custGeom>
                <a:rect b="b" l="l" r="r" t="t"/>
                <a:pathLst>
                  <a:path extrusionOk="0" h="106" w="116">
                    <a:moveTo>
                      <a:pt x="56" y="1"/>
                    </a:moveTo>
                    <a:cubicBezTo>
                      <a:pt x="36" y="1"/>
                      <a:pt x="15" y="11"/>
                      <a:pt x="9" y="37"/>
                    </a:cubicBezTo>
                    <a:cubicBezTo>
                      <a:pt x="1" y="61"/>
                      <a:pt x="9" y="94"/>
                      <a:pt x="42" y="102"/>
                    </a:cubicBezTo>
                    <a:cubicBezTo>
                      <a:pt x="48" y="104"/>
                      <a:pt x="54" y="105"/>
                      <a:pt x="60" y="105"/>
                    </a:cubicBezTo>
                    <a:cubicBezTo>
                      <a:pt x="81" y="105"/>
                      <a:pt x="101" y="95"/>
                      <a:pt x="108" y="70"/>
                    </a:cubicBezTo>
                    <a:cubicBezTo>
                      <a:pt x="116" y="45"/>
                      <a:pt x="108" y="12"/>
                      <a:pt x="75" y="4"/>
                    </a:cubicBezTo>
                    <a:cubicBezTo>
                      <a:pt x="69" y="2"/>
                      <a:pt x="63" y="1"/>
                      <a:pt x="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20"/>
              <p:cNvSpPr/>
              <p:nvPr/>
            </p:nvSpPr>
            <p:spPr>
              <a:xfrm rot="-316228">
                <a:off x="-1495554" y="1929089"/>
                <a:ext cx="280303" cy="272376"/>
              </a:xfrm>
              <a:custGeom>
                <a:rect b="b" l="l" r="r" t="t"/>
                <a:pathLst>
                  <a:path extrusionOk="0" h="3775" w="3885">
                    <a:moveTo>
                      <a:pt x="1931" y="1"/>
                    </a:moveTo>
                    <a:cubicBezTo>
                      <a:pt x="1525" y="1"/>
                      <a:pt x="1130" y="222"/>
                      <a:pt x="930" y="620"/>
                    </a:cubicBezTo>
                    <a:cubicBezTo>
                      <a:pt x="486" y="661"/>
                      <a:pt x="182" y="1106"/>
                      <a:pt x="313" y="1534"/>
                    </a:cubicBezTo>
                    <a:cubicBezTo>
                      <a:pt x="132" y="1649"/>
                      <a:pt x="17" y="1846"/>
                      <a:pt x="9" y="2069"/>
                    </a:cubicBezTo>
                    <a:cubicBezTo>
                      <a:pt x="1" y="2373"/>
                      <a:pt x="198" y="2628"/>
                      <a:pt x="420" y="2809"/>
                    </a:cubicBezTo>
                    <a:cubicBezTo>
                      <a:pt x="412" y="2957"/>
                      <a:pt x="470" y="3106"/>
                      <a:pt x="568" y="3221"/>
                    </a:cubicBezTo>
                    <a:cubicBezTo>
                      <a:pt x="700" y="3402"/>
                      <a:pt x="873" y="3550"/>
                      <a:pt x="1062" y="3657"/>
                    </a:cubicBezTo>
                    <a:cubicBezTo>
                      <a:pt x="1206" y="3736"/>
                      <a:pt x="1365" y="3775"/>
                      <a:pt x="1522" y="3775"/>
                    </a:cubicBezTo>
                    <a:cubicBezTo>
                      <a:pt x="1742" y="3775"/>
                      <a:pt x="1959" y="3699"/>
                      <a:pt x="2132" y="3550"/>
                    </a:cubicBezTo>
                    <a:cubicBezTo>
                      <a:pt x="2222" y="3476"/>
                      <a:pt x="2280" y="3492"/>
                      <a:pt x="2395" y="3484"/>
                    </a:cubicBezTo>
                    <a:cubicBezTo>
                      <a:pt x="2486" y="3476"/>
                      <a:pt x="2576" y="3459"/>
                      <a:pt x="2667" y="3427"/>
                    </a:cubicBezTo>
                    <a:cubicBezTo>
                      <a:pt x="3210" y="3245"/>
                      <a:pt x="3523" y="2678"/>
                      <a:pt x="3383" y="2118"/>
                    </a:cubicBezTo>
                    <a:lnTo>
                      <a:pt x="3391" y="2110"/>
                    </a:lnTo>
                    <a:cubicBezTo>
                      <a:pt x="3803" y="1830"/>
                      <a:pt x="3885" y="1279"/>
                      <a:pt x="3671" y="826"/>
                    </a:cubicBezTo>
                    <a:cubicBezTo>
                      <a:pt x="3519" y="495"/>
                      <a:pt x="3178" y="188"/>
                      <a:pt x="2815" y="188"/>
                    </a:cubicBezTo>
                    <a:cubicBezTo>
                      <a:pt x="2744" y="188"/>
                      <a:pt x="2672" y="200"/>
                      <a:pt x="2601" y="225"/>
                    </a:cubicBezTo>
                    <a:cubicBezTo>
                      <a:pt x="2398" y="73"/>
                      <a:pt x="2163" y="1"/>
                      <a:pt x="19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20"/>
              <p:cNvSpPr/>
              <p:nvPr/>
            </p:nvSpPr>
            <p:spPr>
              <a:xfrm rot="-316228">
                <a:off x="-1435372" y="1948783"/>
                <a:ext cx="129798" cy="123020"/>
              </a:xfrm>
              <a:custGeom>
                <a:rect b="b" l="l" r="r" t="t"/>
                <a:pathLst>
                  <a:path extrusionOk="0" h="1705" w="1799">
                    <a:moveTo>
                      <a:pt x="1761" y="1"/>
                    </a:moveTo>
                    <a:cubicBezTo>
                      <a:pt x="1755" y="1"/>
                      <a:pt x="1750" y="3"/>
                      <a:pt x="1745" y="9"/>
                    </a:cubicBezTo>
                    <a:cubicBezTo>
                      <a:pt x="1383" y="446"/>
                      <a:pt x="1161" y="980"/>
                      <a:pt x="1112" y="1540"/>
                    </a:cubicBezTo>
                    <a:cubicBezTo>
                      <a:pt x="824" y="1096"/>
                      <a:pt x="470" y="701"/>
                      <a:pt x="50" y="380"/>
                    </a:cubicBezTo>
                    <a:cubicBezTo>
                      <a:pt x="46" y="371"/>
                      <a:pt x="40" y="367"/>
                      <a:pt x="33" y="367"/>
                    </a:cubicBezTo>
                    <a:cubicBezTo>
                      <a:pt x="25" y="367"/>
                      <a:pt x="17" y="371"/>
                      <a:pt x="9" y="380"/>
                    </a:cubicBezTo>
                    <a:cubicBezTo>
                      <a:pt x="1" y="388"/>
                      <a:pt x="1" y="404"/>
                      <a:pt x="9" y="413"/>
                    </a:cubicBezTo>
                    <a:cubicBezTo>
                      <a:pt x="445" y="750"/>
                      <a:pt x="815" y="1162"/>
                      <a:pt x="1095" y="1631"/>
                    </a:cubicBezTo>
                    <a:lnTo>
                      <a:pt x="1136" y="1705"/>
                    </a:lnTo>
                    <a:lnTo>
                      <a:pt x="1153" y="1622"/>
                    </a:lnTo>
                    <a:cubicBezTo>
                      <a:pt x="1194" y="1046"/>
                      <a:pt x="1416" y="495"/>
                      <a:pt x="1787" y="42"/>
                    </a:cubicBezTo>
                    <a:cubicBezTo>
                      <a:pt x="1799" y="24"/>
                      <a:pt x="1779" y="1"/>
                      <a:pt x="17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0"/>
              <p:cNvSpPr/>
              <p:nvPr/>
            </p:nvSpPr>
            <p:spPr>
              <a:xfrm rot="-316228">
                <a:off x="-1353985" y="2053346"/>
                <a:ext cx="97258" cy="20996"/>
              </a:xfrm>
              <a:custGeom>
                <a:rect b="b" l="l" r="r" t="t"/>
                <a:pathLst>
                  <a:path extrusionOk="0" h="291" w="1348">
                    <a:moveTo>
                      <a:pt x="531" y="1"/>
                    </a:moveTo>
                    <a:cubicBezTo>
                      <a:pt x="360" y="1"/>
                      <a:pt x="188" y="31"/>
                      <a:pt x="23" y="93"/>
                    </a:cubicBezTo>
                    <a:cubicBezTo>
                      <a:pt x="0" y="101"/>
                      <a:pt x="5" y="136"/>
                      <a:pt x="31" y="136"/>
                    </a:cubicBezTo>
                    <a:cubicBezTo>
                      <a:pt x="34" y="136"/>
                      <a:pt x="36" y="135"/>
                      <a:pt x="39" y="135"/>
                    </a:cubicBezTo>
                    <a:cubicBezTo>
                      <a:pt x="195" y="77"/>
                      <a:pt x="358" y="48"/>
                      <a:pt x="521" y="48"/>
                    </a:cubicBezTo>
                    <a:cubicBezTo>
                      <a:pt x="798" y="48"/>
                      <a:pt x="1074" y="130"/>
                      <a:pt x="1307" y="291"/>
                    </a:cubicBezTo>
                    <a:lnTo>
                      <a:pt x="1323" y="291"/>
                    </a:lnTo>
                    <a:cubicBezTo>
                      <a:pt x="1331" y="291"/>
                      <a:pt x="1331" y="291"/>
                      <a:pt x="1340" y="283"/>
                    </a:cubicBezTo>
                    <a:cubicBezTo>
                      <a:pt x="1348" y="266"/>
                      <a:pt x="1340" y="250"/>
                      <a:pt x="1331" y="241"/>
                    </a:cubicBezTo>
                    <a:cubicBezTo>
                      <a:pt x="1091" y="83"/>
                      <a:pt x="812" y="1"/>
                      <a:pt x="5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20"/>
              <p:cNvSpPr/>
              <p:nvPr/>
            </p:nvSpPr>
            <p:spPr>
              <a:xfrm rot="-316228">
                <a:off x="-1450890" y="2065112"/>
                <a:ext cx="121140" cy="96251"/>
              </a:xfrm>
              <a:custGeom>
                <a:rect b="b" l="l" r="r" t="t"/>
                <a:pathLst>
                  <a:path extrusionOk="0" h="1334" w="1679">
                    <a:moveTo>
                      <a:pt x="1440" y="0"/>
                    </a:moveTo>
                    <a:lnTo>
                      <a:pt x="1416" y="33"/>
                    </a:lnTo>
                    <a:cubicBezTo>
                      <a:pt x="1029" y="428"/>
                      <a:pt x="551" y="724"/>
                      <a:pt x="25" y="897"/>
                    </a:cubicBezTo>
                    <a:cubicBezTo>
                      <a:pt x="8" y="897"/>
                      <a:pt x="0" y="914"/>
                      <a:pt x="8" y="922"/>
                    </a:cubicBezTo>
                    <a:cubicBezTo>
                      <a:pt x="8" y="934"/>
                      <a:pt x="17" y="942"/>
                      <a:pt x="28" y="942"/>
                    </a:cubicBezTo>
                    <a:cubicBezTo>
                      <a:pt x="32" y="942"/>
                      <a:pt x="37" y="941"/>
                      <a:pt x="41" y="938"/>
                    </a:cubicBezTo>
                    <a:cubicBezTo>
                      <a:pt x="560" y="774"/>
                      <a:pt x="1037" y="478"/>
                      <a:pt x="1432" y="91"/>
                    </a:cubicBezTo>
                    <a:cubicBezTo>
                      <a:pt x="1613" y="469"/>
                      <a:pt x="1621" y="914"/>
                      <a:pt x="1449" y="1300"/>
                    </a:cubicBezTo>
                    <a:cubicBezTo>
                      <a:pt x="1440" y="1317"/>
                      <a:pt x="1449" y="1333"/>
                      <a:pt x="1457" y="1333"/>
                    </a:cubicBezTo>
                    <a:lnTo>
                      <a:pt x="1465" y="1333"/>
                    </a:lnTo>
                    <a:cubicBezTo>
                      <a:pt x="1481" y="1333"/>
                      <a:pt x="1490" y="1333"/>
                      <a:pt x="1490" y="1325"/>
                    </a:cubicBezTo>
                    <a:cubicBezTo>
                      <a:pt x="1679" y="914"/>
                      <a:pt x="1671" y="436"/>
                      <a:pt x="1457" y="33"/>
                    </a:cubicBezTo>
                    <a:lnTo>
                      <a:pt x="1440" y="0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20"/>
              <p:cNvSpPr/>
              <p:nvPr/>
            </p:nvSpPr>
            <p:spPr>
              <a:xfrm rot="-316228">
                <a:off x="-1465160" y="2040305"/>
                <a:ext cx="115873" cy="31531"/>
              </a:xfrm>
              <a:custGeom>
                <a:rect b="b" l="l" r="r" t="t"/>
                <a:pathLst>
                  <a:path extrusionOk="0" h="437" w="1606">
                    <a:moveTo>
                      <a:pt x="347" y="1"/>
                    </a:moveTo>
                    <a:cubicBezTo>
                      <a:pt x="240" y="1"/>
                      <a:pt x="133" y="9"/>
                      <a:pt x="25" y="25"/>
                    </a:cubicBezTo>
                    <a:cubicBezTo>
                      <a:pt x="1" y="33"/>
                      <a:pt x="1" y="74"/>
                      <a:pt x="34" y="74"/>
                    </a:cubicBezTo>
                    <a:cubicBezTo>
                      <a:pt x="131" y="61"/>
                      <a:pt x="229" y="54"/>
                      <a:pt x="327" y="54"/>
                    </a:cubicBezTo>
                    <a:cubicBezTo>
                      <a:pt x="764" y="54"/>
                      <a:pt x="1194" y="187"/>
                      <a:pt x="1564" y="436"/>
                    </a:cubicBezTo>
                    <a:lnTo>
                      <a:pt x="1573" y="436"/>
                    </a:lnTo>
                    <a:cubicBezTo>
                      <a:pt x="1581" y="436"/>
                      <a:pt x="1589" y="436"/>
                      <a:pt x="1597" y="428"/>
                    </a:cubicBezTo>
                    <a:cubicBezTo>
                      <a:pt x="1605" y="412"/>
                      <a:pt x="1605" y="395"/>
                      <a:pt x="1589" y="395"/>
                    </a:cubicBezTo>
                    <a:cubicBezTo>
                      <a:pt x="1224" y="137"/>
                      <a:pt x="790" y="1"/>
                      <a:pt x="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20"/>
              <p:cNvSpPr/>
              <p:nvPr/>
            </p:nvSpPr>
            <p:spPr>
              <a:xfrm rot="-316228">
                <a:off x="-1397001" y="2023109"/>
                <a:ext cx="121789" cy="107579"/>
              </a:xfrm>
              <a:custGeom>
                <a:rect b="b" l="l" r="r" t="t"/>
                <a:pathLst>
                  <a:path extrusionOk="0" h="1491" w="1688">
                    <a:moveTo>
                      <a:pt x="1679" y="1"/>
                    </a:moveTo>
                    <a:lnTo>
                      <a:pt x="1539" y="50"/>
                    </a:lnTo>
                    <a:cubicBezTo>
                      <a:pt x="1226" y="166"/>
                      <a:pt x="831" y="314"/>
                      <a:pt x="617" y="536"/>
                    </a:cubicBezTo>
                    <a:cubicBezTo>
                      <a:pt x="428" y="758"/>
                      <a:pt x="263" y="997"/>
                      <a:pt x="124" y="1252"/>
                    </a:cubicBezTo>
                    <a:cubicBezTo>
                      <a:pt x="82" y="1334"/>
                      <a:pt x="41" y="1408"/>
                      <a:pt x="0" y="1482"/>
                    </a:cubicBezTo>
                    <a:lnTo>
                      <a:pt x="17" y="1491"/>
                    </a:lnTo>
                    <a:cubicBezTo>
                      <a:pt x="58" y="1425"/>
                      <a:pt x="107" y="1351"/>
                      <a:pt x="148" y="1277"/>
                    </a:cubicBezTo>
                    <a:cubicBezTo>
                      <a:pt x="288" y="1013"/>
                      <a:pt x="453" y="775"/>
                      <a:pt x="642" y="552"/>
                    </a:cubicBezTo>
                    <a:cubicBezTo>
                      <a:pt x="848" y="338"/>
                      <a:pt x="1243" y="190"/>
                      <a:pt x="1556" y="75"/>
                    </a:cubicBezTo>
                    <a:lnTo>
                      <a:pt x="1687" y="2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20"/>
              <p:cNvSpPr/>
              <p:nvPr/>
            </p:nvSpPr>
            <p:spPr>
              <a:xfrm rot="-316228">
                <a:off x="-1379230" y="1990768"/>
                <a:ext cx="23882" cy="71936"/>
              </a:xfrm>
              <a:custGeom>
                <a:rect b="b" l="l" r="r" t="t"/>
                <a:pathLst>
                  <a:path extrusionOk="0" h="997" w="331">
                    <a:moveTo>
                      <a:pt x="26" y="0"/>
                    </a:moveTo>
                    <a:lnTo>
                      <a:pt x="1" y="17"/>
                    </a:lnTo>
                    <a:cubicBezTo>
                      <a:pt x="149" y="330"/>
                      <a:pt x="248" y="659"/>
                      <a:pt x="314" y="996"/>
                    </a:cubicBezTo>
                    <a:lnTo>
                      <a:pt x="330" y="996"/>
                    </a:lnTo>
                    <a:cubicBezTo>
                      <a:pt x="272" y="651"/>
                      <a:pt x="174" y="321"/>
                      <a:pt x="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20"/>
              <p:cNvSpPr/>
              <p:nvPr/>
            </p:nvSpPr>
            <p:spPr>
              <a:xfrm rot="-316228">
                <a:off x="-1428196" y="1984047"/>
                <a:ext cx="101587" cy="118258"/>
              </a:xfrm>
              <a:custGeom>
                <a:rect b="b" l="l" r="r" t="t"/>
                <a:pathLst>
                  <a:path extrusionOk="0" h="1639" w="1408">
                    <a:moveTo>
                      <a:pt x="1375" y="0"/>
                    </a:moveTo>
                    <a:cubicBezTo>
                      <a:pt x="1301" y="371"/>
                      <a:pt x="1194" y="733"/>
                      <a:pt x="1062" y="1087"/>
                    </a:cubicBezTo>
                    <a:cubicBezTo>
                      <a:pt x="1030" y="1066"/>
                      <a:pt x="994" y="1055"/>
                      <a:pt x="952" y="1055"/>
                    </a:cubicBezTo>
                    <a:cubicBezTo>
                      <a:pt x="897" y="1055"/>
                      <a:pt x="833" y="1074"/>
                      <a:pt x="757" y="1111"/>
                    </a:cubicBezTo>
                    <a:cubicBezTo>
                      <a:pt x="486" y="1251"/>
                      <a:pt x="231" y="1416"/>
                      <a:pt x="0" y="1613"/>
                    </a:cubicBezTo>
                    <a:lnTo>
                      <a:pt x="17" y="1638"/>
                    </a:lnTo>
                    <a:cubicBezTo>
                      <a:pt x="247" y="1432"/>
                      <a:pt x="502" y="1268"/>
                      <a:pt x="774" y="1128"/>
                    </a:cubicBezTo>
                    <a:cubicBezTo>
                      <a:pt x="849" y="1090"/>
                      <a:pt x="914" y="1071"/>
                      <a:pt x="966" y="1071"/>
                    </a:cubicBezTo>
                    <a:cubicBezTo>
                      <a:pt x="1005" y="1071"/>
                      <a:pt x="1037" y="1082"/>
                      <a:pt x="1062" y="1103"/>
                    </a:cubicBezTo>
                    <a:lnTo>
                      <a:pt x="1070" y="1120"/>
                    </a:lnTo>
                    <a:lnTo>
                      <a:pt x="1078" y="1103"/>
                    </a:lnTo>
                    <a:cubicBezTo>
                      <a:pt x="1227" y="749"/>
                      <a:pt x="1334" y="379"/>
                      <a:pt x="14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20"/>
              <p:cNvSpPr/>
              <p:nvPr/>
            </p:nvSpPr>
            <p:spPr>
              <a:xfrm rot="-316228">
                <a:off x="-1412213" y="2020739"/>
                <a:ext cx="125397" cy="80811"/>
              </a:xfrm>
              <a:custGeom>
                <a:rect b="b" l="l" r="r" t="t"/>
                <a:pathLst>
                  <a:path extrusionOk="0" h="1120" w="1738">
                    <a:moveTo>
                      <a:pt x="9" y="1"/>
                    </a:moveTo>
                    <a:lnTo>
                      <a:pt x="1" y="25"/>
                    </a:lnTo>
                    <a:cubicBezTo>
                      <a:pt x="347" y="165"/>
                      <a:pt x="667" y="379"/>
                      <a:pt x="923" y="651"/>
                    </a:cubicBezTo>
                    <a:cubicBezTo>
                      <a:pt x="1285" y="692"/>
                      <a:pt x="1499" y="865"/>
                      <a:pt x="1713" y="1120"/>
                    </a:cubicBezTo>
                    <a:lnTo>
                      <a:pt x="1737" y="1112"/>
                    </a:lnTo>
                    <a:cubicBezTo>
                      <a:pt x="1515" y="856"/>
                      <a:pt x="1301" y="675"/>
                      <a:pt x="939" y="634"/>
                    </a:cubicBezTo>
                    <a:cubicBezTo>
                      <a:pt x="676" y="354"/>
                      <a:pt x="363" y="141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20"/>
              <p:cNvSpPr/>
              <p:nvPr/>
            </p:nvSpPr>
            <p:spPr>
              <a:xfrm rot="-316228">
                <a:off x="-1348043" y="2058985"/>
                <a:ext cx="20851" cy="80811"/>
              </a:xfrm>
              <a:custGeom>
                <a:rect b="b" l="l" r="r" t="t"/>
                <a:pathLst>
                  <a:path extrusionOk="0" h="1120" w="289">
                    <a:moveTo>
                      <a:pt x="25" y="1"/>
                    </a:moveTo>
                    <a:lnTo>
                      <a:pt x="0" y="17"/>
                    </a:lnTo>
                    <a:cubicBezTo>
                      <a:pt x="173" y="355"/>
                      <a:pt x="264" y="733"/>
                      <a:pt x="264" y="1120"/>
                    </a:cubicBezTo>
                    <a:lnTo>
                      <a:pt x="288" y="1120"/>
                    </a:lnTo>
                    <a:cubicBezTo>
                      <a:pt x="288" y="733"/>
                      <a:pt x="198" y="346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20"/>
              <p:cNvSpPr/>
              <p:nvPr/>
            </p:nvSpPr>
            <p:spPr>
              <a:xfrm rot="-316228">
                <a:off x="-1355341" y="2005443"/>
                <a:ext cx="57720" cy="54692"/>
              </a:xfrm>
              <a:custGeom>
                <a:rect b="b" l="l" r="r" t="t"/>
                <a:pathLst>
                  <a:path extrusionOk="0" h="758" w="800">
                    <a:moveTo>
                      <a:pt x="791" y="1"/>
                    </a:moveTo>
                    <a:cubicBezTo>
                      <a:pt x="462" y="173"/>
                      <a:pt x="190" y="428"/>
                      <a:pt x="1" y="741"/>
                    </a:cubicBezTo>
                    <a:lnTo>
                      <a:pt x="26" y="758"/>
                    </a:lnTo>
                    <a:cubicBezTo>
                      <a:pt x="207" y="445"/>
                      <a:pt x="478" y="190"/>
                      <a:pt x="799" y="25"/>
                    </a:cubicBezTo>
                    <a:lnTo>
                      <a:pt x="79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20"/>
              <p:cNvSpPr/>
              <p:nvPr/>
            </p:nvSpPr>
            <p:spPr>
              <a:xfrm rot="-316228">
                <a:off x="-1343734" y="1973146"/>
                <a:ext cx="18182" cy="16162"/>
              </a:xfrm>
              <a:custGeom>
                <a:rect b="b" l="l" r="r" t="t"/>
                <a:pathLst>
                  <a:path extrusionOk="0" h="224" w="252">
                    <a:moveTo>
                      <a:pt x="129" y="0"/>
                    </a:moveTo>
                    <a:cubicBezTo>
                      <a:pt x="58" y="0"/>
                      <a:pt x="0" y="70"/>
                      <a:pt x="21" y="151"/>
                    </a:cubicBezTo>
                    <a:cubicBezTo>
                      <a:pt x="38" y="198"/>
                      <a:pt x="82" y="223"/>
                      <a:pt x="126" y="223"/>
                    </a:cubicBezTo>
                    <a:cubicBezTo>
                      <a:pt x="167" y="223"/>
                      <a:pt x="207" y="202"/>
                      <a:pt x="226" y="159"/>
                    </a:cubicBezTo>
                    <a:cubicBezTo>
                      <a:pt x="251" y="110"/>
                      <a:pt x="235" y="44"/>
                      <a:pt x="177" y="11"/>
                    </a:cubicBezTo>
                    <a:cubicBezTo>
                      <a:pt x="161" y="4"/>
                      <a:pt x="144" y="0"/>
                      <a:pt x="1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20"/>
              <p:cNvSpPr/>
              <p:nvPr/>
            </p:nvSpPr>
            <p:spPr>
              <a:xfrm rot="-316228">
                <a:off x="-1292635" y="2089664"/>
                <a:ext cx="14574" cy="11400"/>
              </a:xfrm>
              <a:custGeom>
                <a:rect b="b" l="l" r="r" t="t"/>
                <a:pathLst>
                  <a:path extrusionOk="0" h="158" w="202">
                    <a:moveTo>
                      <a:pt x="106" y="0"/>
                    </a:moveTo>
                    <a:cubicBezTo>
                      <a:pt x="37" y="0"/>
                      <a:pt x="1" y="109"/>
                      <a:pt x="78" y="151"/>
                    </a:cubicBezTo>
                    <a:cubicBezTo>
                      <a:pt x="87" y="155"/>
                      <a:pt x="97" y="157"/>
                      <a:pt x="107" y="157"/>
                    </a:cubicBezTo>
                    <a:cubicBezTo>
                      <a:pt x="135" y="157"/>
                      <a:pt x="165" y="142"/>
                      <a:pt x="177" y="118"/>
                    </a:cubicBezTo>
                    <a:cubicBezTo>
                      <a:pt x="201" y="77"/>
                      <a:pt x="185" y="27"/>
                      <a:pt x="144" y="11"/>
                    </a:cubicBezTo>
                    <a:cubicBezTo>
                      <a:pt x="131" y="4"/>
                      <a:pt x="118" y="0"/>
                      <a:pt x="1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20"/>
              <p:cNvSpPr/>
              <p:nvPr/>
            </p:nvSpPr>
            <p:spPr>
              <a:xfrm rot="-316228">
                <a:off x="-1289962" y="2015076"/>
                <a:ext cx="14574" cy="11184"/>
              </a:xfrm>
              <a:custGeom>
                <a:rect b="b" l="l" r="r" t="t"/>
                <a:pathLst>
                  <a:path extrusionOk="0" h="155" w="202">
                    <a:moveTo>
                      <a:pt x="117" y="0"/>
                    </a:moveTo>
                    <a:cubicBezTo>
                      <a:pt x="45" y="0"/>
                      <a:pt x="0" y="105"/>
                      <a:pt x="86" y="148"/>
                    </a:cubicBezTo>
                    <a:cubicBezTo>
                      <a:pt x="95" y="152"/>
                      <a:pt x="105" y="154"/>
                      <a:pt x="115" y="154"/>
                    </a:cubicBezTo>
                    <a:cubicBezTo>
                      <a:pt x="143" y="154"/>
                      <a:pt x="173" y="139"/>
                      <a:pt x="185" y="115"/>
                    </a:cubicBezTo>
                    <a:cubicBezTo>
                      <a:pt x="201" y="74"/>
                      <a:pt x="193" y="25"/>
                      <a:pt x="152" y="8"/>
                    </a:cubicBezTo>
                    <a:cubicBezTo>
                      <a:pt x="140" y="3"/>
                      <a:pt x="128" y="0"/>
                      <a:pt x="1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20"/>
              <p:cNvSpPr/>
              <p:nvPr/>
            </p:nvSpPr>
            <p:spPr>
              <a:xfrm rot="-316228">
                <a:off x="-1306508" y="1998123"/>
                <a:ext cx="14646" cy="11544"/>
              </a:xfrm>
              <a:custGeom>
                <a:rect b="b" l="l" r="r" t="t"/>
                <a:pathLst>
                  <a:path extrusionOk="0" h="160" w="203">
                    <a:moveTo>
                      <a:pt x="120" y="0"/>
                    </a:moveTo>
                    <a:cubicBezTo>
                      <a:pt x="47" y="0"/>
                      <a:pt x="1" y="112"/>
                      <a:pt x="87" y="148"/>
                    </a:cubicBezTo>
                    <a:cubicBezTo>
                      <a:pt x="98" y="156"/>
                      <a:pt x="110" y="159"/>
                      <a:pt x="122" y="159"/>
                    </a:cubicBezTo>
                    <a:cubicBezTo>
                      <a:pt x="148" y="159"/>
                      <a:pt x="175" y="143"/>
                      <a:pt x="186" y="115"/>
                    </a:cubicBezTo>
                    <a:cubicBezTo>
                      <a:pt x="202" y="74"/>
                      <a:pt x="194" y="33"/>
                      <a:pt x="153" y="8"/>
                    </a:cubicBezTo>
                    <a:cubicBezTo>
                      <a:pt x="142" y="3"/>
                      <a:pt x="130" y="0"/>
                      <a:pt x="1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20"/>
              <p:cNvSpPr/>
              <p:nvPr/>
            </p:nvSpPr>
            <p:spPr>
              <a:xfrm rot="-316228">
                <a:off x="-1398392" y="2130008"/>
                <a:ext cx="14358" cy="11472"/>
              </a:xfrm>
              <a:custGeom>
                <a:rect b="b" l="l" r="r" t="t"/>
                <a:pathLst>
                  <a:path extrusionOk="0" h="159" w="199">
                    <a:moveTo>
                      <a:pt x="94" y="0"/>
                    </a:moveTo>
                    <a:cubicBezTo>
                      <a:pt x="70" y="0"/>
                      <a:pt x="47" y="12"/>
                      <a:pt x="34" y="41"/>
                    </a:cubicBezTo>
                    <a:cubicBezTo>
                      <a:pt x="1" y="107"/>
                      <a:pt x="52" y="158"/>
                      <a:pt x="102" y="158"/>
                    </a:cubicBezTo>
                    <a:cubicBezTo>
                      <a:pt x="127" y="158"/>
                      <a:pt x="152" y="146"/>
                      <a:pt x="165" y="115"/>
                    </a:cubicBezTo>
                    <a:cubicBezTo>
                      <a:pt x="199" y="54"/>
                      <a:pt x="145" y="0"/>
                      <a:pt x="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20"/>
              <p:cNvSpPr/>
              <p:nvPr/>
            </p:nvSpPr>
            <p:spPr>
              <a:xfrm rot="-316228">
                <a:off x="-1377424" y="2081694"/>
                <a:ext cx="14502" cy="11328"/>
              </a:xfrm>
              <a:custGeom>
                <a:rect b="b" l="l" r="r" t="t"/>
                <a:pathLst>
                  <a:path extrusionOk="0" h="157" w="201">
                    <a:moveTo>
                      <a:pt x="98" y="1"/>
                    </a:moveTo>
                    <a:cubicBezTo>
                      <a:pt x="72" y="1"/>
                      <a:pt x="45" y="14"/>
                      <a:pt x="28" y="48"/>
                    </a:cubicBezTo>
                    <a:cubicBezTo>
                      <a:pt x="1" y="108"/>
                      <a:pt x="53" y="157"/>
                      <a:pt x="103" y="157"/>
                    </a:cubicBezTo>
                    <a:cubicBezTo>
                      <a:pt x="129" y="157"/>
                      <a:pt x="154" y="144"/>
                      <a:pt x="168" y="114"/>
                    </a:cubicBezTo>
                    <a:cubicBezTo>
                      <a:pt x="201" y="54"/>
                      <a:pt x="150" y="1"/>
                      <a:pt x="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20"/>
              <p:cNvSpPr/>
              <p:nvPr/>
            </p:nvSpPr>
            <p:spPr>
              <a:xfrm rot="-316228">
                <a:off x="-1330707" y="2133483"/>
                <a:ext cx="12554" cy="11111"/>
              </a:xfrm>
              <a:custGeom>
                <a:rect b="b" l="l" r="r" t="t"/>
                <a:pathLst>
                  <a:path extrusionOk="0" h="154" w="174">
                    <a:moveTo>
                      <a:pt x="87" y="1"/>
                    </a:moveTo>
                    <a:cubicBezTo>
                      <a:pt x="59" y="1"/>
                      <a:pt x="29" y="16"/>
                      <a:pt x="17" y="40"/>
                    </a:cubicBezTo>
                    <a:cubicBezTo>
                      <a:pt x="1" y="81"/>
                      <a:pt x="17" y="122"/>
                      <a:pt x="50" y="147"/>
                    </a:cubicBezTo>
                    <a:cubicBezTo>
                      <a:pt x="61" y="151"/>
                      <a:pt x="71" y="153"/>
                      <a:pt x="82" y="153"/>
                    </a:cubicBezTo>
                    <a:cubicBezTo>
                      <a:pt x="111" y="153"/>
                      <a:pt x="139" y="136"/>
                      <a:pt x="157" y="106"/>
                    </a:cubicBezTo>
                    <a:cubicBezTo>
                      <a:pt x="173" y="73"/>
                      <a:pt x="157" y="24"/>
                      <a:pt x="116" y="7"/>
                    </a:cubicBezTo>
                    <a:cubicBezTo>
                      <a:pt x="107" y="3"/>
                      <a:pt x="97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20"/>
              <p:cNvSpPr/>
              <p:nvPr/>
            </p:nvSpPr>
            <p:spPr>
              <a:xfrm rot="-316228">
                <a:off x="-1426886" y="2096188"/>
                <a:ext cx="12843" cy="11256"/>
              </a:xfrm>
              <a:custGeom>
                <a:rect b="b" l="l" r="r" t="t"/>
                <a:pathLst>
                  <a:path extrusionOk="0" h="156" w="178">
                    <a:moveTo>
                      <a:pt x="85" y="1"/>
                    </a:moveTo>
                    <a:cubicBezTo>
                      <a:pt x="40" y="1"/>
                      <a:pt x="0" y="48"/>
                      <a:pt x="13" y="101"/>
                    </a:cubicBezTo>
                    <a:cubicBezTo>
                      <a:pt x="27" y="137"/>
                      <a:pt x="60" y="156"/>
                      <a:pt x="93" y="156"/>
                    </a:cubicBezTo>
                    <a:cubicBezTo>
                      <a:pt x="120" y="156"/>
                      <a:pt x="147" y="143"/>
                      <a:pt x="161" y="117"/>
                    </a:cubicBezTo>
                    <a:cubicBezTo>
                      <a:pt x="178" y="76"/>
                      <a:pt x="161" y="27"/>
                      <a:pt x="120" y="10"/>
                    </a:cubicBezTo>
                    <a:cubicBezTo>
                      <a:pt x="109" y="4"/>
                      <a:pt x="97" y="1"/>
                      <a:pt x="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20"/>
              <p:cNvSpPr/>
              <p:nvPr/>
            </p:nvSpPr>
            <p:spPr>
              <a:xfrm rot="-316228">
                <a:off x="-1423246" y="2021800"/>
                <a:ext cx="14430" cy="11111"/>
              </a:xfrm>
              <a:custGeom>
                <a:rect b="b" l="l" r="r" t="t"/>
                <a:pathLst>
                  <a:path extrusionOk="0" h="154" w="200">
                    <a:moveTo>
                      <a:pt x="101" y="1"/>
                    </a:moveTo>
                    <a:cubicBezTo>
                      <a:pt x="75" y="1"/>
                      <a:pt x="49" y="13"/>
                      <a:pt x="33" y="44"/>
                    </a:cubicBezTo>
                    <a:cubicBezTo>
                      <a:pt x="0" y="104"/>
                      <a:pt x="50" y="153"/>
                      <a:pt x="103" y="153"/>
                    </a:cubicBezTo>
                    <a:cubicBezTo>
                      <a:pt x="129" y="153"/>
                      <a:pt x="156" y="140"/>
                      <a:pt x="173" y="110"/>
                    </a:cubicBezTo>
                    <a:cubicBezTo>
                      <a:pt x="200" y="50"/>
                      <a:pt x="151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20"/>
              <p:cNvSpPr/>
              <p:nvPr/>
            </p:nvSpPr>
            <p:spPr>
              <a:xfrm rot="-316228">
                <a:off x="-1386646" y="1987988"/>
                <a:ext cx="14502" cy="11400"/>
              </a:xfrm>
              <a:custGeom>
                <a:rect b="b" l="l" r="r" t="t"/>
                <a:pathLst>
                  <a:path extrusionOk="0" h="158" w="201">
                    <a:moveTo>
                      <a:pt x="105" y="1"/>
                    </a:moveTo>
                    <a:cubicBezTo>
                      <a:pt x="37" y="1"/>
                      <a:pt x="0" y="109"/>
                      <a:pt x="77" y="151"/>
                    </a:cubicBezTo>
                    <a:cubicBezTo>
                      <a:pt x="86" y="155"/>
                      <a:pt x="95" y="157"/>
                      <a:pt x="105" y="157"/>
                    </a:cubicBezTo>
                    <a:cubicBezTo>
                      <a:pt x="134" y="157"/>
                      <a:pt x="164" y="141"/>
                      <a:pt x="176" y="110"/>
                    </a:cubicBezTo>
                    <a:cubicBezTo>
                      <a:pt x="201" y="77"/>
                      <a:pt x="184" y="28"/>
                      <a:pt x="143" y="11"/>
                    </a:cubicBezTo>
                    <a:cubicBezTo>
                      <a:pt x="130" y="4"/>
                      <a:pt x="117" y="1"/>
                      <a:pt x="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20"/>
              <p:cNvSpPr/>
              <p:nvPr/>
            </p:nvSpPr>
            <p:spPr>
              <a:xfrm rot="-316228">
                <a:off x="-1464743" y="2068587"/>
                <a:ext cx="247691" cy="262274"/>
              </a:xfrm>
              <a:custGeom>
                <a:rect b="b" l="l" r="r" t="t"/>
                <a:pathLst>
                  <a:path extrusionOk="0" h="3635" w="3433">
                    <a:moveTo>
                      <a:pt x="1429" y="0"/>
                    </a:moveTo>
                    <a:cubicBezTo>
                      <a:pt x="1030" y="0"/>
                      <a:pt x="638" y="221"/>
                      <a:pt x="396" y="553"/>
                    </a:cubicBezTo>
                    <a:cubicBezTo>
                      <a:pt x="280" y="676"/>
                      <a:pt x="231" y="849"/>
                      <a:pt x="256" y="1013"/>
                    </a:cubicBezTo>
                    <a:cubicBezTo>
                      <a:pt x="272" y="1079"/>
                      <a:pt x="297" y="1145"/>
                      <a:pt x="346" y="1194"/>
                    </a:cubicBezTo>
                    <a:cubicBezTo>
                      <a:pt x="83" y="1384"/>
                      <a:pt x="1" y="1771"/>
                      <a:pt x="34" y="2092"/>
                    </a:cubicBezTo>
                    <a:cubicBezTo>
                      <a:pt x="58" y="2297"/>
                      <a:pt x="108" y="2552"/>
                      <a:pt x="297" y="2668"/>
                    </a:cubicBezTo>
                    <a:cubicBezTo>
                      <a:pt x="348" y="2696"/>
                      <a:pt x="405" y="2710"/>
                      <a:pt x="461" y="2710"/>
                    </a:cubicBezTo>
                    <a:cubicBezTo>
                      <a:pt x="504" y="2710"/>
                      <a:pt x="546" y="2702"/>
                      <a:pt x="585" y="2684"/>
                    </a:cubicBezTo>
                    <a:lnTo>
                      <a:pt x="626" y="2676"/>
                    </a:lnTo>
                    <a:cubicBezTo>
                      <a:pt x="626" y="2709"/>
                      <a:pt x="626" y="2750"/>
                      <a:pt x="626" y="2791"/>
                    </a:cubicBezTo>
                    <a:cubicBezTo>
                      <a:pt x="634" y="2890"/>
                      <a:pt x="659" y="2989"/>
                      <a:pt x="692" y="3087"/>
                    </a:cubicBezTo>
                    <a:cubicBezTo>
                      <a:pt x="717" y="3186"/>
                      <a:pt x="774" y="3277"/>
                      <a:pt x="848" y="3351"/>
                    </a:cubicBezTo>
                    <a:cubicBezTo>
                      <a:pt x="922" y="3416"/>
                      <a:pt x="1013" y="3474"/>
                      <a:pt x="1103" y="3523"/>
                    </a:cubicBezTo>
                    <a:cubicBezTo>
                      <a:pt x="1239" y="3598"/>
                      <a:pt x="1393" y="3635"/>
                      <a:pt x="1549" y="3635"/>
                    </a:cubicBezTo>
                    <a:cubicBezTo>
                      <a:pt x="1601" y="3635"/>
                      <a:pt x="1653" y="3630"/>
                      <a:pt x="1704" y="3622"/>
                    </a:cubicBezTo>
                    <a:cubicBezTo>
                      <a:pt x="1861" y="3598"/>
                      <a:pt x="1992" y="3507"/>
                      <a:pt x="2083" y="3384"/>
                    </a:cubicBezTo>
                    <a:cubicBezTo>
                      <a:pt x="2224" y="3479"/>
                      <a:pt x="2389" y="3527"/>
                      <a:pt x="2553" y="3527"/>
                    </a:cubicBezTo>
                    <a:cubicBezTo>
                      <a:pt x="2714" y="3527"/>
                      <a:pt x="2874" y="3481"/>
                      <a:pt x="3013" y="3392"/>
                    </a:cubicBezTo>
                    <a:cubicBezTo>
                      <a:pt x="3103" y="3326"/>
                      <a:pt x="3194" y="3252"/>
                      <a:pt x="3260" y="3161"/>
                    </a:cubicBezTo>
                    <a:cubicBezTo>
                      <a:pt x="3358" y="3079"/>
                      <a:pt x="3416" y="2964"/>
                      <a:pt x="3432" y="2840"/>
                    </a:cubicBezTo>
                    <a:cubicBezTo>
                      <a:pt x="3424" y="2668"/>
                      <a:pt x="3358" y="2503"/>
                      <a:pt x="3243" y="2371"/>
                    </a:cubicBezTo>
                    <a:cubicBezTo>
                      <a:pt x="3268" y="2355"/>
                      <a:pt x="3292" y="2330"/>
                      <a:pt x="3309" y="2305"/>
                    </a:cubicBezTo>
                    <a:cubicBezTo>
                      <a:pt x="3350" y="2223"/>
                      <a:pt x="3367" y="2133"/>
                      <a:pt x="3358" y="2042"/>
                    </a:cubicBezTo>
                    <a:cubicBezTo>
                      <a:pt x="3367" y="1878"/>
                      <a:pt x="3342" y="1721"/>
                      <a:pt x="3284" y="1573"/>
                    </a:cubicBezTo>
                    <a:cubicBezTo>
                      <a:pt x="3218" y="1417"/>
                      <a:pt x="3111" y="1285"/>
                      <a:pt x="2963" y="1194"/>
                    </a:cubicBezTo>
                    <a:cubicBezTo>
                      <a:pt x="2881" y="1145"/>
                      <a:pt x="2799" y="1120"/>
                      <a:pt x="2716" y="1104"/>
                    </a:cubicBezTo>
                    <a:cubicBezTo>
                      <a:pt x="2689" y="1098"/>
                      <a:pt x="2662" y="1096"/>
                      <a:pt x="2634" y="1096"/>
                    </a:cubicBezTo>
                    <a:cubicBezTo>
                      <a:pt x="2579" y="1096"/>
                      <a:pt x="2524" y="1107"/>
                      <a:pt x="2469" y="1129"/>
                    </a:cubicBezTo>
                    <a:cubicBezTo>
                      <a:pt x="2461" y="709"/>
                      <a:pt x="2288" y="306"/>
                      <a:pt x="1893" y="108"/>
                    </a:cubicBezTo>
                    <a:cubicBezTo>
                      <a:pt x="1743" y="34"/>
                      <a:pt x="1586" y="0"/>
                      <a:pt x="14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20"/>
              <p:cNvSpPr/>
              <p:nvPr/>
            </p:nvSpPr>
            <p:spPr>
              <a:xfrm rot="-316228">
                <a:off x="-1430111" y="2157719"/>
                <a:ext cx="123304" cy="161910"/>
              </a:xfrm>
              <a:custGeom>
                <a:rect b="b" l="l" r="r" t="t"/>
                <a:pathLst>
                  <a:path extrusionOk="0" h="2244" w="1709">
                    <a:moveTo>
                      <a:pt x="28" y="0"/>
                    </a:moveTo>
                    <a:cubicBezTo>
                      <a:pt x="14" y="0"/>
                      <a:pt x="0" y="11"/>
                      <a:pt x="5" y="29"/>
                    </a:cubicBezTo>
                    <a:cubicBezTo>
                      <a:pt x="29" y="120"/>
                      <a:pt x="87" y="202"/>
                      <a:pt x="169" y="252"/>
                    </a:cubicBezTo>
                    <a:cubicBezTo>
                      <a:pt x="252" y="301"/>
                      <a:pt x="334" y="334"/>
                      <a:pt x="424" y="359"/>
                    </a:cubicBezTo>
                    <a:cubicBezTo>
                      <a:pt x="540" y="392"/>
                      <a:pt x="655" y="424"/>
                      <a:pt x="770" y="466"/>
                    </a:cubicBezTo>
                    <a:cubicBezTo>
                      <a:pt x="976" y="531"/>
                      <a:pt x="1182" y="597"/>
                      <a:pt x="1387" y="647"/>
                    </a:cubicBezTo>
                    <a:cubicBezTo>
                      <a:pt x="1264" y="902"/>
                      <a:pt x="1239" y="1182"/>
                      <a:pt x="1322" y="1453"/>
                    </a:cubicBezTo>
                    <a:cubicBezTo>
                      <a:pt x="1396" y="1725"/>
                      <a:pt x="1511" y="1980"/>
                      <a:pt x="1659" y="2227"/>
                    </a:cubicBezTo>
                    <a:cubicBezTo>
                      <a:pt x="1659" y="2235"/>
                      <a:pt x="1667" y="2243"/>
                      <a:pt x="1684" y="2243"/>
                    </a:cubicBezTo>
                    <a:cubicBezTo>
                      <a:pt x="1684" y="2243"/>
                      <a:pt x="1692" y="2235"/>
                      <a:pt x="1692" y="2235"/>
                    </a:cubicBezTo>
                    <a:cubicBezTo>
                      <a:pt x="1708" y="2227"/>
                      <a:pt x="1708" y="2210"/>
                      <a:pt x="1708" y="2202"/>
                    </a:cubicBezTo>
                    <a:cubicBezTo>
                      <a:pt x="1560" y="1963"/>
                      <a:pt x="1445" y="1708"/>
                      <a:pt x="1371" y="1437"/>
                    </a:cubicBezTo>
                    <a:cubicBezTo>
                      <a:pt x="1297" y="1173"/>
                      <a:pt x="1322" y="885"/>
                      <a:pt x="1453" y="647"/>
                    </a:cubicBezTo>
                    <a:lnTo>
                      <a:pt x="1470" y="614"/>
                    </a:lnTo>
                    <a:lnTo>
                      <a:pt x="1437" y="605"/>
                    </a:lnTo>
                    <a:cubicBezTo>
                      <a:pt x="1215" y="548"/>
                      <a:pt x="1001" y="482"/>
                      <a:pt x="787" y="416"/>
                    </a:cubicBezTo>
                    <a:lnTo>
                      <a:pt x="441" y="301"/>
                    </a:lnTo>
                    <a:cubicBezTo>
                      <a:pt x="359" y="285"/>
                      <a:pt x="276" y="252"/>
                      <a:pt x="202" y="210"/>
                    </a:cubicBezTo>
                    <a:cubicBezTo>
                      <a:pt x="128" y="169"/>
                      <a:pt x="79" y="95"/>
                      <a:pt x="54" y="21"/>
                    </a:cubicBezTo>
                    <a:cubicBezTo>
                      <a:pt x="51" y="7"/>
                      <a:pt x="39" y="0"/>
                      <a:pt x="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20"/>
              <p:cNvSpPr/>
              <p:nvPr/>
            </p:nvSpPr>
            <p:spPr>
              <a:xfrm rot="-316228">
                <a:off x="-1413805" y="2200591"/>
                <a:ext cx="88167" cy="62123"/>
              </a:xfrm>
              <a:custGeom>
                <a:rect b="b" l="l" r="r" t="t"/>
                <a:pathLst>
                  <a:path extrusionOk="0" h="861" w="1222">
                    <a:moveTo>
                      <a:pt x="1190" y="1"/>
                    </a:moveTo>
                    <a:cubicBezTo>
                      <a:pt x="1186" y="1"/>
                      <a:pt x="1182" y="2"/>
                      <a:pt x="1177" y="4"/>
                    </a:cubicBezTo>
                    <a:cubicBezTo>
                      <a:pt x="733" y="177"/>
                      <a:pt x="329" y="449"/>
                      <a:pt x="17" y="819"/>
                    </a:cubicBezTo>
                    <a:cubicBezTo>
                      <a:pt x="0" y="835"/>
                      <a:pt x="17" y="860"/>
                      <a:pt x="33" y="860"/>
                    </a:cubicBezTo>
                    <a:cubicBezTo>
                      <a:pt x="41" y="860"/>
                      <a:pt x="50" y="852"/>
                      <a:pt x="58" y="852"/>
                    </a:cubicBezTo>
                    <a:cubicBezTo>
                      <a:pt x="362" y="490"/>
                      <a:pt x="757" y="218"/>
                      <a:pt x="1194" y="54"/>
                    </a:cubicBezTo>
                    <a:cubicBezTo>
                      <a:pt x="1222" y="39"/>
                      <a:pt x="1214" y="1"/>
                      <a:pt x="11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20"/>
              <p:cNvSpPr/>
              <p:nvPr/>
            </p:nvSpPr>
            <p:spPr>
              <a:xfrm rot="-316228">
                <a:off x="-1385850" y="2141839"/>
                <a:ext cx="75469" cy="153252"/>
              </a:xfrm>
              <a:custGeom>
                <a:rect b="b" l="l" r="r" t="t"/>
                <a:pathLst>
                  <a:path extrusionOk="0" h="2124" w="1046">
                    <a:moveTo>
                      <a:pt x="0" y="0"/>
                    </a:moveTo>
                    <a:cubicBezTo>
                      <a:pt x="83" y="412"/>
                      <a:pt x="363" y="749"/>
                      <a:pt x="749" y="914"/>
                    </a:cubicBezTo>
                    <a:cubicBezTo>
                      <a:pt x="544" y="1333"/>
                      <a:pt x="659" y="1835"/>
                      <a:pt x="1029" y="2123"/>
                    </a:cubicBezTo>
                    <a:lnTo>
                      <a:pt x="1046" y="2107"/>
                    </a:lnTo>
                    <a:cubicBezTo>
                      <a:pt x="675" y="1827"/>
                      <a:pt x="568" y="1325"/>
                      <a:pt x="774" y="922"/>
                    </a:cubicBezTo>
                    <a:lnTo>
                      <a:pt x="782" y="905"/>
                    </a:lnTo>
                    <a:lnTo>
                      <a:pt x="774" y="905"/>
                    </a:lnTo>
                    <a:cubicBezTo>
                      <a:pt x="387" y="741"/>
                      <a:pt x="107" y="403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20"/>
              <p:cNvSpPr/>
              <p:nvPr/>
            </p:nvSpPr>
            <p:spPr>
              <a:xfrm rot="-316228">
                <a:off x="-1358111" y="2205011"/>
                <a:ext cx="29149" cy="74317"/>
              </a:xfrm>
              <a:custGeom>
                <a:rect b="b" l="l" r="r" t="t"/>
                <a:pathLst>
                  <a:path extrusionOk="0" h="1030" w="404">
                    <a:moveTo>
                      <a:pt x="404" y="1"/>
                    </a:moveTo>
                    <a:cubicBezTo>
                      <a:pt x="321" y="1"/>
                      <a:pt x="272" y="75"/>
                      <a:pt x="231" y="149"/>
                    </a:cubicBezTo>
                    <a:cubicBezTo>
                      <a:pt x="140" y="281"/>
                      <a:pt x="83" y="429"/>
                      <a:pt x="41" y="585"/>
                    </a:cubicBezTo>
                    <a:cubicBezTo>
                      <a:pt x="0" y="741"/>
                      <a:pt x="41" y="906"/>
                      <a:pt x="140" y="1029"/>
                    </a:cubicBezTo>
                    <a:lnTo>
                      <a:pt x="165" y="1013"/>
                    </a:lnTo>
                    <a:cubicBezTo>
                      <a:pt x="66" y="898"/>
                      <a:pt x="33" y="733"/>
                      <a:pt x="74" y="585"/>
                    </a:cubicBezTo>
                    <a:cubicBezTo>
                      <a:pt x="107" y="437"/>
                      <a:pt x="165" y="297"/>
                      <a:pt x="247" y="165"/>
                    </a:cubicBezTo>
                    <a:cubicBezTo>
                      <a:pt x="288" y="100"/>
                      <a:pt x="338" y="25"/>
                      <a:pt x="404" y="25"/>
                    </a:cubicBezTo>
                    <a:lnTo>
                      <a:pt x="4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20"/>
              <p:cNvSpPr/>
              <p:nvPr/>
            </p:nvSpPr>
            <p:spPr>
              <a:xfrm rot="-316228">
                <a:off x="-1393287" y="2181739"/>
                <a:ext cx="60029" cy="29150"/>
              </a:xfrm>
              <a:custGeom>
                <a:rect b="b" l="l" r="r" t="t"/>
                <a:pathLst>
                  <a:path extrusionOk="0" h="404" w="832">
                    <a:moveTo>
                      <a:pt x="17" y="0"/>
                    </a:moveTo>
                    <a:lnTo>
                      <a:pt x="0" y="8"/>
                    </a:lnTo>
                    <a:cubicBezTo>
                      <a:pt x="116" y="255"/>
                      <a:pt x="354" y="403"/>
                      <a:pt x="626" y="403"/>
                    </a:cubicBezTo>
                    <a:cubicBezTo>
                      <a:pt x="692" y="403"/>
                      <a:pt x="766" y="395"/>
                      <a:pt x="832" y="370"/>
                    </a:cubicBezTo>
                    <a:lnTo>
                      <a:pt x="823" y="346"/>
                    </a:lnTo>
                    <a:cubicBezTo>
                      <a:pt x="756" y="366"/>
                      <a:pt x="689" y="376"/>
                      <a:pt x="622" y="376"/>
                    </a:cubicBezTo>
                    <a:cubicBezTo>
                      <a:pt x="370" y="376"/>
                      <a:pt x="134" y="235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20"/>
              <p:cNvSpPr/>
              <p:nvPr/>
            </p:nvSpPr>
            <p:spPr>
              <a:xfrm rot="-316228">
                <a:off x="-1381297" y="2207389"/>
                <a:ext cx="50505" cy="70132"/>
              </a:xfrm>
              <a:custGeom>
                <a:rect b="b" l="l" r="r" t="t"/>
                <a:pathLst>
                  <a:path extrusionOk="0" h="972" w="700">
                    <a:moveTo>
                      <a:pt x="700" y="0"/>
                    </a:moveTo>
                    <a:cubicBezTo>
                      <a:pt x="255" y="83"/>
                      <a:pt x="0" y="552"/>
                      <a:pt x="165" y="971"/>
                    </a:cubicBezTo>
                    <a:lnTo>
                      <a:pt x="190" y="963"/>
                    </a:lnTo>
                    <a:cubicBezTo>
                      <a:pt x="33" y="560"/>
                      <a:pt x="272" y="107"/>
                      <a:pt x="700" y="25"/>
                    </a:cubicBezTo>
                    <a:lnTo>
                      <a:pt x="7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20"/>
              <p:cNvSpPr/>
              <p:nvPr/>
            </p:nvSpPr>
            <p:spPr>
              <a:xfrm rot="-316228">
                <a:off x="-1433502" y="2208015"/>
                <a:ext cx="99784" cy="20275"/>
              </a:xfrm>
              <a:custGeom>
                <a:rect b="b" l="l" r="r" t="t"/>
                <a:pathLst>
                  <a:path extrusionOk="0" h="281" w="1383">
                    <a:moveTo>
                      <a:pt x="1366" y="1"/>
                    </a:moveTo>
                    <a:cubicBezTo>
                      <a:pt x="1177" y="157"/>
                      <a:pt x="938" y="247"/>
                      <a:pt x="691" y="256"/>
                    </a:cubicBezTo>
                    <a:cubicBezTo>
                      <a:pt x="444" y="247"/>
                      <a:pt x="206" y="165"/>
                      <a:pt x="17" y="17"/>
                    </a:cubicBezTo>
                    <a:lnTo>
                      <a:pt x="0" y="33"/>
                    </a:lnTo>
                    <a:cubicBezTo>
                      <a:pt x="198" y="190"/>
                      <a:pt x="436" y="280"/>
                      <a:pt x="691" y="280"/>
                    </a:cubicBezTo>
                    <a:lnTo>
                      <a:pt x="691" y="272"/>
                    </a:lnTo>
                    <a:cubicBezTo>
                      <a:pt x="946" y="272"/>
                      <a:pt x="1193" y="182"/>
                      <a:pt x="1383" y="17"/>
                    </a:cubicBezTo>
                    <a:lnTo>
                      <a:pt x="13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20"/>
              <p:cNvSpPr/>
              <p:nvPr/>
            </p:nvSpPr>
            <p:spPr>
              <a:xfrm rot="-316228">
                <a:off x="-1440647" y="2208065"/>
                <a:ext cx="15224" cy="12122"/>
              </a:xfrm>
              <a:custGeom>
                <a:rect b="b" l="l" r="r" t="t"/>
                <a:pathLst>
                  <a:path extrusionOk="0" h="168" w="211">
                    <a:moveTo>
                      <a:pt x="101" y="0"/>
                    </a:moveTo>
                    <a:cubicBezTo>
                      <a:pt x="93" y="0"/>
                      <a:pt x="84" y="2"/>
                      <a:pt x="75" y="5"/>
                    </a:cubicBezTo>
                    <a:cubicBezTo>
                      <a:pt x="1" y="30"/>
                      <a:pt x="1" y="128"/>
                      <a:pt x="66" y="161"/>
                    </a:cubicBezTo>
                    <a:cubicBezTo>
                      <a:pt x="77" y="166"/>
                      <a:pt x="88" y="168"/>
                      <a:pt x="99" y="168"/>
                    </a:cubicBezTo>
                    <a:cubicBezTo>
                      <a:pt x="131" y="168"/>
                      <a:pt x="163" y="151"/>
                      <a:pt x="182" y="120"/>
                    </a:cubicBezTo>
                    <a:cubicBezTo>
                      <a:pt x="210" y="63"/>
                      <a:pt x="159" y="0"/>
                      <a:pt x="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20"/>
              <p:cNvSpPr/>
              <p:nvPr/>
            </p:nvSpPr>
            <p:spPr>
              <a:xfrm rot="-316228">
                <a:off x="-1397980" y="2141331"/>
                <a:ext cx="13059" cy="10390"/>
              </a:xfrm>
              <a:custGeom>
                <a:rect b="b" l="l" r="r" t="t"/>
                <a:pathLst>
                  <a:path extrusionOk="0" h="144" w="181">
                    <a:moveTo>
                      <a:pt x="85" y="1"/>
                    </a:moveTo>
                    <a:cubicBezTo>
                      <a:pt x="58" y="1"/>
                      <a:pt x="31" y="15"/>
                      <a:pt x="17" y="50"/>
                    </a:cubicBezTo>
                    <a:cubicBezTo>
                      <a:pt x="1" y="104"/>
                      <a:pt x="45" y="144"/>
                      <a:pt x="89" y="144"/>
                    </a:cubicBezTo>
                    <a:cubicBezTo>
                      <a:pt x="112" y="144"/>
                      <a:pt x="134" y="133"/>
                      <a:pt x="149" y="108"/>
                    </a:cubicBezTo>
                    <a:cubicBezTo>
                      <a:pt x="180" y="49"/>
                      <a:pt x="133" y="1"/>
                      <a:pt x="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20"/>
              <p:cNvSpPr/>
              <p:nvPr/>
            </p:nvSpPr>
            <p:spPr>
              <a:xfrm rot="-316228">
                <a:off x="-1400933" y="2180006"/>
                <a:ext cx="13059" cy="10390"/>
              </a:xfrm>
              <a:custGeom>
                <a:rect b="b" l="l" r="r" t="t"/>
                <a:pathLst>
                  <a:path extrusionOk="0" h="144" w="181">
                    <a:moveTo>
                      <a:pt x="102" y="0"/>
                    </a:moveTo>
                    <a:cubicBezTo>
                      <a:pt x="31" y="0"/>
                      <a:pt x="0" y="101"/>
                      <a:pt x="66" y="137"/>
                    </a:cubicBezTo>
                    <a:cubicBezTo>
                      <a:pt x="77" y="142"/>
                      <a:pt x="88" y="144"/>
                      <a:pt x="98" y="144"/>
                    </a:cubicBezTo>
                    <a:cubicBezTo>
                      <a:pt x="127" y="144"/>
                      <a:pt x="152" y="128"/>
                      <a:pt x="164" y="104"/>
                    </a:cubicBezTo>
                    <a:cubicBezTo>
                      <a:pt x="181" y="63"/>
                      <a:pt x="164" y="22"/>
                      <a:pt x="132" y="6"/>
                    </a:cubicBezTo>
                    <a:cubicBezTo>
                      <a:pt x="121" y="2"/>
                      <a:pt x="111" y="0"/>
                      <a:pt x="10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20"/>
              <p:cNvSpPr/>
              <p:nvPr/>
            </p:nvSpPr>
            <p:spPr>
              <a:xfrm rot="-316228">
                <a:off x="-1371953" y="2272525"/>
                <a:ext cx="13420" cy="10606"/>
              </a:xfrm>
              <a:custGeom>
                <a:rect b="b" l="l" r="r" t="t"/>
                <a:pathLst>
                  <a:path extrusionOk="0" h="147" w="186">
                    <a:moveTo>
                      <a:pt x="90" y="0"/>
                    </a:moveTo>
                    <a:cubicBezTo>
                      <a:pt x="64" y="0"/>
                      <a:pt x="37" y="15"/>
                      <a:pt x="22" y="49"/>
                    </a:cubicBezTo>
                    <a:cubicBezTo>
                      <a:pt x="1" y="104"/>
                      <a:pt x="47" y="147"/>
                      <a:pt x="92" y="147"/>
                    </a:cubicBezTo>
                    <a:cubicBezTo>
                      <a:pt x="116" y="147"/>
                      <a:pt x="140" y="135"/>
                      <a:pt x="154" y="107"/>
                    </a:cubicBezTo>
                    <a:cubicBezTo>
                      <a:pt x="186" y="48"/>
                      <a:pt x="139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20"/>
              <p:cNvSpPr/>
              <p:nvPr/>
            </p:nvSpPr>
            <p:spPr>
              <a:xfrm rot="-316228">
                <a:off x="-1349781" y="2271777"/>
                <a:ext cx="13564" cy="10534"/>
              </a:xfrm>
              <a:custGeom>
                <a:rect b="b" l="l" r="r" t="t"/>
                <a:pathLst>
                  <a:path extrusionOk="0" h="146" w="188">
                    <a:moveTo>
                      <a:pt x="91" y="0"/>
                    </a:moveTo>
                    <a:cubicBezTo>
                      <a:pt x="66" y="0"/>
                      <a:pt x="42" y="12"/>
                      <a:pt x="28" y="40"/>
                    </a:cubicBezTo>
                    <a:cubicBezTo>
                      <a:pt x="1" y="100"/>
                      <a:pt x="49" y="145"/>
                      <a:pt x="97" y="145"/>
                    </a:cubicBezTo>
                    <a:cubicBezTo>
                      <a:pt x="122" y="145"/>
                      <a:pt x="146" y="133"/>
                      <a:pt x="160" y="105"/>
                    </a:cubicBezTo>
                    <a:cubicBezTo>
                      <a:pt x="187" y="46"/>
                      <a:pt x="138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20"/>
              <p:cNvSpPr/>
              <p:nvPr/>
            </p:nvSpPr>
            <p:spPr>
              <a:xfrm rot="-316228">
                <a:off x="-1315006" y="2284312"/>
                <a:ext cx="13131" cy="10534"/>
              </a:xfrm>
              <a:custGeom>
                <a:rect b="b" l="l" r="r" t="t"/>
                <a:pathLst>
                  <a:path extrusionOk="0" h="146" w="182">
                    <a:moveTo>
                      <a:pt x="92" y="1"/>
                    </a:moveTo>
                    <a:cubicBezTo>
                      <a:pt x="69" y="1"/>
                      <a:pt x="47" y="12"/>
                      <a:pt x="33" y="37"/>
                    </a:cubicBezTo>
                    <a:cubicBezTo>
                      <a:pt x="0" y="97"/>
                      <a:pt x="51" y="146"/>
                      <a:pt x="101" y="146"/>
                    </a:cubicBezTo>
                    <a:cubicBezTo>
                      <a:pt x="126" y="146"/>
                      <a:pt x="151" y="133"/>
                      <a:pt x="165" y="102"/>
                    </a:cubicBezTo>
                    <a:cubicBezTo>
                      <a:pt x="181" y="43"/>
                      <a:pt x="136" y="1"/>
                      <a:pt x="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3" name="Google Shape;1863;p20"/>
            <p:cNvGrpSpPr/>
            <p:nvPr/>
          </p:nvGrpSpPr>
          <p:grpSpPr>
            <a:xfrm>
              <a:off x="2223771" y="1561836"/>
              <a:ext cx="264676" cy="275381"/>
              <a:chOff x="-646029" y="2997798"/>
              <a:chExt cx="264676" cy="275381"/>
            </a:xfrm>
          </p:grpSpPr>
          <p:sp>
            <p:nvSpPr>
              <p:cNvPr id="1864" name="Google Shape;1864;p20"/>
              <p:cNvSpPr/>
              <p:nvPr/>
            </p:nvSpPr>
            <p:spPr>
              <a:xfrm rot="-316228">
                <a:off x="-634867" y="3008392"/>
                <a:ext cx="242352" cy="254193"/>
              </a:xfrm>
              <a:custGeom>
                <a:rect b="b" l="l" r="r" t="t"/>
                <a:pathLst>
                  <a:path extrusionOk="0" h="3523" w="3359">
                    <a:moveTo>
                      <a:pt x="1915" y="0"/>
                    </a:moveTo>
                    <a:cubicBezTo>
                      <a:pt x="1660" y="0"/>
                      <a:pt x="1430" y="155"/>
                      <a:pt x="1334" y="395"/>
                    </a:cubicBezTo>
                    <a:cubicBezTo>
                      <a:pt x="1318" y="394"/>
                      <a:pt x="1302" y="393"/>
                      <a:pt x="1286" y="393"/>
                    </a:cubicBezTo>
                    <a:cubicBezTo>
                      <a:pt x="1115" y="393"/>
                      <a:pt x="954" y="474"/>
                      <a:pt x="849" y="618"/>
                    </a:cubicBezTo>
                    <a:cubicBezTo>
                      <a:pt x="750" y="749"/>
                      <a:pt x="717" y="922"/>
                      <a:pt x="758" y="1087"/>
                    </a:cubicBezTo>
                    <a:cubicBezTo>
                      <a:pt x="371" y="1268"/>
                      <a:pt x="100" y="1630"/>
                      <a:pt x="34" y="2050"/>
                    </a:cubicBezTo>
                    <a:cubicBezTo>
                      <a:pt x="1" y="2288"/>
                      <a:pt x="100" y="2527"/>
                      <a:pt x="289" y="2675"/>
                    </a:cubicBezTo>
                    <a:cubicBezTo>
                      <a:pt x="421" y="2766"/>
                      <a:pt x="569" y="2823"/>
                      <a:pt x="725" y="2848"/>
                    </a:cubicBezTo>
                    <a:cubicBezTo>
                      <a:pt x="717" y="3218"/>
                      <a:pt x="1021" y="3523"/>
                      <a:pt x="1383" y="3523"/>
                    </a:cubicBezTo>
                    <a:cubicBezTo>
                      <a:pt x="1754" y="3506"/>
                      <a:pt x="2058" y="3226"/>
                      <a:pt x="2108" y="2864"/>
                    </a:cubicBezTo>
                    <a:cubicBezTo>
                      <a:pt x="2156" y="2874"/>
                      <a:pt x="2204" y="2878"/>
                      <a:pt x="2252" y="2878"/>
                    </a:cubicBezTo>
                    <a:cubicBezTo>
                      <a:pt x="2500" y="2878"/>
                      <a:pt x="2737" y="2757"/>
                      <a:pt x="2881" y="2543"/>
                    </a:cubicBezTo>
                    <a:cubicBezTo>
                      <a:pt x="3079" y="2239"/>
                      <a:pt x="3013" y="1836"/>
                      <a:pt x="2807" y="1556"/>
                    </a:cubicBezTo>
                    <a:cubicBezTo>
                      <a:pt x="3062" y="1375"/>
                      <a:pt x="3359" y="1070"/>
                      <a:pt x="3202" y="749"/>
                    </a:cubicBezTo>
                    <a:cubicBezTo>
                      <a:pt x="3094" y="538"/>
                      <a:pt x="2901" y="469"/>
                      <a:pt x="2695" y="469"/>
                    </a:cubicBezTo>
                    <a:cubicBezTo>
                      <a:pt x="2604" y="469"/>
                      <a:pt x="2511" y="482"/>
                      <a:pt x="2420" y="502"/>
                    </a:cubicBezTo>
                    <a:cubicBezTo>
                      <a:pt x="2387" y="239"/>
                      <a:pt x="2190" y="42"/>
                      <a:pt x="1935" y="0"/>
                    </a:cubicBezTo>
                    <a:cubicBezTo>
                      <a:pt x="1928" y="0"/>
                      <a:pt x="1922" y="0"/>
                      <a:pt x="19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20"/>
              <p:cNvSpPr/>
              <p:nvPr/>
            </p:nvSpPr>
            <p:spPr>
              <a:xfrm rot="-316228">
                <a:off x="-580099" y="3144746"/>
                <a:ext cx="102670" cy="72513"/>
              </a:xfrm>
              <a:custGeom>
                <a:rect b="b" l="l" r="r" t="t"/>
                <a:pathLst>
                  <a:path extrusionOk="0" h="1005" w="1423">
                    <a:moveTo>
                      <a:pt x="978" y="1"/>
                    </a:moveTo>
                    <a:lnTo>
                      <a:pt x="961" y="58"/>
                    </a:lnTo>
                    <a:cubicBezTo>
                      <a:pt x="838" y="494"/>
                      <a:pt x="476" y="823"/>
                      <a:pt x="31" y="914"/>
                    </a:cubicBezTo>
                    <a:cubicBezTo>
                      <a:pt x="1" y="922"/>
                      <a:pt x="13" y="964"/>
                      <a:pt x="41" y="964"/>
                    </a:cubicBezTo>
                    <a:cubicBezTo>
                      <a:pt x="43" y="964"/>
                      <a:pt x="45" y="964"/>
                      <a:pt x="48" y="963"/>
                    </a:cubicBezTo>
                    <a:cubicBezTo>
                      <a:pt x="484" y="873"/>
                      <a:pt x="846" y="560"/>
                      <a:pt x="994" y="132"/>
                    </a:cubicBezTo>
                    <a:cubicBezTo>
                      <a:pt x="1142" y="404"/>
                      <a:pt x="1274" y="692"/>
                      <a:pt x="1373" y="988"/>
                    </a:cubicBezTo>
                    <a:cubicBezTo>
                      <a:pt x="1381" y="996"/>
                      <a:pt x="1389" y="1005"/>
                      <a:pt x="1397" y="1005"/>
                    </a:cubicBezTo>
                    <a:lnTo>
                      <a:pt x="1406" y="1005"/>
                    </a:lnTo>
                    <a:cubicBezTo>
                      <a:pt x="1414" y="996"/>
                      <a:pt x="1422" y="980"/>
                      <a:pt x="1422" y="972"/>
                    </a:cubicBezTo>
                    <a:cubicBezTo>
                      <a:pt x="1315" y="651"/>
                      <a:pt x="1175" y="346"/>
                      <a:pt x="1011" y="50"/>
                    </a:cubicBezTo>
                    <a:lnTo>
                      <a:pt x="9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20"/>
              <p:cNvSpPr/>
              <p:nvPr/>
            </p:nvSpPr>
            <p:spPr>
              <a:xfrm rot="-316228">
                <a:off x="-513533" y="3113461"/>
                <a:ext cx="77273" cy="32108"/>
              </a:xfrm>
              <a:custGeom>
                <a:rect b="b" l="l" r="r" t="t"/>
                <a:pathLst>
                  <a:path extrusionOk="0" h="445" w="1071">
                    <a:moveTo>
                      <a:pt x="1046" y="0"/>
                    </a:moveTo>
                    <a:cubicBezTo>
                      <a:pt x="676" y="58"/>
                      <a:pt x="322" y="190"/>
                      <a:pt x="17" y="395"/>
                    </a:cubicBezTo>
                    <a:cubicBezTo>
                      <a:pt x="1" y="404"/>
                      <a:pt x="1" y="420"/>
                      <a:pt x="9" y="428"/>
                    </a:cubicBezTo>
                    <a:cubicBezTo>
                      <a:pt x="9" y="437"/>
                      <a:pt x="17" y="437"/>
                      <a:pt x="26" y="445"/>
                    </a:cubicBezTo>
                    <a:cubicBezTo>
                      <a:pt x="34" y="445"/>
                      <a:pt x="42" y="437"/>
                      <a:pt x="50" y="437"/>
                    </a:cubicBezTo>
                    <a:cubicBezTo>
                      <a:pt x="347" y="231"/>
                      <a:pt x="692" y="107"/>
                      <a:pt x="1046" y="50"/>
                    </a:cubicBezTo>
                    <a:cubicBezTo>
                      <a:pt x="1063" y="50"/>
                      <a:pt x="1071" y="42"/>
                      <a:pt x="1071" y="25"/>
                    </a:cubicBezTo>
                    <a:cubicBezTo>
                      <a:pt x="1071" y="9"/>
                      <a:pt x="1054" y="0"/>
                      <a:pt x="10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20"/>
              <p:cNvSpPr/>
              <p:nvPr/>
            </p:nvSpPr>
            <p:spPr>
              <a:xfrm rot="-316228">
                <a:off x="-570917" y="3089764"/>
                <a:ext cx="60029" cy="63061"/>
              </a:xfrm>
              <a:custGeom>
                <a:rect b="b" l="l" r="r" t="t"/>
                <a:pathLst>
                  <a:path extrusionOk="0" h="874" w="832">
                    <a:moveTo>
                      <a:pt x="33" y="1"/>
                    </a:moveTo>
                    <a:cubicBezTo>
                      <a:pt x="17" y="1"/>
                      <a:pt x="8" y="9"/>
                      <a:pt x="8" y="26"/>
                    </a:cubicBezTo>
                    <a:cubicBezTo>
                      <a:pt x="0" y="34"/>
                      <a:pt x="17" y="50"/>
                      <a:pt x="25" y="50"/>
                    </a:cubicBezTo>
                    <a:cubicBezTo>
                      <a:pt x="436" y="91"/>
                      <a:pt x="757" y="429"/>
                      <a:pt x="774" y="849"/>
                    </a:cubicBezTo>
                    <a:cubicBezTo>
                      <a:pt x="774" y="857"/>
                      <a:pt x="790" y="873"/>
                      <a:pt x="807" y="873"/>
                    </a:cubicBezTo>
                    <a:cubicBezTo>
                      <a:pt x="815" y="865"/>
                      <a:pt x="831" y="857"/>
                      <a:pt x="831" y="840"/>
                    </a:cubicBezTo>
                    <a:cubicBezTo>
                      <a:pt x="807" y="404"/>
                      <a:pt x="469" y="42"/>
                      <a:pt x="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20"/>
              <p:cNvSpPr/>
              <p:nvPr/>
            </p:nvSpPr>
            <p:spPr>
              <a:xfrm rot="-316228">
                <a:off x="-531882" y="3039128"/>
                <a:ext cx="38672" cy="106786"/>
              </a:xfrm>
              <a:custGeom>
                <a:rect b="b" l="l" r="r" t="t"/>
                <a:pathLst>
                  <a:path extrusionOk="0" h="1480" w="536">
                    <a:moveTo>
                      <a:pt x="33" y="0"/>
                    </a:moveTo>
                    <a:cubicBezTo>
                      <a:pt x="27" y="0"/>
                      <a:pt x="21" y="2"/>
                      <a:pt x="17" y="7"/>
                    </a:cubicBezTo>
                    <a:cubicBezTo>
                      <a:pt x="0" y="15"/>
                      <a:pt x="0" y="31"/>
                      <a:pt x="17" y="40"/>
                    </a:cubicBezTo>
                    <a:cubicBezTo>
                      <a:pt x="395" y="410"/>
                      <a:pt x="478" y="986"/>
                      <a:pt x="206" y="1439"/>
                    </a:cubicBezTo>
                    <a:cubicBezTo>
                      <a:pt x="198" y="1455"/>
                      <a:pt x="206" y="1471"/>
                      <a:pt x="214" y="1480"/>
                    </a:cubicBezTo>
                    <a:lnTo>
                      <a:pt x="231" y="1480"/>
                    </a:lnTo>
                    <a:cubicBezTo>
                      <a:pt x="239" y="1480"/>
                      <a:pt x="247" y="1480"/>
                      <a:pt x="255" y="1471"/>
                    </a:cubicBezTo>
                    <a:cubicBezTo>
                      <a:pt x="535" y="994"/>
                      <a:pt x="453" y="385"/>
                      <a:pt x="50" y="7"/>
                    </a:cubicBezTo>
                    <a:cubicBezTo>
                      <a:pt x="45" y="2"/>
                      <a:pt x="39" y="0"/>
                      <a:pt x="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20"/>
              <p:cNvSpPr/>
              <p:nvPr/>
            </p:nvSpPr>
            <p:spPr>
              <a:xfrm rot="-316228">
                <a:off x="-515736" y="3047252"/>
                <a:ext cx="58874" cy="90912"/>
              </a:xfrm>
              <a:custGeom>
                <a:rect b="b" l="l" r="r" t="t"/>
                <a:pathLst>
                  <a:path extrusionOk="0" h="1260" w="816">
                    <a:moveTo>
                      <a:pt x="799" y="0"/>
                    </a:moveTo>
                    <a:cubicBezTo>
                      <a:pt x="782" y="0"/>
                      <a:pt x="766" y="9"/>
                      <a:pt x="766" y="17"/>
                    </a:cubicBezTo>
                    <a:cubicBezTo>
                      <a:pt x="659" y="494"/>
                      <a:pt x="395" y="914"/>
                      <a:pt x="9" y="1218"/>
                    </a:cubicBezTo>
                    <a:cubicBezTo>
                      <a:pt x="0" y="1227"/>
                      <a:pt x="0" y="1243"/>
                      <a:pt x="9" y="1251"/>
                    </a:cubicBezTo>
                    <a:cubicBezTo>
                      <a:pt x="17" y="1260"/>
                      <a:pt x="25" y="1260"/>
                      <a:pt x="33" y="1260"/>
                    </a:cubicBezTo>
                    <a:lnTo>
                      <a:pt x="42" y="1260"/>
                    </a:lnTo>
                    <a:cubicBezTo>
                      <a:pt x="437" y="947"/>
                      <a:pt x="708" y="519"/>
                      <a:pt x="815" y="33"/>
                    </a:cubicBezTo>
                    <a:cubicBezTo>
                      <a:pt x="815" y="17"/>
                      <a:pt x="807" y="0"/>
                      <a:pt x="7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20"/>
              <p:cNvSpPr/>
              <p:nvPr/>
            </p:nvSpPr>
            <p:spPr>
              <a:xfrm rot="-316228">
                <a:off x="-543503" y="3075192"/>
                <a:ext cx="53463" cy="118186"/>
              </a:xfrm>
              <a:custGeom>
                <a:rect b="b" l="l" r="r" t="t"/>
                <a:pathLst>
                  <a:path extrusionOk="0" h="1638" w="741">
                    <a:moveTo>
                      <a:pt x="17" y="0"/>
                    </a:moveTo>
                    <a:lnTo>
                      <a:pt x="0" y="17"/>
                    </a:lnTo>
                    <a:cubicBezTo>
                      <a:pt x="157" y="115"/>
                      <a:pt x="297" y="247"/>
                      <a:pt x="412" y="387"/>
                    </a:cubicBezTo>
                    <a:cubicBezTo>
                      <a:pt x="527" y="535"/>
                      <a:pt x="560" y="724"/>
                      <a:pt x="510" y="905"/>
                    </a:cubicBezTo>
                    <a:lnTo>
                      <a:pt x="510" y="914"/>
                    </a:lnTo>
                    <a:cubicBezTo>
                      <a:pt x="675" y="1111"/>
                      <a:pt x="716" y="1391"/>
                      <a:pt x="609" y="1621"/>
                    </a:cubicBezTo>
                    <a:lnTo>
                      <a:pt x="634" y="1638"/>
                    </a:lnTo>
                    <a:cubicBezTo>
                      <a:pt x="741" y="1391"/>
                      <a:pt x="708" y="1111"/>
                      <a:pt x="543" y="905"/>
                    </a:cubicBezTo>
                    <a:cubicBezTo>
                      <a:pt x="593" y="724"/>
                      <a:pt x="560" y="527"/>
                      <a:pt x="436" y="370"/>
                    </a:cubicBezTo>
                    <a:cubicBezTo>
                      <a:pt x="321" y="222"/>
                      <a:pt x="173" y="99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20"/>
              <p:cNvSpPr/>
              <p:nvPr/>
            </p:nvSpPr>
            <p:spPr>
              <a:xfrm rot="-316228">
                <a:off x="-508096" y="3082895"/>
                <a:ext cx="32756" cy="57650"/>
              </a:xfrm>
              <a:custGeom>
                <a:rect b="b" l="l" r="r" t="t"/>
                <a:pathLst>
                  <a:path extrusionOk="0" h="799" w="454">
                    <a:moveTo>
                      <a:pt x="420" y="0"/>
                    </a:moveTo>
                    <a:cubicBezTo>
                      <a:pt x="429" y="313"/>
                      <a:pt x="272" y="609"/>
                      <a:pt x="1" y="774"/>
                    </a:cubicBezTo>
                    <a:lnTo>
                      <a:pt x="17" y="798"/>
                    </a:lnTo>
                    <a:cubicBezTo>
                      <a:pt x="289" y="625"/>
                      <a:pt x="453" y="321"/>
                      <a:pt x="4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20"/>
              <p:cNvSpPr/>
              <p:nvPr/>
            </p:nvSpPr>
            <p:spPr>
              <a:xfrm rot="-316228">
                <a:off x="-517292" y="3062216"/>
                <a:ext cx="21429" cy="80811"/>
              </a:xfrm>
              <a:custGeom>
                <a:rect b="b" l="l" r="r" t="t"/>
                <a:pathLst>
                  <a:path extrusionOk="0" h="1120" w="297">
                    <a:moveTo>
                      <a:pt x="25" y="1"/>
                    </a:moveTo>
                    <a:lnTo>
                      <a:pt x="1" y="17"/>
                    </a:lnTo>
                    <a:cubicBezTo>
                      <a:pt x="231" y="338"/>
                      <a:pt x="272" y="749"/>
                      <a:pt x="124" y="1112"/>
                    </a:cubicBezTo>
                    <a:lnTo>
                      <a:pt x="149" y="1120"/>
                    </a:lnTo>
                    <a:cubicBezTo>
                      <a:pt x="297" y="749"/>
                      <a:pt x="256" y="330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20"/>
              <p:cNvSpPr/>
              <p:nvPr/>
            </p:nvSpPr>
            <p:spPr>
              <a:xfrm rot="-316228">
                <a:off x="-504472" y="3133689"/>
                <a:ext cx="63636" cy="33190"/>
              </a:xfrm>
              <a:custGeom>
                <a:rect b="b" l="l" r="r" t="t"/>
                <a:pathLst>
                  <a:path extrusionOk="0" h="460" w="882">
                    <a:moveTo>
                      <a:pt x="132" y="0"/>
                    </a:moveTo>
                    <a:cubicBezTo>
                      <a:pt x="116" y="0"/>
                      <a:pt x="99" y="2"/>
                      <a:pt x="83" y="6"/>
                    </a:cubicBezTo>
                    <a:cubicBezTo>
                      <a:pt x="42" y="6"/>
                      <a:pt x="9" y="39"/>
                      <a:pt x="1" y="72"/>
                    </a:cubicBezTo>
                    <a:lnTo>
                      <a:pt x="25" y="81"/>
                    </a:lnTo>
                    <a:cubicBezTo>
                      <a:pt x="34" y="56"/>
                      <a:pt x="58" y="31"/>
                      <a:pt x="83" y="31"/>
                    </a:cubicBezTo>
                    <a:cubicBezTo>
                      <a:pt x="99" y="27"/>
                      <a:pt x="116" y="25"/>
                      <a:pt x="132" y="25"/>
                    </a:cubicBezTo>
                    <a:cubicBezTo>
                      <a:pt x="149" y="25"/>
                      <a:pt x="165" y="27"/>
                      <a:pt x="182" y="31"/>
                    </a:cubicBezTo>
                    <a:cubicBezTo>
                      <a:pt x="445" y="97"/>
                      <a:pt x="684" y="245"/>
                      <a:pt x="865" y="459"/>
                    </a:cubicBezTo>
                    <a:lnTo>
                      <a:pt x="881" y="434"/>
                    </a:lnTo>
                    <a:cubicBezTo>
                      <a:pt x="700" y="229"/>
                      <a:pt x="453" y="72"/>
                      <a:pt x="182" y="6"/>
                    </a:cubicBezTo>
                    <a:cubicBezTo>
                      <a:pt x="165" y="2"/>
                      <a:pt x="149" y="0"/>
                      <a:pt x="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20"/>
              <p:cNvSpPr/>
              <p:nvPr/>
            </p:nvSpPr>
            <p:spPr>
              <a:xfrm rot="-316228">
                <a:off x="-504977" y="3098337"/>
                <a:ext cx="52309" cy="41632"/>
              </a:xfrm>
              <a:custGeom>
                <a:rect b="b" l="l" r="r" t="t"/>
                <a:pathLst>
                  <a:path extrusionOk="0" h="577" w="725">
                    <a:moveTo>
                      <a:pt x="700" y="0"/>
                    </a:moveTo>
                    <a:cubicBezTo>
                      <a:pt x="544" y="264"/>
                      <a:pt x="297" y="461"/>
                      <a:pt x="1" y="552"/>
                    </a:cubicBezTo>
                    <a:lnTo>
                      <a:pt x="9" y="577"/>
                    </a:lnTo>
                    <a:cubicBezTo>
                      <a:pt x="305" y="478"/>
                      <a:pt x="560" y="280"/>
                      <a:pt x="725" y="17"/>
                    </a:cubicBezTo>
                    <a:lnTo>
                      <a:pt x="7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20"/>
              <p:cNvSpPr/>
              <p:nvPr/>
            </p:nvSpPr>
            <p:spPr>
              <a:xfrm rot="-316228">
                <a:off x="-569998" y="3117424"/>
                <a:ext cx="64791" cy="27418"/>
              </a:xfrm>
              <a:custGeom>
                <a:rect b="b" l="l" r="r" t="t"/>
                <a:pathLst>
                  <a:path extrusionOk="0" h="380" w="898">
                    <a:moveTo>
                      <a:pt x="0" y="1"/>
                    </a:moveTo>
                    <a:lnTo>
                      <a:pt x="0" y="25"/>
                    </a:lnTo>
                    <a:cubicBezTo>
                      <a:pt x="329" y="34"/>
                      <a:pt x="642" y="157"/>
                      <a:pt x="881" y="379"/>
                    </a:cubicBezTo>
                    <a:lnTo>
                      <a:pt x="897" y="363"/>
                    </a:lnTo>
                    <a:cubicBezTo>
                      <a:pt x="650" y="132"/>
                      <a:pt x="338" y="9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20"/>
              <p:cNvSpPr/>
              <p:nvPr/>
            </p:nvSpPr>
            <p:spPr>
              <a:xfrm rot="-316228">
                <a:off x="-574759" y="3116653"/>
                <a:ext cx="11688" cy="9885"/>
              </a:xfrm>
              <a:custGeom>
                <a:rect b="b" l="l" r="r" t="t"/>
                <a:pathLst>
                  <a:path extrusionOk="0" h="137" w="162">
                    <a:moveTo>
                      <a:pt x="84" y="0"/>
                    </a:moveTo>
                    <a:cubicBezTo>
                      <a:pt x="43" y="0"/>
                      <a:pt x="1" y="37"/>
                      <a:pt x="11" y="92"/>
                    </a:cubicBezTo>
                    <a:cubicBezTo>
                      <a:pt x="24" y="123"/>
                      <a:pt x="49" y="137"/>
                      <a:pt x="76" y="137"/>
                    </a:cubicBezTo>
                    <a:cubicBezTo>
                      <a:pt x="118" y="137"/>
                      <a:pt x="161" y="102"/>
                      <a:pt x="151" y="51"/>
                    </a:cubicBezTo>
                    <a:cubicBezTo>
                      <a:pt x="138" y="15"/>
                      <a:pt x="111" y="0"/>
                      <a:pt x="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20"/>
              <p:cNvSpPr/>
              <p:nvPr/>
            </p:nvSpPr>
            <p:spPr>
              <a:xfrm rot="-316228">
                <a:off x="-557769" y="3072328"/>
                <a:ext cx="13492" cy="11256"/>
              </a:xfrm>
              <a:custGeom>
                <a:rect b="b" l="l" r="r" t="t"/>
                <a:pathLst>
                  <a:path extrusionOk="0" h="156" w="187">
                    <a:moveTo>
                      <a:pt x="101" y="1"/>
                    </a:moveTo>
                    <a:cubicBezTo>
                      <a:pt x="92" y="1"/>
                      <a:pt x="84" y="3"/>
                      <a:pt x="75" y="6"/>
                    </a:cubicBezTo>
                    <a:cubicBezTo>
                      <a:pt x="9" y="23"/>
                      <a:pt x="1" y="113"/>
                      <a:pt x="58" y="146"/>
                    </a:cubicBezTo>
                    <a:cubicBezTo>
                      <a:pt x="70" y="153"/>
                      <a:pt x="82" y="156"/>
                      <a:pt x="94" y="156"/>
                    </a:cubicBezTo>
                    <a:cubicBezTo>
                      <a:pt x="142" y="156"/>
                      <a:pt x="187" y="108"/>
                      <a:pt x="174" y="55"/>
                    </a:cubicBezTo>
                    <a:cubicBezTo>
                      <a:pt x="161" y="23"/>
                      <a:pt x="132" y="1"/>
                      <a:pt x="1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20"/>
              <p:cNvSpPr/>
              <p:nvPr/>
            </p:nvSpPr>
            <p:spPr>
              <a:xfrm rot="-316228">
                <a:off x="-526517" y="3059393"/>
                <a:ext cx="11400" cy="9452"/>
              </a:xfrm>
              <a:custGeom>
                <a:rect b="b" l="l" r="r" t="t"/>
                <a:pathLst>
                  <a:path extrusionOk="0" h="131" w="158">
                    <a:moveTo>
                      <a:pt x="87" y="1"/>
                    </a:moveTo>
                    <a:cubicBezTo>
                      <a:pt x="45" y="1"/>
                      <a:pt x="1" y="39"/>
                      <a:pt x="21" y="88"/>
                    </a:cubicBezTo>
                    <a:cubicBezTo>
                      <a:pt x="34" y="118"/>
                      <a:pt x="58" y="130"/>
                      <a:pt x="83" y="130"/>
                    </a:cubicBezTo>
                    <a:cubicBezTo>
                      <a:pt x="120" y="130"/>
                      <a:pt x="158" y="100"/>
                      <a:pt x="153" y="56"/>
                    </a:cubicBezTo>
                    <a:cubicBezTo>
                      <a:pt x="143" y="17"/>
                      <a:pt x="115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20"/>
              <p:cNvSpPr/>
              <p:nvPr/>
            </p:nvSpPr>
            <p:spPr>
              <a:xfrm rot="-316228">
                <a:off x="-485146" y="3076948"/>
                <a:ext cx="14719" cy="11833"/>
              </a:xfrm>
              <a:custGeom>
                <a:rect b="b" l="l" r="r" t="t"/>
                <a:pathLst>
                  <a:path extrusionOk="0" h="164" w="204">
                    <a:moveTo>
                      <a:pt x="110" y="0"/>
                    </a:moveTo>
                    <a:cubicBezTo>
                      <a:pt x="101" y="0"/>
                      <a:pt x="92" y="2"/>
                      <a:pt x="83" y="5"/>
                    </a:cubicBezTo>
                    <a:cubicBezTo>
                      <a:pt x="9" y="22"/>
                      <a:pt x="1" y="121"/>
                      <a:pt x="66" y="154"/>
                    </a:cubicBezTo>
                    <a:cubicBezTo>
                      <a:pt x="79" y="160"/>
                      <a:pt x="93" y="163"/>
                      <a:pt x="106" y="163"/>
                    </a:cubicBezTo>
                    <a:cubicBezTo>
                      <a:pt x="158" y="163"/>
                      <a:pt x="203" y="114"/>
                      <a:pt x="190" y="55"/>
                    </a:cubicBezTo>
                    <a:cubicBezTo>
                      <a:pt x="177" y="22"/>
                      <a:pt x="144" y="0"/>
                      <a:pt x="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20"/>
              <p:cNvSpPr/>
              <p:nvPr/>
            </p:nvSpPr>
            <p:spPr>
              <a:xfrm rot="-316228">
                <a:off x="-462036" y="3091895"/>
                <a:ext cx="10173" cy="5628"/>
              </a:xfrm>
              <a:custGeom>
                <a:rect b="b" l="l" r="r" t="t"/>
                <a:pathLst>
                  <a:path extrusionOk="0" h="78" w="141">
                    <a:moveTo>
                      <a:pt x="76" y="1"/>
                    </a:moveTo>
                    <a:cubicBezTo>
                      <a:pt x="70" y="1"/>
                      <a:pt x="64" y="1"/>
                      <a:pt x="59" y="3"/>
                    </a:cubicBezTo>
                    <a:cubicBezTo>
                      <a:pt x="1" y="26"/>
                      <a:pt x="73" y="78"/>
                      <a:pt x="113" y="78"/>
                    </a:cubicBezTo>
                    <a:cubicBezTo>
                      <a:pt x="129" y="78"/>
                      <a:pt x="140" y="68"/>
                      <a:pt x="133" y="44"/>
                    </a:cubicBezTo>
                    <a:cubicBezTo>
                      <a:pt x="126" y="17"/>
                      <a:pt x="102" y="1"/>
                      <a:pt x="7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20"/>
              <p:cNvSpPr/>
              <p:nvPr/>
            </p:nvSpPr>
            <p:spPr>
              <a:xfrm rot="-316228">
                <a:off x="-445594" y="3157726"/>
                <a:ext cx="12771" cy="10390"/>
              </a:xfrm>
              <a:custGeom>
                <a:rect b="b" l="l" r="r" t="t"/>
                <a:pathLst>
                  <a:path extrusionOk="0" h="144" w="177">
                    <a:moveTo>
                      <a:pt x="88" y="0"/>
                    </a:moveTo>
                    <a:cubicBezTo>
                      <a:pt x="84" y="0"/>
                      <a:pt x="79" y="1"/>
                      <a:pt x="75" y="2"/>
                    </a:cubicBezTo>
                    <a:cubicBezTo>
                      <a:pt x="9" y="26"/>
                      <a:pt x="1" y="109"/>
                      <a:pt x="59" y="133"/>
                    </a:cubicBezTo>
                    <a:cubicBezTo>
                      <a:pt x="71" y="141"/>
                      <a:pt x="84" y="144"/>
                      <a:pt x="97" y="144"/>
                    </a:cubicBezTo>
                    <a:cubicBezTo>
                      <a:pt x="141" y="144"/>
                      <a:pt x="177" y="103"/>
                      <a:pt x="157" y="51"/>
                    </a:cubicBezTo>
                    <a:cubicBezTo>
                      <a:pt x="150" y="23"/>
                      <a:pt x="118" y="0"/>
                      <a:pt x="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20"/>
              <p:cNvSpPr/>
              <p:nvPr/>
            </p:nvSpPr>
            <p:spPr>
              <a:xfrm rot="-316228">
                <a:off x="-500432" y="3185481"/>
                <a:ext cx="10606" cy="5484"/>
              </a:xfrm>
              <a:custGeom>
                <a:rect b="b" l="l" r="r" t="t"/>
                <a:pathLst>
                  <a:path extrusionOk="0" h="76" w="147">
                    <a:moveTo>
                      <a:pt x="79" y="0"/>
                    </a:moveTo>
                    <a:cubicBezTo>
                      <a:pt x="75" y="0"/>
                      <a:pt x="70" y="1"/>
                      <a:pt x="66" y="3"/>
                    </a:cubicBezTo>
                    <a:cubicBezTo>
                      <a:pt x="1" y="20"/>
                      <a:pt x="80" y="76"/>
                      <a:pt x="120" y="76"/>
                    </a:cubicBezTo>
                    <a:cubicBezTo>
                      <a:pt x="137" y="76"/>
                      <a:pt x="147" y="67"/>
                      <a:pt x="140" y="44"/>
                    </a:cubicBezTo>
                    <a:cubicBezTo>
                      <a:pt x="126" y="16"/>
                      <a:pt x="101" y="0"/>
                      <a:pt x="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3" name="Google Shape;1883;p20"/>
            <p:cNvGrpSpPr/>
            <p:nvPr/>
          </p:nvGrpSpPr>
          <p:grpSpPr>
            <a:xfrm>
              <a:off x="2379469" y="4697122"/>
              <a:ext cx="219081" cy="232849"/>
              <a:chOff x="-928506" y="4127422"/>
              <a:chExt cx="219081" cy="232849"/>
            </a:xfrm>
          </p:grpSpPr>
          <p:sp>
            <p:nvSpPr>
              <p:cNvPr id="1884" name="Google Shape;1884;p20"/>
              <p:cNvSpPr/>
              <p:nvPr/>
            </p:nvSpPr>
            <p:spPr>
              <a:xfrm rot="-316228">
                <a:off x="-919037" y="4136159"/>
                <a:ext cx="200144" cy="215375"/>
              </a:xfrm>
              <a:custGeom>
                <a:rect b="b" l="l" r="r" t="t"/>
                <a:pathLst>
                  <a:path extrusionOk="0" h="2985" w="2774">
                    <a:moveTo>
                      <a:pt x="1575" y="0"/>
                    </a:moveTo>
                    <a:cubicBezTo>
                      <a:pt x="1503" y="0"/>
                      <a:pt x="1432" y="18"/>
                      <a:pt x="1366" y="48"/>
                    </a:cubicBezTo>
                    <a:cubicBezTo>
                      <a:pt x="1292" y="89"/>
                      <a:pt x="1235" y="147"/>
                      <a:pt x="1185" y="221"/>
                    </a:cubicBezTo>
                    <a:cubicBezTo>
                      <a:pt x="1169" y="196"/>
                      <a:pt x="1144" y="172"/>
                      <a:pt x="1119" y="155"/>
                    </a:cubicBezTo>
                    <a:cubicBezTo>
                      <a:pt x="1054" y="98"/>
                      <a:pt x="979" y="56"/>
                      <a:pt x="889" y="40"/>
                    </a:cubicBezTo>
                    <a:cubicBezTo>
                      <a:pt x="844" y="27"/>
                      <a:pt x="797" y="21"/>
                      <a:pt x="751" y="21"/>
                    </a:cubicBezTo>
                    <a:cubicBezTo>
                      <a:pt x="621" y="21"/>
                      <a:pt x="492" y="70"/>
                      <a:pt x="395" y="155"/>
                    </a:cubicBezTo>
                    <a:cubicBezTo>
                      <a:pt x="99" y="427"/>
                      <a:pt x="0" y="846"/>
                      <a:pt x="148" y="1217"/>
                    </a:cubicBezTo>
                    <a:cubicBezTo>
                      <a:pt x="206" y="1365"/>
                      <a:pt x="329" y="1480"/>
                      <a:pt x="486" y="1538"/>
                    </a:cubicBezTo>
                    <a:cubicBezTo>
                      <a:pt x="370" y="1595"/>
                      <a:pt x="280" y="1678"/>
                      <a:pt x="206" y="1785"/>
                    </a:cubicBezTo>
                    <a:cubicBezTo>
                      <a:pt x="99" y="1974"/>
                      <a:pt x="66" y="2196"/>
                      <a:pt x="132" y="2402"/>
                    </a:cubicBezTo>
                    <a:cubicBezTo>
                      <a:pt x="225" y="2755"/>
                      <a:pt x="545" y="2984"/>
                      <a:pt x="891" y="2984"/>
                    </a:cubicBezTo>
                    <a:cubicBezTo>
                      <a:pt x="972" y="2984"/>
                      <a:pt x="1054" y="2972"/>
                      <a:pt x="1136" y="2945"/>
                    </a:cubicBezTo>
                    <a:cubicBezTo>
                      <a:pt x="1292" y="2896"/>
                      <a:pt x="1424" y="2789"/>
                      <a:pt x="1514" y="2640"/>
                    </a:cubicBezTo>
                    <a:cubicBezTo>
                      <a:pt x="1531" y="2665"/>
                      <a:pt x="1547" y="2690"/>
                      <a:pt x="1572" y="2706"/>
                    </a:cubicBezTo>
                    <a:cubicBezTo>
                      <a:pt x="1646" y="2764"/>
                      <a:pt x="1745" y="2797"/>
                      <a:pt x="1844" y="2805"/>
                    </a:cubicBezTo>
                    <a:cubicBezTo>
                      <a:pt x="1852" y="2805"/>
                      <a:pt x="1860" y="2806"/>
                      <a:pt x="1868" y="2806"/>
                    </a:cubicBezTo>
                    <a:cubicBezTo>
                      <a:pt x="2040" y="2806"/>
                      <a:pt x="2203" y="2725"/>
                      <a:pt x="2321" y="2599"/>
                    </a:cubicBezTo>
                    <a:cubicBezTo>
                      <a:pt x="2444" y="2476"/>
                      <a:pt x="2535" y="2320"/>
                      <a:pt x="2584" y="2155"/>
                    </a:cubicBezTo>
                    <a:cubicBezTo>
                      <a:pt x="2625" y="2031"/>
                      <a:pt x="2617" y="1892"/>
                      <a:pt x="2560" y="1768"/>
                    </a:cubicBezTo>
                    <a:cubicBezTo>
                      <a:pt x="2609" y="1727"/>
                      <a:pt x="2650" y="1669"/>
                      <a:pt x="2683" y="1612"/>
                    </a:cubicBezTo>
                    <a:cubicBezTo>
                      <a:pt x="2741" y="1497"/>
                      <a:pt x="2774" y="1365"/>
                      <a:pt x="2765" y="1241"/>
                    </a:cubicBezTo>
                    <a:cubicBezTo>
                      <a:pt x="2765" y="962"/>
                      <a:pt x="2592" y="723"/>
                      <a:pt x="2337" y="624"/>
                    </a:cubicBezTo>
                    <a:cubicBezTo>
                      <a:pt x="2288" y="606"/>
                      <a:pt x="2234" y="596"/>
                      <a:pt x="2179" y="596"/>
                    </a:cubicBezTo>
                    <a:cubicBezTo>
                      <a:pt x="2160" y="596"/>
                      <a:pt x="2142" y="597"/>
                      <a:pt x="2123" y="600"/>
                    </a:cubicBezTo>
                    <a:cubicBezTo>
                      <a:pt x="2123" y="583"/>
                      <a:pt x="2123" y="567"/>
                      <a:pt x="2123" y="550"/>
                    </a:cubicBezTo>
                    <a:cubicBezTo>
                      <a:pt x="2115" y="443"/>
                      <a:pt x="2074" y="336"/>
                      <a:pt x="2008" y="246"/>
                    </a:cubicBezTo>
                    <a:cubicBezTo>
                      <a:pt x="1934" y="139"/>
                      <a:pt x="1827" y="65"/>
                      <a:pt x="1712" y="23"/>
                    </a:cubicBezTo>
                    <a:cubicBezTo>
                      <a:pt x="1667" y="7"/>
                      <a:pt x="1621" y="0"/>
                      <a:pt x="15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20"/>
              <p:cNvSpPr/>
              <p:nvPr/>
            </p:nvSpPr>
            <p:spPr>
              <a:xfrm rot="-316228">
                <a:off x="-820689" y="4175806"/>
                <a:ext cx="79076" cy="90335"/>
              </a:xfrm>
              <a:custGeom>
                <a:rect b="b" l="l" r="r" t="t"/>
                <a:pathLst>
                  <a:path extrusionOk="0" h="1252" w="1096">
                    <a:moveTo>
                      <a:pt x="692" y="1"/>
                    </a:moveTo>
                    <a:lnTo>
                      <a:pt x="643" y="33"/>
                    </a:lnTo>
                    <a:cubicBezTo>
                      <a:pt x="635" y="33"/>
                      <a:pt x="626" y="42"/>
                      <a:pt x="626" y="58"/>
                    </a:cubicBezTo>
                    <a:cubicBezTo>
                      <a:pt x="363" y="272"/>
                      <a:pt x="149" y="544"/>
                      <a:pt x="9" y="865"/>
                    </a:cubicBezTo>
                    <a:lnTo>
                      <a:pt x="1" y="881"/>
                    </a:lnTo>
                    <a:lnTo>
                      <a:pt x="17" y="898"/>
                    </a:lnTo>
                    <a:cubicBezTo>
                      <a:pt x="305" y="1103"/>
                      <a:pt x="659" y="1210"/>
                      <a:pt x="1013" y="1219"/>
                    </a:cubicBezTo>
                    <a:cubicBezTo>
                      <a:pt x="1013" y="1219"/>
                      <a:pt x="1013" y="1219"/>
                      <a:pt x="1013" y="1227"/>
                    </a:cubicBezTo>
                    <a:cubicBezTo>
                      <a:pt x="1013" y="1235"/>
                      <a:pt x="1021" y="1251"/>
                      <a:pt x="1038" y="1251"/>
                    </a:cubicBezTo>
                    <a:lnTo>
                      <a:pt x="1046" y="1243"/>
                    </a:lnTo>
                    <a:cubicBezTo>
                      <a:pt x="1079" y="1243"/>
                      <a:pt x="1095" y="1202"/>
                      <a:pt x="1079" y="1177"/>
                    </a:cubicBezTo>
                    <a:lnTo>
                      <a:pt x="1071" y="1161"/>
                    </a:lnTo>
                    <a:lnTo>
                      <a:pt x="1054" y="1161"/>
                    </a:lnTo>
                    <a:cubicBezTo>
                      <a:pt x="1042" y="1161"/>
                      <a:pt x="1030" y="1161"/>
                      <a:pt x="1017" y="1161"/>
                    </a:cubicBezTo>
                    <a:cubicBezTo>
                      <a:pt x="684" y="1161"/>
                      <a:pt x="353" y="1055"/>
                      <a:pt x="75" y="865"/>
                    </a:cubicBezTo>
                    <a:cubicBezTo>
                      <a:pt x="215" y="544"/>
                      <a:pt x="437" y="256"/>
                      <a:pt x="725" y="50"/>
                    </a:cubicBezTo>
                    <a:lnTo>
                      <a:pt x="6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20"/>
              <p:cNvSpPr/>
              <p:nvPr/>
            </p:nvSpPr>
            <p:spPr>
              <a:xfrm rot="-316228">
                <a:off x="-837281" y="4162796"/>
                <a:ext cx="18470" cy="81460"/>
              </a:xfrm>
              <a:custGeom>
                <a:rect b="b" l="l" r="r" t="t"/>
                <a:pathLst>
                  <a:path extrusionOk="0" h="1129" w="256">
                    <a:moveTo>
                      <a:pt x="25" y="1"/>
                    </a:moveTo>
                    <a:cubicBezTo>
                      <a:pt x="8" y="1"/>
                      <a:pt x="0" y="17"/>
                      <a:pt x="0" y="26"/>
                    </a:cubicBezTo>
                    <a:cubicBezTo>
                      <a:pt x="0" y="396"/>
                      <a:pt x="66" y="766"/>
                      <a:pt x="206" y="1112"/>
                    </a:cubicBezTo>
                    <a:cubicBezTo>
                      <a:pt x="206" y="1120"/>
                      <a:pt x="214" y="1128"/>
                      <a:pt x="222" y="1128"/>
                    </a:cubicBezTo>
                    <a:lnTo>
                      <a:pt x="231" y="1128"/>
                    </a:lnTo>
                    <a:cubicBezTo>
                      <a:pt x="247" y="1120"/>
                      <a:pt x="255" y="1104"/>
                      <a:pt x="247" y="1087"/>
                    </a:cubicBezTo>
                    <a:cubicBezTo>
                      <a:pt x="115" y="750"/>
                      <a:pt x="50" y="396"/>
                      <a:pt x="50" y="26"/>
                    </a:cubicBezTo>
                    <a:cubicBezTo>
                      <a:pt x="50" y="17"/>
                      <a:pt x="33" y="1"/>
                      <a:pt x="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20"/>
              <p:cNvSpPr/>
              <p:nvPr/>
            </p:nvSpPr>
            <p:spPr>
              <a:xfrm rot="-316228">
                <a:off x="-878540" y="4242314"/>
                <a:ext cx="62410" cy="9236"/>
              </a:xfrm>
              <a:custGeom>
                <a:rect b="b" l="l" r="r" t="t"/>
                <a:pathLst>
                  <a:path extrusionOk="0" h="128" w="865">
                    <a:moveTo>
                      <a:pt x="840" y="1"/>
                    </a:moveTo>
                    <a:cubicBezTo>
                      <a:pt x="837" y="1"/>
                      <a:pt x="834" y="2"/>
                      <a:pt x="832" y="4"/>
                    </a:cubicBezTo>
                    <a:cubicBezTo>
                      <a:pt x="695" y="52"/>
                      <a:pt x="552" y="77"/>
                      <a:pt x="407" y="77"/>
                    </a:cubicBezTo>
                    <a:cubicBezTo>
                      <a:pt x="282" y="77"/>
                      <a:pt x="156" y="59"/>
                      <a:pt x="34" y="20"/>
                    </a:cubicBezTo>
                    <a:cubicBezTo>
                      <a:pt x="17" y="20"/>
                      <a:pt x="9" y="29"/>
                      <a:pt x="1" y="37"/>
                    </a:cubicBezTo>
                    <a:cubicBezTo>
                      <a:pt x="1" y="53"/>
                      <a:pt x="9" y="70"/>
                      <a:pt x="17" y="70"/>
                    </a:cubicBezTo>
                    <a:cubicBezTo>
                      <a:pt x="141" y="111"/>
                      <a:pt x="272" y="127"/>
                      <a:pt x="404" y="127"/>
                    </a:cubicBezTo>
                    <a:cubicBezTo>
                      <a:pt x="552" y="127"/>
                      <a:pt x="700" y="103"/>
                      <a:pt x="848" y="53"/>
                    </a:cubicBezTo>
                    <a:cubicBezTo>
                      <a:pt x="857" y="45"/>
                      <a:pt x="865" y="29"/>
                      <a:pt x="865" y="20"/>
                    </a:cubicBezTo>
                    <a:cubicBezTo>
                      <a:pt x="859" y="8"/>
                      <a:pt x="848" y="1"/>
                      <a:pt x="840" y="1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20"/>
              <p:cNvSpPr/>
              <p:nvPr/>
            </p:nvSpPr>
            <p:spPr>
              <a:xfrm rot="-316228">
                <a:off x="-831855" y="4239740"/>
                <a:ext cx="22583" cy="96829"/>
              </a:xfrm>
              <a:custGeom>
                <a:rect b="b" l="l" r="r" t="t"/>
                <a:pathLst>
                  <a:path extrusionOk="0" h="1342" w="313">
                    <a:moveTo>
                      <a:pt x="236" y="1"/>
                    </a:moveTo>
                    <a:cubicBezTo>
                      <a:pt x="228" y="1"/>
                      <a:pt x="220" y="5"/>
                      <a:pt x="214" y="16"/>
                    </a:cubicBezTo>
                    <a:cubicBezTo>
                      <a:pt x="0" y="436"/>
                      <a:pt x="17" y="930"/>
                      <a:pt x="264" y="1325"/>
                    </a:cubicBezTo>
                    <a:cubicBezTo>
                      <a:pt x="264" y="1333"/>
                      <a:pt x="272" y="1341"/>
                      <a:pt x="288" y="1341"/>
                    </a:cubicBezTo>
                    <a:cubicBezTo>
                      <a:pt x="288" y="1341"/>
                      <a:pt x="297" y="1341"/>
                      <a:pt x="297" y="1333"/>
                    </a:cubicBezTo>
                    <a:cubicBezTo>
                      <a:pt x="313" y="1325"/>
                      <a:pt x="313" y="1316"/>
                      <a:pt x="305" y="1300"/>
                    </a:cubicBezTo>
                    <a:cubicBezTo>
                      <a:pt x="74" y="921"/>
                      <a:pt x="58" y="444"/>
                      <a:pt x="264" y="41"/>
                    </a:cubicBezTo>
                    <a:cubicBezTo>
                      <a:pt x="269" y="19"/>
                      <a:pt x="253" y="1"/>
                      <a:pt x="236" y="1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20"/>
              <p:cNvSpPr/>
              <p:nvPr/>
            </p:nvSpPr>
            <p:spPr>
              <a:xfrm rot="-316228">
                <a:off x="-859559" y="4212909"/>
                <a:ext cx="89177" cy="90335"/>
              </a:xfrm>
              <a:custGeom>
                <a:rect b="b" l="l" r="r" t="t"/>
                <a:pathLst>
                  <a:path extrusionOk="0" h="1252" w="1236">
                    <a:moveTo>
                      <a:pt x="1210" y="1"/>
                    </a:moveTo>
                    <a:cubicBezTo>
                      <a:pt x="955" y="17"/>
                      <a:pt x="725" y="173"/>
                      <a:pt x="610" y="404"/>
                    </a:cubicBezTo>
                    <a:cubicBezTo>
                      <a:pt x="420" y="429"/>
                      <a:pt x="256" y="544"/>
                      <a:pt x="173" y="717"/>
                    </a:cubicBezTo>
                    <a:cubicBezTo>
                      <a:pt x="83" y="881"/>
                      <a:pt x="25" y="1062"/>
                      <a:pt x="1" y="1252"/>
                    </a:cubicBezTo>
                    <a:lnTo>
                      <a:pt x="25" y="1252"/>
                    </a:lnTo>
                    <a:cubicBezTo>
                      <a:pt x="58" y="1070"/>
                      <a:pt x="108" y="889"/>
                      <a:pt x="190" y="725"/>
                    </a:cubicBezTo>
                    <a:cubicBezTo>
                      <a:pt x="280" y="560"/>
                      <a:pt x="437" y="445"/>
                      <a:pt x="626" y="420"/>
                    </a:cubicBezTo>
                    <a:lnTo>
                      <a:pt x="634" y="420"/>
                    </a:lnTo>
                    <a:lnTo>
                      <a:pt x="634" y="412"/>
                    </a:lnTo>
                    <a:cubicBezTo>
                      <a:pt x="741" y="182"/>
                      <a:pt x="972" y="34"/>
                      <a:pt x="1235" y="25"/>
                    </a:cubicBez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20"/>
              <p:cNvSpPr/>
              <p:nvPr/>
            </p:nvSpPr>
            <p:spPr>
              <a:xfrm rot="-316228">
                <a:off x="-880448" y="4232507"/>
                <a:ext cx="65368" cy="12482"/>
              </a:xfrm>
              <a:custGeom>
                <a:rect b="b" l="l" r="r" t="t"/>
                <a:pathLst>
                  <a:path extrusionOk="0" h="173" w="906">
                    <a:moveTo>
                      <a:pt x="398" y="0"/>
                    </a:moveTo>
                    <a:cubicBezTo>
                      <a:pt x="261" y="0"/>
                      <a:pt x="125" y="30"/>
                      <a:pt x="0" y="91"/>
                    </a:cubicBezTo>
                    <a:lnTo>
                      <a:pt x="9" y="115"/>
                    </a:lnTo>
                    <a:cubicBezTo>
                      <a:pt x="134" y="54"/>
                      <a:pt x="267" y="25"/>
                      <a:pt x="398" y="25"/>
                    </a:cubicBezTo>
                    <a:cubicBezTo>
                      <a:pt x="570" y="25"/>
                      <a:pt x="740" y="75"/>
                      <a:pt x="889" y="173"/>
                    </a:cubicBezTo>
                    <a:lnTo>
                      <a:pt x="906" y="148"/>
                    </a:lnTo>
                    <a:cubicBezTo>
                      <a:pt x="752" y="50"/>
                      <a:pt x="575" y="0"/>
                      <a:pt x="3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20"/>
              <p:cNvSpPr/>
              <p:nvPr/>
            </p:nvSpPr>
            <p:spPr>
              <a:xfrm rot="-316228">
                <a:off x="-881812" y="4241417"/>
                <a:ext cx="69553" cy="43436"/>
              </a:xfrm>
              <a:custGeom>
                <a:rect b="b" l="l" r="r" t="t"/>
                <a:pathLst>
                  <a:path extrusionOk="0" h="602" w="964">
                    <a:moveTo>
                      <a:pt x="964" y="0"/>
                    </a:moveTo>
                    <a:cubicBezTo>
                      <a:pt x="561" y="17"/>
                      <a:pt x="198" y="239"/>
                      <a:pt x="1" y="585"/>
                    </a:cubicBezTo>
                    <a:lnTo>
                      <a:pt x="17" y="601"/>
                    </a:lnTo>
                    <a:cubicBezTo>
                      <a:pt x="215" y="264"/>
                      <a:pt x="577" y="42"/>
                      <a:pt x="964" y="25"/>
                    </a:cubicBezTo>
                    <a:lnTo>
                      <a:pt x="9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20"/>
              <p:cNvSpPr/>
              <p:nvPr/>
            </p:nvSpPr>
            <p:spPr>
              <a:xfrm rot="-316228">
                <a:off x="-830943" y="4173175"/>
                <a:ext cx="14286" cy="69483"/>
              </a:xfrm>
              <a:custGeom>
                <a:rect b="b" l="l" r="r" t="t"/>
                <a:pathLst>
                  <a:path extrusionOk="0" h="963" w="198">
                    <a:moveTo>
                      <a:pt x="157" y="0"/>
                    </a:moveTo>
                    <a:cubicBezTo>
                      <a:pt x="42" y="255"/>
                      <a:pt x="0" y="535"/>
                      <a:pt x="58" y="815"/>
                    </a:cubicBezTo>
                    <a:cubicBezTo>
                      <a:pt x="58" y="848"/>
                      <a:pt x="75" y="881"/>
                      <a:pt x="91" y="913"/>
                    </a:cubicBezTo>
                    <a:cubicBezTo>
                      <a:pt x="116" y="946"/>
                      <a:pt x="140" y="963"/>
                      <a:pt x="173" y="963"/>
                    </a:cubicBezTo>
                    <a:lnTo>
                      <a:pt x="198" y="955"/>
                    </a:lnTo>
                    <a:lnTo>
                      <a:pt x="190" y="930"/>
                    </a:lnTo>
                    <a:cubicBezTo>
                      <a:pt x="165" y="930"/>
                      <a:pt x="132" y="922"/>
                      <a:pt x="116" y="897"/>
                    </a:cubicBezTo>
                    <a:cubicBezTo>
                      <a:pt x="99" y="872"/>
                      <a:pt x="91" y="839"/>
                      <a:pt x="91" y="807"/>
                    </a:cubicBezTo>
                    <a:cubicBezTo>
                      <a:pt x="33" y="535"/>
                      <a:pt x="66" y="255"/>
                      <a:pt x="182" y="8"/>
                    </a:cubicBezTo>
                    <a:lnTo>
                      <a:pt x="1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20"/>
              <p:cNvSpPr/>
              <p:nvPr/>
            </p:nvSpPr>
            <p:spPr>
              <a:xfrm rot="-316228">
                <a:off x="-875031" y="4211504"/>
                <a:ext cx="58297" cy="30881"/>
              </a:xfrm>
              <a:custGeom>
                <a:rect b="b" l="l" r="r" t="t"/>
                <a:pathLst>
                  <a:path extrusionOk="0" h="428" w="808">
                    <a:moveTo>
                      <a:pt x="1" y="0"/>
                    </a:moveTo>
                    <a:lnTo>
                      <a:pt x="1" y="25"/>
                    </a:lnTo>
                    <a:cubicBezTo>
                      <a:pt x="305" y="58"/>
                      <a:pt x="585" y="206"/>
                      <a:pt x="791" y="428"/>
                    </a:cubicBezTo>
                    <a:lnTo>
                      <a:pt x="807" y="411"/>
                    </a:lnTo>
                    <a:cubicBezTo>
                      <a:pt x="602" y="181"/>
                      <a:pt x="314" y="3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20"/>
              <p:cNvSpPr/>
              <p:nvPr/>
            </p:nvSpPr>
            <p:spPr>
              <a:xfrm rot="-316228">
                <a:off x="-820500" y="4240809"/>
                <a:ext cx="13131" cy="69555"/>
              </a:xfrm>
              <a:custGeom>
                <a:rect b="b" l="l" r="r" t="t"/>
                <a:pathLst>
                  <a:path extrusionOk="0" h="964" w="182">
                    <a:moveTo>
                      <a:pt x="107" y="0"/>
                    </a:moveTo>
                    <a:cubicBezTo>
                      <a:pt x="0" y="313"/>
                      <a:pt x="17" y="659"/>
                      <a:pt x="148" y="963"/>
                    </a:cubicBezTo>
                    <a:lnTo>
                      <a:pt x="181" y="955"/>
                    </a:lnTo>
                    <a:cubicBezTo>
                      <a:pt x="49" y="651"/>
                      <a:pt x="33" y="321"/>
                      <a:pt x="132" y="9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20"/>
              <p:cNvSpPr/>
              <p:nvPr/>
            </p:nvSpPr>
            <p:spPr>
              <a:xfrm rot="-316228">
                <a:off x="-813397" y="4302214"/>
                <a:ext cx="14358" cy="11111"/>
              </a:xfrm>
              <a:custGeom>
                <a:rect b="b" l="l" r="r" t="t"/>
                <a:pathLst>
                  <a:path extrusionOk="0" h="154" w="199">
                    <a:moveTo>
                      <a:pt x="100" y="0"/>
                    </a:moveTo>
                    <a:cubicBezTo>
                      <a:pt x="82" y="0"/>
                      <a:pt x="65" y="7"/>
                      <a:pt x="50" y="22"/>
                    </a:cubicBezTo>
                    <a:cubicBezTo>
                      <a:pt x="1" y="63"/>
                      <a:pt x="25" y="145"/>
                      <a:pt x="91" y="154"/>
                    </a:cubicBezTo>
                    <a:cubicBezTo>
                      <a:pt x="165" y="154"/>
                      <a:pt x="198" y="71"/>
                      <a:pt x="157" y="22"/>
                    </a:cubicBezTo>
                    <a:cubicBezTo>
                      <a:pt x="139" y="9"/>
                      <a:pt x="119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20"/>
              <p:cNvSpPr/>
              <p:nvPr/>
            </p:nvSpPr>
            <p:spPr>
              <a:xfrm rot="-316228">
                <a:off x="-861002" y="4303694"/>
                <a:ext cx="16234" cy="11184"/>
              </a:xfrm>
              <a:custGeom>
                <a:rect b="b" l="l" r="r" t="t"/>
                <a:pathLst>
                  <a:path extrusionOk="0" h="155" w="225">
                    <a:moveTo>
                      <a:pt x="108" y="0"/>
                    </a:moveTo>
                    <a:cubicBezTo>
                      <a:pt x="91" y="0"/>
                      <a:pt x="74" y="6"/>
                      <a:pt x="59" y="20"/>
                    </a:cubicBezTo>
                    <a:cubicBezTo>
                      <a:pt x="0" y="72"/>
                      <a:pt x="50" y="155"/>
                      <a:pt x="114" y="155"/>
                    </a:cubicBezTo>
                    <a:cubicBezTo>
                      <a:pt x="131" y="155"/>
                      <a:pt x="149" y="149"/>
                      <a:pt x="166" y="135"/>
                    </a:cubicBezTo>
                    <a:cubicBezTo>
                      <a:pt x="224" y="83"/>
                      <a:pt x="170" y="0"/>
                      <a:pt x="1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20"/>
              <p:cNvSpPr/>
              <p:nvPr/>
            </p:nvSpPr>
            <p:spPr>
              <a:xfrm rot="-316228">
                <a:off x="-884211" y="4282522"/>
                <a:ext cx="12626" cy="9236"/>
              </a:xfrm>
              <a:custGeom>
                <a:rect b="b" l="l" r="r" t="t"/>
                <a:pathLst>
                  <a:path extrusionOk="0" h="128" w="175">
                    <a:moveTo>
                      <a:pt x="83" y="0"/>
                    </a:moveTo>
                    <a:cubicBezTo>
                      <a:pt x="71" y="0"/>
                      <a:pt x="58" y="5"/>
                      <a:pt x="46" y="15"/>
                    </a:cubicBezTo>
                    <a:cubicBezTo>
                      <a:pt x="0" y="61"/>
                      <a:pt x="38" y="128"/>
                      <a:pt x="89" y="128"/>
                    </a:cubicBezTo>
                    <a:cubicBezTo>
                      <a:pt x="102" y="128"/>
                      <a:pt x="115" y="123"/>
                      <a:pt x="129" y="113"/>
                    </a:cubicBezTo>
                    <a:cubicBezTo>
                      <a:pt x="175" y="67"/>
                      <a:pt x="132" y="0"/>
                      <a:pt x="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20"/>
              <p:cNvSpPr/>
              <p:nvPr/>
            </p:nvSpPr>
            <p:spPr>
              <a:xfrm rot="-316228">
                <a:off x="-886407" y="4234602"/>
                <a:ext cx="12987" cy="11905"/>
              </a:xfrm>
              <a:custGeom>
                <a:rect b="b" l="l" r="r" t="t"/>
                <a:pathLst>
                  <a:path extrusionOk="0" h="165" w="180">
                    <a:moveTo>
                      <a:pt x="91" y="0"/>
                    </a:moveTo>
                    <a:cubicBezTo>
                      <a:pt x="73" y="0"/>
                      <a:pt x="56" y="6"/>
                      <a:pt x="42" y="20"/>
                    </a:cubicBezTo>
                    <a:cubicBezTo>
                      <a:pt x="9" y="53"/>
                      <a:pt x="1" y="103"/>
                      <a:pt x="34" y="135"/>
                    </a:cubicBezTo>
                    <a:cubicBezTo>
                      <a:pt x="51" y="156"/>
                      <a:pt x="74" y="165"/>
                      <a:pt x="96" y="165"/>
                    </a:cubicBezTo>
                    <a:cubicBezTo>
                      <a:pt x="136" y="165"/>
                      <a:pt x="174" y="134"/>
                      <a:pt x="174" y="86"/>
                    </a:cubicBezTo>
                    <a:cubicBezTo>
                      <a:pt x="180" y="39"/>
                      <a:pt x="135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20"/>
              <p:cNvSpPr/>
              <p:nvPr/>
            </p:nvSpPr>
            <p:spPr>
              <a:xfrm rot="-316228">
                <a:off x="-880949" y="4211568"/>
                <a:ext cx="9596" cy="8370"/>
              </a:xfrm>
              <a:custGeom>
                <a:rect b="b" l="l" r="r" t="t"/>
                <a:pathLst>
                  <a:path extrusionOk="0" h="116" w="133">
                    <a:moveTo>
                      <a:pt x="62" y="1"/>
                    </a:moveTo>
                    <a:cubicBezTo>
                      <a:pt x="50" y="1"/>
                      <a:pt x="37" y="5"/>
                      <a:pt x="26" y="12"/>
                    </a:cubicBezTo>
                    <a:cubicBezTo>
                      <a:pt x="1" y="37"/>
                      <a:pt x="1" y="78"/>
                      <a:pt x="26" y="103"/>
                    </a:cubicBezTo>
                    <a:cubicBezTo>
                      <a:pt x="34" y="111"/>
                      <a:pt x="48" y="115"/>
                      <a:pt x="63" y="115"/>
                    </a:cubicBezTo>
                    <a:cubicBezTo>
                      <a:pt x="77" y="115"/>
                      <a:pt x="92" y="111"/>
                      <a:pt x="100" y="103"/>
                    </a:cubicBezTo>
                    <a:cubicBezTo>
                      <a:pt x="124" y="78"/>
                      <a:pt x="133" y="45"/>
                      <a:pt x="108" y="21"/>
                    </a:cubicBezTo>
                    <a:cubicBezTo>
                      <a:pt x="94" y="7"/>
                      <a:pt x="78" y="1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20"/>
              <p:cNvSpPr/>
              <p:nvPr/>
            </p:nvSpPr>
            <p:spPr>
              <a:xfrm rot="-316228">
                <a:off x="-829474" y="4166861"/>
                <a:ext cx="13564" cy="10318"/>
              </a:xfrm>
              <a:custGeom>
                <a:rect b="b" l="l" r="r" t="t"/>
                <a:pathLst>
                  <a:path extrusionOk="0" h="143" w="188">
                    <a:moveTo>
                      <a:pt x="95" y="1"/>
                    </a:moveTo>
                    <a:cubicBezTo>
                      <a:pt x="78" y="1"/>
                      <a:pt x="61" y="7"/>
                      <a:pt x="50" y="18"/>
                    </a:cubicBezTo>
                    <a:cubicBezTo>
                      <a:pt x="0" y="59"/>
                      <a:pt x="25" y="142"/>
                      <a:pt x="91" y="142"/>
                    </a:cubicBezTo>
                    <a:cubicBezTo>
                      <a:pt x="94" y="142"/>
                      <a:pt x="97" y="142"/>
                      <a:pt x="100" y="142"/>
                    </a:cubicBezTo>
                    <a:cubicBezTo>
                      <a:pt x="152" y="142"/>
                      <a:pt x="187" y="73"/>
                      <a:pt x="148" y="26"/>
                    </a:cubicBezTo>
                    <a:cubicBezTo>
                      <a:pt x="135" y="9"/>
                      <a:pt x="115" y="1"/>
                      <a:pt x="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20"/>
              <p:cNvSpPr/>
              <p:nvPr/>
            </p:nvSpPr>
            <p:spPr>
              <a:xfrm rot="-316228">
                <a:off x="-779915" y="4206808"/>
                <a:ext cx="11255" cy="9019"/>
              </a:xfrm>
              <a:custGeom>
                <a:rect b="b" l="l" r="r" t="t"/>
                <a:pathLst>
                  <a:path extrusionOk="0" h="125" w="156">
                    <a:moveTo>
                      <a:pt x="68" y="1"/>
                    </a:moveTo>
                    <a:cubicBezTo>
                      <a:pt x="53" y="1"/>
                      <a:pt x="38" y="7"/>
                      <a:pt x="25" y="22"/>
                    </a:cubicBezTo>
                    <a:cubicBezTo>
                      <a:pt x="0" y="39"/>
                      <a:pt x="0" y="80"/>
                      <a:pt x="16" y="105"/>
                    </a:cubicBezTo>
                    <a:cubicBezTo>
                      <a:pt x="30" y="118"/>
                      <a:pt x="46" y="124"/>
                      <a:pt x="62" y="124"/>
                    </a:cubicBezTo>
                    <a:cubicBezTo>
                      <a:pt x="75" y="124"/>
                      <a:pt x="88" y="120"/>
                      <a:pt x="99" y="113"/>
                    </a:cubicBezTo>
                    <a:cubicBezTo>
                      <a:pt x="155" y="69"/>
                      <a:pt x="116" y="1"/>
                      <a:pt x="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2" name="Google Shape;1902;p20"/>
            <p:cNvGrpSpPr/>
            <p:nvPr/>
          </p:nvGrpSpPr>
          <p:grpSpPr>
            <a:xfrm rot="4213672">
              <a:off x="2009569" y="3951827"/>
              <a:ext cx="208352" cy="205228"/>
              <a:chOff x="-1225899" y="4686227"/>
              <a:chExt cx="208340" cy="205216"/>
            </a:xfrm>
          </p:grpSpPr>
          <p:sp>
            <p:nvSpPr>
              <p:cNvPr id="1903" name="Google Shape;1903;p20"/>
              <p:cNvSpPr/>
              <p:nvPr/>
            </p:nvSpPr>
            <p:spPr>
              <a:xfrm rot="-316228">
                <a:off x="-1217653" y="4694640"/>
                <a:ext cx="191847" cy="188390"/>
              </a:xfrm>
              <a:custGeom>
                <a:rect b="b" l="l" r="r" t="t"/>
                <a:pathLst>
                  <a:path extrusionOk="0" h="2611" w="2659">
                    <a:moveTo>
                      <a:pt x="683" y="0"/>
                    </a:moveTo>
                    <a:cubicBezTo>
                      <a:pt x="626" y="0"/>
                      <a:pt x="568" y="3"/>
                      <a:pt x="511" y="8"/>
                    </a:cubicBezTo>
                    <a:cubicBezTo>
                      <a:pt x="453" y="8"/>
                      <a:pt x="404" y="25"/>
                      <a:pt x="346" y="49"/>
                    </a:cubicBezTo>
                    <a:cubicBezTo>
                      <a:pt x="248" y="66"/>
                      <a:pt x="157" y="115"/>
                      <a:pt x="91" y="189"/>
                    </a:cubicBezTo>
                    <a:cubicBezTo>
                      <a:pt x="1" y="321"/>
                      <a:pt x="1" y="486"/>
                      <a:pt x="83" y="626"/>
                    </a:cubicBezTo>
                    <a:cubicBezTo>
                      <a:pt x="124" y="691"/>
                      <a:pt x="182" y="749"/>
                      <a:pt x="248" y="807"/>
                    </a:cubicBezTo>
                    <a:cubicBezTo>
                      <a:pt x="272" y="823"/>
                      <a:pt x="297" y="840"/>
                      <a:pt x="330" y="856"/>
                    </a:cubicBezTo>
                    <a:cubicBezTo>
                      <a:pt x="322" y="872"/>
                      <a:pt x="305" y="897"/>
                      <a:pt x="297" y="914"/>
                    </a:cubicBezTo>
                    <a:cubicBezTo>
                      <a:pt x="248" y="1054"/>
                      <a:pt x="239" y="1210"/>
                      <a:pt x="289" y="1358"/>
                    </a:cubicBezTo>
                    <a:cubicBezTo>
                      <a:pt x="375" y="1594"/>
                      <a:pt x="604" y="1754"/>
                      <a:pt x="853" y="1754"/>
                    </a:cubicBezTo>
                    <a:cubicBezTo>
                      <a:pt x="865" y="1754"/>
                      <a:pt x="878" y="1754"/>
                      <a:pt x="890" y="1753"/>
                    </a:cubicBezTo>
                    <a:cubicBezTo>
                      <a:pt x="931" y="2025"/>
                      <a:pt x="1013" y="2304"/>
                      <a:pt x="1243" y="2461"/>
                    </a:cubicBezTo>
                    <a:cubicBezTo>
                      <a:pt x="1340" y="2527"/>
                      <a:pt x="1454" y="2560"/>
                      <a:pt x="1569" y="2560"/>
                    </a:cubicBezTo>
                    <a:cubicBezTo>
                      <a:pt x="1668" y="2560"/>
                      <a:pt x="1769" y="2535"/>
                      <a:pt x="1861" y="2485"/>
                    </a:cubicBezTo>
                    <a:cubicBezTo>
                      <a:pt x="1960" y="2557"/>
                      <a:pt x="2070" y="2610"/>
                      <a:pt x="2187" y="2610"/>
                    </a:cubicBezTo>
                    <a:cubicBezTo>
                      <a:pt x="2244" y="2610"/>
                      <a:pt x="2303" y="2598"/>
                      <a:pt x="2363" y="2568"/>
                    </a:cubicBezTo>
                    <a:cubicBezTo>
                      <a:pt x="2593" y="2453"/>
                      <a:pt x="2659" y="2181"/>
                      <a:pt x="2626" y="1951"/>
                    </a:cubicBezTo>
                    <a:cubicBezTo>
                      <a:pt x="2577" y="1687"/>
                      <a:pt x="2494" y="1424"/>
                      <a:pt x="2387" y="1177"/>
                    </a:cubicBezTo>
                    <a:cubicBezTo>
                      <a:pt x="2289" y="922"/>
                      <a:pt x="2165" y="675"/>
                      <a:pt x="2001" y="461"/>
                    </a:cubicBezTo>
                    <a:cubicBezTo>
                      <a:pt x="1820" y="239"/>
                      <a:pt x="1556" y="165"/>
                      <a:pt x="1293" y="99"/>
                    </a:cubicBezTo>
                    <a:cubicBezTo>
                      <a:pt x="1093" y="34"/>
                      <a:pt x="889" y="0"/>
                      <a:pt x="6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20"/>
              <p:cNvSpPr/>
              <p:nvPr/>
            </p:nvSpPr>
            <p:spPr>
              <a:xfrm rot="-316228">
                <a:off x="-1163401" y="4703398"/>
                <a:ext cx="94444" cy="83841"/>
              </a:xfrm>
              <a:custGeom>
                <a:rect b="b" l="l" r="r" t="t"/>
                <a:pathLst>
                  <a:path extrusionOk="0" h="1162" w="1309">
                    <a:moveTo>
                      <a:pt x="386" y="1"/>
                    </a:moveTo>
                    <a:cubicBezTo>
                      <a:pt x="346" y="1"/>
                      <a:pt x="305" y="9"/>
                      <a:pt x="264" y="25"/>
                    </a:cubicBezTo>
                    <a:cubicBezTo>
                      <a:pt x="173" y="58"/>
                      <a:pt x="99" y="132"/>
                      <a:pt x="58" y="223"/>
                    </a:cubicBezTo>
                    <a:cubicBezTo>
                      <a:pt x="0" y="388"/>
                      <a:pt x="25" y="577"/>
                      <a:pt x="132" y="725"/>
                    </a:cubicBezTo>
                    <a:cubicBezTo>
                      <a:pt x="239" y="857"/>
                      <a:pt x="371" y="964"/>
                      <a:pt x="527" y="1046"/>
                    </a:cubicBezTo>
                    <a:cubicBezTo>
                      <a:pt x="634" y="1112"/>
                      <a:pt x="757" y="1153"/>
                      <a:pt x="881" y="1161"/>
                    </a:cubicBezTo>
                    <a:cubicBezTo>
                      <a:pt x="914" y="1161"/>
                      <a:pt x="939" y="1161"/>
                      <a:pt x="963" y="1153"/>
                    </a:cubicBezTo>
                    <a:cubicBezTo>
                      <a:pt x="1095" y="1112"/>
                      <a:pt x="1202" y="1013"/>
                      <a:pt x="1251" y="890"/>
                    </a:cubicBezTo>
                    <a:cubicBezTo>
                      <a:pt x="1292" y="766"/>
                      <a:pt x="1309" y="634"/>
                      <a:pt x="1284" y="511"/>
                    </a:cubicBezTo>
                    <a:lnTo>
                      <a:pt x="1284" y="511"/>
                    </a:lnTo>
                    <a:lnTo>
                      <a:pt x="1227" y="519"/>
                    </a:lnTo>
                    <a:cubicBezTo>
                      <a:pt x="1251" y="634"/>
                      <a:pt x="1243" y="758"/>
                      <a:pt x="1202" y="873"/>
                    </a:cubicBezTo>
                    <a:cubicBezTo>
                      <a:pt x="1161" y="980"/>
                      <a:pt x="1070" y="1071"/>
                      <a:pt x="955" y="1104"/>
                    </a:cubicBezTo>
                    <a:cubicBezTo>
                      <a:pt x="933" y="1106"/>
                      <a:pt x="912" y="1107"/>
                      <a:pt x="891" y="1107"/>
                    </a:cubicBezTo>
                    <a:cubicBezTo>
                      <a:pt x="767" y="1107"/>
                      <a:pt x="650" y="1067"/>
                      <a:pt x="552" y="997"/>
                    </a:cubicBezTo>
                    <a:cubicBezTo>
                      <a:pt x="404" y="923"/>
                      <a:pt x="272" y="816"/>
                      <a:pt x="173" y="692"/>
                    </a:cubicBezTo>
                    <a:cubicBezTo>
                      <a:pt x="74" y="560"/>
                      <a:pt x="50" y="396"/>
                      <a:pt x="107" y="239"/>
                    </a:cubicBezTo>
                    <a:cubicBezTo>
                      <a:pt x="140" y="165"/>
                      <a:pt x="206" y="100"/>
                      <a:pt x="288" y="67"/>
                    </a:cubicBezTo>
                    <a:cubicBezTo>
                      <a:pt x="317" y="54"/>
                      <a:pt x="350" y="48"/>
                      <a:pt x="383" y="48"/>
                    </a:cubicBezTo>
                    <a:cubicBezTo>
                      <a:pt x="416" y="48"/>
                      <a:pt x="449" y="54"/>
                      <a:pt x="478" y="67"/>
                    </a:cubicBezTo>
                    <a:lnTo>
                      <a:pt x="502" y="25"/>
                    </a:lnTo>
                    <a:cubicBezTo>
                      <a:pt x="465" y="9"/>
                      <a:pt x="426" y="1"/>
                      <a:pt x="3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20"/>
              <p:cNvSpPr/>
              <p:nvPr/>
            </p:nvSpPr>
            <p:spPr>
              <a:xfrm rot="-316228">
                <a:off x="-1092858" y="4781915"/>
                <a:ext cx="9524" cy="63566"/>
              </a:xfrm>
              <a:custGeom>
                <a:rect b="b" l="l" r="r" t="t"/>
                <a:pathLst>
                  <a:path extrusionOk="0" h="881" w="132">
                    <a:moveTo>
                      <a:pt x="82" y="0"/>
                    </a:moveTo>
                    <a:cubicBezTo>
                      <a:pt x="8" y="288"/>
                      <a:pt x="0" y="584"/>
                      <a:pt x="66" y="881"/>
                    </a:cubicBezTo>
                    <a:lnTo>
                      <a:pt x="115" y="864"/>
                    </a:lnTo>
                    <a:cubicBezTo>
                      <a:pt x="58" y="584"/>
                      <a:pt x="58" y="296"/>
                      <a:pt x="132" y="16"/>
                    </a:cubicBez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20"/>
              <p:cNvSpPr/>
              <p:nvPr/>
            </p:nvSpPr>
            <p:spPr>
              <a:xfrm rot="-316228">
                <a:off x="-1197454" y="4757546"/>
                <a:ext cx="45815" cy="15513"/>
              </a:xfrm>
              <a:custGeom>
                <a:rect b="b" l="l" r="r" t="t"/>
                <a:pathLst>
                  <a:path extrusionOk="0" h="215" w="635">
                    <a:moveTo>
                      <a:pt x="601" y="1"/>
                    </a:moveTo>
                    <a:cubicBezTo>
                      <a:pt x="491" y="106"/>
                      <a:pt x="347" y="161"/>
                      <a:pt x="199" y="161"/>
                    </a:cubicBezTo>
                    <a:cubicBezTo>
                      <a:pt x="138" y="161"/>
                      <a:pt x="77" y="151"/>
                      <a:pt x="17" y="132"/>
                    </a:cubicBezTo>
                    <a:lnTo>
                      <a:pt x="1" y="182"/>
                    </a:lnTo>
                    <a:cubicBezTo>
                      <a:pt x="58" y="198"/>
                      <a:pt x="124" y="215"/>
                      <a:pt x="190" y="215"/>
                    </a:cubicBezTo>
                    <a:cubicBezTo>
                      <a:pt x="354" y="215"/>
                      <a:pt x="511" y="149"/>
                      <a:pt x="634" y="42"/>
                    </a:cubicBez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20"/>
              <p:cNvSpPr/>
              <p:nvPr/>
            </p:nvSpPr>
            <p:spPr>
              <a:xfrm rot="-316228">
                <a:off x="-1148061" y="4783358"/>
                <a:ext cx="35714" cy="39251"/>
              </a:xfrm>
              <a:custGeom>
                <a:rect b="b" l="l" r="r" t="t"/>
                <a:pathLst>
                  <a:path extrusionOk="0" h="544" w="495">
                    <a:moveTo>
                      <a:pt x="478" y="0"/>
                    </a:moveTo>
                    <a:cubicBezTo>
                      <a:pt x="247" y="91"/>
                      <a:pt x="74" y="288"/>
                      <a:pt x="0" y="527"/>
                    </a:cubicBezTo>
                    <a:lnTo>
                      <a:pt x="50" y="543"/>
                    </a:lnTo>
                    <a:cubicBezTo>
                      <a:pt x="115" y="321"/>
                      <a:pt x="280" y="140"/>
                      <a:pt x="494" y="49"/>
                    </a:cubicBez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20"/>
              <p:cNvSpPr/>
              <p:nvPr/>
            </p:nvSpPr>
            <p:spPr>
              <a:xfrm rot="-316228">
                <a:off x="-1178007" y="4779409"/>
                <a:ext cx="104545" cy="79656"/>
              </a:xfrm>
              <a:custGeom>
                <a:rect b="b" l="l" r="r" t="t"/>
                <a:pathLst>
                  <a:path extrusionOk="0" h="1104" w="1449">
                    <a:moveTo>
                      <a:pt x="848" y="1"/>
                    </a:moveTo>
                    <a:lnTo>
                      <a:pt x="831" y="9"/>
                    </a:lnTo>
                    <a:cubicBezTo>
                      <a:pt x="683" y="107"/>
                      <a:pt x="515" y="156"/>
                      <a:pt x="345" y="156"/>
                    </a:cubicBezTo>
                    <a:cubicBezTo>
                      <a:pt x="232" y="156"/>
                      <a:pt x="117" y="134"/>
                      <a:pt x="8" y="91"/>
                    </a:cubicBezTo>
                    <a:lnTo>
                      <a:pt x="0" y="116"/>
                    </a:lnTo>
                    <a:cubicBezTo>
                      <a:pt x="110" y="159"/>
                      <a:pt x="226" y="181"/>
                      <a:pt x="341" y="181"/>
                    </a:cubicBezTo>
                    <a:cubicBezTo>
                      <a:pt x="510" y="181"/>
                      <a:pt x="676" y="135"/>
                      <a:pt x="823" y="42"/>
                    </a:cubicBezTo>
                    <a:cubicBezTo>
                      <a:pt x="831" y="330"/>
                      <a:pt x="922" y="601"/>
                      <a:pt x="1078" y="840"/>
                    </a:cubicBezTo>
                    <a:cubicBezTo>
                      <a:pt x="1152" y="964"/>
                      <a:pt x="1276" y="1103"/>
                      <a:pt x="1448" y="1103"/>
                    </a:cubicBezTo>
                    <a:lnTo>
                      <a:pt x="1448" y="1079"/>
                    </a:lnTo>
                    <a:cubicBezTo>
                      <a:pt x="1292" y="1079"/>
                      <a:pt x="1177" y="939"/>
                      <a:pt x="1103" y="824"/>
                    </a:cubicBezTo>
                    <a:cubicBezTo>
                      <a:pt x="946" y="585"/>
                      <a:pt x="856" y="305"/>
                      <a:pt x="848" y="17"/>
                    </a:cubicBezTo>
                    <a:lnTo>
                      <a:pt x="8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20"/>
              <p:cNvSpPr/>
              <p:nvPr/>
            </p:nvSpPr>
            <p:spPr>
              <a:xfrm rot="-316228">
                <a:off x="-1134449" y="4778848"/>
                <a:ext cx="16667" cy="72513"/>
              </a:xfrm>
              <a:custGeom>
                <a:rect b="b" l="l" r="r" t="t"/>
                <a:pathLst>
                  <a:path extrusionOk="0" h="1005" w="231">
                    <a:moveTo>
                      <a:pt x="206" y="0"/>
                    </a:moveTo>
                    <a:cubicBezTo>
                      <a:pt x="25" y="305"/>
                      <a:pt x="0" y="684"/>
                      <a:pt x="156" y="1004"/>
                    </a:cubicBezTo>
                    <a:lnTo>
                      <a:pt x="181" y="996"/>
                    </a:lnTo>
                    <a:cubicBezTo>
                      <a:pt x="33" y="684"/>
                      <a:pt x="49" y="313"/>
                      <a:pt x="230" y="17"/>
                    </a:cubicBezTo>
                    <a:lnTo>
                      <a:pt x="2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20"/>
              <p:cNvSpPr/>
              <p:nvPr/>
            </p:nvSpPr>
            <p:spPr>
              <a:xfrm rot="-316228">
                <a:off x="-1181724" y="4750197"/>
                <a:ext cx="58297" cy="34489"/>
              </a:xfrm>
              <a:custGeom>
                <a:rect b="b" l="l" r="r" t="t"/>
                <a:pathLst>
                  <a:path extrusionOk="0" h="478" w="808">
                    <a:moveTo>
                      <a:pt x="25" y="1"/>
                    </a:moveTo>
                    <a:lnTo>
                      <a:pt x="1" y="17"/>
                    </a:lnTo>
                    <a:cubicBezTo>
                      <a:pt x="116" y="297"/>
                      <a:pt x="396" y="478"/>
                      <a:pt x="700" y="478"/>
                    </a:cubicBezTo>
                    <a:cubicBezTo>
                      <a:pt x="733" y="478"/>
                      <a:pt x="766" y="478"/>
                      <a:pt x="807" y="470"/>
                    </a:cubicBezTo>
                    <a:lnTo>
                      <a:pt x="807" y="445"/>
                    </a:lnTo>
                    <a:cubicBezTo>
                      <a:pt x="771" y="450"/>
                      <a:pt x="735" y="453"/>
                      <a:pt x="699" y="453"/>
                    </a:cubicBezTo>
                    <a:cubicBezTo>
                      <a:pt x="410" y="453"/>
                      <a:pt x="142" y="279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20"/>
              <p:cNvSpPr/>
              <p:nvPr/>
            </p:nvSpPr>
            <p:spPr>
              <a:xfrm rot="-316228">
                <a:off x="-1185478" y="4749231"/>
                <a:ext cx="10173" cy="9091"/>
              </a:xfrm>
              <a:custGeom>
                <a:rect b="b" l="l" r="r" t="t"/>
                <a:pathLst>
                  <a:path extrusionOk="0" h="126" w="141">
                    <a:moveTo>
                      <a:pt x="70" y="1"/>
                    </a:moveTo>
                    <a:cubicBezTo>
                      <a:pt x="51" y="1"/>
                      <a:pt x="31" y="10"/>
                      <a:pt x="17" y="24"/>
                    </a:cubicBezTo>
                    <a:cubicBezTo>
                      <a:pt x="1" y="57"/>
                      <a:pt x="9" y="90"/>
                      <a:pt x="34" y="114"/>
                    </a:cubicBezTo>
                    <a:cubicBezTo>
                      <a:pt x="44" y="121"/>
                      <a:pt x="57" y="125"/>
                      <a:pt x="70" y="125"/>
                    </a:cubicBezTo>
                    <a:cubicBezTo>
                      <a:pt x="89" y="125"/>
                      <a:pt x="110" y="117"/>
                      <a:pt x="124" y="98"/>
                    </a:cubicBezTo>
                    <a:cubicBezTo>
                      <a:pt x="141" y="73"/>
                      <a:pt x="132" y="32"/>
                      <a:pt x="108" y="16"/>
                    </a:cubicBezTo>
                    <a:cubicBezTo>
                      <a:pt x="97" y="5"/>
                      <a:pt x="84" y="1"/>
                      <a:pt x="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0"/>
              <p:cNvSpPr/>
              <p:nvPr/>
            </p:nvSpPr>
            <p:spPr>
              <a:xfrm rot="-316228">
                <a:off x="-1187029" y="4786452"/>
                <a:ext cx="12193" cy="9308"/>
              </a:xfrm>
              <a:custGeom>
                <a:rect b="b" l="l" r="r" t="t"/>
                <a:pathLst>
                  <a:path extrusionOk="0" h="129" w="169">
                    <a:moveTo>
                      <a:pt x="96" y="0"/>
                    </a:moveTo>
                    <a:cubicBezTo>
                      <a:pt x="40" y="0"/>
                      <a:pt x="1" y="79"/>
                      <a:pt x="61" y="120"/>
                    </a:cubicBezTo>
                    <a:cubicBezTo>
                      <a:pt x="70" y="126"/>
                      <a:pt x="81" y="128"/>
                      <a:pt x="92" y="128"/>
                    </a:cubicBezTo>
                    <a:cubicBezTo>
                      <a:pt x="112" y="128"/>
                      <a:pt x="133" y="119"/>
                      <a:pt x="144" y="103"/>
                    </a:cubicBezTo>
                    <a:cubicBezTo>
                      <a:pt x="168" y="79"/>
                      <a:pt x="160" y="38"/>
                      <a:pt x="135" y="13"/>
                    </a:cubicBezTo>
                    <a:cubicBezTo>
                      <a:pt x="122" y="4"/>
                      <a:pt x="109" y="0"/>
                      <a:pt x="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0"/>
              <p:cNvSpPr/>
              <p:nvPr/>
            </p:nvSpPr>
            <p:spPr>
              <a:xfrm rot="-316228">
                <a:off x="-1125104" y="4843712"/>
                <a:ext cx="15296" cy="11905"/>
              </a:xfrm>
              <a:custGeom>
                <a:rect b="b" l="l" r="r" t="t"/>
                <a:pathLst>
                  <a:path extrusionOk="0" h="165" w="212">
                    <a:moveTo>
                      <a:pt x="111" y="0"/>
                    </a:moveTo>
                    <a:cubicBezTo>
                      <a:pt x="86" y="0"/>
                      <a:pt x="59" y="13"/>
                      <a:pt x="38" y="39"/>
                    </a:cubicBezTo>
                    <a:cubicBezTo>
                      <a:pt x="1" y="91"/>
                      <a:pt x="39" y="164"/>
                      <a:pt x="102" y="164"/>
                    </a:cubicBezTo>
                    <a:cubicBezTo>
                      <a:pt x="108" y="164"/>
                      <a:pt x="114" y="164"/>
                      <a:pt x="121" y="162"/>
                    </a:cubicBezTo>
                    <a:cubicBezTo>
                      <a:pt x="195" y="154"/>
                      <a:pt x="211" y="64"/>
                      <a:pt x="154" y="14"/>
                    </a:cubicBezTo>
                    <a:cubicBezTo>
                      <a:pt x="141" y="5"/>
                      <a:pt x="127" y="0"/>
                      <a:pt x="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0"/>
              <p:cNvSpPr/>
              <p:nvPr/>
            </p:nvSpPr>
            <p:spPr>
              <a:xfrm rot="-316228">
                <a:off x="-1079582" y="4844941"/>
                <a:ext cx="17027" cy="12915"/>
              </a:xfrm>
              <a:custGeom>
                <a:rect b="b" l="l" r="r" t="t"/>
                <a:pathLst>
                  <a:path extrusionOk="0" h="179" w="236">
                    <a:moveTo>
                      <a:pt x="112" y="0"/>
                    </a:moveTo>
                    <a:cubicBezTo>
                      <a:pt x="85" y="0"/>
                      <a:pt x="57" y="13"/>
                      <a:pt x="38" y="37"/>
                    </a:cubicBezTo>
                    <a:cubicBezTo>
                      <a:pt x="0" y="97"/>
                      <a:pt x="39" y="179"/>
                      <a:pt x="109" y="179"/>
                    </a:cubicBezTo>
                    <a:cubicBezTo>
                      <a:pt x="115" y="179"/>
                      <a:pt x="122" y="178"/>
                      <a:pt x="128" y="177"/>
                    </a:cubicBezTo>
                    <a:cubicBezTo>
                      <a:pt x="211" y="169"/>
                      <a:pt x="235" y="62"/>
                      <a:pt x="170" y="20"/>
                    </a:cubicBezTo>
                    <a:cubicBezTo>
                      <a:pt x="152" y="7"/>
                      <a:pt x="132" y="0"/>
                      <a:pt x="1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5" name="Google Shape;1915;p20"/>
            <p:cNvGrpSpPr/>
            <p:nvPr/>
          </p:nvGrpSpPr>
          <p:grpSpPr>
            <a:xfrm>
              <a:off x="963173" y="3119487"/>
              <a:ext cx="144679" cy="137917"/>
              <a:chOff x="-666758" y="3949530"/>
              <a:chExt cx="105513" cy="100559"/>
            </a:xfrm>
          </p:grpSpPr>
          <p:sp>
            <p:nvSpPr>
              <p:cNvPr id="1916" name="Google Shape;1916;p20"/>
              <p:cNvSpPr/>
              <p:nvPr/>
            </p:nvSpPr>
            <p:spPr>
              <a:xfrm rot="-316228">
                <a:off x="-662739" y="3953812"/>
                <a:ext cx="97475" cy="91994"/>
              </a:xfrm>
              <a:custGeom>
                <a:rect b="b" l="l" r="r" t="t"/>
                <a:pathLst>
                  <a:path extrusionOk="0" h="1275" w="1351">
                    <a:moveTo>
                      <a:pt x="994" y="0"/>
                    </a:moveTo>
                    <a:cubicBezTo>
                      <a:pt x="970" y="0"/>
                      <a:pt x="944" y="4"/>
                      <a:pt x="922" y="4"/>
                    </a:cubicBezTo>
                    <a:lnTo>
                      <a:pt x="815" y="4"/>
                    </a:lnTo>
                    <a:cubicBezTo>
                      <a:pt x="667" y="12"/>
                      <a:pt x="536" y="53"/>
                      <a:pt x="412" y="128"/>
                    </a:cubicBezTo>
                    <a:cubicBezTo>
                      <a:pt x="157" y="267"/>
                      <a:pt x="1" y="531"/>
                      <a:pt x="1" y="819"/>
                    </a:cubicBezTo>
                    <a:cubicBezTo>
                      <a:pt x="1" y="975"/>
                      <a:pt x="75" y="1115"/>
                      <a:pt x="198" y="1206"/>
                    </a:cubicBezTo>
                    <a:cubicBezTo>
                      <a:pt x="280" y="1251"/>
                      <a:pt x="370" y="1274"/>
                      <a:pt x="462" y="1274"/>
                    </a:cubicBezTo>
                    <a:cubicBezTo>
                      <a:pt x="536" y="1274"/>
                      <a:pt x="610" y="1260"/>
                      <a:pt x="684" y="1230"/>
                    </a:cubicBezTo>
                    <a:cubicBezTo>
                      <a:pt x="947" y="1140"/>
                      <a:pt x="1169" y="942"/>
                      <a:pt x="1276" y="679"/>
                    </a:cubicBezTo>
                    <a:cubicBezTo>
                      <a:pt x="1350" y="514"/>
                      <a:pt x="1350" y="333"/>
                      <a:pt x="1276" y="169"/>
                    </a:cubicBezTo>
                    <a:cubicBezTo>
                      <a:pt x="1227" y="70"/>
                      <a:pt x="1136" y="12"/>
                      <a:pt x="1029" y="4"/>
                    </a:cubicBezTo>
                    <a:cubicBezTo>
                      <a:pt x="1018" y="1"/>
                      <a:pt x="1006" y="0"/>
                      <a:pt x="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0"/>
              <p:cNvSpPr/>
              <p:nvPr/>
            </p:nvSpPr>
            <p:spPr>
              <a:xfrm rot="-316228">
                <a:off x="-608757" y="3956514"/>
                <a:ext cx="37013" cy="42281"/>
              </a:xfrm>
              <a:custGeom>
                <a:rect b="b" l="l" r="r" t="t"/>
                <a:pathLst>
                  <a:path extrusionOk="0" h="586" w="513">
                    <a:moveTo>
                      <a:pt x="169" y="0"/>
                    </a:moveTo>
                    <a:cubicBezTo>
                      <a:pt x="82" y="0"/>
                      <a:pt x="1" y="81"/>
                      <a:pt x="24" y="190"/>
                    </a:cubicBezTo>
                    <a:cubicBezTo>
                      <a:pt x="40" y="256"/>
                      <a:pt x="65" y="314"/>
                      <a:pt x="98" y="371"/>
                    </a:cubicBezTo>
                    <a:cubicBezTo>
                      <a:pt x="139" y="437"/>
                      <a:pt x="188" y="503"/>
                      <a:pt x="246" y="552"/>
                    </a:cubicBezTo>
                    <a:cubicBezTo>
                      <a:pt x="287" y="577"/>
                      <a:pt x="328" y="585"/>
                      <a:pt x="378" y="585"/>
                    </a:cubicBezTo>
                    <a:cubicBezTo>
                      <a:pt x="419" y="585"/>
                      <a:pt x="460" y="577"/>
                      <a:pt x="493" y="544"/>
                    </a:cubicBezTo>
                    <a:cubicBezTo>
                      <a:pt x="512" y="531"/>
                      <a:pt x="491" y="503"/>
                      <a:pt x="470" y="503"/>
                    </a:cubicBezTo>
                    <a:cubicBezTo>
                      <a:pt x="464" y="503"/>
                      <a:pt x="457" y="506"/>
                      <a:pt x="452" y="511"/>
                    </a:cubicBezTo>
                    <a:cubicBezTo>
                      <a:pt x="427" y="528"/>
                      <a:pt x="396" y="536"/>
                      <a:pt x="365" y="536"/>
                    </a:cubicBezTo>
                    <a:cubicBezTo>
                      <a:pt x="335" y="536"/>
                      <a:pt x="304" y="528"/>
                      <a:pt x="279" y="511"/>
                    </a:cubicBezTo>
                    <a:cubicBezTo>
                      <a:pt x="221" y="462"/>
                      <a:pt x="180" y="412"/>
                      <a:pt x="147" y="347"/>
                    </a:cubicBezTo>
                    <a:cubicBezTo>
                      <a:pt x="114" y="297"/>
                      <a:pt x="90" y="248"/>
                      <a:pt x="81" y="190"/>
                    </a:cubicBezTo>
                    <a:cubicBezTo>
                      <a:pt x="64" y="115"/>
                      <a:pt x="120" y="60"/>
                      <a:pt x="181" y="60"/>
                    </a:cubicBezTo>
                    <a:cubicBezTo>
                      <a:pt x="206" y="60"/>
                      <a:pt x="232" y="70"/>
                      <a:pt x="254" y="91"/>
                    </a:cubicBezTo>
                    <a:cubicBezTo>
                      <a:pt x="279" y="116"/>
                      <a:pt x="312" y="157"/>
                      <a:pt x="328" y="190"/>
                    </a:cubicBezTo>
                    <a:cubicBezTo>
                      <a:pt x="345" y="223"/>
                      <a:pt x="378" y="289"/>
                      <a:pt x="345" y="314"/>
                    </a:cubicBezTo>
                    <a:cubicBezTo>
                      <a:pt x="334" y="321"/>
                      <a:pt x="323" y="325"/>
                      <a:pt x="312" y="325"/>
                    </a:cubicBezTo>
                    <a:cubicBezTo>
                      <a:pt x="298" y="325"/>
                      <a:pt x="284" y="319"/>
                      <a:pt x="271" y="305"/>
                    </a:cubicBezTo>
                    <a:cubicBezTo>
                      <a:pt x="246" y="281"/>
                      <a:pt x="230" y="248"/>
                      <a:pt x="221" y="215"/>
                    </a:cubicBezTo>
                    <a:cubicBezTo>
                      <a:pt x="215" y="203"/>
                      <a:pt x="205" y="195"/>
                      <a:pt x="197" y="195"/>
                    </a:cubicBezTo>
                    <a:cubicBezTo>
                      <a:pt x="193" y="195"/>
                      <a:pt x="191" y="196"/>
                      <a:pt x="188" y="198"/>
                    </a:cubicBezTo>
                    <a:cubicBezTo>
                      <a:pt x="172" y="207"/>
                      <a:pt x="164" y="223"/>
                      <a:pt x="172" y="231"/>
                    </a:cubicBezTo>
                    <a:cubicBezTo>
                      <a:pt x="188" y="273"/>
                      <a:pt x="205" y="314"/>
                      <a:pt x="238" y="347"/>
                    </a:cubicBezTo>
                    <a:cubicBezTo>
                      <a:pt x="260" y="368"/>
                      <a:pt x="286" y="379"/>
                      <a:pt x="313" y="379"/>
                    </a:cubicBezTo>
                    <a:cubicBezTo>
                      <a:pt x="337" y="379"/>
                      <a:pt x="363" y="370"/>
                      <a:pt x="386" y="355"/>
                    </a:cubicBezTo>
                    <a:cubicBezTo>
                      <a:pt x="427" y="314"/>
                      <a:pt x="427" y="248"/>
                      <a:pt x="378" y="166"/>
                    </a:cubicBezTo>
                    <a:cubicBezTo>
                      <a:pt x="353" y="124"/>
                      <a:pt x="320" y="83"/>
                      <a:pt x="279" y="50"/>
                    </a:cubicBezTo>
                    <a:cubicBezTo>
                      <a:pt x="247" y="15"/>
                      <a:pt x="207" y="0"/>
                      <a:pt x="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0"/>
              <p:cNvSpPr/>
              <p:nvPr/>
            </p:nvSpPr>
            <p:spPr>
              <a:xfrm rot="-316228">
                <a:off x="-656455" y="3960959"/>
                <a:ext cx="59452" cy="72730"/>
              </a:xfrm>
              <a:custGeom>
                <a:rect b="b" l="l" r="r" t="t"/>
                <a:pathLst>
                  <a:path extrusionOk="0" h="1008" w="824">
                    <a:moveTo>
                      <a:pt x="798" y="0"/>
                    </a:moveTo>
                    <a:cubicBezTo>
                      <a:pt x="795" y="0"/>
                      <a:pt x="792" y="1"/>
                      <a:pt x="790" y="3"/>
                    </a:cubicBezTo>
                    <a:cubicBezTo>
                      <a:pt x="453" y="135"/>
                      <a:pt x="189" y="390"/>
                      <a:pt x="41" y="711"/>
                    </a:cubicBezTo>
                    <a:cubicBezTo>
                      <a:pt x="17" y="761"/>
                      <a:pt x="0" y="810"/>
                      <a:pt x="0" y="868"/>
                    </a:cubicBezTo>
                    <a:cubicBezTo>
                      <a:pt x="0" y="925"/>
                      <a:pt x="33" y="983"/>
                      <a:pt x="91" y="1007"/>
                    </a:cubicBezTo>
                    <a:lnTo>
                      <a:pt x="99" y="1007"/>
                    </a:lnTo>
                    <a:cubicBezTo>
                      <a:pt x="107" y="1007"/>
                      <a:pt x="115" y="999"/>
                      <a:pt x="124" y="991"/>
                    </a:cubicBezTo>
                    <a:cubicBezTo>
                      <a:pt x="124" y="983"/>
                      <a:pt x="124" y="966"/>
                      <a:pt x="107" y="958"/>
                    </a:cubicBezTo>
                    <a:cubicBezTo>
                      <a:pt x="74" y="942"/>
                      <a:pt x="49" y="900"/>
                      <a:pt x="49" y="859"/>
                    </a:cubicBezTo>
                    <a:cubicBezTo>
                      <a:pt x="49" y="818"/>
                      <a:pt x="66" y="777"/>
                      <a:pt x="82" y="736"/>
                    </a:cubicBezTo>
                    <a:cubicBezTo>
                      <a:pt x="231" y="423"/>
                      <a:pt x="486" y="176"/>
                      <a:pt x="807" y="53"/>
                    </a:cubicBezTo>
                    <a:cubicBezTo>
                      <a:pt x="815" y="45"/>
                      <a:pt x="823" y="28"/>
                      <a:pt x="823" y="20"/>
                    </a:cubicBezTo>
                    <a:cubicBezTo>
                      <a:pt x="817" y="8"/>
                      <a:pt x="807" y="0"/>
                      <a:pt x="7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9" name="Google Shape;1919;p20"/>
            <p:cNvGrpSpPr/>
            <p:nvPr/>
          </p:nvGrpSpPr>
          <p:grpSpPr>
            <a:xfrm rot="-6503814">
              <a:off x="1909858" y="838515"/>
              <a:ext cx="93723" cy="113292"/>
              <a:chOff x="-921038" y="2751986"/>
              <a:chExt cx="93723" cy="113292"/>
            </a:xfrm>
          </p:grpSpPr>
          <p:sp>
            <p:nvSpPr>
              <p:cNvPr id="1920" name="Google Shape;1920;p20"/>
              <p:cNvSpPr/>
              <p:nvPr/>
            </p:nvSpPr>
            <p:spPr>
              <a:xfrm rot="-316228">
                <a:off x="-916348" y="2755636"/>
                <a:ext cx="84343" cy="105992"/>
              </a:xfrm>
              <a:custGeom>
                <a:rect b="b" l="l" r="r" t="t"/>
                <a:pathLst>
                  <a:path extrusionOk="0" h="1469" w="1169">
                    <a:moveTo>
                      <a:pt x="423" y="1"/>
                    </a:moveTo>
                    <a:cubicBezTo>
                      <a:pt x="413" y="1"/>
                      <a:pt x="404" y="1"/>
                      <a:pt x="395" y="1"/>
                    </a:cubicBezTo>
                    <a:cubicBezTo>
                      <a:pt x="288" y="10"/>
                      <a:pt x="198" y="76"/>
                      <a:pt x="148" y="166"/>
                    </a:cubicBezTo>
                    <a:cubicBezTo>
                      <a:pt x="132" y="191"/>
                      <a:pt x="124" y="224"/>
                      <a:pt x="115" y="257"/>
                    </a:cubicBezTo>
                    <a:cubicBezTo>
                      <a:pt x="99" y="289"/>
                      <a:pt x="83" y="322"/>
                      <a:pt x="66" y="364"/>
                    </a:cubicBezTo>
                    <a:cubicBezTo>
                      <a:pt x="17" y="495"/>
                      <a:pt x="0" y="635"/>
                      <a:pt x="25" y="783"/>
                    </a:cubicBezTo>
                    <a:cubicBezTo>
                      <a:pt x="58" y="1063"/>
                      <a:pt x="239" y="1318"/>
                      <a:pt x="502" y="1433"/>
                    </a:cubicBezTo>
                    <a:cubicBezTo>
                      <a:pt x="559" y="1457"/>
                      <a:pt x="619" y="1468"/>
                      <a:pt x="679" y="1468"/>
                    </a:cubicBezTo>
                    <a:cubicBezTo>
                      <a:pt x="765" y="1468"/>
                      <a:pt x="852" y="1444"/>
                      <a:pt x="930" y="1400"/>
                    </a:cubicBezTo>
                    <a:cubicBezTo>
                      <a:pt x="1062" y="1293"/>
                      <a:pt x="1136" y="1129"/>
                      <a:pt x="1144" y="964"/>
                    </a:cubicBezTo>
                    <a:cubicBezTo>
                      <a:pt x="1169" y="676"/>
                      <a:pt x="1070" y="405"/>
                      <a:pt x="873" y="199"/>
                    </a:cubicBezTo>
                    <a:cubicBezTo>
                      <a:pt x="755" y="74"/>
                      <a:pt x="594" y="1"/>
                      <a:pt x="4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0"/>
              <p:cNvSpPr/>
              <p:nvPr/>
            </p:nvSpPr>
            <p:spPr>
              <a:xfrm rot="-316228">
                <a:off x="-907291" y="2766177"/>
                <a:ext cx="47619" cy="25326"/>
              </a:xfrm>
              <a:custGeom>
                <a:rect b="b" l="l" r="r" t="t"/>
                <a:pathLst>
                  <a:path extrusionOk="0" h="351" w="660">
                    <a:moveTo>
                      <a:pt x="292" y="0"/>
                    </a:moveTo>
                    <a:cubicBezTo>
                      <a:pt x="275" y="0"/>
                      <a:pt x="258" y="2"/>
                      <a:pt x="239" y="5"/>
                    </a:cubicBezTo>
                    <a:cubicBezTo>
                      <a:pt x="190" y="14"/>
                      <a:pt x="141" y="22"/>
                      <a:pt x="91" y="46"/>
                    </a:cubicBezTo>
                    <a:cubicBezTo>
                      <a:pt x="42" y="71"/>
                      <a:pt x="9" y="112"/>
                      <a:pt x="1" y="170"/>
                    </a:cubicBezTo>
                    <a:cubicBezTo>
                      <a:pt x="1" y="244"/>
                      <a:pt x="50" y="310"/>
                      <a:pt x="124" y="335"/>
                    </a:cubicBezTo>
                    <a:cubicBezTo>
                      <a:pt x="149" y="343"/>
                      <a:pt x="182" y="351"/>
                      <a:pt x="215" y="351"/>
                    </a:cubicBezTo>
                    <a:cubicBezTo>
                      <a:pt x="248" y="343"/>
                      <a:pt x="289" y="343"/>
                      <a:pt x="322" y="335"/>
                    </a:cubicBezTo>
                    <a:cubicBezTo>
                      <a:pt x="396" y="335"/>
                      <a:pt x="478" y="310"/>
                      <a:pt x="544" y="269"/>
                    </a:cubicBezTo>
                    <a:cubicBezTo>
                      <a:pt x="618" y="228"/>
                      <a:pt x="659" y="129"/>
                      <a:pt x="635" y="46"/>
                    </a:cubicBezTo>
                    <a:cubicBezTo>
                      <a:pt x="626" y="30"/>
                      <a:pt x="610" y="30"/>
                      <a:pt x="602" y="30"/>
                    </a:cubicBezTo>
                    <a:cubicBezTo>
                      <a:pt x="585" y="38"/>
                      <a:pt x="577" y="55"/>
                      <a:pt x="585" y="63"/>
                    </a:cubicBezTo>
                    <a:cubicBezTo>
                      <a:pt x="602" y="129"/>
                      <a:pt x="569" y="195"/>
                      <a:pt x="519" y="228"/>
                    </a:cubicBezTo>
                    <a:cubicBezTo>
                      <a:pt x="453" y="260"/>
                      <a:pt x="379" y="285"/>
                      <a:pt x="314" y="285"/>
                    </a:cubicBezTo>
                    <a:cubicBezTo>
                      <a:pt x="285" y="293"/>
                      <a:pt x="254" y="298"/>
                      <a:pt x="223" y="298"/>
                    </a:cubicBezTo>
                    <a:cubicBezTo>
                      <a:pt x="192" y="298"/>
                      <a:pt x="161" y="293"/>
                      <a:pt x="133" y="285"/>
                    </a:cubicBezTo>
                    <a:cubicBezTo>
                      <a:pt x="83" y="269"/>
                      <a:pt x="50" y="228"/>
                      <a:pt x="50" y="178"/>
                    </a:cubicBezTo>
                    <a:cubicBezTo>
                      <a:pt x="50" y="137"/>
                      <a:pt x="83" y="104"/>
                      <a:pt x="116" y="88"/>
                    </a:cubicBezTo>
                    <a:cubicBezTo>
                      <a:pt x="157" y="71"/>
                      <a:pt x="198" y="63"/>
                      <a:pt x="239" y="55"/>
                    </a:cubicBezTo>
                    <a:cubicBezTo>
                      <a:pt x="249" y="55"/>
                      <a:pt x="262" y="54"/>
                      <a:pt x="275" y="54"/>
                    </a:cubicBezTo>
                    <a:cubicBezTo>
                      <a:pt x="310" y="54"/>
                      <a:pt x="351" y="58"/>
                      <a:pt x="363" y="88"/>
                    </a:cubicBezTo>
                    <a:cubicBezTo>
                      <a:pt x="371" y="121"/>
                      <a:pt x="355" y="145"/>
                      <a:pt x="330" y="153"/>
                    </a:cubicBezTo>
                    <a:cubicBezTo>
                      <a:pt x="297" y="170"/>
                      <a:pt x="256" y="170"/>
                      <a:pt x="223" y="170"/>
                    </a:cubicBezTo>
                    <a:cubicBezTo>
                      <a:pt x="207" y="170"/>
                      <a:pt x="198" y="178"/>
                      <a:pt x="198" y="195"/>
                    </a:cubicBezTo>
                    <a:cubicBezTo>
                      <a:pt x="198" y="203"/>
                      <a:pt x="207" y="219"/>
                      <a:pt x="223" y="219"/>
                    </a:cubicBezTo>
                    <a:cubicBezTo>
                      <a:pt x="264" y="219"/>
                      <a:pt x="314" y="219"/>
                      <a:pt x="355" y="203"/>
                    </a:cubicBezTo>
                    <a:cubicBezTo>
                      <a:pt x="404" y="178"/>
                      <a:pt x="429" y="121"/>
                      <a:pt x="412" y="71"/>
                    </a:cubicBezTo>
                    <a:cubicBezTo>
                      <a:pt x="399" y="25"/>
                      <a:pt x="355" y="0"/>
                      <a:pt x="2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0"/>
              <p:cNvSpPr/>
              <p:nvPr/>
            </p:nvSpPr>
            <p:spPr>
              <a:xfrm rot="-316228">
                <a:off x="-904854" y="2778258"/>
                <a:ext cx="48773" cy="79079"/>
              </a:xfrm>
              <a:custGeom>
                <a:rect b="b" l="l" r="r" t="t"/>
                <a:pathLst>
                  <a:path extrusionOk="0" h="1096" w="676">
                    <a:moveTo>
                      <a:pt x="42" y="1"/>
                    </a:moveTo>
                    <a:cubicBezTo>
                      <a:pt x="25" y="1"/>
                      <a:pt x="17" y="9"/>
                      <a:pt x="9" y="26"/>
                    </a:cubicBezTo>
                    <a:cubicBezTo>
                      <a:pt x="0" y="380"/>
                      <a:pt x="132" y="733"/>
                      <a:pt x="379" y="988"/>
                    </a:cubicBezTo>
                    <a:cubicBezTo>
                      <a:pt x="412" y="1030"/>
                      <a:pt x="453" y="1063"/>
                      <a:pt x="502" y="1087"/>
                    </a:cubicBezTo>
                    <a:cubicBezTo>
                      <a:pt x="519" y="1095"/>
                      <a:pt x="544" y="1095"/>
                      <a:pt x="568" y="1095"/>
                    </a:cubicBezTo>
                    <a:cubicBezTo>
                      <a:pt x="601" y="1095"/>
                      <a:pt x="634" y="1087"/>
                      <a:pt x="667" y="1063"/>
                    </a:cubicBezTo>
                    <a:cubicBezTo>
                      <a:pt x="675" y="1046"/>
                      <a:pt x="675" y="1030"/>
                      <a:pt x="667" y="1021"/>
                    </a:cubicBezTo>
                    <a:cubicBezTo>
                      <a:pt x="659" y="1017"/>
                      <a:pt x="651" y="1015"/>
                      <a:pt x="643" y="1015"/>
                    </a:cubicBezTo>
                    <a:cubicBezTo>
                      <a:pt x="636" y="1015"/>
                      <a:pt x="630" y="1017"/>
                      <a:pt x="626" y="1021"/>
                    </a:cubicBezTo>
                    <a:cubicBezTo>
                      <a:pt x="605" y="1037"/>
                      <a:pt x="580" y="1046"/>
                      <a:pt x="556" y="1046"/>
                    </a:cubicBezTo>
                    <a:cubicBezTo>
                      <a:pt x="543" y="1046"/>
                      <a:pt x="531" y="1044"/>
                      <a:pt x="519" y="1038"/>
                    </a:cubicBezTo>
                    <a:cubicBezTo>
                      <a:pt x="478" y="1013"/>
                      <a:pt x="445" y="988"/>
                      <a:pt x="412" y="956"/>
                    </a:cubicBezTo>
                    <a:cubicBezTo>
                      <a:pt x="181" y="700"/>
                      <a:pt x="50" y="371"/>
                      <a:pt x="66" y="26"/>
                    </a:cubicBezTo>
                    <a:cubicBezTo>
                      <a:pt x="66" y="17"/>
                      <a:pt x="50" y="1"/>
                      <a:pt x="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3" name="Google Shape;1923;p20"/>
            <p:cNvGrpSpPr/>
            <p:nvPr/>
          </p:nvGrpSpPr>
          <p:grpSpPr>
            <a:xfrm>
              <a:off x="2051558" y="394032"/>
              <a:ext cx="193997" cy="145480"/>
              <a:chOff x="-802417" y="1805332"/>
              <a:chExt cx="193997" cy="145480"/>
            </a:xfrm>
          </p:grpSpPr>
          <p:sp>
            <p:nvSpPr>
              <p:cNvPr id="1924" name="Google Shape;1924;p20"/>
              <p:cNvSpPr/>
              <p:nvPr/>
            </p:nvSpPr>
            <p:spPr>
              <a:xfrm rot="-316228">
                <a:off x="-796869" y="1813459"/>
                <a:ext cx="182900" cy="129225"/>
              </a:xfrm>
              <a:custGeom>
                <a:rect b="b" l="l" r="r" t="t"/>
                <a:pathLst>
                  <a:path extrusionOk="0" h="1791" w="2535">
                    <a:moveTo>
                      <a:pt x="1452" y="0"/>
                    </a:moveTo>
                    <a:cubicBezTo>
                      <a:pt x="1287" y="0"/>
                      <a:pt x="1125" y="67"/>
                      <a:pt x="1012" y="191"/>
                    </a:cubicBezTo>
                    <a:cubicBezTo>
                      <a:pt x="921" y="151"/>
                      <a:pt x="818" y="130"/>
                      <a:pt x="714" y="130"/>
                    </a:cubicBezTo>
                    <a:cubicBezTo>
                      <a:pt x="501" y="130"/>
                      <a:pt x="289" y="219"/>
                      <a:pt x="190" y="413"/>
                    </a:cubicBezTo>
                    <a:cubicBezTo>
                      <a:pt x="0" y="759"/>
                      <a:pt x="305" y="1162"/>
                      <a:pt x="543" y="1401"/>
                    </a:cubicBezTo>
                    <a:cubicBezTo>
                      <a:pt x="745" y="1596"/>
                      <a:pt x="990" y="1791"/>
                      <a:pt x="1263" y="1791"/>
                    </a:cubicBezTo>
                    <a:cubicBezTo>
                      <a:pt x="1347" y="1791"/>
                      <a:pt x="1434" y="1772"/>
                      <a:pt x="1523" y="1730"/>
                    </a:cubicBezTo>
                    <a:cubicBezTo>
                      <a:pt x="1704" y="1639"/>
                      <a:pt x="1860" y="1516"/>
                      <a:pt x="1992" y="1368"/>
                    </a:cubicBezTo>
                    <a:cubicBezTo>
                      <a:pt x="2082" y="1269"/>
                      <a:pt x="2156" y="1170"/>
                      <a:pt x="2230" y="1063"/>
                    </a:cubicBezTo>
                    <a:cubicBezTo>
                      <a:pt x="2395" y="882"/>
                      <a:pt x="2535" y="652"/>
                      <a:pt x="2362" y="421"/>
                    </a:cubicBezTo>
                    <a:cubicBezTo>
                      <a:pt x="2280" y="323"/>
                      <a:pt x="2156" y="249"/>
                      <a:pt x="2025" y="224"/>
                    </a:cubicBezTo>
                    <a:cubicBezTo>
                      <a:pt x="1959" y="216"/>
                      <a:pt x="1926" y="224"/>
                      <a:pt x="1877" y="183"/>
                    </a:cubicBezTo>
                    <a:cubicBezTo>
                      <a:pt x="1827" y="133"/>
                      <a:pt x="1770" y="92"/>
                      <a:pt x="1712" y="59"/>
                    </a:cubicBezTo>
                    <a:cubicBezTo>
                      <a:pt x="1629" y="19"/>
                      <a:pt x="1540" y="0"/>
                      <a:pt x="14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0"/>
              <p:cNvSpPr/>
              <p:nvPr/>
            </p:nvSpPr>
            <p:spPr>
              <a:xfrm rot="-316228">
                <a:off x="-749202" y="1845160"/>
                <a:ext cx="44589" cy="32685"/>
              </a:xfrm>
              <a:custGeom>
                <a:rect b="b" l="l" r="r" t="t"/>
                <a:pathLst>
                  <a:path extrusionOk="0" h="453" w="618">
                    <a:moveTo>
                      <a:pt x="0" y="0"/>
                    </a:moveTo>
                    <a:lnTo>
                      <a:pt x="0" y="25"/>
                    </a:lnTo>
                    <a:cubicBezTo>
                      <a:pt x="255" y="58"/>
                      <a:pt x="486" y="214"/>
                      <a:pt x="601" y="453"/>
                    </a:cubicBezTo>
                    <a:lnTo>
                      <a:pt x="617" y="436"/>
                    </a:lnTo>
                    <a:cubicBezTo>
                      <a:pt x="502" y="198"/>
                      <a:pt x="264" y="3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0"/>
              <p:cNvSpPr/>
              <p:nvPr/>
            </p:nvSpPr>
            <p:spPr>
              <a:xfrm rot="-316228">
                <a:off x="-706627" y="1829211"/>
                <a:ext cx="21429" cy="44590"/>
              </a:xfrm>
              <a:custGeom>
                <a:rect b="b" l="l" r="r" t="t"/>
                <a:pathLst>
                  <a:path extrusionOk="0" h="618" w="297">
                    <a:moveTo>
                      <a:pt x="280" y="0"/>
                    </a:moveTo>
                    <a:cubicBezTo>
                      <a:pt x="107" y="156"/>
                      <a:pt x="8" y="379"/>
                      <a:pt x="0" y="617"/>
                    </a:cubicBezTo>
                    <a:lnTo>
                      <a:pt x="25" y="617"/>
                    </a:lnTo>
                    <a:cubicBezTo>
                      <a:pt x="33" y="387"/>
                      <a:pt x="132" y="173"/>
                      <a:pt x="296" y="17"/>
                    </a:cubicBezTo>
                    <a:lnTo>
                      <a:pt x="2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0"/>
              <p:cNvSpPr/>
              <p:nvPr/>
            </p:nvSpPr>
            <p:spPr>
              <a:xfrm rot="-316228">
                <a:off x="-705704" y="1848690"/>
                <a:ext cx="53463" cy="24171"/>
              </a:xfrm>
              <a:custGeom>
                <a:rect b="b" l="l" r="r" t="t"/>
                <a:pathLst>
                  <a:path extrusionOk="0" h="335" w="741">
                    <a:moveTo>
                      <a:pt x="573" y="0"/>
                    </a:moveTo>
                    <a:cubicBezTo>
                      <a:pt x="343" y="0"/>
                      <a:pt x="126" y="119"/>
                      <a:pt x="0" y="318"/>
                    </a:cubicBezTo>
                    <a:lnTo>
                      <a:pt x="25" y="335"/>
                    </a:lnTo>
                    <a:cubicBezTo>
                      <a:pt x="145" y="141"/>
                      <a:pt x="358" y="28"/>
                      <a:pt x="579" y="28"/>
                    </a:cubicBezTo>
                    <a:cubicBezTo>
                      <a:pt x="630" y="28"/>
                      <a:pt x="682" y="34"/>
                      <a:pt x="732" y="47"/>
                    </a:cubicBezTo>
                    <a:lnTo>
                      <a:pt x="741" y="22"/>
                    </a:lnTo>
                    <a:cubicBezTo>
                      <a:pt x="685" y="7"/>
                      <a:pt x="628" y="0"/>
                      <a:pt x="5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0"/>
              <p:cNvSpPr/>
              <p:nvPr/>
            </p:nvSpPr>
            <p:spPr>
              <a:xfrm rot="-316228">
                <a:off x="-694068" y="1824107"/>
                <a:ext cx="12698" cy="10174"/>
              </a:xfrm>
              <a:custGeom>
                <a:rect b="b" l="l" r="r" t="t"/>
                <a:pathLst>
                  <a:path extrusionOk="0" h="141" w="176">
                    <a:moveTo>
                      <a:pt x="89" y="0"/>
                    </a:moveTo>
                    <a:cubicBezTo>
                      <a:pt x="44" y="0"/>
                      <a:pt x="0" y="37"/>
                      <a:pt x="20" y="92"/>
                    </a:cubicBezTo>
                    <a:cubicBezTo>
                      <a:pt x="33" y="126"/>
                      <a:pt x="59" y="140"/>
                      <a:pt x="86" y="140"/>
                    </a:cubicBezTo>
                    <a:cubicBezTo>
                      <a:pt x="130" y="140"/>
                      <a:pt x="175" y="102"/>
                      <a:pt x="160" y="51"/>
                    </a:cubicBezTo>
                    <a:cubicBezTo>
                      <a:pt x="147" y="15"/>
                      <a:pt x="118" y="0"/>
                      <a:pt x="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0"/>
              <p:cNvSpPr/>
              <p:nvPr/>
            </p:nvSpPr>
            <p:spPr>
              <a:xfrm rot="-316228">
                <a:off x="-754103" y="1843971"/>
                <a:ext cx="9957" cy="8947"/>
              </a:xfrm>
              <a:custGeom>
                <a:rect b="b" l="l" r="r" t="t"/>
                <a:pathLst>
                  <a:path extrusionOk="0" h="124" w="138">
                    <a:moveTo>
                      <a:pt x="67" y="0"/>
                    </a:moveTo>
                    <a:cubicBezTo>
                      <a:pt x="62" y="0"/>
                      <a:pt x="56" y="1"/>
                      <a:pt x="50" y="3"/>
                    </a:cubicBezTo>
                    <a:cubicBezTo>
                      <a:pt x="17" y="19"/>
                      <a:pt x="1" y="52"/>
                      <a:pt x="9" y="85"/>
                    </a:cubicBezTo>
                    <a:cubicBezTo>
                      <a:pt x="18" y="111"/>
                      <a:pt x="42" y="123"/>
                      <a:pt x="66" y="123"/>
                    </a:cubicBezTo>
                    <a:cubicBezTo>
                      <a:pt x="87" y="123"/>
                      <a:pt x="108" y="113"/>
                      <a:pt x="116" y="94"/>
                    </a:cubicBezTo>
                    <a:cubicBezTo>
                      <a:pt x="138" y="50"/>
                      <a:pt x="109" y="0"/>
                      <a:pt x="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0"/>
              <p:cNvSpPr/>
              <p:nvPr/>
            </p:nvSpPr>
            <p:spPr>
              <a:xfrm rot="-316228">
                <a:off x="-658724" y="1843365"/>
                <a:ext cx="11400" cy="9091"/>
              </a:xfrm>
              <a:custGeom>
                <a:rect b="b" l="l" r="r" t="t"/>
                <a:pathLst>
                  <a:path extrusionOk="0" h="126" w="158">
                    <a:moveTo>
                      <a:pt x="70" y="1"/>
                    </a:moveTo>
                    <a:cubicBezTo>
                      <a:pt x="64" y="1"/>
                      <a:pt x="57" y="2"/>
                      <a:pt x="50" y="4"/>
                    </a:cubicBezTo>
                    <a:cubicBezTo>
                      <a:pt x="17" y="21"/>
                      <a:pt x="1" y="54"/>
                      <a:pt x="9" y="87"/>
                    </a:cubicBezTo>
                    <a:cubicBezTo>
                      <a:pt x="15" y="111"/>
                      <a:pt x="39" y="126"/>
                      <a:pt x="60" y="126"/>
                    </a:cubicBezTo>
                    <a:cubicBezTo>
                      <a:pt x="69" y="126"/>
                      <a:pt x="76" y="124"/>
                      <a:pt x="83" y="119"/>
                    </a:cubicBezTo>
                    <a:cubicBezTo>
                      <a:pt x="157" y="97"/>
                      <a:pt x="131" y="1"/>
                      <a:pt x="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0"/>
              <p:cNvSpPr/>
              <p:nvPr/>
            </p:nvSpPr>
            <p:spPr>
              <a:xfrm rot="-316228">
                <a:off x="-788897" y="1851051"/>
                <a:ext cx="155050" cy="34922"/>
              </a:xfrm>
              <a:custGeom>
                <a:rect b="b" l="l" r="r" t="t"/>
                <a:pathLst>
                  <a:path extrusionOk="0" h="484" w="2149">
                    <a:moveTo>
                      <a:pt x="256" y="0"/>
                    </a:moveTo>
                    <a:cubicBezTo>
                      <a:pt x="179" y="0"/>
                      <a:pt x="102" y="8"/>
                      <a:pt x="25" y="23"/>
                    </a:cubicBezTo>
                    <a:cubicBezTo>
                      <a:pt x="9" y="31"/>
                      <a:pt x="1" y="39"/>
                      <a:pt x="9" y="56"/>
                    </a:cubicBezTo>
                    <a:cubicBezTo>
                      <a:pt x="9" y="68"/>
                      <a:pt x="18" y="75"/>
                      <a:pt x="26" y="75"/>
                    </a:cubicBezTo>
                    <a:cubicBezTo>
                      <a:pt x="29" y="75"/>
                      <a:pt x="31" y="74"/>
                      <a:pt x="34" y="72"/>
                    </a:cubicBezTo>
                    <a:cubicBezTo>
                      <a:pt x="103" y="59"/>
                      <a:pt x="174" y="53"/>
                      <a:pt x="243" y="53"/>
                    </a:cubicBezTo>
                    <a:cubicBezTo>
                      <a:pt x="583" y="53"/>
                      <a:pt x="911" y="201"/>
                      <a:pt x="1136" y="467"/>
                    </a:cubicBezTo>
                    <a:lnTo>
                      <a:pt x="1153" y="483"/>
                    </a:lnTo>
                    <a:lnTo>
                      <a:pt x="1169" y="475"/>
                    </a:lnTo>
                    <a:cubicBezTo>
                      <a:pt x="1345" y="342"/>
                      <a:pt x="1555" y="274"/>
                      <a:pt x="1768" y="274"/>
                    </a:cubicBezTo>
                    <a:cubicBezTo>
                      <a:pt x="1885" y="274"/>
                      <a:pt x="2002" y="295"/>
                      <a:pt x="2116" y="335"/>
                    </a:cubicBezTo>
                    <a:cubicBezTo>
                      <a:pt x="2118" y="338"/>
                      <a:pt x="2121" y="339"/>
                      <a:pt x="2124" y="339"/>
                    </a:cubicBezTo>
                    <a:cubicBezTo>
                      <a:pt x="2132" y="339"/>
                      <a:pt x="2143" y="331"/>
                      <a:pt x="2149" y="319"/>
                    </a:cubicBezTo>
                    <a:cubicBezTo>
                      <a:pt x="2149" y="311"/>
                      <a:pt x="2149" y="294"/>
                      <a:pt x="2132" y="286"/>
                    </a:cubicBezTo>
                    <a:cubicBezTo>
                      <a:pt x="2014" y="241"/>
                      <a:pt x="1891" y="219"/>
                      <a:pt x="1768" y="219"/>
                    </a:cubicBezTo>
                    <a:cubicBezTo>
                      <a:pt x="1556" y="219"/>
                      <a:pt x="1343" y="284"/>
                      <a:pt x="1161" y="409"/>
                    </a:cubicBezTo>
                    <a:cubicBezTo>
                      <a:pt x="932" y="147"/>
                      <a:pt x="599" y="0"/>
                      <a:pt x="2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2" name="Google Shape;1932;p20"/>
            <p:cNvGrpSpPr/>
            <p:nvPr/>
          </p:nvGrpSpPr>
          <p:grpSpPr>
            <a:xfrm>
              <a:off x="2172129" y="82257"/>
              <a:ext cx="293815" cy="292321"/>
              <a:chOff x="-1106946" y="1512357"/>
              <a:chExt cx="293815" cy="292321"/>
            </a:xfrm>
          </p:grpSpPr>
          <p:sp>
            <p:nvSpPr>
              <p:cNvPr id="1933" name="Google Shape;1933;p20"/>
              <p:cNvSpPr/>
              <p:nvPr/>
            </p:nvSpPr>
            <p:spPr>
              <a:xfrm rot="-316228">
                <a:off x="-1098509" y="1519237"/>
                <a:ext cx="158586" cy="190988"/>
              </a:xfrm>
              <a:custGeom>
                <a:rect b="b" l="l" r="r" t="t"/>
                <a:pathLst>
                  <a:path extrusionOk="0" h="2647" w="2198">
                    <a:moveTo>
                      <a:pt x="1669" y="0"/>
                    </a:moveTo>
                    <a:cubicBezTo>
                      <a:pt x="1554" y="0"/>
                      <a:pt x="1441" y="44"/>
                      <a:pt x="1358" y="127"/>
                    </a:cubicBezTo>
                    <a:cubicBezTo>
                      <a:pt x="1251" y="234"/>
                      <a:pt x="1186" y="374"/>
                      <a:pt x="1161" y="522"/>
                    </a:cubicBezTo>
                    <a:cubicBezTo>
                      <a:pt x="1013" y="522"/>
                      <a:pt x="873" y="579"/>
                      <a:pt x="782" y="695"/>
                    </a:cubicBezTo>
                    <a:cubicBezTo>
                      <a:pt x="716" y="752"/>
                      <a:pt x="675" y="834"/>
                      <a:pt x="659" y="925"/>
                    </a:cubicBezTo>
                    <a:cubicBezTo>
                      <a:pt x="659" y="941"/>
                      <a:pt x="659" y="1040"/>
                      <a:pt x="626" y="1048"/>
                    </a:cubicBezTo>
                    <a:cubicBezTo>
                      <a:pt x="651" y="1040"/>
                      <a:pt x="560" y="1032"/>
                      <a:pt x="560" y="1032"/>
                    </a:cubicBezTo>
                    <a:cubicBezTo>
                      <a:pt x="535" y="1032"/>
                      <a:pt x="511" y="1040"/>
                      <a:pt x="486" y="1040"/>
                    </a:cubicBezTo>
                    <a:cubicBezTo>
                      <a:pt x="280" y="1073"/>
                      <a:pt x="116" y="1221"/>
                      <a:pt x="50" y="1419"/>
                    </a:cubicBezTo>
                    <a:cubicBezTo>
                      <a:pt x="0" y="1592"/>
                      <a:pt x="50" y="1773"/>
                      <a:pt x="165" y="1904"/>
                    </a:cubicBezTo>
                    <a:cubicBezTo>
                      <a:pt x="66" y="2044"/>
                      <a:pt x="58" y="2242"/>
                      <a:pt x="157" y="2390"/>
                    </a:cubicBezTo>
                    <a:cubicBezTo>
                      <a:pt x="283" y="2583"/>
                      <a:pt x="517" y="2647"/>
                      <a:pt x="741" y="2647"/>
                    </a:cubicBezTo>
                    <a:cubicBezTo>
                      <a:pt x="794" y="2647"/>
                      <a:pt x="847" y="2643"/>
                      <a:pt x="897" y="2637"/>
                    </a:cubicBezTo>
                    <a:cubicBezTo>
                      <a:pt x="1202" y="2596"/>
                      <a:pt x="1506" y="2538"/>
                      <a:pt x="1737" y="2324"/>
                    </a:cubicBezTo>
                    <a:cubicBezTo>
                      <a:pt x="1943" y="2118"/>
                      <a:pt x="2083" y="1855"/>
                      <a:pt x="2132" y="1567"/>
                    </a:cubicBezTo>
                    <a:cubicBezTo>
                      <a:pt x="2190" y="1246"/>
                      <a:pt x="2198" y="834"/>
                      <a:pt x="2050" y="538"/>
                    </a:cubicBezTo>
                    <a:cubicBezTo>
                      <a:pt x="2066" y="308"/>
                      <a:pt x="1984" y="77"/>
                      <a:pt x="1770" y="11"/>
                    </a:cubicBezTo>
                    <a:cubicBezTo>
                      <a:pt x="1736" y="4"/>
                      <a:pt x="1703" y="0"/>
                      <a:pt x="16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0"/>
              <p:cNvSpPr/>
              <p:nvPr/>
            </p:nvSpPr>
            <p:spPr>
              <a:xfrm rot="-316228">
                <a:off x="-1085111" y="1561794"/>
                <a:ext cx="131385" cy="125834"/>
              </a:xfrm>
              <a:custGeom>
                <a:rect b="b" l="l" r="r" t="t"/>
                <a:pathLst>
                  <a:path extrusionOk="0" h="1744" w="1821">
                    <a:moveTo>
                      <a:pt x="1786" y="1"/>
                    </a:moveTo>
                    <a:cubicBezTo>
                      <a:pt x="1781" y="1"/>
                      <a:pt x="1775" y="2"/>
                      <a:pt x="1770" y="7"/>
                    </a:cubicBezTo>
                    <a:cubicBezTo>
                      <a:pt x="1333" y="213"/>
                      <a:pt x="1095" y="690"/>
                      <a:pt x="1194" y="1159"/>
                    </a:cubicBezTo>
                    <a:cubicBezTo>
                      <a:pt x="1169" y="1158"/>
                      <a:pt x="1144" y="1157"/>
                      <a:pt x="1119" y="1157"/>
                    </a:cubicBezTo>
                    <a:cubicBezTo>
                      <a:pt x="685" y="1157"/>
                      <a:pt x="273" y="1360"/>
                      <a:pt x="9" y="1702"/>
                    </a:cubicBezTo>
                    <a:cubicBezTo>
                      <a:pt x="0" y="1710"/>
                      <a:pt x="0" y="1727"/>
                      <a:pt x="9" y="1735"/>
                    </a:cubicBezTo>
                    <a:cubicBezTo>
                      <a:pt x="17" y="1735"/>
                      <a:pt x="17" y="1743"/>
                      <a:pt x="25" y="1743"/>
                    </a:cubicBezTo>
                    <a:cubicBezTo>
                      <a:pt x="33" y="1743"/>
                      <a:pt x="41" y="1743"/>
                      <a:pt x="50" y="1735"/>
                    </a:cubicBezTo>
                    <a:cubicBezTo>
                      <a:pt x="309" y="1400"/>
                      <a:pt x="708" y="1213"/>
                      <a:pt x="1125" y="1213"/>
                    </a:cubicBezTo>
                    <a:cubicBezTo>
                      <a:pt x="1159" y="1213"/>
                      <a:pt x="1193" y="1214"/>
                      <a:pt x="1226" y="1217"/>
                    </a:cubicBezTo>
                    <a:lnTo>
                      <a:pt x="1259" y="1217"/>
                    </a:lnTo>
                    <a:lnTo>
                      <a:pt x="1251" y="1184"/>
                    </a:lnTo>
                    <a:cubicBezTo>
                      <a:pt x="1136" y="723"/>
                      <a:pt x="1366" y="254"/>
                      <a:pt x="1786" y="48"/>
                    </a:cubicBezTo>
                    <a:cubicBezTo>
                      <a:pt x="1820" y="41"/>
                      <a:pt x="1809" y="1"/>
                      <a:pt x="17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0"/>
              <p:cNvSpPr/>
              <p:nvPr/>
            </p:nvSpPr>
            <p:spPr>
              <a:xfrm rot="-316228">
                <a:off x="-1066290" y="1629704"/>
                <a:ext cx="68398" cy="27057"/>
              </a:xfrm>
              <a:custGeom>
                <a:rect b="b" l="l" r="r" t="t"/>
                <a:pathLst>
                  <a:path extrusionOk="0" h="375" w="948">
                    <a:moveTo>
                      <a:pt x="603" y="1"/>
                    </a:moveTo>
                    <a:cubicBezTo>
                      <a:pt x="359" y="1"/>
                      <a:pt x="123" y="133"/>
                      <a:pt x="1" y="367"/>
                    </a:cubicBezTo>
                    <a:lnTo>
                      <a:pt x="26" y="375"/>
                    </a:lnTo>
                    <a:cubicBezTo>
                      <a:pt x="142" y="153"/>
                      <a:pt x="366" y="25"/>
                      <a:pt x="599" y="25"/>
                    </a:cubicBezTo>
                    <a:cubicBezTo>
                      <a:pt x="711" y="25"/>
                      <a:pt x="826" y="55"/>
                      <a:pt x="931" y="120"/>
                    </a:cubicBezTo>
                    <a:lnTo>
                      <a:pt x="947" y="95"/>
                    </a:lnTo>
                    <a:cubicBezTo>
                      <a:pt x="838" y="31"/>
                      <a:pt x="719" y="1"/>
                      <a:pt x="6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0"/>
              <p:cNvSpPr/>
              <p:nvPr/>
            </p:nvSpPr>
            <p:spPr>
              <a:xfrm rot="-316228">
                <a:off x="-1006606" y="1552427"/>
                <a:ext cx="16739" cy="81460"/>
              </a:xfrm>
              <a:custGeom>
                <a:rect b="b" l="l" r="r" t="t"/>
                <a:pathLst>
                  <a:path extrusionOk="0" h="1129" w="232">
                    <a:moveTo>
                      <a:pt x="215" y="1"/>
                    </a:moveTo>
                    <a:cubicBezTo>
                      <a:pt x="91" y="157"/>
                      <a:pt x="17" y="346"/>
                      <a:pt x="9" y="544"/>
                    </a:cubicBezTo>
                    <a:cubicBezTo>
                      <a:pt x="1" y="741"/>
                      <a:pt x="17" y="939"/>
                      <a:pt x="58" y="1128"/>
                    </a:cubicBezTo>
                    <a:lnTo>
                      <a:pt x="83" y="1128"/>
                    </a:lnTo>
                    <a:cubicBezTo>
                      <a:pt x="50" y="939"/>
                      <a:pt x="34" y="741"/>
                      <a:pt x="34" y="544"/>
                    </a:cubicBezTo>
                    <a:cubicBezTo>
                      <a:pt x="42" y="355"/>
                      <a:pt x="116" y="165"/>
                      <a:pt x="231" y="17"/>
                    </a:cubicBez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0"/>
              <p:cNvSpPr/>
              <p:nvPr/>
            </p:nvSpPr>
            <p:spPr>
              <a:xfrm rot="-316228">
                <a:off x="-1060897" y="1611236"/>
                <a:ext cx="63636" cy="25614"/>
              </a:xfrm>
              <a:custGeom>
                <a:rect b="b" l="l" r="r" t="t"/>
                <a:pathLst>
                  <a:path extrusionOk="0" h="355" w="882">
                    <a:moveTo>
                      <a:pt x="126" y="1"/>
                    </a:moveTo>
                    <a:cubicBezTo>
                      <a:pt x="84" y="1"/>
                      <a:pt x="43" y="3"/>
                      <a:pt x="1" y="9"/>
                    </a:cubicBezTo>
                    <a:lnTo>
                      <a:pt x="1" y="33"/>
                    </a:lnTo>
                    <a:cubicBezTo>
                      <a:pt x="42" y="28"/>
                      <a:pt x="83" y="25"/>
                      <a:pt x="123" y="25"/>
                    </a:cubicBezTo>
                    <a:cubicBezTo>
                      <a:pt x="402" y="25"/>
                      <a:pt x="670" y="146"/>
                      <a:pt x="857" y="354"/>
                    </a:cubicBezTo>
                    <a:lnTo>
                      <a:pt x="881" y="338"/>
                    </a:lnTo>
                    <a:cubicBezTo>
                      <a:pt x="687" y="122"/>
                      <a:pt x="412" y="1"/>
                      <a:pt x="1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0"/>
              <p:cNvSpPr/>
              <p:nvPr/>
            </p:nvSpPr>
            <p:spPr>
              <a:xfrm rot="-316228">
                <a:off x="-1024012" y="1565047"/>
                <a:ext cx="23882" cy="66525"/>
              </a:xfrm>
              <a:custGeom>
                <a:rect b="b" l="l" r="r" t="t"/>
                <a:pathLst>
                  <a:path extrusionOk="0" h="922" w="331">
                    <a:moveTo>
                      <a:pt x="116" y="0"/>
                    </a:moveTo>
                    <a:cubicBezTo>
                      <a:pt x="1" y="321"/>
                      <a:pt x="75" y="675"/>
                      <a:pt x="305" y="922"/>
                    </a:cubicBezTo>
                    <a:lnTo>
                      <a:pt x="330" y="905"/>
                    </a:lnTo>
                    <a:cubicBezTo>
                      <a:pt x="100" y="659"/>
                      <a:pt x="26" y="313"/>
                      <a:pt x="141" y="8"/>
                    </a:cubicBez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0"/>
              <p:cNvSpPr/>
              <p:nvPr/>
            </p:nvSpPr>
            <p:spPr>
              <a:xfrm rot="-316228">
                <a:off x="-1072325" y="1653342"/>
                <a:ext cx="13420" cy="11689"/>
              </a:xfrm>
              <a:custGeom>
                <a:rect b="b" l="l" r="r" t="t"/>
                <a:pathLst>
                  <a:path extrusionOk="0" h="162" w="186">
                    <a:moveTo>
                      <a:pt x="100" y="0"/>
                    </a:moveTo>
                    <a:cubicBezTo>
                      <a:pt x="70" y="0"/>
                      <a:pt x="41" y="17"/>
                      <a:pt x="29" y="50"/>
                    </a:cubicBezTo>
                    <a:cubicBezTo>
                      <a:pt x="1" y="106"/>
                      <a:pt x="45" y="162"/>
                      <a:pt x="99" y="162"/>
                    </a:cubicBezTo>
                    <a:cubicBezTo>
                      <a:pt x="108" y="162"/>
                      <a:pt x="118" y="160"/>
                      <a:pt x="128" y="157"/>
                    </a:cubicBezTo>
                    <a:cubicBezTo>
                      <a:pt x="169" y="132"/>
                      <a:pt x="185" y="91"/>
                      <a:pt x="177" y="50"/>
                    </a:cubicBezTo>
                    <a:cubicBezTo>
                      <a:pt x="161" y="17"/>
                      <a:pt x="130" y="0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0"/>
              <p:cNvSpPr/>
              <p:nvPr/>
            </p:nvSpPr>
            <p:spPr>
              <a:xfrm rot="-316228">
                <a:off x="-1064050" y="1612553"/>
                <a:ext cx="5916" cy="5989"/>
              </a:xfrm>
              <a:custGeom>
                <a:rect b="b" l="l" r="r" t="t"/>
                <a:pathLst>
                  <a:path extrusionOk="0" h="83" w="82">
                    <a:moveTo>
                      <a:pt x="58" y="1"/>
                    </a:moveTo>
                    <a:cubicBezTo>
                      <a:pt x="33" y="1"/>
                      <a:pt x="0" y="83"/>
                      <a:pt x="35" y="83"/>
                    </a:cubicBezTo>
                    <a:cubicBezTo>
                      <a:pt x="39" y="83"/>
                      <a:pt x="43" y="82"/>
                      <a:pt x="48" y="80"/>
                    </a:cubicBezTo>
                    <a:cubicBezTo>
                      <a:pt x="73" y="64"/>
                      <a:pt x="81" y="39"/>
                      <a:pt x="73" y="14"/>
                    </a:cubicBezTo>
                    <a:cubicBezTo>
                      <a:pt x="69" y="5"/>
                      <a:pt x="64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0"/>
              <p:cNvSpPr/>
              <p:nvPr/>
            </p:nvSpPr>
            <p:spPr>
              <a:xfrm rot="-316228">
                <a:off x="-1024528" y="1561472"/>
                <a:ext cx="11760" cy="8081"/>
              </a:xfrm>
              <a:custGeom>
                <a:rect b="b" l="l" r="r" t="t"/>
                <a:pathLst>
                  <a:path extrusionOk="0" h="112" w="163">
                    <a:moveTo>
                      <a:pt x="89" y="1"/>
                    </a:moveTo>
                    <a:cubicBezTo>
                      <a:pt x="81" y="1"/>
                      <a:pt x="73" y="2"/>
                      <a:pt x="65" y="7"/>
                    </a:cubicBezTo>
                    <a:cubicBezTo>
                      <a:pt x="0" y="28"/>
                      <a:pt x="23" y="112"/>
                      <a:pt x="78" y="112"/>
                    </a:cubicBezTo>
                    <a:cubicBezTo>
                      <a:pt x="87" y="112"/>
                      <a:pt x="96" y="110"/>
                      <a:pt x="106" y="106"/>
                    </a:cubicBezTo>
                    <a:cubicBezTo>
                      <a:pt x="163" y="84"/>
                      <a:pt x="139" y="1"/>
                      <a:pt x="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0"/>
              <p:cNvSpPr/>
              <p:nvPr/>
            </p:nvSpPr>
            <p:spPr>
              <a:xfrm rot="-316228">
                <a:off x="-998427" y="1548470"/>
                <a:ext cx="8947" cy="7865"/>
              </a:xfrm>
              <a:custGeom>
                <a:rect b="b" l="l" r="r" t="t"/>
                <a:pathLst>
                  <a:path extrusionOk="0" h="109" w="124">
                    <a:moveTo>
                      <a:pt x="64" y="0"/>
                    </a:moveTo>
                    <a:cubicBezTo>
                      <a:pt x="56" y="0"/>
                      <a:pt x="48" y="2"/>
                      <a:pt x="41" y="7"/>
                    </a:cubicBezTo>
                    <a:cubicBezTo>
                      <a:pt x="17" y="15"/>
                      <a:pt x="0" y="48"/>
                      <a:pt x="17" y="72"/>
                    </a:cubicBezTo>
                    <a:cubicBezTo>
                      <a:pt x="23" y="98"/>
                      <a:pt x="44" y="108"/>
                      <a:pt x="64" y="108"/>
                    </a:cubicBezTo>
                    <a:cubicBezTo>
                      <a:pt x="71" y="108"/>
                      <a:pt x="77" y="107"/>
                      <a:pt x="83" y="105"/>
                    </a:cubicBezTo>
                    <a:cubicBezTo>
                      <a:pt x="116" y="89"/>
                      <a:pt x="124" y="64"/>
                      <a:pt x="116" y="31"/>
                    </a:cubicBezTo>
                    <a:cubicBezTo>
                      <a:pt x="104" y="14"/>
                      <a:pt x="83" y="0"/>
                      <a:pt x="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0"/>
              <p:cNvSpPr/>
              <p:nvPr/>
            </p:nvSpPr>
            <p:spPr>
              <a:xfrm rot="-316228">
                <a:off x="-986483" y="1662847"/>
                <a:ext cx="167532" cy="134420"/>
              </a:xfrm>
              <a:custGeom>
                <a:rect b="b" l="l" r="r" t="t"/>
                <a:pathLst>
                  <a:path extrusionOk="0" h="1863" w="2322">
                    <a:moveTo>
                      <a:pt x="619" y="1"/>
                    </a:moveTo>
                    <a:cubicBezTo>
                      <a:pt x="514" y="1"/>
                      <a:pt x="411" y="29"/>
                      <a:pt x="321" y="93"/>
                    </a:cubicBezTo>
                    <a:cubicBezTo>
                      <a:pt x="0" y="324"/>
                      <a:pt x="99" y="817"/>
                      <a:pt x="206" y="1130"/>
                    </a:cubicBezTo>
                    <a:cubicBezTo>
                      <a:pt x="330" y="1476"/>
                      <a:pt x="519" y="1854"/>
                      <a:pt x="939" y="1863"/>
                    </a:cubicBezTo>
                    <a:cubicBezTo>
                      <a:pt x="1136" y="1863"/>
                      <a:pt x="1334" y="1821"/>
                      <a:pt x="1523" y="1739"/>
                    </a:cubicBezTo>
                    <a:cubicBezTo>
                      <a:pt x="1638" y="1698"/>
                      <a:pt x="1753" y="1640"/>
                      <a:pt x="1869" y="1575"/>
                    </a:cubicBezTo>
                    <a:cubicBezTo>
                      <a:pt x="2091" y="1492"/>
                      <a:pt x="2321" y="1344"/>
                      <a:pt x="2264" y="1064"/>
                    </a:cubicBezTo>
                    <a:cubicBezTo>
                      <a:pt x="2239" y="933"/>
                      <a:pt x="2165" y="817"/>
                      <a:pt x="2058" y="743"/>
                    </a:cubicBezTo>
                    <a:cubicBezTo>
                      <a:pt x="1992" y="702"/>
                      <a:pt x="1967" y="702"/>
                      <a:pt x="1943" y="636"/>
                    </a:cubicBezTo>
                    <a:cubicBezTo>
                      <a:pt x="1859" y="380"/>
                      <a:pt x="1620" y="218"/>
                      <a:pt x="1367" y="218"/>
                    </a:cubicBezTo>
                    <a:cubicBezTo>
                      <a:pt x="1296" y="218"/>
                      <a:pt x="1223" y="231"/>
                      <a:pt x="1153" y="258"/>
                    </a:cubicBezTo>
                    <a:cubicBezTo>
                      <a:pt x="1028" y="106"/>
                      <a:pt x="821" y="1"/>
                      <a:pt x="6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20"/>
              <p:cNvSpPr/>
              <p:nvPr/>
            </p:nvSpPr>
            <p:spPr>
              <a:xfrm rot="-316228">
                <a:off x="-933697" y="1686532"/>
                <a:ext cx="26768" cy="48775"/>
              </a:xfrm>
              <a:custGeom>
                <a:rect b="b" l="l" r="r" t="t"/>
                <a:pathLst>
                  <a:path extrusionOk="0" h="676" w="371">
                    <a:moveTo>
                      <a:pt x="17" y="0"/>
                    </a:moveTo>
                    <a:lnTo>
                      <a:pt x="1" y="25"/>
                    </a:lnTo>
                    <a:cubicBezTo>
                      <a:pt x="215" y="165"/>
                      <a:pt x="346" y="412"/>
                      <a:pt x="346" y="675"/>
                    </a:cubicBezTo>
                    <a:lnTo>
                      <a:pt x="371" y="675"/>
                    </a:lnTo>
                    <a:cubicBezTo>
                      <a:pt x="371" y="403"/>
                      <a:pt x="239" y="148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20"/>
              <p:cNvSpPr/>
              <p:nvPr/>
            </p:nvSpPr>
            <p:spPr>
              <a:xfrm rot="-316228">
                <a:off x="-907556" y="1700200"/>
                <a:ext cx="38672" cy="31531"/>
              </a:xfrm>
              <a:custGeom>
                <a:rect b="b" l="l" r="r" t="t"/>
                <a:pathLst>
                  <a:path extrusionOk="0" h="437" w="536">
                    <a:moveTo>
                      <a:pt x="527" y="1"/>
                    </a:moveTo>
                    <a:cubicBezTo>
                      <a:pt x="305" y="66"/>
                      <a:pt x="116" y="223"/>
                      <a:pt x="0" y="429"/>
                    </a:cubicBezTo>
                    <a:lnTo>
                      <a:pt x="25" y="437"/>
                    </a:lnTo>
                    <a:cubicBezTo>
                      <a:pt x="132" y="239"/>
                      <a:pt x="313" y="91"/>
                      <a:pt x="535" y="25"/>
                    </a:cubicBez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20"/>
              <p:cNvSpPr/>
              <p:nvPr/>
            </p:nvSpPr>
            <p:spPr>
              <a:xfrm rot="-316228">
                <a:off x="-906274" y="1722717"/>
                <a:ext cx="57648" cy="13420"/>
              </a:xfrm>
              <a:custGeom>
                <a:rect b="b" l="l" r="r" t="t"/>
                <a:pathLst>
                  <a:path extrusionOk="0" h="186" w="799">
                    <a:moveTo>
                      <a:pt x="362" y="1"/>
                    </a:moveTo>
                    <a:cubicBezTo>
                      <a:pt x="238" y="1"/>
                      <a:pt x="113" y="35"/>
                      <a:pt x="0" y="104"/>
                    </a:cubicBezTo>
                    <a:lnTo>
                      <a:pt x="17" y="120"/>
                    </a:lnTo>
                    <a:cubicBezTo>
                      <a:pt x="120" y="56"/>
                      <a:pt x="238" y="24"/>
                      <a:pt x="355" y="24"/>
                    </a:cubicBezTo>
                    <a:cubicBezTo>
                      <a:pt x="508" y="24"/>
                      <a:pt x="661" y="79"/>
                      <a:pt x="782" y="186"/>
                    </a:cubicBezTo>
                    <a:lnTo>
                      <a:pt x="799" y="161"/>
                    </a:lnTo>
                    <a:cubicBezTo>
                      <a:pt x="674" y="55"/>
                      <a:pt x="519" y="1"/>
                      <a:pt x="3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20"/>
              <p:cNvSpPr/>
              <p:nvPr/>
            </p:nvSpPr>
            <p:spPr>
              <a:xfrm rot="-316228">
                <a:off x="-876308" y="1694403"/>
                <a:ext cx="11328" cy="10246"/>
              </a:xfrm>
              <a:custGeom>
                <a:rect b="b" l="l" r="r" t="t"/>
                <a:pathLst>
                  <a:path extrusionOk="0" h="142" w="157">
                    <a:moveTo>
                      <a:pt x="91" y="0"/>
                    </a:moveTo>
                    <a:cubicBezTo>
                      <a:pt x="49" y="0"/>
                      <a:pt x="8" y="25"/>
                      <a:pt x="8" y="66"/>
                    </a:cubicBezTo>
                    <a:cubicBezTo>
                      <a:pt x="0" y="99"/>
                      <a:pt x="33" y="140"/>
                      <a:pt x="66" y="140"/>
                    </a:cubicBezTo>
                    <a:cubicBezTo>
                      <a:pt x="71" y="141"/>
                      <a:pt x="76" y="141"/>
                      <a:pt x="81" y="141"/>
                    </a:cubicBezTo>
                    <a:cubicBezTo>
                      <a:pt x="115" y="141"/>
                      <a:pt x="141" y="118"/>
                      <a:pt x="148" y="82"/>
                    </a:cubicBezTo>
                    <a:cubicBezTo>
                      <a:pt x="156" y="41"/>
                      <a:pt x="124" y="8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20"/>
              <p:cNvSpPr/>
              <p:nvPr/>
            </p:nvSpPr>
            <p:spPr>
              <a:xfrm rot="-316228">
                <a:off x="-939235" y="1685218"/>
                <a:ext cx="9524" cy="9091"/>
              </a:xfrm>
              <a:custGeom>
                <a:rect b="b" l="l" r="r" t="t"/>
                <a:pathLst>
                  <a:path extrusionOk="0" h="126" w="132">
                    <a:moveTo>
                      <a:pt x="61" y="1"/>
                    </a:moveTo>
                    <a:cubicBezTo>
                      <a:pt x="33" y="1"/>
                      <a:pt x="7" y="23"/>
                      <a:pt x="0" y="52"/>
                    </a:cubicBezTo>
                    <a:cubicBezTo>
                      <a:pt x="0" y="85"/>
                      <a:pt x="25" y="117"/>
                      <a:pt x="58" y="126"/>
                    </a:cubicBezTo>
                    <a:cubicBezTo>
                      <a:pt x="91" y="126"/>
                      <a:pt x="115" y="101"/>
                      <a:pt x="124" y="68"/>
                    </a:cubicBezTo>
                    <a:cubicBezTo>
                      <a:pt x="132" y="35"/>
                      <a:pt x="107" y="2"/>
                      <a:pt x="74" y="2"/>
                    </a:cubicBezTo>
                    <a:cubicBezTo>
                      <a:pt x="70" y="1"/>
                      <a:pt x="66" y="1"/>
                      <a:pt x="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20"/>
              <p:cNvSpPr/>
              <p:nvPr/>
            </p:nvSpPr>
            <p:spPr>
              <a:xfrm rot="-316228">
                <a:off x="-853787" y="1726962"/>
                <a:ext cx="9668" cy="9308"/>
              </a:xfrm>
              <a:custGeom>
                <a:rect b="b" l="l" r="r" t="t"/>
                <a:pathLst>
                  <a:path extrusionOk="0" h="129" w="134">
                    <a:moveTo>
                      <a:pt x="76" y="0"/>
                    </a:moveTo>
                    <a:cubicBezTo>
                      <a:pt x="43" y="0"/>
                      <a:pt x="10" y="25"/>
                      <a:pt x="10" y="58"/>
                    </a:cubicBezTo>
                    <a:cubicBezTo>
                      <a:pt x="1" y="103"/>
                      <a:pt x="34" y="128"/>
                      <a:pt x="67" y="128"/>
                    </a:cubicBezTo>
                    <a:cubicBezTo>
                      <a:pt x="94" y="128"/>
                      <a:pt x="121" y="111"/>
                      <a:pt x="125" y="74"/>
                    </a:cubicBezTo>
                    <a:cubicBezTo>
                      <a:pt x="133" y="41"/>
                      <a:pt x="109" y="9"/>
                      <a:pt x="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20"/>
              <p:cNvSpPr/>
              <p:nvPr/>
            </p:nvSpPr>
            <p:spPr>
              <a:xfrm rot="-316228">
                <a:off x="-973125" y="1676232"/>
                <a:ext cx="131241" cy="87882"/>
              </a:xfrm>
              <a:custGeom>
                <a:rect b="b" l="l" r="r" t="t"/>
                <a:pathLst>
                  <a:path extrusionOk="0" h="1218" w="1819">
                    <a:moveTo>
                      <a:pt x="21" y="1"/>
                    </a:moveTo>
                    <a:cubicBezTo>
                      <a:pt x="12" y="1"/>
                      <a:pt x="6" y="8"/>
                      <a:pt x="0" y="20"/>
                    </a:cubicBezTo>
                    <a:cubicBezTo>
                      <a:pt x="0" y="37"/>
                      <a:pt x="8" y="45"/>
                      <a:pt x="16" y="53"/>
                    </a:cubicBezTo>
                    <a:cubicBezTo>
                      <a:pt x="420" y="160"/>
                      <a:pt x="732" y="481"/>
                      <a:pt x="839" y="893"/>
                    </a:cubicBezTo>
                    <a:lnTo>
                      <a:pt x="839" y="909"/>
                    </a:lnTo>
                    <a:lnTo>
                      <a:pt x="864" y="909"/>
                    </a:lnTo>
                    <a:cubicBezTo>
                      <a:pt x="920" y="899"/>
                      <a:pt x="977" y="894"/>
                      <a:pt x="1033" y="894"/>
                    </a:cubicBezTo>
                    <a:cubicBezTo>
                      <a:pt x="1305" y="894"/>
                      <a:pt x="1570" y="1007"/>
                      <a:pt x="1761" y="1205"/>
                    </a:cubicBezTo>
                    <a:cubicBezTo>
                      <a:pt x="1769" y="1213"/>
                      <a:pt x="1778" y="1213"/>
                      <a:pt x="1786" y="1213"/>
                    </a:cubicBezTo>
                    <a:cubicBezTo>
                      <a:pt x="1789" y="1216"/>
                      <a:pt x="1791" y="1217"/>
                      <a:pt x="1794" y="1217"/>
                    </a:cubicBezTo>
                    <a:cubicBezTo>
                      <a:pt x="1799" y="1217"/>
                      <a:pt x="1802" y="1213"/>
                      <a:pt x="1802" y="1213"/>
                    </a:cubicBezTo>
                    <a:cubicBezTo>
                      <a:pt x="1819" y="1197"/>
                      <a:pt x="1819" y="1181"/>
                      <a:pt x="1802" y="1172"/>
                    </a:cubicBezTo>
                    <a:cubicBezTo>
                      <a:pt x="1609" y="966"/>
                      <a:pt x="1336" y="846"/>
                      <a:pt x="1054" y="846"/>
                    </a:cubicBezTo>
                    <a:cubicBezTo>
                      <a:pt x="999" y="846"/>
                      <a:pt x="944" y="850"/>
                      <a:pt x="889" y="860"/>
                    </a:cubicBezTo>
                    <a:cubicBezTo>
                      <a:pt x="774" y="440"/>
                      <a:pt x="453" y="119"/>
                      <a:pt x="33" y="4"/>
                    </a:cubicBezTo>
                    <a:cubicBezTo>
                      <a:pt x="29" y="2"/>
                      <a:pt x="25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1" name="Google Shape;1951;p20"/>
            <p:cNvSpPr/>
            <p:nvPr/>
          </p:nvSpPr>
          <p:spPr>
            <a:xfrm rot="-2462731">
              <a:off x="1407765" y="668967"/>
              <a:ext cx="91977" cy="74011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0"/>
            <p:cNvSpPr/>
            <p:nvPr/>
          </p:nvSpPr>
          <p:spPr>
            <a:xfrm rot="-10144045">
              <a:off x="2686266" y="722356"/>
              <a:ext cx="125167" cy="164728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3" name="Google Shape;1953;p20"/>
            <p:cNvGrpSpPr/>
            <p:nvPr/>
          </p:nvGrpSpPr>
          <p:grpSpPr>
            <a:xfrm>
              <a:off x="1050703" y="1797155"/>
              <a:ext cx="247383" cy="249922"/>
              <a:chOff x="-1780572" y="588580"/>
              <a:chExt cx="247383" cy="249922"/>
            </a:xfrm>
          </p:grpSpPr>
          <p:sp>
            <p:nvSpPr>
              <p:cNvPr id="1954" name="Google Shape;1954;p20"/>
              <p:cNvSpPr/>
              <p:nvPr/>
            </p:nvSpPr>
            <p:spPr>
              <a:xfrm rot="-3334949">
                <a:off x="-1748755" y="626550"/>
                <a:ext cx="183748" cy="173983"/>
              </a:xfrm>
              <a:custGeom>
                <a:rect b="b" l="l" r="r" t="t"/>
                <a:pathLst>
                  <a:path extrusionOk="0" h="943" w="996">
                    <a:moveTo>
                      <a:pt x="682" y="1"/>
                    </a:moveTo>
                    <a:cubicBezTo>
                      <a:pt x="628" y="1"/>
                      <a:pt x="574" y="15"/>
                      <a:pt x="527" y="43"/>
                    </a:cubicBezTo>
                    <a:cubicBezTo>
                      <a:pt x="461" y="84"/>
                      <a:pt x="412" y="142"/>
                      <a:pt x="395" y="216"/>
                    </a:cubicBezTo>
                    <a:cubicBezTo>
                      <a:pt x="372" y="212"/>
                      <a:pt x="348" y="210"/>
                      <a:pt x="324" y="210"/>
                    </a:cubicBezTo>
                    <a:cubicBezTo>
                      <a:pt x="255" y="210"/>
                      <a:pt x="185" y="227"/>
                      <a:pt x="123" y="257"/>
                    </a:cubicBezTo>
                    <a:cubicBezTo>
                      <a:pt x="41" y="315"/>
                      <a:pt x="0" y="413"/>
                      <a:pt x="25" y="520"/>
                    </a:cubicBezTo>
                    <a:cubicBezTo>
                      <a:pt x="74" y="718"/>
                      <a:pt x="305" y="899"/>
                      <a:pt x="535" y="932"/>
                    </a:cubicBezTo>
                    <a:cubicBezTo>
                      <a:pt x="562" y="939"/>
                      <a:pt x="590" y="942"/>
                      <a:pt x="618" y="942"/>
                    </a:cubicBezTo>
                    <a:cubicBezTo>
                      <a:pt x="723" y="942"/>
                      <a:pt x="824" y="895"/>
                      <a:pt x="889" y="817"/>
                    </a:cubicBezTo>
                    <a:cubicBezTo>
                      <a:pt x="946" y="726"/>
                      <a:pt x="971" y="627"/>
                      <a:pt x="979" y="520"/>
                    </a:cubicBezTo>
                    <a:lnTo>
                      <a:pt x="979" y="430"/>
                    </a:lnTo>
                    <a:cubicBezTo>
                      <a:pt x="988" y="397"/>
                      <a:pt x="996" y="364"/>
                      <a:pt x="996" y="323"/>
                    </a:cubicBezTo>
                    <a:cubicBezTo>
                      <a:pt x="996" y="216"/>
                      <a:pt x="938" y="109"/>
                      <a:pt x="848" y="51"/>
                    </a:cubicBezTo>
                    <a:cubicBezTo>
                      <a:pt x="797" y="17"/>
                      <a:pt x="739" y="1"/>
                      <a:pt x="6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20"/>
              <p:cNvSpPr/>
              <p:nvPr/>
            </p:nvSpPr>
            <p:spPr>
              <a:xfrm rot="-3334949">
                <a:off x="-1681621" y="649137"/>
                <a:ext cx="73056" cy="113652"/>
              </a:xfrm>
              <a:custGeom>
                <a:rect b="b" l="l" r="r" t="t"/>
                <a:pathLst>
                  <a:path extrusionOk="0" h="616" w="396">
                    <a:moveTo>
                      <a:pt x="25" y="0"/>
                    </a:moveTo>
                    <a:cubicBezTo>
                      <a:pt x="19" y="0"/>
                      <a:pt x="13" y="2"/>
                      <a:pt x="9" y="6"/>
                    </a:cubicBezTo>
                    <a:cubicBezTo>
                      <a:pt x="0" y="15"/>
                      <a:pt x="0" y="31"/>
                      <a:pt x="9" y="39"/>
                    </a:cubicBezTo>
                    <a:cubicBezTo>
                      <a:pt x="181" y="179"/>
                      <a:pt x="297" y="377"/>
                      <a:pt x="338" y="591"/>
                    </a:cubicBezTo>
                    <a:cubicBezTo>
                      <a:pt x="346" y="599"/>
                      <a:pt x="354" y="607"/>
                      <a:pt x="371" y="615"/>
                    </a:cubicBezTo>
                    <a:cubicBezTo>
                      <a:pt x="387" y="607"/>
                      <a:pt x="395" y="599"/>
                      <a:pt x="395" y="583"/>
                    </a:cubicBezTo>
                    <a:cubicBezTo>
                      <a:pt x="346" y="360"/>
                      <a:pt x="223" y="155"/>
                      <a:pt x="42" y="6"/>
                    </a:cubicBezTo>
                    <a:cubicBezTo>
                      <a:pt x="37" y="2"/>
                      <a:pt x="31" y="0"/>
                      <a:pt x="25" y="0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6" name="Google Shape;1956;p20"/>
            <p:cNvSpPr/>
            <p:nvPr/>
          </p:nvSpPr>
          <p:spPr>
            <a:xfrm rot="-316168">
              <a:off x="1667739" y="543579"/>
              <a:ext cx="91978" cy="74012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57" name="Google Shape;1957;p20"/>
            <p:cNvGrpSpPr/>
            <p:nvPr/>
          </p:nvGrpSpPr>
          <p:grpSpPr>
            <a:xfrm>
              <a:off x="3053196" y="3858396"/>
              <a:ext cx="313956" cy="295313"/>
              <a:chOff x="-1236529" y="2183159"/>
              <a:chExt cx="313956" cy="295313"/>
            </a:xfrm>
          </p:grpSpPr>
          <p:sp>
            <p:nvSpPr>
              <p:cNvPr id="1958" name="Google Shape;1958;p20"/>
              <p:cNvSpPr/>
              <p:nvPr/>
            </p:nvSpPr>
            <p:spPr>
              <a:xfrm rot="-316228">
                <a:off x="-1224753" y="2195926"/>
                <a:ext cx="290404" cy="269778"/>
              </a:xfrm>
              <a:custGeom>
                <a:rect b="b" l="l" r="r" t="t"/>
                <a:pathLst>
                  <a:path extrusionOk="0" h="3739" w="4025">
                    <a:moveTo>
                      <a:pt x="1817" y="1"/>
                    </a:moveTo>
                    <a:cubicBezTo>
                      <a:pt x="1804" y="1"/>
                      <a:pt x="1791" y="1"/>
                      <a:pt x="1778" y="2"/>
                    </a:cubicBezTo>
                    <a:cubicBezTo>
                      <a:pt x="1391" y="18"/>
                      <a:pt x="1054" y="265"/>
                      <a:pt x="922" y="627"/>
                    </a:cubicBezTo>
                    <a:cubicBezTo>
                      <a:pt x="914" y="660"/>
                      <a:pt x="914" y="685"/>
                      <a:pt x="922" y="709"/>
                    </a:cubicBezTo>
                    <a:cubicBezTo>
                      <a:pt x="716" y="759"/>
                      <a:pt x="519" y="841"/>
                      <a:pt x="338" y="956"/>
                    </a:cubicBezTo>
                    <a:cubicBezTo>
                      <a:pt x="157" y="1088"/>
                      <a:pt x="41" y="1285"/>
                      <a:pt x="17" y="1499"/>
                    </a:cubicBezTo>
                    <a:cubicBezTo>
                      <a:pt x="0" y="1615"/>
                      <a:pt x="9" y="1738"/>
                      <a:pt x="50" y="1845"/>
                    </a:cubicBezTo>
                    <a:cubicBezTo>
                      <a:pt x="91" y="1960"/>
                      <a:pt x="165" y="2059"/>
                      <a:pt x="255" y="2141"/>
                    </a:cubicBezTo>
                    <a:cubicBezTo>
                      <a:pt x="346" y="2232"/>
                      <a:pt x="453" y="2298"/>
                      <a:pt x="576" y="2330"/>
                    </a:cubicBezTo>
                    <a:cubicBezTo>
                      <a:pt x="626" y="2347"/>
                      <a:pt x="675" y="2355"/>
                      <a:pt x="725" y="2355"/>
                    </a:cubicBezTo>
                    <a:cubicBezTo>
                      <a:pt x="667" y="2470"/>
                      <a:pt x="626" y="2602"/>
                      <a:pt x="609" y="2734"/>
                    </a:cubicBezTo>
                    <a:cubicBezTo>
                      <a:pt x="576" y="2956"/>
                      <a:pt x="634" y="3170"/>
                      <a:pt x="766" y="3351"/>
                    </a:cubicBezTo>
                    <a:cubicBezTo>
                      <a:pt x="897" y="3532"/>
                      <a:pt x="1103" y="3647"/>
                      <a:pt x="1325" y="3680"/>
                    </a:cubicBezTo>
                    <a:cubicBezTo>
                      <a:pt x="1356" y="3684"/>
                      <a:pt x="1389" y="3686"/>
                      <a:pt x="1423" y="3686"/>
                    </a:cubicBezTo>
                    <a:cubicBezTo>
                      <a:pt x="1554" y="3686"/>
                      <a:pt x="1701" y="3656"/>
                      <a:pt x="1786" y="3565"/>
                    </a:cubicBezTo>
                    <a:cubicBezTo>
                      <a:pt x="1925" y="3680"/>
                      <a:pt x="2094" y="3739"/>
                      <a:pt x="2264" y="3739"/>
                    </a:cubicBezTo>
                    <a:cubicBezTo>
                      <a:pt x="2398" y="3739"/>
                      <a:pt x="2531" y="3703"/>
                      <a:pt x="2650" y="3631"/>
                    </a:cubicBezTo>
                    <a:cubicBezTo>
                      <a:pt x="2807" y="3532"/>
                      <a:pt x="2938" y="3400"/>
                      <a:pt x="3029" y="3244"/>
                    </a:cubicBezTo>
                    <a:cubicBezTo>
                      <a:pt x="3119" y="3121"/>
                      <a:pt x="3177" y="2972"/>
                      <a:pt x="3202" y="2816"/>
                    </a:cubicBezTo>
                    <a:cubicBezTo>
                      <a:pt x="3432" y="2800"/>
                      <a:pt x="3638" y="2668"/>
                      <a:pt x="3753" y="2470"/>
                    </a:cubicBezTo>
                    <a:cubicBezTo>
                      <a:pt x="3868" y="2256"/>
                      <a:pt x="3868" y="2001"/>
                      <a:pt x="3769" y="1787"/>
                    </a:cubicBezTo>
                    <a:cubicBezTo>
                      <a:pt x="4025" y="1392"/>
                      <a:pt x="3975" y="882"/>
                      <a:pt x="3654" y="536"/>
                    </a:cubicBezTo>
                    <a:cubicBezTo>
                      <a:pt x="3481" y="364"/>
                      <a:pt x="3251" y="265"/>
                      <a:pt x="3004" y="248"/>
                    </a:cubicBezTo>
                    <a:cubicBezTo>
                      <a:pt x="2975" y="246"/>
                      <a:pt x="2946" y="244"/>
                      <a:pt x="2917" y="244"/>
                    </a:cubicBezTo>
                    <a:cubicBezTo>
                      <a:pt x="2773" y="244"/>
                      <a:pt x="2632" y="277"/>
                      <a:pt x="2502" y="339"/>
                    </a:cubicBezTo>
                    <a:cubicBezTo>
                      <a:pt x="2445" y="257"/>
                      <a:pt x="2379" y="183"/>
                      <a:pt x="2296" y="133"/>
                    </a:cubicBezTo>
                    <a:cubicBezTo>
                      <a:pt x="2151" y="49"/>
                      <a:pt x="1985" y="1"/>
                      <a:pt x="1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20"/>
              <p:cNvSpPr/>
              <p:nvPr/>
            </p:nvSpPr>
            <p:spPr>
              <a:xfrm rot="-316228">
                <a:off x="-1094498" y="2315469"/>
                <a:ext cx="96248" cy="136513"/>
              </a:xfrm>
              <a:custGeom>
                <a:rect b="b" l="l" r="r" t="t"/>
                <a:pathLst>
                  <a:path extrusionOk="0" h="1892" w="1334">
                    <a:moveTo>
                      <a:pt x="330" y="1"/>
                    </a:moveTo>
                    <a:lnTo>
                      <a:pt x="330" y="75"/>
                    </a:lnTo>
                    <a:cubicBezTo>
                      <a:pt x="371" y="684"/>
                      <a:pt x="264" y="1301"/>
                      <a:pt x="1" y="1852"/>
                    </a:cubicBezTo>
                    <a:cubicBezTo>
                      <a:pt x="1" y="1869"/>
                      <a:pt x="1" y="1885"/>
                      <a:pt x="17" y="1885"/>
                    </a:cubicBezTo>
                    <a:lnTo>
                      <a:pt x="25" y="1885"/>
                    </a:lnTo>
                    <a:cubicBezTo>
                      <a:pt x="30" y="1890"/>
                      <a:pt x="36" y="1892"/>
                      <a:pt x="42" y="1892"/>
                    </a:cubicBezTo>
                    <a:cubicBezTo>
                      <a:pt x="48" y="1892"/>
                      <a:pt x="54" y="1890"/>
                      <a:pt x="58" y="1885"/>
                    </a:cubicBezTo>
                    <a:cubicBezTo>
                      <a:pt x="305" y="1342"/>
                      <a:pt x="420" y="741"/>
                      <a:pt x="388" y="149"/>
                    </a:cubicBezTo>
                    <a:lnTo>
                      <a:pt x="388" y="149"/>
                    </a:lnTo>
                    <a:cubicBezTo>
                      <a:pt x="536" y="297"/>
                      <a:pt x="676" y="453"/>
                      <a:pt x="815" y="610"/>
                    </a:cubicBezTo>
                    <a:lnTo>
                      <a:pt x="1293" y="1120"/>
                    </a:lnTo>
                    <a:cubicBezTo>
                      <a:pt x="1297" y="1124"/>
                      <a:pt x="1303" y="1126"/>
                      <a:pt x="1309" y="1126"/>
                    </a:cubicBezTo>
                    <a:cubicBezTo>
                      <a:pt x="1315" y="1126"/>
                      <a:pt x="1322" y="1124"/>
                      <a:pt x="1326" y="1120"/>
                    </a:cubicBezTo>
                    <a:cubicBezTo>
                      <a:pt x="1334" y="1112"/>
                      <a:pt x="1334" y="1095"/>
                      <a:pt x="1326" y="1087"/>
                    </a:cubicBezTo>
                    <a:cubicBezTo>
                      <a:pt x="1161" y="906"/>
                      <a:pt x="1005" y="741"/>
                      <a:pt x="857" y="569"/>
                    </a:cubicBezTo>
                    <a:lnTo>
                      <a:pt x="379" y="58"/>
                    </a:lnTo>
                    <a:lnTo>
                      <a:pt x="33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20"/>
              <p:cNvSpPr/>
              <p:nvPr/>
            </p:nvSpPr>
            <p:spPr>
              <a:xfrm rot="-316228">
                <a:off x="-1075490" y="2305190"/>
                <a:ext cx="118254" cy="12049"/>
              </a:xfrm>
              <a:custGeom>
                <a:rect b="b" l="l" r="r" t="t"/>
                <a:pathLst>
                  <a:path extrusionOk="0" h="167" w="1639">
                    <a:moveTo>
                      <a:pt x="785" y="1"/>
                    </a:moveTo>
                    <a:cubicBezTo>
                      <a:pt x="529" y="1"/>
                      <a:pt x="273" y="34"/>
                      <a:pt x="25" y="101"/>
                    </a:cubicBezTo>
                    <a:cubicBezTo>
                      <a:pt x="9" y="101"/>
                      <a:pt x="1" y="117"/>
                      <a:pt x="9" y="134"/>
                    </a:cubicBezTo>
                    <a:cubicBezTo>
                      <a:pt x="9" y="142"/>
                      <a:pt x="25" y="150"/>
                      <a:pt x="34" y="150"/>
                    </a:cubicBezTo>
                    <a:cubicBezTo>
                      <a:pt x="281" y="87"/>
                      <a:pt x="534" y="56"/>
                      <a:pt x="787" y="56"/>
                    </a:cubicBezTo>
                    <a:cubicBezTo>
                      <a:pt x="1063" y="56"/>
                      <a:pt x="1339" y="94"/>
                      <a:pt x="1605" y="167"/>
                    </a:cubicBezTo>
                    <a:lnTo>
                      <a:pt x="1614" y="167"/>
                    </a:lnTo>
                    <a:cubicBezTo>
                      <a:pt x="1622" y="167"/>
                      <a:pt x="1630" y="167"/>
                      <a:pt x="1630" y="150"/>
                    </a:cubicBezTo>
                    <a:cubicBezTo>
                      <a:pt x="1638" y="142"/>
                      <a:pt x="1630" y="126"/>
                      <a:pt x="1614" y="117"/>
                    </a:cubicBezTo>
                    <a:cubicBezTo>
                      <a:pt x="1343" y="40"/>
                      <a:pt x="1064" y="1"/>
                      <a:pt x="7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20"/>
              <p:cNvSpPr/>
              <p:nvPr/>
            </p:nvSpPr>
            <p:spPr>
              <a:xfrm rot="-316228">
                <a:off x="-1160709" y="2233905"/>
                <a:ext cx="105195" cy="92211"/>
              </a:xfrm>
              <a:custGeom>
                <a:rect b="b" l="l" r="r" t="t"/>
                <a:pathLst>
                  <a:path extrusionOk="0" h="1278" w="1458">
                    <a:moveTo>
                      <a:pt x="1432" y="0"/>
                    </a:moveTo>
                    <a:cubicBezTo>
                      <a:pt x="1419" y="0"/>
                      <a:pt x="1408" y="12"/>
                      <a:pt x="1408" y="19"/>
                    </a:cubicBezTo>
                    <a:cubicBezTo>
                      <a:pt x="1351" y="414"/>
                      <a:pt x="1252" y="809"/>
                      <a:pt x="1120" y="1187"/>
                    </a:cubicBezTo>
                    <a:cubicBezTo>
                      <a:pt x="791" y="858"/>
                      <a:pt x="429" y="570"/>
                      <a:pt x="50" y="307"/>
                    </a:cubicBezTo>
                    <a:cubicBezTo>
                      <a:pt x="44" y="303"/>
                      <a:pt x="37" y="301"/>
                      <a:pt x="31" y="301"/>
                    </a:cubicBezTo>
                    <a:cubicBezTo>
                      <a:pt x="23" y="301"/>
                      <a:pt x="17" y="305"/>
                      <a:pt x="17" y="315"/>
                    </a:cubicBezTo>
                    <a:cubicBezTo>
                      <a:pt x="1" y="323"/>
                      <a:pt x="9" y="340"/>
                      <a:pt x="17" y="348"/>
                    </a:cubicBezTo>
                    <a:cubicBezTo>
                      <a:pt x="412" y="620"/>
                      <a:pt x="775" y="916"/>
                      <a:pt x="1112" y="1253"/>
                    </a:cubicBezTo>
                    <a:lnTo>
                      <a:pt x="1145" y="1278"/>
                    </a:lnTo>
                    <a:lnTo>
                      <a:pt x="1161" y="1237"/>
                    </a:lnTo>
                    <a:cubicBezTo>
                      <a:pt x="1301" y="842"/>
                      <a:pt x="1400" y="438"/>
                      <a:pt x="1458" y="27"/>
                    </a:cubicBezTo>
                    <a:cubicBezTo>
                      <a:pt x="1458" y="11"/>
                      <a:pt x="1449" y="2"/>
                      <a:pt x="1441" y="2"/>
                    </a:cubicBezTo>
                    <a:cubicBezTo>
                      <a:pt x="1438" y="1"/>
                      <a:pt x="1435" y="0"/>
                      <a:pt x="14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20"/>
              <p:cNvSpPr/>
              <p:nvPr/>
            </p:nvSpPr>
            <p:spPr>
              <a:xfrm rot="-316228">
                <a:off x="-1167814" y="2324639"/>
                <a:ext cx="91558" cy="41632"/>
              </a:xfrm>
              <a:custGeom>
                <a:rect b="b" l="l" r="r" t="t"/>
                <a:pathLst>
                  <a:path extrusionOk="0" h="577" w="1269">
                    <a:moveTo>
                      <a:pt x="1235" y="1"/>
                    </a:moveTo>
                    <a:cubicBezTo>
                      <a:pt x="807" y="108"/>
                      <a:pt x="396" y="289"/>
                      <a:pt x="26" y="527"/>
                    </a:cubicBezTo>
                    <a:cubicBezTo>
                      <a:pt x="1" y="544"/>
                      <a:pt x="17" y="577"/>
                      <a:pt x="42" y="577"/>
                    </a:cubicBezTo>
                    <a:cubicBezTo>
                      <a:pt x="42" y="569"/>
                      <a:pt x="50" y="569"/>
                      <a:pt x="50" y="569"/>
                    </a:cubicBezTo>
                    <a:cubicBezTo>
                      <a:pt x="421" y="330"/>
                      <a:pt x="824" y="157"/>
                      <a:pt x="1252" y="50"/>
                    </a:cubicBezTo>
                    <a:cubicBezTo>
                      <a:pt x="1260" y="50"/>
                      <a:pt x="1268" y="34"/>
                      <a:pt x="1268" y="25"/>
                    </a:cubicBezTo>
                    <a:cubicBezTo>
                      <a:pt x="1260" y="9"/>
                      <a:pt x="1252" y="1"/>
                      <a:pt x="12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20"/>
              <p:cNvSpPr/>
              <p:nvPr/>
            </p:nvSpPr>
            <p:spPr>
              <a:xfrm rot="-316228">
                <a:off x="-1131599" y="2299000"/>
                <a:ext cx="137229" cy="87377"/>
              </a:xfrm>
              <a:custGeom>
                <a:rect b="b" l="l" r="r" t="t"/>
                <a:pathLst>
                  <a:path extrusionOk="0" h="1211" w="1902">
                    <a:moveTo>
                      <a:pt x="1902" y="1"/>
                    </a:moveTo>
                    <a:lnTo>
                      <a:pt x="1762" y="34"/>
                    </a:lnTo>
                    <a:cubicBezTo>
                      <a:pt x="1433" y="100"/>
                      <a:pt x="1021" y="174"/>
                      <a:pt x="766" y="355"/>
                    </a:cubicBezTo>
                    <a:cubicBezTo>
                      <a:pt x="544" y="544"/>
                      <a:pt x="338" y="758"/>
                      <a:pt x="165" y="988"/>
                    </a:cubicBezTo>
                    <a:cubicBezTo>
                      <a:pt x="108" y="1063"/>
                      <a:pt x="59" y="1128"/>
                      <a:pt x="1" y="1194"/>
                    </a:cubicBezTo>
                    <a:lnTo>
                      <a:pt x="17" y="1211"/>
                    </a:lnTo>
                    <a:cubicBezTo>
                      <a:pt x="75" y="1145"/>
                      <a:pt x="133" y="1079"/>
                      <a:pt x="190" y="1005"/>
                    </a:cubicBezTo>
                    <a:cubicBezTo>
                      <a:pt x="363" y="775"/>
                      <a:pt x="561" y="561"/>
                      <a:pt x="783" y="379"/>
                    </a:cubicBezTo>
                    <a:cubicBezTo>
                      <a:pt x="1030" y="198"/>
                      <a:pt x="1433" y="124"/>
                      <a:pt x="1762" y="59"/>
                    </a:cubicBezTo>
                    <a:lnTo>
                      <a:pt x="1902" y="34"/>
                    </a:lnTo>
                    <a:lnTo>
                      <a:pt x="19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20"/>
              <p:cNvSpPr/>
              <p:nvPr/>
            </p:nvSpPr>
            <p:spPr>
              <a:xfrm rot="-316228">
                <a:off x="-1090389" y="2250906"/>
                <a:ext cx="11400" cy="74317"/>
              </a:xfrm>
              <a:custGeom>
                <a:rect b="b" l="l" r="r" t="t"/>
                <a:pathLst>
                  <a:path extrusionOk="0" h="1030" w="158">
                    <a:moveTo>
                      <a:pt x="25" y="1"/>
                    </a:moveTo>
                    <a:lnTo>
                      <a:pt x="1" y="9"/>
                    </a:lnTo>
                    <a:cubicBezTo>
                      <a:pt x="91" y="346"/>
                      <a:pt x="141" y="684"/>
                      <a:pt x="141" y="1029"/>
                    </a:cubicBezTo>
                    <a:lnTo>
                      <a:pt x="157" y="1029"/>
                    </a:lnTo>
                    <a:cubicBezTo>
                      <a:pt x="157" y="684"/>
                      <a:pt x="116" y="338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20"/>
              <p:cNvSpPr/>
              <p:nvPr/>
            </p:nvSpPr>
            <p:spPr>
              <a:xfrm rot="-316228">
                <a:off x="-1156804" y="2252187"/>
                <a:ext cx="117677" cy="100436"/>
              </a:xfrm>
              <a:custGeom>
                <a:rect b="b" l="l" r="r" t="t"/>
                <a:pathLst>
                  <a:path extrusionOk="0" h="1392" w="1631">
                    <a:moveTo>
                      <a:pt x="1614" y="1"/>
                    </a:moveTo>
                    <a:cubicBezTo>
                      <a:pt x="1474" y="355"/>
                      <a:pt x="1317" y="692"/>
                      <a:pt x="1120" y="1021"/>
                    </a:cubicBezTo>
                    <a:cubicBezTo>
                      <a:pt x="1086" y="988"/>
                      <a:pt x="1039" y="971"/>
                      <a:pt x="977" y="971"/>
                    </a:cubicBezTo>
                    <a:cubicBezTo>
                      <a:pt x="933" y="971"/>
                      <a:pt x="882" y="979"/>
                      <a:pt x="824" y="996"/>
                    </a:cubicBezTo>
                    <a:cubicBezTo>
                      <a:pt x="536" y="1087"/>
                      <a:pt x="256" y="1210"/>
                      <a:pt x="1" y="1367"/>
                    </a:cubicBezTo>
                    <a:lnTo>
                      <a:pt x="9" y="1391"/>
                    </a:lnTo>
                    <a:cubicBezTo>
                      <a:pt x="264" y="1235"/>
                      <a:pt x="544" y="1112"/>
                      <a:pt x="824" y="1021"/>
                    </a:cubicBezTo>
                    <a:cubicBezTo>
                      <a:pt x="882" y="1004"/>
                      <a:pt x="933" y="995"/>
                      <a:pt x="976" y="995"/>
                    </a:cubicBezTo>
                    <a:cubicBezTo>
                      <a:pt x="1037" y="995"/>
                      <a:pt x="1083" y="1012"/>
                      <a:pt x="1112" y="1046"/>
                    </a:cubicBezTo>
                    <a:lnTo>
                      <a:pt x="1120" y="1062"/>
                    </a:lnTo>
                    <a:lnTo>
                      <a:pt x="1136" y="1046"/>
                    </a:lnTo>
                    <a:cubicBezTo>
                      <a:pt x="1334" y="717"/>
                      <a:pt x="1498" y="371"/>
                      <a:pt x="1630" y="9"/>
                    </a:cubicBezTo>
                    <a:lnTo>
                      <a:pt x="161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20"/>
              <p:cNvSpPr/>
              <p:nvPr/>
            </p:nvSpPr>
            <p:spPr>
              <a:xfrm rot="-316228">
                <a:off x="-1129094" y="2275002"/>
                <a:ext cx="111111" cy="99787"/>
              </a:xfrm>
              <a:custGeom>
                <a:rect b="b" l="l" r="r" t="t"/>
                <a:pathLst>
                  <a:path extrusionOk="0" h="1383" w="1540">
                    <a:moveTo>
                      <a:pt x="17" y="0"/>
                    </a:moveTo>
                    <a:lnTo>
                      <a:pt x="1" y="25"/>
                    </a:lnTo>
                    <a:cubicBezTo>
                      <a:pt x="330" y="214"/>
                      <a:pt x="609" y="478"/>
                      <a:pt x="815" y="790"/>
                    </a:cubicBezTo>
                    <a:cubicBezTo>
                      <a:pt x="1161" y="889"/>
                      <a:pt x="1342" y="1103"/>
                      <a:pt x="1515" y="1383"/>
                    </a:cubicBezTo>
                    <a:lnTo>
                      <a:pt x="1539" y="1375"/>
                    </a:lnTo>
                    <a:cubicBezTo>
                      <a:pt x="1367" y="1078"/>
                      <a:pt x="1177" y="873"/>
                      <a:pt x="832" y="774"/>
                    </a:cubicBezTo>
                    <a:cubicBezTo>
                      <a:pt x="618" y="453"/>
                      <a:pt x="338" y="190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20"/>
              <p:cNvSpPr/>
              <p:nvPr/>
            </p:nvSpPr>
            <p:spPr>
              <a:xfrm rot="-316228">
                <a:off x="-1071333" y="2323701"/>
                <a:ext cx="11905" cy="82615"/>
              </a:xfrm>
              <a:custGeom>
                <a:rect b="b" l="l" r="r" t="t"/>
                <a:pathLst>
                  <a:path extrusionOk="0" h="1145" w="165">
                    <a:moveTo>
                      <a:pt x="25" y="0"/>
                    </a:moveTo>
                    <a:lnTo>
                      <a:pt x="0" y="9"/>
                    </a:lnTo>
                    <a:cubicBezTo>
                      <a:pt x="116" y="371"/>
                      <a:pt x="140" y="766"/>
                      <a:pt x="74" y="1144"/>
                    </a:cubicBezTo>
                    <a:lnTo>
                      <a:pt x="99" y="1144"/>
                    </a:lnTo>
                    <a:cubicBezTo>
                      <a:pt x="165" y="757"/>
                      <a:pt x="140" y="371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20"/>
              <p:cNvSpPr/>
              <p:nvPr/>
            </p:nvSpPr>
            <p:spPr>
              <a:xfrm rot="-316228">
                <a:off x="-1078398" y="2278256"/>
                <a:ext cx="65440" cy="44590"/>
              </a:xfrm>
              <a:custGeom>
                <a:rect b="b" l="l" r="r" t="t"/>
                <a:pathLst>
                  <a:path extrusionOk="0" h="618" w="907">
                    <a:moveTo>
                      <a:pt x="898" y="1"/>
                    </a:moveTo>
                    <a:cubicBezTo>
                      <a:pt x="544" y="116"/>
                      <a:pt x="240" y="322"/>
                      <a:pt x="1" y="601"/>
                    </a:cubicBezTo>
                    <a:lnTo>
                      <a:pt x="26" y="618"/>
                    </a:lnTo>
                    <a:cubicBezTo>
                      <a:pt x="256" y="346"/>
                      <a:pt x="561" y="140"/>
                      <a:pt x="906" y="25"/>
                    </a:cubicBezTo>
                    <a:lnTo>
                      <a:pt x="8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20"/>
              <p:cNvSpPr/>
              <p:nvPr/>
            </p:nvSpPr>
            <p:spPr>
              <a:xfrm rot="-316228">
                <a:off x="-1055922" y="2239925"/>
                <a:ext cx="22367" cy="16739"/>
              </a:xfrm>
              <a:custGeom>
                <a:rect b="b" l="l" r="r" t="t"/>
                <a:pathLst>
                  <a:path extrusionOk="0" h="232" w="310">
                    <a:moveTo>
                      <a:pt x="152" y="0"/>
                    </a:moveTo>
                    <a:cubicBezTo>
                      <a:pt x="118" y="0"/>
                      <a:pt x="84" y="17"/>
                      <a:pt x="59" y="58"/>
                    </a:cubicBezTo>
                    <a:cubicBezTo>
                      <a:pt x="0" y="141"/>
                      <a:pt x="72" y="232"/>
                      <a:pt x="150" y="232"/>
                    </a:cubicBezTo>
                    <a:cubicBezTo>
                      <a:pt x="182" y="232"/>
                      <a:pt x="214" y="217"/>
                      <a:pt x="240" y="182"/>
                    </a:cubicBezTo>
                    <a:cubicBezTo>
                      <a:pt x="310" y="95"/>
                      <a:pt x="232" y="0"/>
                      <a:pt x="1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20"/>
              <p:cNvSpPr/>
              <p:nvPr/>
            </p:nvSpPr>
            <p:spPr>
              <a:xfrm rot="-316228">
                <a:off x="-1022673" y="2363669"/>
                <a:ext cx="15584" cy="11256"/>
              </a:xfrm>
              <a:custGeom>
                <a:rect b="b" l="l" r="r" t="t"/>
                <a:pathLst>
                  <a:path extrusionOk="0" h="156" w="216">
                    <a:moveTo>
                      <a:pt x="105" y="0"/>
                    </a:moveTo>
                    <a:cubicBezTo>
                      <a:pt x="83" y="0"/>
                      <a:pt x="61" y="10"/>
                      <a:pt x="42" y="32"/>
                    </a:cubicBezTo>
                    <a:cubicBezTo>
                      <a:pt x="1" y="92"/>
                      <a:pt x="53" y="155"/>
                      <a:pt x="110" y="155"/>
                    </a:cubicBezTo>
                    <a:cubicBezTo>
                      <a:pt x="133" y="155"/>
                      <a:pt x="155" y="146"/>
                      <a:pt x="174" y="123"/>
                    </a:cubicBezTo>
                    <a:cubicBezTo>
                      <a:pt x="215" y="64"/>
                      <a:pt x="163" y="0"/>
                      <a:pt x="1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20"/>
              <p:cNvSpPr/>
              <p:nvPr/>
            </p:nvSpPr>
            <p:spPr>
              <a:xfrm rot="-316228">
                <a:off x="-1007325" y="2290317"/>
                <a:ext cx="15296" cy="11617"/>
              </a:xfrm>
              <a:custGeom>
                <a:rect b="b" l="l" r="r" t="t"/>
                <a:pathLst>
                  <a:path extrusionOk="0" h="161" w="212">
                    <a:moveTo>
                      <a:pt x="104" y="0"/>
                    </a:moveTo>
                    <a:cubicBezTo>
                      <a:pt x="82" y="0"/>
                      <a:pt x="59" y="11"/>
                      <a:pt x="42" y="38"/>
                    </a:cubicBezTo>
                    <a:cubicBezTo>
                      <a:pt x="0" y="97"/>
                      <a:pt x="53" y="161"/>
                      <a:pt x="107" y="161"/>
                    </a:cubicBezTo>
                    <a:cubicBezTo>
                      <a:pt x="128" y="161"/>
                      <a:pt x="149" y="151"/>
                      <a:pt x="165" y="128"/>
                    </a:cubicBezTo>
                    <a:cubicBezTo>
                      <a:pt x="212" y="64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20"/>
              <p:cNvSpPr/>
              <p:nvPr/>
            </p:nvSpPr>
            <p:spPr>
              <a:xfrm rot="-316228">
                <a:off x="-1019558" y="2271052"/>
                <a:ext cx="12843" cy="11256"/>
              </a:xfrm>
              <a:custGeom>
                <a:rect b="b" l="l" r="r" t="t"/>
                <a:pathLst>
                  <a:path extrusionOk="0" h="156" w="178">
                    <a:moveTo>
                      <a:pt x="86" y="0"/>
                    </a:moveTo>
                    <a:cubicBezTo>
                      <a:pt x="41" y="0"/>
                      <a:pt x="1" y="37"/>
                      <a:pt x="13" y="90"/>
                    </a:cubicBezTo>
                    <a:cubicBezTo>
                      <a:pt x="18" y="131"/>
                      <a:pt x="54" y="156"/>
                      <a:pt x="90" y="156"/>
                    </a:cubicBezTo>
                    <a:cubicBezTo>
                      <a:pt x="113" y="156"/>
                      <a:pt x="137" y="146"/>
                      <a:pt x="153" y="123"/>
                    </a:cubicBezTo>
                    <a:cubicBezTo>
                      <a:pt x="177" y="90"/>
                      <a:pt x="169" y="41"/>
                      <a:pt x="136" y="16"/>
                    </a:cubicBezTo>
                    <a:cubicBezTo>
                      <a:pt x="121" y="5"/>
                      <a:pt x="103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20"/>
              <p:cNvSpPr/>
              <p:nvPr/>
            </p:nvSpPr>
            <p:spPr>
              <a:xfrm rot="-316228">
                <a:off x="-1134307" y="2385862"/>
                <a:ext cx="15368" cy="11328"/>
              </a:xfrm>
              <a:custGeom>
                <a:rect b="b" l="l" r="r" t="t"/>
                <a:pathLst>
                  <a:path extrusionOk="0" h="157" w="213">
                    <a:moveTo>
                      <a:pt x="106" y="1"/>
                    </a:moveTo>
                    <a:cubicBezTo>
                      <a:pt x="85" y="1"/>
                      <a:pt x="64" y="10"/>
                      <a:pt x="48" y="33"/>
                    </a:cubicBezTo>
                    <a:cubicBezTo>
                      <a:pt x="0" y="92"/>
                      <a:pt x="55" y="156"/>
                      <a:pt x="111" y="156"/>
                    </a:cubicBezTo>
                    <a:cubicBezTo>
                      <a:pt x="133" y="156"/>
                      <a:pt x="155" y="147"/>
                      <a:pt x="171" y="124"/>
                    </a:cubicBezTo>
                    <a:cubicBezTo>
                      <a:pt x="213" y="64"/>
                      <a:pt x="160" y="1"/>
                      <a:pt x="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20"/>
              <p:cNvSpPr/>
              <p:nvPr/>
            </p:nvSpPr>
            <p:spPr>
              <a:xfrm rot="-316228">
                <a:off x="-1105112" y="2341871"/>
                <a:ext cx="13709" cy="11328"/>
              </a:xfrm>
              <a:custGeom>
                <a:rect b="b" l="l" r="r" t="t"/>
                <a:pathLst>
                  <a:path extrusionOk="0" h="157" w="190">
                    <a:moveTo>
                      <a:pt x="97" y="1"/>
                    </a:moveTo>
                    <a:cubicBezTo>
                      <a:pt x="76" y="1"/>
                      <a:pt x="56" y="9"/>
                      <a:pt x="41" y="28"/>
                    </a:cubicBezTo>
                    <a:cubicBezTo>
                      <a:pt x="0" y="92"/>
                      <a:pt x="50" y="156"/>
                      <a:pt x="103" y="156"/>
                    </a:cubicBezTo>
                    <a:cubicBezTo>
                      <a:pt x="125" y="156"/>
                      <a:pt x="148" y="145"/>
                      <a:pt x="165" y="119"/>
                    </a:cubicBezTo>
                    <a:cubicBezTo>
                      <a:pt x="189" y="86"/>
                      <a:pt x="181" y="36"/>
                      <a:pt x="140" y="12"/>
                    </a:cubicBezTo>
                    <a:cubicBezTo>
                      <a:pt x="126" y="5"/>
                      <a:pt x="111" y="1"/>
                      <a:pt x="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20"/>
              <p:cNvSpPr/>
              <p:nvPr/>
            </p:nvSpPr>
            <p:spPr>
              <a:xfrm rot="-316228">
                <a:off x="-1067415" y="2400187"/>
                <a:ext cx="12410" cy="11400"/>
              </a:xfrm>
              <a:custGeom>
                <a:rect b="b" l="l" r="r" t="t"/>
                <a:pathLst>
                  <a:path extrusionOk="0" h="158" w="172">
                    <a:moveTo>
                      <a:pt x="85" y="0"/>
                    </a:moveTo>
                    <a:cubicBezTo>
                      <a:pt x="40" y="0"/>
                      <a:pt x="0" y="40"/>
                      <a:pt x="7" y="89"/>
                    </a:cubicBezTo>
                    <a:cubicBezTo>
                      <a:pt x="12" y="133"/>
                      <a:pt x="45" y="157"/>
                      <a:pt x="81" y="157"/>
                    </a:cubicBezTo>
                    <a:cubicBezTo>
                      <a:pt x="105" y="157"/>
                      <a:pt x="130" y="146"/>
                      <a:pt x="147" y="122"/>
                    </a:cubicBezTo>
                    <a:cubicBezTo>
                      <a:pt x="171" y="89"/>
                      <a:pt x="163" y="40"/>
                      <a:pt x="130" y="15"/>
                    </a:cubicBezTo>
                    <a:cubicBezTo>
                      <a:pt x="115" y="5"/>
                      <a:pt x="100" y="0"/>
                      <a:pt x="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20"/>
              <p:cNvSpPr/>
              <p:nvPr/>
            </p:nvSpPr>
            <p:spPr>
              <a:xfrm rot="-316228">
                <a:off x="-1156729" y="2348275"/>
                <a:ext cx="14214" cy="10462"/>
              </a:xfrm>
              <a:custGeom>
                <a:rect b="b" l="l" r="r" t="t"/>
                <a:pathLst>
                  <a:path extrusionOk="0" h="145" w="197">
                    <a:moveTo>
                      <a:pt x="93" y="1"/>
                    </a:moveTo>
                    <a:cubicBezTo>
                      <a:pt x="73" y="1"/>
                      <a:pt x="53" y="9"/>
                      <a:pt x="37" y="30"/>
                    </a:cubicBezTo>
                    <a:cubicBezTo>
                      <a:pt x="0" y="85"/>
                      <a:pt x="50" y="144"/>
                      <a:pt x="105" y="144"/>
                    </a:cubicBezTo>
                    <a:cubicBezTo>
                      <a:pt x="124" y="144"/>
                      <a:pt x="143" y="137"/>
                      <a:pt x="160" y="120"/>
                    </a:cubicBezTo>
                    <a:cubicBezTo>
                      <a:pt x="196" y="61"/>
                      <a:pt x="145" y="1"/>
                      <a:pt x="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20"/>
              <p:cNvSpPr/>
              <p:nvPr/>
            </p:nvSpPr>
            <p:spPr>
              <a:xfrm rot="-316228">
                <a:off x="-1139186" y="2275008"/>
                <a:ext cx="12410" cy="11184"/>
              </a:xfrm>
              <a:custGeom>
                <a:rect b="b" l="l" r="r" t="t"/>
                <a:pathLst>
                  <a:path extrusionOk="0" h="155" w="172">
                    <a:moveTo>
                      <a:pt x="84" y="1"/>
                    </a:moveTo>
                    <a:cubicBezTo>
                      <a:pt x="40" y="1"/>
                      <a:pt x="0" y="41"/>
                      <a:pt x="6" y="90"/>
                    </a:cubicBezTo>
                    <a:cubicBezTo>
                      <a:pt x="17" y="130"/>
                      <a:pt x="51" y="155"/>
                      <a:pt x="86" y="155"/>
                    </a:cubicBezTo>
                    <a:cubicBezTo>
                      <a:pt x="108" y="155"/>
                      <a:pt x="130" y="145"/>
                      <a:pt x="146" y="123"/>
                    </a:cubicBezTo>
                    <a:cubicBezTo>
                      <a:pt x="171" y="90"/>
                      <a:pt x="163" y="40"/>
                      <a:pt x="130" y="16"/>
                    </a:cubicBezTo>
                    <a:cubicBezTo>
                      <a:pt x="115" y="5"/>
                      <a:pt x="100" y="1"/>
                      <a:pt x="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20"/>
              <p:cNvSpPr/>
              <p:nvPr/>
            </p:nvSpPr>
            <p:spPr>
              <a:xfrm rot="-316228">
                <a:off x="-1098346" y="2247991"/>
                <a:ext cx="13781" cy="11184"/>
              </a:xfrm>
              <a:custGeom>
                <a:rect b="b" l="l" r="r" t="t"/>
                <a:pathLst>
                  <a:path extrusionOk="0" h="155" w="191">
                    <a:moveTo>
                      <a:pt x="101" y="0"/>
                    </a:moveTo>
                    <a:cubicBezTo>
                      <a:pt x="78" y="0"/>
                      <a:pt x="57" y="11"/>
                      <a:pt x="42" y="31"/>
                    </a:cubicBezTo>
                    <a:cubicBezTo>
                      <a:pt x="1" y="91"/>
                      <a:pt x="53" y="154"/>
                      <a:pt x="107" y="154"/>
                    </a:cubicBezTo>
                    <a:cubicBezTo>
                      <a:pt x="128" y="154"/>
                      <a:pt x="150" y="145"/>
                      <a:pt x="166" y="122"/>
                    </a:cubicBezTo>
                    <a:cubicBezTo>
                      <a:pt x="190" y="89"/>
                      <a:pt x="182" y="39"/>
                      <a:pt x="149" y="15"/>
                    </a:cubicBezTo>
                    <a:cubicBezTo>
                      <a:pt x="133" y="5"/>
                      <a:pt x="117" y="0"/>
                      <a:pt x="1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"/>
          <p:cNvSpPr txBox="1"/>
          <p:nvPr>
            <p:ph type="title"/>
          </p:nvPr>
        </p:nvSpPr>
        <p:spPr>
          <a:xfrm>
            <a:off x="2038200" y="2346600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2" name="Google Shape;552;p3"/>
          <p:cNvSpPr txBox="1"/>
          <p:nvPr>
            <p:ph hasCustomPrompt="1" idx="2" type="title"/>
          </p:nvPr>
        </p:nvSpPr>
        <p:spPr>
          <a:xfrm>
            <a:off x="3851700" y="1319675"/>
            <a:ext cx="1440600" cy="1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7500">
                <a:solidFill>
                  <a:srgbClr val="EC658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3" name="Google Shape;553;p3"/>
          <p:cNvSpPr txBox="1"/>
          <p:nvPr>
            <p:ph idx="1" type="subTitle"/>
          </p:nvPr>
        </p:nvSpPr>
        <p:spPr>
          <a:xfrm>
            <a:off x="2038200" y="3188400"/>
            <a:ext cx="5067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54" name="Google Shape;554;p3"/>
          <p:cNvGrpSpPr/>
          <p:nvPr/>
        </p:nvGrpSpPr>
        <p:grpSpPr>
          <a:xfrm>
            <a:off x="6088865" y="-774265"/>
            <a:ext cx="2698328" cy="4518248"/>
            <a:chOff x="6088865" y="-774265"/>
            <a:chExt cx="2698328" cy="4518248"/>
          </a:xfrm>
        </p:grpSpPr>
        <p:sp>
          <p:nvSpPr>
            <p:cNvPr id="555" name="Google Shape;555;p3"/>
            <p:cNvSpPr/>
            <p:nvPr/>
          </p:nvSpPr>
          <p:spPr>
            <a:xfrm rot="-6887749">
              <a:off x="5786336" y="305287"/>
              <a:ext cx="3303386" cy="1446260"/>
            </a:xfrm>
            <a:custGeom>
              <a:rect b="b" l="l" r="r" t="t"/>
              <a:pathLst>
                <a:path extrusionOk="0" h="17479" w="39922">
                  <a:moveTo>
                    <a:pt x="38572" y="1"/>
                  </a:moveTo>
                  <a:cubicBezTo>
                    <a:pt x="36506" y="1177"/>
                    <a:pt x="34457" y="2264"/>
                    <a:pt x="33799" y="2363"/>
                  </a:cubicBezTo>
                  <a:cubicBezTo>
                    <a:pt x="33167" y="2465"/>
                    <a:pt x="32575" y="2592"/>
                    <a:pt x="31791" y="2592"/>
                  </a:cubicBezTo>
                  <a:cubicBezTo>
                    <a:pt x="30749" y="2592"/>
                    <a:pt x="29365" y="2368"/>
                    <a:pt x="27092" y="1564"/>
                  </a:cubicBezTo>
                  <a:cubicBezTo>
                    <a:pt x="26396" y="1319"/>
                    <a:pt x="25659" y="1225"/>
                    <a:pt x="24907" y="1225"/>
                  </a:cubicBezTo>
                  <a:cubicBezTo>
                    <a:pt x="22419" y="1225"/>
                    <a:pt x="19757" y="2255"/>
                    <a:pt x="17807" y="2255"/>
                  </a:cubicBezTo>
                  <a:cubicBezTo>
                    <a:pt x="16966" y="2255"/>
                    <a:pt x="16257" y="2064"/>
                    <a:pt x="15751" y="1515"/>
                  </a:cubicBezTo>
                  <a:lnTo>
                    <a:pt x="15192" y="1729"/>
                  </a:lnTo>
                  <a:cubicBezTo>
                    <a:pt x="15192" y="1729"/>
                    <a:pt x="16352" y="2794"/>
                    <a:pt x="18609" y="2794"/>
                  </a:cubicBezTo>
                  <a:cubicBezTo>
                    <a:pt x="19165" y="2794"/>
                    <a:pt x="19787" y="2729"/>
                    <a:pt x="20475" y="2568"/>
                  </a:cubicBezTo>
                  <a:cubicBezTo>
                    <a:pt x="22114" y="2190"/>
                    <a:pt x="23393" y="1954"/>
                    <a:pt x="24528" y="1954"/>
                  </a:cubicBezTo>
                  <a:cubicBezTo>
                    <a:pt x="25811" y="1954"/>
                    <a:pt x="26910" y="2255"/>
                    <a:pt x="28137" y="2988"/>
                  </a:cubicBezTo>
                  <a:cubicBezTo>
                    <a:pt x="29847" y="4010"/>
                    <a:pt x="27512" y="6670"/>
                    <a:pt x="24549" y="6670"/>
                  </a:cubicBezTo>
                  <a:cubicBezTo>
                    <a:pt x="23505" y="6670"/>
                    <a:pt x="22382" y="6339"/>
                    <a:pt x="21331" y="5490"/>
                  </a:cubicBezTo>
                  <a:cubicBezTo>
                    <a:pt x="20160" y="4543"/>
                    <a:pt x="18980" y="4224"/>
                    <a:pt x="17850" y="4224"/>
                  </a:cubicBezTo>
                  <a:cubicBezTo>
                    <a:pt x="15496" y="4224"/>
                    <a:pt x="13363" y="5612"/>
                    <a:pt x="12000" y="5612"/>
                  </a:cubicBezTo>
                  <a:cubicBezTo>
                    <a:pt x="11764" y="5612"/>
                    <a:pt x="11552" y="5571"/>
                    <a:pt x="11365" y="5473"/>
                  </a:cubicBezTo>
                  <a:cubicBezTo>
                    <a:pt x="9934" y="4732"/>
                    <a:pt x="8420" y="3451"/>
                    <a:pt x="6300" y="3451"/>
                  </a:cubicBezTo>
                  <a:cubicBezTo>
                    <a:pt x="5762" y="3451"/>
                    <a:pt x="5184" y="3534"/>
                    <a:pt x="4559" y="3729"/>
                  </a:cubicBezTo>
                  <a:cubicBezTo>
                    <a:pt x="3586" y="4030"/>
                    <a:pt x="2774" y="4133"/>
                    <a:pt x="2117" y="4133"/>
                  </a:cubicBezTo>
                  <a:cubicBezTo>
                    <a:pt x="691" y="4133"/>
                    <a:pt x="0" y="3646"/>
                    <a:pt x="0" y="3646"/>
                  </a:cubicBezTo>
                  <a:lnTo>
                    <a:pt x="0" y="3646"/>
                  </a:lnTo>
                  <a:lnTo>
                    <a:pt x="66" y="4099"/>
                  </a:lnTo>
                  <a:cubicBezTo>
                    <a:pt x="66" y="4099"/>
                    <a:pt x="862" y="4540"/>
                    <a:pt x="2270" y="4540"/>
                  </a:cubicBezTo>
                  <a:cubicBezTo>
                    <a:pt x="2757" y="4540"/>
                    <a:pt x="3317" y="4487"/>
                    <a:pt x="3942" y="4346"/>
                  </a:cubicBezTo>
                  <a:cubicBezTo>
                    <a:pt x="4750" y="4165"/>
                    <a:pt x="5412" y="4081"/>
                    <a:pt x="5993" y="4081"/>
                  </a:cubicBezTo>
                  <a:cubicBezTo>
                    <a:pt x="7158" y="4081"/>
                    <a:pt x="7998" y="4419"/>
                    <a:pt x="9036" y="4996"/>
                  </a:cubicBezTo>
                  <a:cubicBezTo>
                    <a:pt x="10600" y="5860"/>
                    <a:pt x="11061" y="6041"/>
                    <a:pt x="11011" y="6337"/>
                  </a:cubicBezTo>
                  <a:cubicBezTo>
                    <a:pt x="11002" y="6402"/>
                    <a:pt x="10885" y="6432"/>
                    <a:pt x="10692" y="6432"/>
                  </a:cubicBezTo>
                  <a:cubicBezTo>
                    <a:pt x="9981" y="6432"/>
                    <a:pt x="8247" y="6029"/>
                    <a:pt x="7160" y="5498"/>
                  </a:cubicBezTo>
                  <a:cubicBezTo>
                    <a:pt x="6994" y="5417"/>
                    <a:pt x="6814" y="5381"/>
                    <a:pt x="6627" y="5381"/>
                  </a:cubicBezTo>
                  <a:cubicBezTo>
                    <a:pt x="5246" y="5381"/>
                    <a:pt x="3424" y="7318"/>
                    <a:pt x="3547" y="7572"/>
                  </a:cubicBezTo>
                  <a:cubicBezTo>
                    <a:pt x="3556" y="7592"/>
                    <a:pt x="3571" y="7601"/>
                    <a:pt x="3592" y="7601"/>
                  </a:cubicBezTo>
                  <a:cubicBezTo>
                    <a:pt x="3865" y="7601"/>
                    <a:pt x="5091" y="6057"/>
                    <a:pt x="6049" y="6057"/>
                  </a:cubicBezTo>
                  <a:cubicBezTo>
                    <a:pt x="6091" y="6057"/>
                    <a:pt x="6132" y="6060"/>
                    <a:pt x="6172" y="6066"/>
                  </a:cubicBezTo>
                  <a:cubicBezTo>
                    <a:pt x="7217" y="6222"/>
                    <a:pt x="5292" y="7062"/>
                    <a:pt x="5053" y="7868"/>
                  </a:cubicBezTo>
                  <a:cubicBezTo>
                    <a:pt x="4832" y="8607"/>
                    <a:pt x="3821" y="10179"/>
                    <a:pt x="2477" y="10179"/>
                  </a:cubicBezTo>
                  <a:cubicBezTo>
                    <a:pt x="2369" y="10179"/>
                    <a:pt x="2259" y="10169"/>
                    <a:pt x="2148" y="10148"/>
                  </a:cubicBezTo>
                  <a:cubicBezTo>
                    <a:pt x="1977" y="10115"/>
                    <a:pt x="1850" y="10101"/>
                    <a:pt x="1762" y="10101"/>
                  </a:cubicBezTo>
                  <a:cubicBezTo>
                    <a:pt x="1237" y="10101"/>
                    <a:pt x="2056" y="10595"/>
                    <a:pt x="2847" y="10595"/>
                  </a:cubicBezTo>
                  <a:cubicBezTo>
                    <a:pt x="3094" y="10595"/>
                    <a:pt x="3339" y="10546"/>
                    <a:pt x="3539" y="10419"/>
                  </a:cubicBezTo>
                  <a:cubicBezTo>
                    <a:pt x="4477" y="9810"/>
                    <a:pt x="5242" y="9028"/>
                    <a:pt x="5703" y="8107"/>
                  </a:cubicBezTo>
                  <a:cubicBezTo>
                    <a:pt x="6121" y="7255"/>
                    <a:pt x="6968" y="6368"/>
                    <a:pt x="7718" y="6368"/>
                  </a:cubicBezTo>
                  <a:cubicBezTo>
                    <a:pt x="7779" y="6368"/>
                    <a:pt x="7840" y="6374"/>
                    <a:pt x="7900" y="6387"/>
                  </a:cubicBezTo>
                  <a:cubicBezTo>
                    <a:pt x="8503" y="6512"/>
                    <a:pt x="9327" y="7261"/>
                    <a:pt x="10473" y="7261"/>
                  </a:cubicBezTo>
                  <a:cubicBezTo>
                    <a:pt x="10829" y="7261"/>
                    <a:pt x="11216" y="7189"/>
                    <a:pt x="11637" y="7004"/>
                  </a:cubicBezTo>
                  <a:cubicBezTo>
                    <a:pt x="13003" y="6403"/>
                    <a:pt x="15128" y="5170"/>
                    <a:pt x="16954" y="5170"/>
                  </a:cubicBezTo>
                  <a:cubicBezTo>
                    <a:pt x="17503" y="5170"/>
                    <a:pt x="18026" y="5282"/>
                    <a:pt x="18492" y="5556"/>
                  </a:cubicBezTo>
                  <a:cubicBezTo>
                    <a:pt x="20516" y="6732"/>
                    <a:pt x="18146" y="7432"/>
                    <a:pt x="17529" y="8724"/>
                  </a:cubicBezTo>
                  <a:cubicBezTo>
                    <a:pt x="16912" y="10016"/>
                    <a:pt x="16303" y="11053"/>
                    <a:pt x="13760" y="12518"/>
                  </a:cubicBezTo>
                  <a:cubicBezTo>
                    <a:pt x="11997" y="13530"/>
                    <a:pt x="11271" y="14122"/>
                    <a:pt x="10587" y="14122"/>
                  </a:cubicBezTo>
                  <a:cubicBezTo>
                    <a:pt x="10281" y="14122"/>
                    <a:pt x="9983" y="14004"/>
                    <a:pt x="9604" y="13752"/>
                  </a:cubicBezTo>
                  <a:cubicBezTo>
                    <a:pt x="8677" y="13132"/>
                    <a:pt x="7602" y="12207"/>
                    <a:pt x="6488" y="12207"/>
                  </a:cubicBezTo>
                  <a:cubicBezTo>
                    <a:pt x="6139" y="12207"/>
                    <a:pt x="5785" y="12298"/>
                    <a:pt x="5432" y="12518"/>
                  </a:cubicBezTo>
                  <a:cubicBezTo>
                    <a:pt x="4713" y="12964"/>
                    <a:pt x="4639" y="13108"/>
                    <a:pt x="4816" y="13108"/>
                  </a:cubicBezTo>
                  <a:cubicBezTo>
                    <a:pt x="5002" y="13108"/>
                    <a:pt x="5466" y="12949"/>
                    <a:pt x="5753" y="12814"/>
                  </a:cubicBezTo>
                  <a:cubicBezTo>
                    <a:pt x="5961" y="12711"/>
                    <a:pt x="6223" y="12644"/>
                    <a:pt x="6521" y="12644"/>
                  </a:cubicBezTo>
                  <a:cubicBezTo>
                    <a:pt x="7012" y="12644"/>
                    <a:pt x="7602" y="12826"/>
                    <a:pt x="8221" y="13333"/>
                  </a:cubicBezTo>
                  <a:cubicBezTo>
                    <a:pt x="9217" y="14156"/>
                    <a:pt x="8238" y="14806"/>
                    <a:pt x="8040" y="15225"/>
                  </a:cubicBezTo>
                  <a:cubicBezTo>
                    <a:pt x="7867" y="15594"/>
                    <a:pt x="7305" y="16472"/>
                    <a:pt x="5953" y="16472"/>
                  </a:cubicBezTo>
                  <a:cubicBezTo>
                    <a:pt x="5767" y="16472"/>
                    <a:pt x="5566" y="16455"/>
                    <a:pt x="5349" y="16419"/>
                  </a:cubicBezTo>
                  <a:cubicBezTo>
                    <a:pt x="4587" y="16290"/>
                    <a:pt x="4083" y="16238"/>
                    <a:pt x="3743" y="16238"/>
                  </a:cubicBezTo>
                  <a:cubicBezTo>
                    <a:pt x="3279" y="16238"/>
                    <a:pt x="3122" y="16335"/>
                    <a:pt x="3037" y="16468"/>
                  </a:cubicBezTo>
                  <a:cubicBezTo>
                    <a:pt x="2913" y="16680"/>
                    <a:pt x="4906" y="17073"/>
                    <a:pt x="5966" y="17073"/>
                  </a:cubicBezTo>
                  <a:cubicBezTo>
                    <a:pt x="6102" y="17073"/>
                    <a:pt x="6222" y="17066"/>
                    <a:pt x="6320" y="17052"/>
                  </a:cubicBezTo>
                  <a:cubicBezTo>
                    <a:pt x="7184" y="16937"/>
                    <a:pt x="8057" y="16616"/>
                    <a:pt x="8666" y="15505"/>
                  </a:cubicBezTo>
                  <a:cubicBezTo>
                    <a:pt x="9087" y="14733"/>
                    <a:pt x="9463" y="14598"/>
                    <a:pt x="9693" y="14598"/>
                  </a:cubicBezTo>
                  <a:cubicBezTo>
                    <a:pt x="9791" y="14598"/>
                    <a:pt x="9863" y="14623"/>
                    <a:pt x="9900" y="14633"/>
                  </a:cubicBezTo>
                  <a:cubicBezTo>
                    <a:pt x="9966" y="14656"/>
                    <a:pt x="10319" y="14761"/>
                    <a:pt x="10746" y="14761"/>
                  </a:cubicBezTo>
                  <a:cubicBezTo>
                    <a:pt x="11073" y="14761"/>
                    <a:pt x="11443" y="14700"/>
                    <a:pt x="11760" y="14493"/>
                  </a:cubicBezTo>
                  <a:cubicBezTo>
                    <a:pt x="12493" y="14007"/>
                    <a:pt x="15727" y="12707"/>
                    <a:pt x="16953" y="11300"/>
                  </a:cubicBezTo>
                  <a:cubicBezTo>
                    <a:pt x="18171" y="9901"/>
                    <a:pt x="19043" y="7860"/>
                    <a:pt x="19735" y="7490"/>
                  </a:cubicBezTo>
                  <a:cubicBezTo>
                    <a:pt x="19976" y="7358"/>
                    <a:pt x="20448" y="7304"/>
                    <a:pt x="20976" y="7304"/>
                  </a:cubicBezTo>
                  <a:cubicBezTo>
                    <a:pt x="21964" y="7304"/>
                    <a:pt x="23150" y="7492"/>
                    <a:pt x="23397" y="7712"/>
                  </a:cubicBezTo>
                  <a:cubicBezTo>
                    <a:pt x="23775" y="8049"/>
                    <a:pt x="22862" y="9440"/>
                    <a:pt x="22812" y="10131"/>
                  </a:cubicBezTo>
                  <a:cubicBezTo>
                    <a:pt x="22755" y="10823"/>
                    <a:pt x="23133" y="11432"/>
                    <a:pt x="21487" y="11785"/>
                  </a:cubicBezTo>
                  <a:cubicBezTo>
                    <a:pt x="19850" y="12131"/>
                    <a:pt x="18311" y="12304"/>
                    <a:pt x="17611" y="13505"/>
                  </a:cubicBezTo>
                  <a:cubicBezTo>
                    <a:pt x="16904" y="14715"/>
                    <a:pt x="15373" y="16048"/>
                    <a:pt x="15274" y="17151"/>
                  </a:cubicBezTo>
                  <a:cubicBezTo>
                    <a:pt x="15254" y="17382"/>
                    <a:pt x="15273" y="17478"/>
                    <a:pt x="15323" y="17478"/>
                  </a:cubicBezTo>
                  <a:cubicBezTo>
                    <a:pt x="15515" y="17478"/>
                    <a:pt x="16156" y="16086"/>
                    <a:pt x="16755" y="15448"/>
                  </a:cubicBezTo>
                  <a:cubicBezTo>
                    <a:pt x="17521" y="14641"/>
                    <a:pt x="18064" y="13341"/>
                    <a:pt x="19414" y="13110"/>
                  </a:cubicBezTo>
                  <a:cubicBezTo>
                    <a:pt x="20763" y="12880"/>
                    <a:pt x="23323" y="12575"/>
                    <a:pt x="23660" y="11341"/>
                  </a:cubicBezTo>
                  <a:cubicBezTo>
                    <a:pt x="23997" y="10107"/>
                    <a:pt x="24648" y="8000"/>
                    <a:pt x="25413" y="7704"/>
                  </a:cubicBezTo>
                  <a:cubicBezTo>
                    <a:pt x="26178" y="7399"/>
                    <a:pt x="28820" y="6280"/>
                    <a:pt x="30129" y="4428"/>
                  </a:cubicBezTo>
                  <a:cubicBezTo>
                    <a:pt x="31429" y="2585"/>
                    <a:pt x="33297" y="4535"/>
                    <a:pt x="36128" y="2445"/>
                  </a:cubicBezTo>
                  <a:cubicBezTo>
                    <a:pt x="36128" y="2445"/>
                    <a:pt x="36466" y="2295"/>
                    <a:pt x="36715" y="2295"/>
                  </a:cubicBezTo>
                  <a:cubicBezTo>
                    <a:pt x="36927" y="2295"/>
                    <a:pt x="37075" y="2402"/>
                    <a:pt x="36901" y="2799"/>
                  </a:cubicBezTo>
                  <a:cubicBezTo>
                    <a:pt x="36523" y="3671"/>
                    <a:pt x="33190" y="4980"/>
                    <a:pt x="33017" y="6667"/>
                  </a:cubicBezTo>
                  <a:cubicBezTo>
                    <a:pt x="32844" y="8354"/>
                    <a:pt x="29709" y="8313"/>
                    <a:pt x="29289" y="8971"/>
                  </a:cubicBezTo>
                  <a:cubicBezTo>
                    <a:pt x="29207" y="9100"/>
                    <a:pt x="29214" y="9151"/>
                    <a:pt x="29286" y="9151"/>
                  </a:cubicBezTo>
                  <a:cubicBezTo>
                    <a:pt x="29562" y="9151"/>
                    <a:pt x="30783" y="8419"/>
                    <a:pt x="31698" y="8419"/>
                  </a:cubicBezTo>
                  <a:cubicBezTo>
                    <a:pt x="31775" y="8419"/>
                    <a:pt x="31850" y="8425"/>
                    <a:pt x="31923" y="8436"/>
                  </a:cubicBezTo>
                  <a:cubicBezTo>
                    <a:pt x="31980" y="8445"/>
                    <a:pt x="32038" y="8450"/>
                    <a:pt x="32094" y="8450"/>
                  </a:cubicBezTo>
                  <a:cubicBezTo>
                    <a:pt x="33163" y="8450"/>
                    <a:pt x="33973" y="6822"/>
                    <a:pt x="33996" y="6329"/>
                  </a:cubicBezTo>
                  <a:cubicBezTo>
                    <a:pt x="34029" y="5802"/>
                    <a:pt x="37222" y="4025"/>
                    <a:pt x="37840" y="3070"/>
                  </a:cubicBezTo>
                  <a:cubicBezTo>
                    <a:pt x="38276" y="2379"/>
                    <a:pt x="38671" y="1383"/>
                    <a:pt x="39922" y="396"/>
                  </a:cubicBezTo>
                  <a:cubicBezTo>
                    <a:pt x="39469" y="305"/>
                    <a:pt x="39025" y="173"/>
                    <a:pt x="38597" y="9"/>
                  </a:cubicBezTo>
                  <a:lnTo>
                    <a:pt x="38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 rot="-8100000">
              <a:off x="7176786" y="683769"/>
              <a:ext cx="170348" cy="196376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 rot="-8100000">
              <a:off x="7243718" y="708169"/>
              <a:ext cx="39275" cy="154312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 rot="-8100000">
              <a:off x="7206525" y="755634"/>
              <a:ext cx="79480" cy="28817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 rot="-8100000">
              <a:off x="7230034" y="717500"/>
              <a:ext cx="43226" cy="132118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 rot="-8100000">
              <a:off x="7224671" y="768413"/>
              <a:ext cx="52638" cy="15338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 rot="-8100000">
              <a:off x="7237896" y="793609"/>
              <a:ext cx="17314" cy="53684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 rot="-8100000">
              <a:off x="7184529" y="807533"/>
              <a:ext cx="12549" cy="11620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 rot="-8100000">
              <a:off x="7231864" y="751236"/>
              <a:ext cx="14176" cy="11155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 rot="-8100000">
              <a:off x="7278846" y="719513"/>
              <a:ext cx="14292" cy="10923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 rot="-8100000">
              <a:off x="7226096" y="838160"/>
              <a:ext cx="14292" cy="10923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 rot="6987681">
              <a:off x="8140773" y="1604522"/>
              <a:ext cx="203741" cy="234868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 rot="6987681">
              <a:off x="8222444" y="1626811"/>
              <a:ext cx="46974" cy="184559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 rot="6987681">
              <a:off x="8187569" y="1727048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 rot="6987681">
              <a:off x="8222530" y="1654032"/>
              <a:ext cx="51700" cy="158015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 rot="6987681">
              <a:off x="8208673" y="1727455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 rot="6987681">
              <a:off x="8281797" y="1692684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 rot="6987681">
              <a:off x="8297785" y="1783758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 rot="6987681">
              <a:off x="8214401" y="1750933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 rot="6987681">
              <a:off x="8160341" y="1709837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 rot="6987681">
              <a:off x="8314940" y="1724538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 rot="-5400000">
              <a:off x="7384448" y="1675338"/>
              <a:ext cx="326041" cy="311721"/>
            </a:xfrm>
            <a:custGeom>
              <a:rect b="b" l="l" r="r" t="t"/>
              <a:pathLst>
                <a:path extrusionOk="0" h="2243" w="2346">
                  <a:moveTo>
                    <a:pt x="1846" y="0"/>
                  </a:moveTo>
                  <a:cubicBezTo>
                    <a:pt x="1722" y="0"/>
                    <a:pt x="1598" y="54"/>
                    <a:pt x="1514" y="162"/>
                  </a:cubicBezTo>
                  <a:lnTo>
                    <a:pt x="1490" y="154"/>
                  </a:lnTo>
                  <a:cubicBezTo>
                    <a:pt x="1391" y="154"/>
                    <a:pt x="1292" y="170"/>
                    <a:pt x="1193" y="195"/>
                  </a:cubicBezTo>
                  <a:cubicBezTo>
                    <a:pt x="1181" y="197"/>
                    <a:pt x="1167" y="198"/>
                    <a:pt x="1154" y="198"/>
                  </a:cubicBezTo>
                  <a:cubicBezTo>
                    <a:pt x="1075" y="198"/>
                    <a:pt x="990" y="162"/>
                    <a:pt x="905" y="162"/>
                  </a:cubicBezTo>
                  <a:cubicBezTo>
                    <a:pt x="886" y="160"/>
                    <a:pt x="867" y="159"/>
                    <a:pt x="848" y="159"/>
                  </a:cubicBezTo>
                  <a:cubicBezTo>
                    <a:pt x="678" y="159"/>
                    <a:pt x="513" y="224"/>
                    <a:pt x="387" y="335"/>
                  </a:cubicBezTo>
                  <a:cubicBezTo>
                    <a:pt x="115" y="573"/>
                    <a:pt x="58" y="968"/>
                    <a:pt x="255" y="1273"/>
                  </a:cubicBezTo>
                  <a:cubicBezTo>
                    <a:pt x="82" y="1503"/>
                    <a:pt x="0" y="1832"/>
                    <a:pt x="247" y="2046"/>
                  </a:cubicBezTo>
                  <a:cubicBezTo>
                    <a:pt x="334" y="2120"/>
                    <a:pt x="554" y="2199"/>
                    <a:pt x="739" y="2199"/>
                  </a:cubicBezTo>
                  <a:cubicBezTo>
                    <a:pt x="801" y="2199"/>
                    <a:pt x="858" y="2190"/>
                    <a:pt x="905" y="2170"/>
                  </a:cubicBezTo>
                  <a:cubicBezTo>
                    <a:pt x="975" y="2221"/>
                    <a:pt x="1062" y="2243"/>
                    <a:pt x="1152" y="2243"/>
                  </a:cubicBezTo>
                  <a:cubicBezTo>
                    <a:pt x="1265" y="2243"/>
                    <a:pt x="1382" y="2208"/>
                    <a:pt x="1473" y="2153"/>
                  </a:cubicBezTo>
                  <a:cubicBezTo>
                    <a:pt x="1671" y="2030"/>
                    <a:pt x="1786" y="1816"/>
                    <a:pt x="1778" y="1586"/>
                  </a:cubicBezTo>
                  <a:cubicBezTo>
                    <a:pt x="1975" y="1586"/>
                    <a:pt x="2165" y="1470"/>
                    <a:pt x="2255" y="1289"/>
                  </a:cubicBezTo>
                  <a:cubicBezTo>
                    <a:pt x="2346" y="1084"/>
                    <a:pt x="2304" y="853"/>
                    <a:pt x="2148" y="688"/>
                  </a:cubicBezTo>
                  <a:cubicBezTo>
                    <a:pt x="2288" y="507"/>
                    <a:pt x="2272" y="261"/>
                    <a:pt x="2115" y="96"/>
                  </a:cubicBezTo>
                  <a:cubicBezTo>
                    <a:pt x="2037" y="32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 rot="-5400000">
              <a:off x="7657609" y="1883176"/>
              <a:ext cx="1251" cy="1251"/>
            </a:xfrm>
            <a:custGeom>
              <a:rect b="b" l="l" r="r" t="t"/>
              <a:pathLst>
                <a:path extrusionOk="0" h="9" w="9">
                  <a:moveTo>
                    <a:pt x="8" y="1"/>
                  </a:moveTo>
                  <a:cubicBezTo>
                    <a:pt x="0" y="1"/>
                    <a:pt x="0" y="9"/>
                    <a:pt x="8" y="9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 rot="-5400000">
              <a:off x="7426976" y="1796525"/>
              <a:ext cx="155655" cy="155235"/>
            </a:xfrm>
            <a:custGeom>
              <a:rect b="b" l="l" r="r" t="t"/>
              <a:pathLst>
                <a:path extrusionOk="0" h="1117" w="1120">
                  <a:moveTo>
                    <a:pt x="809" y="0"/>
                  </a:moveTo>
                  <a:cubicBezTo>
                    <a:pt x="789" y="0"/>
                    <a:pt x="771" y="26"/>
                    <a:pt x="791" y="46"/>
                  </a:cubicBezTo>
                  <a:cubicBezTo>
                    <a:pt x="1029" y="243"/>
                    <a:pt x="1062" y="605"/>
                    <a:pt x="865" y="844"/>
                  </a:cubicBezTo>
                  <a:cubicBezTo>
                    <a:pt x="733" y="998"/>
                    <a:pt x="528" y="1060"/>
                    <a:pt x="326" y="1060"/>
                  </a:cubicBezTo>
                  <a:cubicBezTo>
                    <a:pt x="225" y="1060"/>
                    <a:pt x="124" y="1044"/>
                    <a:pt x="34" y="1017"/>
                  </a:cubicBezTo>
                  <a:cubicBezTo>
                    <a:pt x="25" y="1017"/>
                    <a:pt x="9" y="1025"/>
                    <a:pt x="1" y="1033"/>
                  </a:cubicBezTo>
                  <a:cubicBezTo>
                    <a:pt x="1" y="1050"/>
                    <a:pt x="9" y="1066"/>
                    <a:pt x="25" y="1066"/>
                  </a:cubicBezTo>
                  <a:cubicBezTo>
                    <a:pt x="124" y="1099"/>
                    <a:pt x="223" y="1116"/>
                    <a:pt x="330" y="1116"/>
                  </a:cubicBezTo>
                  <a:cubicBezTo>
                    <a:pt x="339" y="1116"/>
                    <a:pt x="348" y="1116"/>
                    <a:pt x="358" y="1116"/>
                  </a:cubicBezTo>
                  <a:cubicBezTo>
                    <a:pt x="569" y="1116"/>
                    <a:pt x="764" y="1026"/>
                    <a:pt x="906" y="869"/>
                  </a:cubicBezTo>
                  <a:cubicBezTo>
                    <a:pt x="1120" y="614"/>
                    <a:pt x="1087" y="227"/>
                    <a:pt x="824" y="5"/>
                  </a:cubicBezTo>
                  <a:cubicBezTo>
                    <a:pt x="819" y="1"/>
                    <a:pt x="814" y="0"/>
                    <a:pt x="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 rot="-5400000">
              <a:off x="7590065" y="1777971"/>
              <a:ext cx="47113" cy="138558"/>
            </a:xfrm>
            <a:custGeom>
              <a:rect b="b" l="l" r="r" t="t"/>
              <a:pathLst>
                <a:path extrusionOk="0" h="997" w="339">
                  <a:moveTo>
                    <a:pt x="314" y="1"/>
                  </a:moveTo>
                  <a:cubicBezTo>
                    <a:pt x="297" y="1"/>
                    <a:pt x="281" y="9"/>
                    <a:pt x="281" y="26"/>
                  </a:cubicBezTo>
                  <a:cubicBezTo>
                    <a:pt x="256" y="289"/>
                    <a:pt x="207" y="544"/>
                    <a:pt x="124" y="799"/>
                  </a:cubicBezTo>
                  <a:cubicBezTo>
                    <a:pt x="108" y="865"/>
                    <a:pt x="83" y="931"/>
                    <a:pt x="26" y="947"/>
                  </a:cubicBezTo>
                  <a:cubicBezTo>
                    <a:pt x="9" y="956"/>
                    <a:pt x="1" y="972"/>
                    <a:pt x="9" y="980"/>
                  </a:cubicBezTo>
                  <a:cubicBezTo>
                    <a:pt x="9" y="989"/>
                    <a:pt x="26" y="997"/>
                    <a:pt x="34" y="997"/>
                  </a:cubicBezTo>
                  <a:lnTo>
                    <a:pt x="42" y="997"/>
                  </a:lnTo>
                  <a:cubicBezTo>
                    <a:pt x="108" y="964"/>
                    <a:pt x="166" y="890"/>
                    <a:pt x="174" y="816"/>
                  </a:cubicBezTo>
                  <a:cubicBezTo>
                    <a:pt x="256" y="561"/>
                    <a:pt x="314" y="297"/>
                    <a:pt x="338" y="26"/>
                  </a:cubicBezTo>
                  <a:cubicBezTo>
                    <a:pt x="338" y="17"/>
                    <a:pt x="330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 rot="-5400000">
              <a:off x="7531765" y="1762475"/>
              <a:ext cx="85332" cy="59064"/>
            </a:xfrm>
            <a:custGeom>
              <a:rect b="b" l="l" r="r" t="t"/>
              <a:pathLst>
                <a:path extrusionOk="0" h="425" w="614">
                  <a:moveTo>
                    <a:pt x="39" y="1"/>
                  </a:moveTo>
                  <a:cubicBezTo>
                    <a:pt x="19" y="1"/>
                    <a:pt x="1" y="26"/>
                    <a:pt x="21" y="46"/>
                  </a:cubicBezTo>
                  <a:cubicBezTo>
                    <a:pt x="185" y="194"/>
                    <a:pt x="375" y="326"/>
                    <a:pt x="572" y="425"/>
                  </a:cubicBezTo>
                  <a:lnTo>
                    <a:pt x="589" y="425"/>
                  </a:lnTo>
                  <a:cubicBezTo>
                    <a:pt x="597" y="425"/>
                    <a:pt x="605" y="417"/>
                    <a:pt x="605" y="408"/>
                  </a:cubicBezTo>
                  <a:cubicBezTo>
                    <a:pt x="613" y="400"/>
                    <a:pt x="613" y="384"/>
                    <a:pt x="597" y="376"/>
                  </a:cubicBezTo>
                  <a:cubicBezTo>
                    <a:pt x="399" y="277"/>
                    <a:pt x="218" y="153"/>
                    <a:pt x="54" y="5"/>
                  </a:cubicBezTo>
                  <a:cubicBezTo>
                    <a:pt x="49" y="2"/>
                    <a:pt x="44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 rot="-5400000">
              <a:off x="7449630" y="1729954"/>
              <a:ext cx="135086" cy="75463"/>
            </a:xfrm>
            <a:custGeom>
              <a:rect b="b" l="l" r="r" t="t"/>
              <a:pathLst>
                <a:path extrusionOk="0" h="543" w="972">
                  <a:moveTo>
                    <a:pt x="947" y="1"/>
                  </a:moveTo>
                  <a:cubicBezTo>
                    <a:pt x="940" y="1"/>
                    <a:pt x="934" y="3"/>
                    <a:pt x="930" y="7"/>
                  </a:cubicBezTo>
                  <a:cubicBezTo>
                    <a:pt x="691" y="270"/>
                    <a:pt x="370" y="435"/>
                    <a:pt x="25" y="484"/>
                  </a:cubicBezTo>
                  <a:cubicBezTo>
                    <a:pt x="8" y="493"/>
                    <a:pt x="0" y="501"/>
                    <a:pt x="0" y="517"/>
                  </a:cubicBezTo>
                  <a:cubicBezTo>
                    <a:pt x="0" y="526"/>
                    <a:pt x="17" y="542"/>
                    <a:pt x="25" y="542"/>
                  </a:cubicBezTo>
                  <a:cubicBezTo>
                    <a:pt x="387" y="493"/>
                    <a:pt x="716" y="312"/>
                    <a:pt x="963" y="48"/>
                  </a:cubicBezTo>
                  <a:cubicBezTo>
                    <a:pt x="971" y="32"/>
                    <a:pt x="971" y="15"/>
                    <a:pt x="963" y="7"/>
                  </a:cubicBezTo>
                  <a:cubicBezTo>
                    <a:pt x="959" y="3"/>
                    <a:pt x="953" y="1"/>
                    <a:pt x="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 rot="-5400000">
              <a:off x="7536976" y="1751149"/>
              <a:ext cx="49337" cy="171634"/>
            </a:xfrm>
            <a:custGeom>
              <a:rect b="b" l="l" r="r" t="t"/>
              <a:pathLst>
                <a:path extrusionOk="0" h="1235" w="355">
                  <a:moveTo>
                    <a:pt x="239" y="0"/>
                  </a:moveTo>
                  <a:lnTo>
                    <a:pt x="223" y="17"/>
                  </a:lnTo>
                  <a:cubicBezTo>
                    <a:pt x="322" y="173"/>
                    <a:pt x="330" y="362"/>
                    <a:pt x="239" y="527"/>
                  </a:cubicBezTo>
                  <a:lnTo>
                    <a:pt x="239" y="535"/>
                  </a:lnTo>
                  <a:cubicBezTo>
                    <a:pt x="297" y="650"/>
                    <a:pt x="297" y="790"/>
                    <a:pt x="239" y="905"/>
                  </a:cubicBezTo>
                  <a:cubicBezTo>
                    <a:pt x="174" y="1021"/>
                    <a:pt x="91" y="1128"/>
                    <a:pt x="1" y="1218"/>
                  </a:cubicBezTo>
                  <a:lnTo>
                    <a:pt x="17" y="1235"/>
                  </a:lnTo>
                  <a:cubicBezTo>
                    <a:pt x="116" y="1144"/>
                    <a:pt x="198" y="1037"/>
                    <a:pt x="264" y="922"/>
                  </a:cubicBezTo>
                  <a:cubicBezTo>
                    <a:pt x="330" y="798"/>
                    <a:pt x="330" y="650"/>
                    <a:pt x="264" y="527"/>
                  </a:cubicBezTo>
                  <a:cubicBezTo>
                    <a:pt x="355" y="362"/>
                    <a:pt x="346" y="157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 rot="-5400000">
              <a:off x="7551847" y="1762544"/>
              <a:ext cx="58510" cy="71016"/>
            </a:xfrm>
            <a:custGeom>
              <a:rect b="b" l="l" r="r" t="t"/>
              <a:pathLst>
                <a:path extrusionOk="0" h="511" w="421">
                  <a:moveTo>
                    <a:pt x="9" y="0"/>
                  </a:moveTo>
                  <a:lnTo>
                    <a:pt x="1" y="25"/>
                  </a:lnTo>
                  <a:cubicBezTo>
                    <a:pt x="206" y="107"/>
                    <a:pt x="355" y="288"/>
                    <a:pt x="396" y="510"/>
                  </a:cubicBezTo>
                  <a:lnTo>
                    <a:pt x="420" y="510"/>
                  </a:lnTo>
                  <a:cubicBezTo>
                    <a:pt x="379" y="280"/>
                    <a:pt x="231" y="83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 rot="-5400000">
              <a:off x="7585549" y="1757333"/>
              <a:ext cx="27657" cy="112292"/>
            </a:xfrm>
            <a:custGeom>
              <a:rect b="b" l="l" r="r" t="t"/>
              <a:pathLst>
                <a:path extrusionOk="0" h="808" w="199">
                  <a:moveTo>
                    <a:pt x="25" y="1"/>
                  </a:moveTo>
                  <a:lnTo>
                    <a:pt x="1" y="17"/>
                  </a:lnTo>
                  <a:cubicBezTo>
                    <a:pt x="149" y="248"/>
                    <a:pt x="174" y="544"/>
                    <a:pt x="58" y="799"/>
                  </a:cubicBezTo>
                  <a:lnTo>
                    <a:pt x="83" y="807"/>
                  </a:lnTo>
                  <a:cubicBezTo>
                    <a:pt x="198" y="544"/>
                    <a:pt x="174" y="248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 rot="-5400000">
              <a:off x="7482637" y="1758514"/>
              <a:ext cx="80190" cy="59620"/>
            </a:xfrm>
            <a:custGeom>
              <a:rect b="b" l="l" r="r" t="t"/>
              <a:pathLst>
                <a:path extrusionOk="0" h="429" w="577">
                  <a:moveTo>
                    <a:pt x="560" y="1"/>
                  </a:moveTo>
                  <a:cubicBezTo>
                    <a:pt x="461" y="173"/>
                    <a:pt x="313" y="305"/>
                    <a:pt x="132" y="387"/>
                  </a:cubicBezTo>
                  <a:cubicBezTo>
                    <a:pt x="116" y="396"/>
                    <a:pt x="91" y="404"/>
                    <a:pt x="75" y="404"/>
                  </a:cubicBezTo>
                  <a:cubicBezTo>
                    <a:pt x="50" y="404"/>
                    <a:pt x="33" y="387"/>
                    <a:pt x="25" y="371"/>
                  </a:cubicBezTo>
                  <a:lnTo>
                    <a:pt x="0" y="387"/>
                  </a:lnTo>
                  <a:cubicBezTo>
                    <a:pt x="17" y="412"/>
                    <a:pt x="42" y="429"/>
                    <a:pt x="75" y="429"/>
                  </a:cubicBezTo>
                  <a:cubicBezTo>
                    <a:pt x="99" y="429"/>
                    <a:pt x="124" y="420"/>
                    <a:pt x="140" y="404"/>
                  </a:cubicBezTo>
                  <a:cubicBezTo>
                    <a:pt x="330" y="330"/>
                    <a:pt x="478" y="190"/>
                    <a:pt x="577" y="1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 rot="-5400000">
              <a:off x="7526623" y="1761363"/>
              <a:ext cx="80190" cy="44750"/>
            </a:xfrm>
            <a:custGeom>
              <a:rect b="b" l="l" r="r" t="t"/>
              <a:pathLst>
                <a:path extrusionOk="0" h="322" w="577">
                  <a:moveTo>
                    <a:pt x="0" y="1"/>
                  </a:moveTo>
                  <a:lnTo>
                    <a:pt x="0" y="26"/>
                  </a:lnTo>
                  <a:cubicBezTo>
                    <a:pt x="214" y="50"/>
                    <a:pt x="412" y="157"/>
                    <a:pt x="560" y="322"/>
                  </a:cubicBezTo>
                  <a:lnTo>
                    <a:pt x="576" y="305"/>
                  </a:lnTo>
                  <a:cubicBezTo>
                    <a:pt x="420" y="133"/>
                    <a:pt x="223" y="2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 rot="-5400000">
              <a:off x="7531765" y="1838634"/>
              <a:ext cx="81441" cy="53783"/>
            </a:xfrm>
            <a:custGeom>
              <a:rect b="b" l="l" r="r" t="t"/>
              <a:pathLst>
                <a:path extrusionOk="0" h="387" w="586">
                  <a:moveTo>
                    <a:pt x="560" y="0"/>
                  </a:moveTo>
                  <a:cubicBezTo>
                    <a:pt x="421" y="189"/>
                    <a:pt x="223" y="313"/>
                    <a:pt x="1" y="362"/>
                  </a:cubicBezTo>
                  <a:lnTo>
                    <a:pt x="1" y="387"/>
                  </a:lnTo>
                  <a:cubicBezTo>
                    <a:pt x="231" y="338"/>
                    <a:pt x="437" y="206"/>
                    <a:pt x="585" y="17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 rot="-5400000">
              <a:off x="7587634" y="1896865"/>
              <a:ext cx="17511" cy="15426"/>
            </a:xfrm>
            <a:custGeom>
              <a:rect b="b" l="l" r="r" t="t"/>
              <a:pathLst>
                <a:path extrusionOk="0" h="111" w="126">
                  <a:moveTo>
                    <a:pt x="62" y="0"/>
                  </a:moveTo>
                  <a:cubicBezTo>
                    <a:pt x="10" y="0"/>
                    <a:pt x="0" y="110"/>
                    <a:pt x="55" y="110"/>
                  </a:cubicBezTo>
                  <a:cubicBezTo>
                    <a:pt x="56" y="110"/>
                    <a:pt x="58" y="110"/>
                    <a:pt x="60" y="110"/>
                  </a:cubicBezTo>
                  <a:cubicBezTo>
                    <a:pt x="93" y="110"/>
                    <a:pt x="118" y="93"/>
                    <a:pt x="118" y="61"/>
                  </a:cubicBezTo>
                  <a:cubicBezTo>
                    <a:pt x="126" y="36"/>
                    <a:pt x="101" y="11"/>
                    <a:pt x="77" y="3"/>
                  </a:cubicBezTo>
                  <a:cubicBezTo>
                    <a:pt x="71" y="1"/>
                    <a:pt x="66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 rot="-5400000">
              <a:off x="7638221" y="1857952"/>
              <a:ext cx="15843" cy="11535"/>
            </a:xfrm>
            <a:custGeom>
              <a:rect b="b" l="l" r="r" t="t"/>
              <a:pathLst>
                <a:path extrusionOk="0" h="83" w="114">
                  <a:moveTo>
                    <a:pt x="52" y="0"/>
                  </a:moveTo>
                  <a:cubicBezTo>
                    <a:pt x="1" y="0"/>
                    <a:pt x="57" y="83"/>
                    <a:pt x="88" y="83"/>
                  </a:cubicBezTo>
                  <a:cubicBezTo>
                    <a:pt x="97" y="83"/>
                    <a:pt x="104" y="76"/>
                    <a:pt x="106" y="59"/>
                  </a:cubicBezTo>
                  <a:cubicBezTo>
                    <a:pt x="114" y="26"/>
                    <a:pt x="89" y="1"/>
                    <a:pt x="65" y="1"/>
                  </a:cubicBezTo>
                  <a:cubicBezTo>
                    <a:pt x="60" y="0"/>
                    <a:pt x="56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 rot="-5400000">
              <a:off x="7648158" y="1814938"/>
              <a:ext cx="15010" cy="9172"/>
            </a:xfrm>
            <a:custGeom>
              <a:rect b="b" l="l" r="r" t="t"/>
              <a:pathLst>
                <a:path extrusionOk="0" h="66" w="108">
                  <a:moveTo>
                    <a:pt x="91" y="1"/>
                  </a:moveTo>
                  <a:cubicBezTo>
                    <a:pt x="61" y="1"/>
                    <a:pt x="1" y="58"/>
                    <a:pt x="56" y="64"/>
                  </a:cubicBezTo>
                  <a:cubicBezTo>
                    <a:pt x="60" y="65"/>
                    <a:pt x="63" y="66"/>
                    <a:pt x="66" y="66"/>
                  </a:cubicBezTo>
                  <a:cubicBezTo>
                    <a:pt x="87" y="66"/>
                    <a:pt x="106" y="44"/>
                    <a:pt x="106" y="23"/>
                  </a:cubicBezTo>
                  <a:cubicBezTo>
                    <a:pt x="108" y="7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 rot="-5400000">
              <a:off x="7605145" y="1760946"/>
              <a:ext cx="17928" cy="16399"/>
            </a:xfrm>
            <a:custGeom>
              <a:rect b="b" l="l" r="r" t="t"/>
              <a:pathLst>
                <a:path extrusionOk="0" h="118" w="129">
                  <a:moveTo>
                    <a:pt x="66" y="1"/>
                  </a:moveTo>
                  <a:cubicBezTo>
                    <a:pt x="39" y="1"/>
                    <a:pt x="13" y="18"/>
                    <a:pt x="9" y="52"/>
                  </a:cubicBezTo>
                  <a:cubicBezTo>
                    <a:pt x="1" y="85"/>
                    <a:pt x="25" y="118"/>
                    <a:pt x="58" y="118"/>
                  </a:cubicBezTo>
                  <a:cubicBezTo>
                    <a:pt x="91" y="118"/>
                    <a:pt x="124" y="101"/>
                    <a:pt x="124" y="68"/>
                  </a:cubicBezTo>
                  <a:cubicBezTo>
                    <a:pt x="128" y="24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 rot="-5400000">
              <a:off x="7583395" y="1742253"/>
              <a:ext cx="12925" cy="8200"/>
            </a:xfrm>
            <a:custGeom>
              <a:rect b="b" l="l" r="r" t="t"/>
              <a:pathLst>
                <a:path extrusionOk="0" h="59" w="93">
                  <a:moveTo>
                    <a:pt x="77" y="0"/>
                  </a:moveTo>
                  <a:cubicBezTo>
                    <a:pt x="50" y="0"/>
                    <a:pt x="1" y="51"/>
                    <a:pt x="49" y="57"/>
                  </a:cubicBezTo>
                  <a:cubicBezTo>
                    <a:pt x="52" y="58"/>
                    <a:pt x="55" y="59"/>
                    <a:pt x="58" y="59"/>
                  </a:cubicBezTo>
                  <a:cubicBezTo>
                    <a:pt x="73" y="59"/>
                    <a:pt x="90" y="44"/>
                    <a:pt x="90" y="24"/>
                  </a:cubicBezTo>
                  <a:cubicBezTo>
                    <a:pt x="92" y="7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 rot="-5400000">
              <a:off x="7486529" y="1740585"/>
              <a:ext cx="15010" cy="14175"/>
            </a:xfrm>
            <a:custGeom>
              <a:rect b="b" l="l" r="r" t="t"/>
              <a:pathLst>
                <a:path extrusionOk="0" h="102" w="108">
                  <a:moveTo>
                    <a:pt x="45" y="0"/>
                  </a:moveTo>
                  <a:cubicBezTo>
                    <a:pt x="25" y="0"/>
                    <a:pt x="7" y="16"/>
                    <a:pt x="0" y="44"/>
                  </a:cubicBezTo>
                  <a:cubicBezTo>
                    <a:pt x="0" y="68"/>
                    <a:pt x="17" y="93"/>
                    <a:pt x="50" y="101"/>
                  </a:cubicBezTo>
                  <a:cubicBezTo>
                    <a:pt x="74" y="101"/>
                    <a:pt x="99" y="85"/>
                    <a:pt x="107" y="52"/>
                  </a:cubicBezTo>
                  <a:cubicBezTo>
                    <a:pt x="107" y="27"/>
                    <a:pt x="91" y="2"/>
                    <a:pt x="58" y="2"/>
                  </a:cubicBezTo>
                  <a:cubicBezTo>
                    <a:pt x="54" y="1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 rot="-5400000">
              <a:off x="7473813" y="1827238"/>
              <a:ext cx="14037" cy="8616"/>
            </a:xfrm>
            <a:custGeom>
              <a:rect b="b" l="l" r="r" t="t"/>
              <a:pathLst>
                <a:path extrusionOk="0" h="62" w="101">
                  <a:moveTo>
                    <a:pt x="82" y="1"/>
                  </a:moveTo>
                  <a:cubicBezTo>
                    <a:pt x="54" y="1"/>
                    <a:pt x="1" y="55"/>
                    <a:pt x="49" y="61"/>
                  </a:cubicBezTo>
                  <a:cubicBezTo>
                    <a:pt x="73" y="61"/>
                    <a:pt x="90" y="45"/>
                    <a:pt x="98" y="28"/>
                  </a:cubicBezTo>
                  <a:cubicBezTo>
                    <a:pt x="100" y="8"/>
                    <a:pt x="93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 rot="-10522968">
              <a:off x="7667370" y="2068247"/>
              <a:ext cx="203743" cy="23486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 rot="-10522968">
              <a:off x="7749638" y="2095388"/>
              <a:ext cx="46975" cy="184560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 rot="-10522968">
              <a:off x="7698182" y="2169754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 rot="-10522968">
              <a:off x="7735239" y="2116123"/>
              <a:ext cx="51700" cy="15801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 rot="-10522968">
              <a:off x="7723219" y="2179656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 rot="-10522968">
              <a:off x="7774682" y="2200585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 rot="-10522968">
              <a:off x="7721233" y="2262464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 rot="-10522968">
              <a:off x="7720323" y="2173931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 rot="-10522968">
              <a:off x="7738438" y="2108613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 rot="-10522968">
              <a:off x="7782317" y="2257581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 rot="9971920">
              <a:off x="7634179" y="2630928"/>
              <a:ext cx="185156" cy="180715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 rot="9971920">
              <a:off x="7683053" y="2658820"/>
              <a:ext cx="96668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 rot="5623915">
              <a:off x="8551340" y="1963265"/>
              <a:ext cx="185158" cy="180716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 rot="5623915">
              <a:off x="8584486" y="1995899"/>
              <a:ext cx="96669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 rot="-5400000">
              <a:off x="8181971" y="1027784"/>
              <a:ext cx="121327" cy="144395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"/>
            <p:cNvSpPr/>
            <p:nvPr/>
          </p:nvSpPr>
          <p:spPr>
            <a:xfrm rot="-5400000">
              <a:off x="8249236" y="1049325"/>
              <a:ext cx="62957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"/>
            <p:cNvSpPr/>
            <p:nvPr/>
          </p:nvSpPr>
          <p:spPr>
            <a:xfrm rot="-5400000">
              <a:off x="8217410" y="1056413"/>
              <a:ext cx="44751" cy="122576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 rot="694799">
              <a:off x="6997721" y="1540421"/>
              <a:ext cx="121326" cy="144394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 rot="694799">
              <a:off x="7044449" y="1630139"/>
              <a:ext cx="62956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 rot="694799">
              <a:off x="7019222" y="1544983"/>
              <a:ext cx="44750" cy="122575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 rot="1743456">
              <a:off x="7144661" y="1077879"/>
              <a:ext cx="234595" cy="238621"/>
            </a:xfrm>
            <a:custGeom>
              <a:rect b="b" l="l" r="r" t="t"/>
              <a:pathLst>
                <a:path extrusionOk="0" h="1717" w="1688">
                  <a:moveTo>
                    <a:pt x="955" y="0"/>
                  </a:moveTo>
                  <a:cubicBezTo>
                    <a:pt x="838" y="0"/>
                    <a:pt x="718" y="40"/>
                    <a:pt x="617" y="99"/>
                  </a:cubicBezTo>
                  <a:cubicBezTo>
                    <a:pt x="428" y="215"/>
                    <a:pt x="272" y="379"/>
                    <a:pt x="156" y="568"/>
                  </a:cubicBezTo>
                  <a:cubicBezTo>
                    <a:pt x="148" y="593"/>
                    <a:pt x="132" y="618"/>
                    <a:pt x="124" y="651"/>
                  </a:cubicBezTo>
                  <a:cubicBezTo>
                    <a:pt x="25" y="815"/>
                    <a:pt x="0" y="1021"/>
                    <a:pt x="124" y="1177"/>
                  </a:cubicBezTo>
                  <a:cubicBezTo>
                    <a:pt x="148" y="1219"/>
                    <a:pt x="189" y="1243"/>
                    <a:pt x="230" y="1260"/>
                  </a:cubicBezTo>
                  <a:cubicBezTo>
                    <a:pt x="247" y="1268"/>
                    <a:pt x="255" y="1268"/>
                    <a:pt x="272" y="1276"/>
                  </a:cubicBezTo>
                  <a:cubicBezTo>
                    <a:pt x="263" y="1284"/>
                    <a:pt x="263" y="1293"/>
                    <a:pt x="255" y="1301"/>
                  </a:cubicBezTo>
                  <a:cubicBezTo>
                    <a:pt x="222" y="1375"/>
                    <a:pt x="239" y="1465"/>
                    <a:pt x="288" y="1531"/>
                  </a:cubicBezTo>
                  <a:cubicBezTo>
                    <a:pt x="382" y="1650"/>
                    <a:pt x="528" y="1716"/>
                    <a:pt x="675" y="1716"/>
                  </a:cubicBezTo>
                  <a:cubicBezTo>
                    <a:pt x="722" y="1716"/>
                    <a:pt x="769" y="1710"/>
                    <a:pt x="815" y="1696"/>
                  </a:cubicBezTo>
                  <a:cubicBezTo>
                    <a:pt x="988" y="1646"/>
                    <a:pt x="1111" y="1498"/>
                    <a:pt x="1128" y="1317"/>
                  </a:cubicBezTo>
                  <a:cubicBezTo>
                    <a:pt x="1366" y="1268"/>
                    <a:pt x="1588" y="1136"/>
                    <a:pt x="1646" y="881"/>
                  </a:cubicBezTo>
                  <a:cubicBezTo>
                    <a:pt x="1687" y="684"/>
                    <a:pt x="1572" y="478"/>
                    <a:pt x="1383" y="412"/>
                  </a:cubicBezTo>
                  <a:cubicBezTo>
                    <a:pt x="1383" y="280"/>
                    <a:pt x="1325" y="157"/>
                    <a:pt x="1218" y="83"/>
                  </a:cubicBezTo>
                  <a:cubicBezTo>
                    <a:pt x="1138" y="25"/>
                    <a:pt x="1047" y="0"/>
                    <a:pt x="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 rot="1743456">
              <a:off x="7191994" y="1089798"/>
              <a:ext cx="127026" cy="162463"/>
            </a:xfrm>
            <a:custGeom>
              <a:rect b="b" l="l" r="r" t="t"/>
              <a:pathLst>
                <a:path extrusionOk="0" h="1169" w="914">
                  <a:moveTo>
                    <a:pt x="889" y="0"/>
                  </a:moveTo>
                  <a:cubicBezTo>
                    <a:pt x="873" y="0"/>
                    <a:pt x="864" y="17"/>
                    <a:pt x="864" y="25"/>
                  </a:cubicBezTo>
                  <a:cubicBezTo>
                    <a:pt x="848" y="255"/>
                    <a:pt x="700" y="453"/>
                    <a:pt x="486" y="519"/>
                  </a:cubicBezTo>
                  <a:lnTo>
                    <a:pt x="445" y="527"/>
                  </a:lnTo>
                  <a:lnTo>
                    <a:pt x="469" y="560"/>
                  </a:lnTo>
                  <a:cubicBezTo>
                    <a:pt x="527" y="617"/>
                    <a:pt x="502" y="708"/>
                    <a:pt x="461" y="782"/>
                  </a:cubicBezTo>
                  <a:cubicBezTo>
                    <a:pt x="371" y="947"/>
                    <a:pt x="206" y="1070"/>
                    <a:pt x="17" y="1119"/>
                  </a:cubicBezTo>
                  <a:cubicBezTo>
                    <a:pt x="8" y="1119"/>
                    <a:pt x="0" y="1136"/>
                    <a:pt x="0" y="1144"/>
                  </a:cubicBezTo>
                  <a:cubicBezTo>
                    <a:pt x="0" y="1161"/>
                    <a:pt x="17" y="1169"/>
                    <a:pt x="25" y="1169"/>
                  </a:cubicBezTo>
                  <a:lnTo>
                    <a:pt x="33" y="1169"/>
                  </a:lnTo>
                  <a:cubicBezTo>
                    <a:pt x="231" y="1119"/>
                    <a:pt x="403" y="988"/>
                    <a:pt x="502" y="807"/>
                  </a:cubicBezTo>
                  <a:cubicBezTo>
                    <a:pt x="552" y="733"/>
                    <a:pt x="568" y="634"/>
                    <a:pt x="535" y="552"/>
                  </a:cubicBezTo>
                  <a:cubicBezTo>
                    <a:pt x="749" y="469"/>
                    <a:pt x="905" y="264"/>
                    <a:pt x="914" y="25"/>
                  </a:cubicBezTo>
                  <a:cubicBezTo>
                    <a:pt x="914" y="8"/>
                    <a:pt x="905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 rot="1743456">
              <a:off x="7205079" y="1119395"/>
              <a:ext cx="72269" cy="36829"/>
            </a:xfrm>
            <a:custGeom>
              <a:rect b="b" l="l" r="r" t="t"/>
              <a:pathLst>
                <a:path extrusionOk="0" h="265" w="520">
                  <a:moveTo>
                    <a:pt x="26" y="0"/>
                  </a:moveTo>
                  <a:cubicBezTo>
                    <a:pt x="17" y="0"/>
                    <a:pt x="7" y="8"/>
                    <a:pt x="1" y="20"/>
                  </a:cubicBezTo>
                  <a:cubicBezTo>
                    <a:pt x="1" y="28"/>
                    <a:pt x="9" y="45"/>
                    <a:pt x="17" y="45"/>
                  </a:cubicBezTo>
                  <a:cubicBezTo>
                    <a:pt x="182" y="102"/>
                    <a:pt x="330" y="176"/>
                    <a:pt x="478" y="259"/>
                  </a:cubicBezTo>
                  <a:cubicBezTo>
                    <a:pt x="482" y="263"/>
                    <a:pt x="484" y="265"/>
                    <a:pt x="486" y="265"/>
                  </a:cubicBezTo>
                  <a:cubicBezTo>
                    <a:pt x="489" y="265"/>
                    <a:pt x="491" y="263"/>
                    <a:pt x="495" y="259"/>
                  </a:cubicBezTo>
                  <a:cubicBezTo>
                    <a:pt x="503" y="259"/>
                    <a:pt x="511" y="259"/>
                    <a:pt x="519" y="250"/>
                  </a:cubicBezTo>
                  <a:cubicBezTo>
                    <a:pt x="519" y="242"/>
                    <a:pt x="519" y="226"/>
                    <a:pt x="503" y="217"/>
                  </a:cubicBezTo>
                  <a:cubicBezTo>
                    <a:pt x="355" y="127"/>
                    <a:pt x="198" y="53"/>
                    <a:pt x="34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 rot="1743456">
              <a:off x="7224756" y="1167203"/>
              <a:ext cx="106596" cy="100757"/>
            </a:xfrm>
            <a:custGeom>
              <a:rect b="b" l="l" r="r" t="t"/>
              <a:pathLst>
                <a:path extrusionOk="0" h="725" w="767">
                  <a:moveTo>
                    <a:pt x="750" y="0"/>
                  </a:moveTo>
                  <a:cubicBezTo>
                    <a:pt x="733" y="0"/>
                    <a:pt x="717" y="0"/>
                    <a:pt x="708" y="17"/>
                  </a:cubicBezTo>
                  <a:cubicBezTo>
                    <a:pt x="659" y="99"/>
                    <a:pt x="560" y="149"/>
                    <a:pt x="462" y="149"/>
                  </a:cubicBezTo>
                  <a:cubicBezTo>
                    <a:pt x="346" y="149"/>
                    <a:pt x="239" y="124"/>
                    <a:pt x="141" y="83"/>
                  </a:cubicBezTo>
                  <a:lnTo>
                    <a:pt x="1" y="42"/>
                  </a:lnTo>
                  <a:lnTo>
                    <a:pt x="116" y="132"/>
                  </a:lnTo>
                  <a:cubicBezTo>
                    <a:pt x="297" y="272"/>
                    <a:pt x="412" y="478"/>
                    <a:pt x="445" y="708"/>
                  </a:cubicBezTo>
                  <a:cubicBezTo>
                    <a:pt x="445" y="716"/>
                    <a:pt x="453" y="725"/>
                    <a:pt x="470" y="725"/>
                  </a:cubicBezTo>
                  <a:cubicBezTo>
                    <a:pt x="486" y="725"/>
                    <a:pt x="495" y="708"/>
                    <a:pt x="495" y="700"/>
                  </a:cubicBezTo>
                  <a:cubicBezTo>
                    <a:pt x="470" y="494"/>
                    <a:pt x="379" y="313"/>
                    <a:pt x="239" y="165"/>
                  </a:cubicBezTo>
                  <a:lnTo>
                    <a:pt x="239" y="165"/>
                  </a:lnTo>
                  <a:cubicBezTo>
                    <a:pt x="305" y="190"/>
                    <a:pt x="388" y="198"/>
                    <a:pt x="462" y="198"/>
                  </a:cubicBezTo>
                  <a:cubicBezTo>
                    <a:pt x="577" y="198"/>
                    <a:pt x="692" y="140"/>
                    <a:pt x="758" y="42"/>
                  </a:cubicBezTo>
                  <a:cubicBezTo>
                    <a:pt x="766" y="25"/>
                    <a:pt x="758" y="9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 rot="1743456">
              <a:off x="7220300" y="1162114"/>
              <a:ext cx="117992" cy="111042"/>
            </a:xfrm>
            <a:custGeom>
              <a:rect b="b" l="l" r="r" t="t"/>
              <a:pathLst>
                <a:path extrusionOk="0" h="799" w="849">
                  <a:moveTo>
                    <a:pt x="832" y="0"/>
                  </a:moveTo>
                  <a:cubicBezTo>
                    <a:pt x="688" y="99"/>
                    <a:pt x="517" y="150"/>
                    <a:pt x="345" y="150"/>
                  </a:cubicBezTo>
                  <a:cubicBezTo>
                    <a:pt x="302" y="150"/>
                    <a:pt x="258" y="147"/>
                    <a:pt x="215" y="140"/>
                  </a:cubicBezTo>
                  <a:lnTo>
                    <a:pt x="198" y="140"/>
                  </a:lnTo>
                  <a:lnTo>
                    <a:pt x="207" y="165"/>
                  </a:lnTo>
                  <a:cubicBezTo>
                    <a:pt x="256" y="387"/>
                    <a:pt x="182" y="634"/>
                    <a:pt x="1" y="782"/>
                  </a:cubicBezTo>
                  <a:lnTo>
                    <a:pt x="17" y="799"/>
                  </a:lnTo>
                  <a:cubicBezTo>
                    <a:pt x="198" y="650"/>
                    <a:pt x="281" y="403"/>
                    <a:pt x="231" y="173"/>
                  </a:cubicBezTo>
                  <a:lnTo>
                    <a:pt x="231" y="173"/>
                  </a:lnTo>
                  <a:cubicBezTo>
                    <a:pt x="264" y="177"/>
                    <a:pt x="297" y="179"/>
                    <a:pt x="330" y="179"/>
                  </a:cubicBezTo>
                  <a:cubicBezTo>
                    <a:pt x="512" y="179"/>
                    <a:pt x="695" y="122"/>
                    <a:pt x="848" y="25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 rot="1743456">
              <a:off x="7250546" y="1176795"/>
              <a:ext cx="35578" cy="55034"/>
            </a:xfrm>
            <a:custGeom>
              <a:rect b="b" l="l" r="r" t="t"/>
              <a:pathLst>
                <a:path extrusionOk="0" h="396" w="256">
                  <a:moveTo>
                    <a:pt x="17" y="1"/>
                  </a:moveTo>
                  <a:lnTo>
                    <a:pt x="1" y="17"/>
                  </a:lnTo>
                  <a:cubicBezTo>
                    <a:pt x="116" y="116"/>
                    <a:pt x="198" y="247"/>
                    <a:pt x="231" y="396"/>
                  </a:cubicBezTo>
                  <a:lnTo>
                    <a:pt x="256" y="396"/>
                  </a:lnTo>
                  <a:cubicBezTo>
                    <a:pt x="223" y="239"/>
                    <a:pt x="141" y="99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 rot="1743456">
              <a:off x="7278211" y="1132944"/>
              <a:ext cx="39053" cy="53784"/>
            </a:xfrm>
            <a:custGeom>
              <a:rect b="b" l="l" r="r" t="t"/>
              <a:pathLst>
                <a:path extrusionOk="0" h="387" w="281">
                  <a:moveTo>
                    <a:pt x="255" y="0"/>
                  </a:moveTo>
                  <a:cubicBezTo>
                    <a:pt x="231" y="148"/>
                    <a:pt x="140" y="280"/>
                    <a:pt x="0" y="362"/>
                  </a:cubicBezTo>
                  <a:lnTo>
                    <a:pt x="17" y="387"/>
                  </a:lnTo>
                  <a:cubicBezTo>
                    <a:pt x="157" y="296"/>
                    <a:pt x="255" y="156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 rot="1743456">
              <a:off x="7346156" y="1194788"/>
              <a:ext cx="15427" cy="13620"/>
            </a:xfrm>
            <a:custGeom>
              <a:rect b="b" l="l" r="r" t="t"/>
              <a:pathLst>
                <a:path extrusionOk="0" h="98" w="111">
                  <a:moveTo>
                    <a:pt x="53" y="1"/>
                  </a:moveTo>
                  <a:cubicBezTo>
                    <a:pt x="34" y="1"/>
                    <a:pt x="16" y="16"/>
                    <a:pt x="9" y="36"/>
                  </a:cubicBezTo>
                  <a:cubicBezTo>
                    <a:pt x="1" y="61"/>
                    <a:pt x="9" y="85"/>
                    <a:pt x="42" y="94"/>
                  </a:cubicBezTo>
                  <a:cubicBezTo>
                    <a:pt x="46" y="96"/>
                    <a:pt x="50" y="97"/>
                    <a:pt x="54" y="97"/>
                  </a:cubicBezTo>
                  <a:cubicBezTo>
                    <a:pt x="89" y="97"/>
                    <a:pt x="111" y="10"/>
                    <a:pt x="66" y="3"/>
                  </a:cubicBezTo>
                  <a:cubicBezTo>
                    <a:pt x="62" y="2"/>
                    <a:pt x="58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 rot="1743456">
              <a:off x="7262247" y="1226069"/>
              <a:ext cx="17789" cy="13342"/>
            </a:xfrm>
            <a:custGeom>
              <a:rect b="b" l="l" r="r" t="t"/>
              <a:pathLst>
                <a:path extrusionOk="0" h="96" w="128">
                  <a:moveTo>
                    <a:pt x="54" y="0"/>
                  </a:moveTo>
                  <a:cubicBezTo>
                    <a:pt x="34" y="0"/>
                    <a:pt x="16" y="15"/>
                    <a:pt x="9" y="35"/>
                  </a:cubicBezTo>
                  <a:cubicBezTo>
                    <a:pt x="1" y="60"/>
                    <a:pt x="17" y="85"/>
                    <a:pt x="42" y="93"/>
                  </a:cubicBezTo>
                  <a:cubicBezTo>
                    <a:pt x="47" y="94"/>
                    <a:pt x="51" y="95"/>
                    <a:pt x="56" y="95"/>
                  </a:cubicBezTo>
                  <a:cubicBezTo>
                    <a:pt x="104" y="95"/>
                    <a:pt x="127" y="18"/>
                    <a:pt x="67" y="3"/>
                  </a:cubicBezTo>
                  <a:cubicBezTo>
                    <a:pt x="62" y="1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 rot="1743456">
              <a:off x="7194523" y="1230158"/>
              <a:ext cx="17372" cy="13620"/>
            </a:xfrm>
            <a:custGeom>
              <a:rect b="b" l="l" r="r" t="t"/>
              <a:pathLst>
                <a:path extrusionOk="0" h="98" w="125">
                  <a:moveTo>
                    <a:pt x="53" y="1"/>
                  </a:moveTo>
                  <a:cubicBezTo>
                    <a:pt x="33" y="1"/>
                    <a:pt x="15" y="16"/>
                    <a:pt x="9" y="36"/>
                  </a:cubicBezTo>
                  <a:cubicBezTo>
                    <a:pt x="0" y="61"/>
                    <a:pt x="17" y="85"/>
                    <a:pt x="42" y="93"/>
                  </a:cubicBezTo>
                  <a:cubicBezTo>
                    <a:pt x="48" y="96"/>
                    <a:pt x="55" y="98"/>
                    <a:pt x="61" y="98"/>
                  </a:cubicBezTo>
                  <a:cubicBezTo>
                    <a:pt x="106" y="98"/>
                    <a:pt x="124" y="25"/>
                    <a:pt x="66" y="3"/>
                  </a:cubicBezTo>
                  <a:cubicBezTo>
                    <a:pt x="62" y="1"/>
                    <a:pt x="58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 rot="1743456">
              <a:off x="7320854" y="1139686"/>
              <a:ext cx="15566" cy="8339"/>
            </a:xfrm>
            <a:custGeom>
              <a:rect b="b" l="l" r="r" t="t"/>
              <a:pathLst>
                <a:path extrusionOk="0" h="60" w="112">
                  <a:moveTo>
                    <a:pt x="46" y="1"/>
                  </a:moveTo>
                  <a:cubicBezTo>
                    <a:pt x="26" y="1"/>
                    <a:pt x="8" y="10"/>
                    <a:pt x="8" y="29"/>
                  </a:cubicBezTo>
                  <a:cubicBezTo>
                    <a:pt x="0" y="51"/>
                    <a:pt x="9" y="59"/>
                    <a:pt x="22" y="59"/>
                  </a:cubicBezTo>
                  <a:cubicBezTo>
                    <a:pt x="53" y="59"/>
                    <a:pt x="111" y="15"/>
                    <a:pt x="65" y="4"/>
                  </a:cubicBezTo>
                  <a:cubicBezTo>
                    <a:pt x="59" y="2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 rot="-2700000">
              <a:off x="7652894" y="772775"/>
              <a:ext cx="147734" cy="129941"/>
            </a:xfrm>
            <a:custGeom>
              <a:rect b="b" l="l" r="r" t="t"/>
              <a:pathLst>
                <a:path extrusionOk="0" h="935" w="1063">
                  <a:moveTo>
                    <a:pt x="614" y="1"/>
                  </a:moveTo>
                  <a:cubicBezTo>
                    <a:pt x="496" y="1"/>
                    <a:pt x="377" y="38"/>
                    <a:pt x="281" y="102"/>
                  </a:cubicBezTo>
                  <a:cubicBezTo>
                    <a:pt x="124" y="201"/>
                    <a:pt x="26" y="382"/>
                    <a:pt x="34" y="579"/>
                  </a:cubicBezTo>
                  <a:cubicBezTo>
                    <a:pt x="1" y="678"/>
                    <a:pt x="42" y="785"/>
                    <a:pt x="133" y="834"/>
                  </a:cubicBezTo>
                  <a:cubicBezTo>
                    <a:pt x="190" y="867"/>
                    <a:pt x="256" y="892"/>
                    <a:pt x="322" y="908"/>
                  </a:cubicBezTo>
                  <a:cubicBezTo>
                    <a:pt x="396" y="925"/>
                    <a:pt x="462" y="933"/>
                    <a:pt x="528" y="933"/>
                  </a:cubicBezTo>
                  <a:cubicBezTo>
                    <a:pt x="541" y="934"/>
                    <a:pt x="554" y="934"/>
                    <a:pt x="566" y="934"/>
                  </a:cubicBezTo>
                  <a:cubicBezTo>
                    <a:pt x="683" y="934"/>
                    <a:pt x="792" y="900"/>
                    <a:pt x="881" y="826"/>
                  </a:cubicBezTo>
                  <a:cubicBezTo>
                    <a:pt x="980" y="744"/>
                    <a:pt x="1038" y="620"/>
                    <a:pt x="1046" y="489"/>
                  </a:cubicBezTo>
                  <a:cubicBezTo>
                    <a:pt x="1062" y="365"/>
                    <a:pt x="1030" y="234"/>
                    <a:pt x="947" y="135"/>
                  </a:cubicBezTo>
                  <a:cubicBezTo>
                    <a:pt x="859" y="42"/>
                    <a:pt x="737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 rot="-2700000">
              <a:off x="7725906" y="828046"/>
              <a:ext cx="139" cy="13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 rot="-2700000">
              <a:off x="7658433" y="792766"/>
              <a:ext cx="140785" cy="94086"/>
            </a:xfrm>
            <a:custGeom>
              <a:rect b="b" l="l" r="r" t="t"/>
              <a:pathLst>
                <a:path extrusionOk="0" h="677" w="1013">
                  <a:moveTo>
                    <a:pt x="746" y="0"/>
                  </a:moveTo>
                  <a:cubicBezTo>
                    <a:pt x="726" y="0"/>
                    <a:pt x="705" y="3"/>
                    <a:pt x="684" y="9"/>
                  </a:cubicBezTo>
                  <a:cubicBezTo>
                    <a:pt x="626" y="42"/>
                    <a:pt x="593" y="108"/>
                    <a:pt x="593" y="182"/>
                  </a:cubicBezTo>
                  <a:cubicBezTo>
                    <a:pt x="577" y="248"/>
                    <a:pt x="577" y="314"/>
                    <a:pt x="593" y="388"/>
                  </a:cubicBezTo>
                  <a:cubicBezTo>
                    <a:pt x="614" y="451"/>
                    <a:pt x="671" y="490"/>
                    <a:pt x="738" y="490"/>
                  </a:cubicBezTo>
                  <a:cubicBezTo>
                    <a:pt x="750" y="490"/>
                    <a:pt x="762" y="489"/>
                    <a:pt x="774" y="487"/>
                  </a:cubicBezTo>
                  <a:cubicBezTo>
                    <a:pt x="824" y="470"/>
                    <a:pt x="856" y="429"/>
                    <a:pt x="865" y="380"/>
                  </a:cubicBezTo>
                  <a:cubicBezTo>
                    <a:pt x="873" y="330"/>
                    <a:pt x="873" y="289"/>
                    <a:pt x="865" y="240"/>
                  </a:cubicBezTo>
                  <a:cubicBezTo>
                    <a:pt x="865" y="230"/>
                    <a:pt x="855" y="225"/>
                    <a:pt x="843" y="225"/>
                  </a:cubicBezTo>
                  <a:cubicBezTo>
                    <a:pt x="828" y="225"/>
                    <a:pt x="810" y="234"/>
                    <a:pt x="815" y="248"/>
                  </a:cubicBezTo>
                  <a:cubicBezTo>
                    <a:pt x="824" y="289"/>
                    <a:pt x="824" y="322"/>
                    <a:pt x="815" y="363"/>
                  </a:cubicBezTo>
                  <a:cubicBezTo>
                    <a:pt x="807" y="396"/>
                    <a:pt x="791" y="429"/>
                    <a:pt x="758" y="437"/>
                  </a:cubicBezTo>
                  <a:cubicBezTo>
                    <a:pt x="750" y="440"/>
                    <a:pt x="743" y="441"/>
                    <a:pt x="735" y="441"/>
                  </a:cubicBezTo>
                  <a:cubicBezTo>
                    <a:pt x="694" y="441"/>
                    <a:pt x="656" y="405"/>
                    <a:pt x="642" y="363"/>
                  </a:cubicBezTo>
                  <a:cubicBezTo>
                    <a:pt x="626" y="306"/>
                    <a:pt x="626" y="248"/>
                    <a:pt x="642" y="190"/>
                  </a:cubicBezTo>
                  <a:cubicBezTo>
                    <a:pt x="651" y="125"/>
                    <a:pt x="667" y="75"/>
                    <a:pt x="708" y="51"/>
                  </a:cubicBezTo>
                  <a:cubicBezTo>
                    <a:pt x="717" y="45"/>
                    <a:pt x="727" y="43"/>
                    <a:pt x="737" y="43"/>
                  </a:cubicBezTo>
                  <a:cubicBezTo>
                    <a:pt x="776" y="43"/>
                    <a:pt x="824" y="76"/>
                    <a:pt x="856" y="108"/>
                  </a:cubicBezTo>
                  <a:cubicBezTo>
                    <a:pt x="947" y="232"/>
                    <a:pt x="955" y="396"/>
                    <a:pt x="873" y="520"/>
                  </a:cubicBezTo>
                  <a:cubicBezTo>
                    <a:pt x="832" y="569"/>
                    <a:pt x="782" y="610"/>
                    <a:pt x="725" y="627"/>
                  </a:cubicBezTo>
                  <a:cubicBezTo>
                    <a:pt x="716" y="627"/>
                    <a:pt x="708" y="628"/>
                    <a:pt x="700" y="628"/>
                  </a:cubicBezTo>
                  <a:cubicBezTo>
                    <a:pt x="626" y="628"/>
                    <a:pt x="556" y="595"/>
                    <a:pt x="519" y="536"/>
                  </a:cubicBezTo>
                  <a:cubicBezTo>
                    <a:pt x="470" y="470"/>
                    <a:pt x="445" y="388"/>
                    <a:pt x="445" y="314"/>
                  </a:cubicBezTo>
                  <a:cubicBezTo>
                    <a:pt x="445" y="223"/>
                    <a:pt x="453" y="141"/>
                    <a:pt x="478" y="59"/>
                  </a:cubicBezTo>
                  <a:lnTo>
                    <a:pt x="478" y="26"/>
                  </a:lnTo>
                  <a:lnTo>
                    <a:pt x="445" y="34"/>
                  </a:lnTo>
                  <a:cubicBezTo>
                    <a:pt x="280" y="67"/>
                    <a:pt x="132" y="141"/>
                    <a:pt x="17" y="248"/>
                  </a:cubicBezTo>
                  <a:cubicBezTo>
                    <a:pt x="1" y="265"/>
                    <a:pt x="1" y="281"/>
                    <a:pt x="17" y="289"/>
                  </a:cubicBezTo>
                  <a:cubicBezTo>
                    <a:pt x="21" y="293"/>
                    <a:pt x="27" y="295"/>
                    <a:pt x="33" y="295"/>
                  </a:cubicBezTo>
                  <a:cubicBezTo>
                    <a:pt x="40" y="295"/>
                    <a:pt x="46" y="293"/>
                    <a:pt x="50" y="289"/>
                  </a:cubicBezTo>
                  <a:cubicBezTo>
                    <a:pt x="157" y="190"/>
                    <a:pt x="280" y="125"/>
                    <a:pt x="420" y="84"/>
                  </a:cubicBezTo>
                  <a:lnTo>
                    <a:pt x="420" y="84"/>
                  </a:lnTo>
                  <a:cubicBezTo>
                    <a:pt x="404" y="158"/>
                    <a:pt x="396" y="232"/>
                    <a:pt x="396" y="306"/>
                  </a:cubicBezTo>
                  <a:cubicBezTo>
                    <a:pt x="396" y="396"/>
                    <a:pt x="420" y="487"/>
                    <a:pt x="478" y="561"/>
                  </a:cubicBezTo>
                  <a:cubicBezTo>
                    <a:pt x="527" y="627"/>
                    <a:pt x="610" y="668"/>
                    <a:pt x="692" y="668"/>
                  </a:cubicBezTo>
                  <a:cubicBezTo>
                    <a:pt x="700" y="676"/>
                    <a:pt x="717" y="676"/>
                    <a:pt x="733" y="676"/>
                  </a:cubicBezTo>
                  <a:cubicBezTo>
                    <a:pt x="807" y="660"/>
                    <a:pt x="873" y="618"/>
                    <a:pt x="914" y="553"/>
                  </a:cubicBezTo>
                  <a:cubicBezTo>
                    <a:pt x="1013" y="404"/>
                    <a:pt x="1005" y="215"/>
                    <a:pt x="889" y="75"/>
                  </a:cubicBezTo>
                  <a:cubicBezTo>
                    <a:pt x="859" y="26"/>
                    <a:pt x="805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 rot="-4034840">
              <a:off x="8277279" y="2806311"/>
              <a:ext cx="139672" cy="189283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 rot="-2402539">
              <a:off x="7944096" y="3320147"/>
              <a:ext cx="100898" cy="1367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 rot="118">
              <a:off x="8356261" y="3645060"/>
              <a:ext cx="72976" cy="98922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 rot="-5400000">
              <a:off x="6484238" y="413150"/>
              <a:ext cx="386635" cy="373287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 rot="-5400000">
              <a:off x="6511340" y="498203"/>
              <a:ext cx="180393" cy="172885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 rot="-5400000">
              <a:off x="6614183" y="650799"/>
              <a:ext cx="136337" cy="3182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 rot="-5400000">
              <a:off x="6654138" y="476869"/>
              <a:ext cx="169414" cy="136196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 rot="-5400000">
              <a:off x="6578327" y="506123"/>
              <a:ext cx="160241" cy="45445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 rot="-5400000">
              <a:off x="6611820" y="548790"/>
              <a:ext cx="168302" cy="148842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 rot="-5400000">
              <a:off x="6607304" y="538575"/>
              <a:ext cx="33216" cy="98394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 rot="-5400000">
              <a:off x="6575756" y="489934"/>
              <a:ext cx="138561" cy="161489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 rot="-5400000">
              <a:off x="6586665" y="549902"/>
              <a:ext cx="172888" cy="112292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 rot="-5400000">
              <a:off x="6712439" y="562549"/>
              <a:ext cx="29880" cy="111041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 rot="-5400000">
              <a:off x="6597575" y="604311"/>
              <a:ext cx="80190" cy="7560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 rot="-5400000">
              <a:off x="6554007" y="627450"/>
              <a:ext cx="24182" cy="21402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 rot="-5400000">
              <a:off x="6718694" y="683458"/>
              <a:ext cx="18484" cy="15704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 rot="-5400000">
              <a:off x="6618978" y="699510"/>
              <a:ext cx="13064" cy="14036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 rot="-5400000">
              <a:off x="6592503" y="675815"/>
              <a:ext cx="17789" cy="15565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 rot="-5400000">
              <a:off x="6761012" y="532876"/>
              <a:ext cx="17928" cy="152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 rot="-5400000">
              <a:off x="6695068" y="566578"/>
              <a:ext cx="20708" cy="16260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 rot="-5400000">
              <a:off x="6775257" y="626478"/>
              <a:ext cx="13342" cy="13620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 rot="-5400000">
              <a:off x="6709730" y="495908"/>
              <a:ext cx="20569" cy="15704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 rot="-5400000">
              <a:off x="6608694" y="513281"/>
              <a:ext cx="19179" cy="15982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 rot="-5400000">
              <a:off x="6570545" y="570470"/>
              <a:ext cx="19179" cy="945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 rot="-5400000">
              <a:off x="6726126" y="400156"/>
              <a:ext cx="303249" cy="347854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 rot="-5400000">
              <a:off x="6893247" y="513490"/>
              <a:ext cx="129388" cy="132721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 rot="-5400000">
              <a:off x="6795686" y="565745"/>
              <a:ext cx="104233" cy="108123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 rot="-5400000">
              <a:off x="6803607" y="474159"/>
              <a:ext cx="58510" cy="138002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 rot="-5400000">
              <a:off x="6836058" y="506610"/>
              <a:ext cx="121466" cy="14870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 rot="-5400000">
              <a:off x="6785123" y="455675"/>
              <a:ext cx="112155" cy="11437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 rot="-5400000">
              <a:off x="6818826" y="511058"/>
              <a:ext cx="32243" cy="108817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 rot="-5400000">
              <a:off x="6901099" y="481316"/>
              <a:ext cx="67682" cy="93947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 rot="-5400000">
              <a:off x="6851346" y="500217"/>
              <a:ext cx="89363" cy="30019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 rot="-5400000">
              <a:off x="6773450" y="569497"/>
              <a:ext cx="18067" cy="152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 rot="-5400000">
              <a:off x="6779426" y="530861"/>
              <a:ext cx="15149" cy="13481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 rot="-5400000">
              <a:off x="6839742" y="449420"/>
              <a:ext cx="15565" cy="13620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 rot="-5400000">
              <a:off x="6899780" y="462484"/>
              <a:ext cx="19040" cy="15426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 rot="-5400000">
              <a:off x="6972533" y="490905"/>
              <a:ext cx="21403" cy="17650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 rot="694799">
              <a:off x="7064946" y="251371"/>
              <a:ext cx="121326" cy="144394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 rot="694799">
              <a:off x="7111674" y="341089"/>
              <a:ext cx="62956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 rot="694799">
              <a:off x="7086447" y="255933"/>
              <a:ext cx="44750" cy="122575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 rot="229844">
              <a:off x="7905120" y="1260625"/>
              <a:ext cx="147734" cy="129942"/>
            </a:xfrm>
            <a:custGeom>
              <a:rect b="b" l="l" r="r" t="t"/>
              <a:pathLst>
                <a:path extrusionOk="0" h="935" w="1063">
                  <a:moveTo>
                    <a:pt x="614" y="1"/>
                  </a:moveTo>
                  <a:cubicBezTo>
                    <a:pt x="496" y="1"/>
                    <a:pt x="377" y="38"/>
                    <a:pt x="281" y="102"/>
                  </a:cubicBezTo>
                  <a:cubicBezTo>
                    <a:pt x="124" y="201"/>
                    <a:pt x="26" y="382"/>
                    <a:pt x="34" y="579"/>
                  </a:cubicBezTo>
                  <a:cubicBezTo>
                    <a:pt x="1" y="678"/>
                    <a:pt x="42" y="785"/>
                    <a:pt x="133" y="834"/>
                  </a:cubicBezTo>
                  <a:cubicBezTo>
                    <a:pt x="190" y="867"/>
                    <a:pt x="256" y="892"/>
                    <a:pt x="322" y="908"/>
                  </a:cubicBezTo>
                  <a:cubicBezTo>
                    <a:pt x="396" y="925"/>
                    <a:pt x="462" y="933"/>
                    <a:pt x="528" y="933"/>
                  </a:cubicBezTo>
                  <a:cubicBezTo>
                    <a:pt x="541" y="934"/>
                    <a:pt x="554" y="934"/>
                    <a:pt x="566" y="934"/>
                  </a:cubicBezTo>
                  <a:cubicBezTo>
                    <a:pt x="683" y="934"/>
                    <a:pt x="792" y="900"/>
                    <a:pt x="881" y="826"/>
                  </a:cubicBezTo>
                  <a:cubicBezTo>
                    <a:pt x="980" y="744"/>
                    <a:pt x="1038" y="620"/>
                    <a:pt x="1046" y="489"/>
                  </a:cubicBezTo>
                  <a:cubicBezTo>
                    <a:pt x="1062" y="365"/>
                    <a:pt x="1030" y="234"/>
                    <a:pt x="947" y="135"/>
                  </a:cubicBezTo>
                  <a:cubicBezTo>
                    <a:pt x="859" y="42"/>
                    <a:pt x="737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 rot="229844">
              <a:off x="7985648" y="1318595"/>
              <a:ext cx="139" cy="13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 rot="229844">
              <a:off x="7908399" y="1281465"/>
              <a:ext cx="140785" cy="94086"/>
            </a:xfrm>
            <a:custGeom>
              <a:rect b="b" l="l" r="r" t="t"/>
              <a:pathLst>
                <a:path extrusionOk="0" h="677" w="1013">
                  <a:moveTo>
                    <a:pt x="746" y="0"/>
                  </a:moveTo>
                  <a:cubicBezTo>
                    <a:pt x="726" y="0"/>
                    <a:pt x="705" y="3"/>
                    <a:pt x="684" y="9"/>
                  </a:cubicBezTo>
                  <a:cubicBezTo>
                    <a:pt x="626" y="42"/>
                    <a:pt x="593" y="108"/>
                    <a:pt x="593" y="182"/>
                  </a:cubicBezTo>
                  <a:cubicBezTo>
                    <a:pt x="577" y="248"/>
                    <a:pt x="577" y="314"/>
                    <a:pt x="593" y="388"/>
                  </a:cubicBezTo>
                  <a:cubicBezTo>
                    <a:pt x="614" y="451"/>
                    <a:pt x="671" y="490"/>
                    <a:pt x="738" y="490"/>
                  </a:cubicBezTo>
                  <a:cubicBezTo>
                    <a:pt x="750" y="490"/>
                    <a:pt x="762" y="489"/>
                    <a:pt x="774" y="487"/>
                  </a:cubicBezTo>
                  <a:cubicBezTo>
                    <a:pt x="824" y="470"/>
                    <a:pt x="856" y="429"/>
                    <a:pt x="865" y="380"/>
                  </a:cubicBezTo>
                  <a:cubicBezTo>
                    <a:pt x="873" y="330"/>
                    <a:pt x="873" y="289"/>
                    <a:pt x="865" y="240"/>
                  </a:cubicBezTo>
                  <a:cubicBezTo>
                    <a:pt x="865" y="230"/>
                    <a:pt x="855" y="225"/>
                    <a:pt x="843" y="225"/>
                  </a:cubicBezTo>
                  <a:cubicBezTo>
                    <a:pt x="828" y="225"/>
                    <a:pt x="810" y="234"/>
                    <a:pt x="815" y="248"/>
                  </a:cubicBezTo>
                  <a:cubicBezTo>
                    <a:pt x="824" y="289"/>
                    <a:pt x="824" y="322"/>
                    <a:pt x="815" y="363"/>
                  </a:cubicBezTo>
                  <a:cubicBezTo>
                    <a:pt x="807" y="396"/>
                    <a:pt x="791" y="429"/>
                    <a:pt x="758" y="437"/>
                  </a:cubicBezTo>
                  <a:cubicBezTo>
                    <a:pt x="750" y="440"/>
                    <a:pt x="743" y="441"/>
                    <a:pt x="735" y="441"/>
                  </a:cubicBezTo>
                  <a:cubicBezTo>
                    <a:pt x="694" y="441"/>
                    <a:pt x="656" y="405"/>
                    <a:pt x="642" y="363"/>
                  </a:cubicBezTo>
                  <a:cubicBezTo>
                    <a:pt x="626" y="306"/>
                    <a:pt x="626" y="248"/>
                    <a:pt x="642" y="190"/>
                  </a:cubicBezTo>
                  <a:cubicBezTo>
                    <a:pt x="651" y="125"/>
                    <a:pt x="667" y="75"/>
                    <a:pt x="708" y="51"/>
                  </a:cubicBezTo>
                  <a:cubicBezTo>
                    <a:pt x="717" y="45"/>
                    <a:pt x="727" y="43"/>
                    <a:pt x="737" y="43"/>
                  </a:cubicBezTo>
                  <a:cubicBezTo>
                    <a:pt x="776" y="43"/>
                    <a:pt x="824" y="76"/>
                    <a:pt x="856" y="108"/>
                  </a:cubicBezTo>
                  <a:cubicBezTo>
                    <a:pt x="947" y="232"/>
                    <a:pt x="955" y="396"/>
                    <a:pt x="873" y="520"/>
                  </a:cubicBezTo>
                  <a:cubicBezTo>
                    <a:pt x="832" y="569"/>
                    <a:pt x="782" y="610"/>
                    <a:pt x="725" y="627"/>
                  </a:cubicBezTo>
                  <a:cubicBezTo>
                    <a:pt x="716" y="627"/>
                    <a:pt x="708" y="628"/>
                    <a:pt x="700" y="628"/>
                  </a:cubicBezTo>
                  <a:cubicBezTo>
                    <a:pt x="626" y="628"/>
                    <a:pt x="556" y="595"/>
                    <a:pt x="519" y="536"/>
                  </a:cubicBezTo>
                  <a:cubicBezTo>
                    <a:pt x="470" y="470"/>
                    <a:pt x="445" y="388"/>
                    <a:pt x="445" y="314"/>
                  </a:cubicBezTo>
                  <a:cubicBezTo>
                    <a:pt x="445" y="223"/>
                    <a:pt x="453" y="141"/>
                    <a:pt x="478" y="59"/>
                  </a:cubicBezTo>
                  <a:lnTo>
                    <a:pt x="478" y="26"/>
                  </a:lnTo>
                  <a:lnTo>
                    <a:pt x="445" y="34"/>
                  </a:lnTo>
                  <a:cubicBezTo>
                    <a:pt x="280" y="67"/>
                    <a:pt x="132" y="141"/>
                    <a:pt x="17" y="248"/>
                  </a:cubicBezTo>
                  <a:cubicBezTo>
                    <a:pt x="1" y="265"/>
                    <a:pt x="1" y="281"/>
                    <a:pt x="17" y="289"/>
                  </a:cubicBezTo>
                  <a:cubicBezTo>
                    <a:pt x="21" y="293"/>
                    <a:pt x="27" y="295"/>
                    <a:pt x="33" y="295"/>
                  </a:cubicBezTo>
                  <a:cubicBezTo>
                    <a:pt x="40" y="295"/>
                    <a:pt x="46" y="293"/>
                    <a:pt x="50" y="289"/>
                  </a:cubicBezTo>
                  <a:cubicBezTo>
                    <a:pt x="157" y="190"/>
                    <a:pt x="280" y="125"/>
                    <a:pt x="420" y="84"/>
                  </a:cubicBezTo>
                  <a:lnTo>
                    <a:pt x="420" y="84"/>
                  </a:lnTo>
                  <a:cubicBezTo>
                    <a:pt x="404" y="158"/>
                    <a:pt x="396" y="232"/>
                    <a:pt x="396" y="306"/>
                  </a:cubicBezTo>
                  <a:cubicBezTo>
                    <a:pt x="396" y="396"/>
                    <a:pt x="420" y="487"/>
                    <a:pt x="478" y="561"/>
                  </a:cubicBezTo>
                  <a:cubicBezTo>
                    <a:pt x="527" y="627"/>
                    <a:pt x="610" y="668"/>
                    <a:pt x="692" y="668"/>
                  </a:cubicBezTo>
                  <a:cubicBezTo>
                    <a:pt x="700" y="676"/>
                    <a:pt x="717" y="676"/>
                    <a:pt x="733" y="676"/>
                  </a:cubicBezTo>
                  <a:cubicBezTo>
                    <a:pt x="807" y="660"/>
                    <a:pt x="873" y="618"/>
                    <a:pt x="914" y="553"/>
                  </a:cubicBezTo>
                  <a:cubicBezTo>
                    <a:pt x="1013" y="404"/>
                    <a:pt x="1005" y="215"/>
                    <a:pt x="889" y="75"/>
                  </a:cubicBezTo>
                  <a:cubicBezTo>
                    <a:pt x="859" y="26"/>
                    <a:pt x="805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3"/>
          <p:cNvGrpSpPr/>
          <p:nvPr/>
        </p:nvGrpSpPr>
        <p:grpSpPr>
          <a:xfrm>
            <a:off x="115765" y="1466973"/>
            <a:ext cx="2698328" cy="4518248"/>
            <a:chOff x="115765" y="1466973"/>
            <a:chExt cx="2698328" cy="4518248"/>
          </a:xfrm>
        </p:grpSpPr>
        <p:sp>
          <p:nvSpPr>
            <p:cNvPr id="674" name="Google Shape;674;p3"/>
            <p:cNvSpPr/>
            <p:nvPr/>
          </p:nvSpPr>
          <p:spPr>
            <a:xfrm rot="3912251">
              <a:off x="-186764" y="3459410"/>
              <a:ext cx="3303386" cy="1446260"/>
            </a:xfrm>
            <a:custGeom>
              <a:rect b="b" l="l" r="r" t="t"/>
              <a:pathLst>
                <a:path extrusionOk="0" h="17479" w="39922">
                  <a:moveTo>
                    <a:pt x="38572" y="1"/>
                  </a:moveTo>
                  <a:cubicBezTo>
                    <a:pt x="36506" y="1177"/>
                    <a:pt x="34457" y="2264"/>
                    <a:pt x="33799" y="2363"/>
                  </a:cubicBezTo>
                  <a:cubicBezTo>
                    <a:pt x="33167" y="2465"/>
                    <a:pt x="32575" y="2592"/>
                    <a:pt x="31791" y="2592"/>
                  </a:cubicBezTo>
                  <a:cubicBezTo>
                    <a:pt x="30749" y="2592"/>
                    <a:pt x="29365" y="2368"/>
                    <a:pt x="27092" y="1564"/>
                  </a:cubicBezTo>
                  <a:cubicBezTo>
                    <a:pt x="26396" y="1319"/>
                    <a:pt x="25659" y="1225"/>
                    <a:pt x="24907" y="1225"/>
                  </a:cubicBezTo>
                  <a:cubicBezTo>
                    <a:pt x="22419" y="1225"/>
                    <a:pt x="19757" y="2255"/>
                    <a:pt x="17807" y="2255"/>
                  </a:cubicBezTo>
                  <a:cubicBezTo>
                    <a:pt x="16966" y="2255"/>
                    <a:pt x="16257" y="2064"/>
                    <a:pt x="15751" y="1515"/>
                  </a:cubicBezTo>
                  <a:lnTo>
                    <a:pt x="15192" y="1729"/>
                  </a:lnTo>
                  <a:cubicBezTo>
                    <a:pt x="15192" y="1729"/>
                    <a:pt x="16352" y="2794"/>
                    <a:pt x="18609" y="2794"/>
                  </a:cubicBezTo>
                  <a:cubicBezTo>
                    <a:pt x="19165" y="2794"/>
                    <a:pt x="19787" y="2729"/>
                    <a:pt x="20475" y="2568"/>
                  </a:cubicBezTo>
                  <a:cubicBezTo>
                    <a:pt x="22114" y="2190"/>
                    <a:pt x="23393" y="1954"/>
                    <a:pt x="24528" y="1954"/>
                  </a:cubicBezTo>
                  <a:cubicBezTo>
                    <a:pt x="25811" y="1954"/>
                    <a:pt x="26910" y="2255"/>
                    <a:pt x="28137" y="2988"/>
                  </a:cubicBezTo>
                  <a:cubicBezTo>
                    <a:pt x="29847" y="4010"/>
                    <a:pt x="27512" y="6670"/>
                    <a:pt x="24549" y="6670"/>
                  </a:cubicBezTo>
                  <a:cubicBezTo>
                    <a:pt x="23505" y="6670"/>
                    <a:pt x="22382" y="6339"/>
                    <a:pt x="21331" y="5490"/>
                  </a:cubicBezTo>
                  <a:cubicBezTo>
                    <a:pt x="20160" y="4543"/>
                    <a:pt x="18980" y="4224"/>
                    <a:pt x="17850" y="4224"/>
                  </a:cubicBezTo>
                  <a:cubicBezTo>
                    <a:pt x="15496" y="4224"/>
                    <a:pt x="13363" y="5612"/>
                    <a:pt x="12000" y="5612"/>
                  </a:cubicBezTo>
                  <a:cubicBezTo>
                    <a:pt x="11764" y="5612"/>
                    <a:pt x="11552" y="5571"/>
                    <a:pt x="11365" y="5473"/>
                  </a:cubicBezTo>
                  <a:cubicBezTo>
                    <a:pt x="9934" y="4732"/>
                    <a:pt x="8420" y="3451"/>
                    <a:pt x="6300" y="3451"/>
                  </a:cubicBezTo>
                  <a:cubicBezTo>
                    <a:pt x="5762" y="3451"/>
                    <a:pt x="5184" y="3534"/>
                    <a:pt x="4559" y="3729"/>
                  </a:cubicBezTo>
                  <a:cubicBezTo>
                    <a:pt x="3586" y="4030"/>
                    <a:pt x="2774" y="4133"/>
                    <a:pt x="2117" y="4133"/>
                  </a:cubicBezTo>
                  <a:cubicBezTo>
                    <a:pt x="691" y="4133"/>
                    <a:pt x="0" y="3646"/>
                    <a:pt x="0" y="3646"/>
                  </a:cubicBezTo>
                  <a:lnTo>
                    <a:pt x="0" y="3646"/>
                  </a:lnTo>
                  <a:lnTo>
                    <a:pt x="66" y="4099"/>
                  </a:lnTo>
                  <a:cubicBezTo>
                    <a:pt x="66" y="4099"/>
                    <a:pt x="862" y="4540"/>
                    <a:pt x="2270" y="4540"/>
                  </a:cubicBezTo>
                  <a:cubicBezTo>
                    <a:pt x="2757" y="4540"/>
                    <a:pt x="3317" y="4487"/>
                    <a:pt x="3942" y="4346"/>
                  </a:cubicBezTo>
                  <a:cubicBezTo>
                    <a:pt x="4750" y="4165"/>
                    <a:pt x="5412" y="4081"/>
                    <a:pt x="5993" y="4081"/>
                  </a:cubicBezTo>
                  <a:cubicBezTo>
                    <a:pt x="7158" y="4081"/>
                    <a:pt x="7998" y="4419"/>
                    <a:pt x="9036" y="4996"/>
                  </a:cubicBezTo>
                  <a:cubicBezTo>
                    <a:pt x="10600" y="5860"/>
                    <a:pt x="11061" y="6041"/>
                    <a:pt x="11011" y="6337"/>
                  </a:cubicBezTo>
                  <a:cubicBezTo>
                    <a:pt x="11002" y="6402"/>
                    <a:pt x="10885" y="6432"/>
                    <a:pt x="10692" y="6432"/>
                  </a:cubicBezTo>
                  <a:cubicBezTo>
                    <a:pt x="9981" y="6432"/>
                    <a:pt x="8247" y="6029"/>
                    <a:pt x="7160" y="5498"/>
                  </a:cubicBezTo>
                  <a:cubicBezTo>
                    <a:pt x="6994" y="5417"/>
                    <a:pt x="6814" y="5381"/>
                    <a:pt x="6627" y="5381"/>
                  </a:cubicBezTo>
                  <a:cubicBezTo>
                    <a:pt x="5246" y="5381"/>
                    <a:pt x="3424" y="7318"/>
                    <a:pt x="3547" y="7572"/>
                  </a:cubicBezTo>
                  <a:cubicBezTo>
                    <a:pt x="3556" y="7592"/>
                    <a:pt x="3571" y="7601"/>
                    <a:pt x="3592" y="7601"/>
                  </a:cubicBezTo>
                  <a:cubicBezTo>
                    <a:pt x="3865" y="7601"/>
                    <a:pt x="5091" y="6057"/>
                    <a:pt x="6049" y="6057"/>
                  </a:cubicBezTo>
                  <a:cubicBezTo>
                    <a:pt x="6091" y="6057"/>
                    <a:pt x="6132" y="6060"/>
                    <a:pt x="6172" y="6066"/>
                  </a:cubicBezTo>
                  <a:cubicBezTo>
                    <a:pt x="7217" y="6222"/>
                    <a:pt x="5292" y="7062"/>
                    <a:pt x="5053" y="7868"/>
                  </a:cubicBezTo>
                  <a:cubicBezTo>
                    <a:pt x="4832" y="8607"/>
                    <a:pt x="3821" y="10179"/>
                    <a:pt x="2477" y="10179"/>
                  </a:cubicBezTo>
                  <a:cubicBezTo>
                    <a:pt x="2369" y="10179"/>
                    <a:pt x="2259" y="10169"/>
                    <a:pt x="2148" y="10148"/>
                  </a:cubicBezTo>
                  <a:cubicBezTo>
                    <a:pt x="1977" y="10115"/>
                    <a:pt x="1850" y="10101"/>
                    <a:pt x="1762" y="10101"/>
                  </a:cubicBezTo>
                  <a:cubicBezTo>
                    <a:pt x="1237" y="10101"/>
                    <a:pt x="2056" y="10595"/>
                    <a:pt x="2847" y="10595"/>
                  </a:cubicBezTo>
                  <a:cubicBezTo>
                    <a:pt x="3094" y="10595"/>
                    <a:pt x="3339" y="10546"/>
                    <a:pt x="3539" y="10419"/>
                  </a:cubicBezTo>
                  <a:cubicBezTo>
                    <a:pt x="4477" y="9810"/>
                    <a:pt x="5242" y="9028"/>
                    <a:pt x="5703" y="8107"/>
                  </a:cubicBezTo>
                  <a:cubicBezTo>
                    <a:pt x="6121" y="7255"/>
                    <a:pt x="6968" y="6368"/>
                    <a:pt x="7718" y="6368"/>
                  </a:cubicBezTo>
                  <a:cubicBezTo>
                    <a:pt x="7779" y="6368"/>
                    <a:pt x="7840" y="6374"/>
                    <a:pt x="7900" y="6387"/>
                  </a:cubicBezTo>
                  <a:cubicBezTo>
                    <a:pt x="8503" y="6512"/>
                    <a:pt x="9327" y="7261"/>
                    <a:pt x="10473" y="7261"/>
                  </a:cubicBezTo>
                  <a:cubicBezTo>
                    <a:pt x="10829" y="7261"/>
                    <a:pt x="11216" y="7189"/>
                    <a:pt x="11637" y="7004"/>
                  </a:cubicBezTo>
                  <a:cubicBezTo>
                    <a:pt x="13003" y="6403"/>
                    <a:pt x="15128" y="5170"/>
                    <a:pt x="16954" y="5170"/>
                  </a:cubicBezTo>
                  <a:cubicBezTo>
                    <a:pt x="17503" y="5170"/>
                    <a:pt x="18026" y="5282"/>
                    <a:pt x="18492" y="5556"/>
                  </a:cubicBezTo>
                  <a:cubicBezTo>
                    <a:pt x="20516" y="6732"/>
                    <a:pt x="18146" y="7432"/>
                    <a:pt x="17529" y="8724"/>
                  </a:cubicBezTo>
                  <a:cubicBezTo>
                    <a:pt x="16912" y="10016"/>
                    <a:pt x="16303" y="11053"/>
                    <a:pt x="13760" y="12518"/>
                  </a:cubicBezTo>
                  <a:cubicBezTo>
                    <a:pt x="11997" y="13530"/>
                    <a:pt x="11271" y="14122"/>
                    <a:pt x="10587" y="14122"/>
                  </a:cubicBezTo>
                  <a:cubicBezTo>
                    <a:pt x="10281" y="14122"/>
                    <a:pt x="9983" y="14004"/>
                    <a:pt x="9604" y="13752"/>
                  </a:cubicBezTo>
                  <a:cubicBezTo>
                    <a:pt x="8677" y="13132"/>
                    <a:pt x="7602" y="12207"/>
                    <a:pt x="6488" y="12207"/>
                  </a:cubicBezTo>
                  <a:cubicBezTo>
                    <a:pt x="6139" y="12207"/>
                    <a:pt x="5785" y="12298"/>
                    <a:pt x="5432" y="12518"/>
                  </a:cubicBezTo>
                  <a:cubicBezTo>
                    <a:pt x="4713" y="12964"/>
                    <a:pt x="4639" y="13108"/>
                    <a:pt x="4816" y="13108"/>
                  </a:cubicBezTo>
                  <a:cubicBezTo>
                    <a:pt x="5002" y="13108"/>
                    <a:pt x="5466" y="12949"/>
                    <a:pt x="5753" y="12814"/>
                  </a:cubicBezTo>
                  <a:cubicBezTo>
                    <a:pt x="5961" y="12711"/>
                    <a:pt x="6223" y="12644"/>
                    <a:pt x="6521" y="12644"/>
                  </a:cubicBezTo>
                  <a:cubicBezTo>
                    <a:pt x="7012" y="12644"/>
                    <a:pt x="7602" y="12826"/>
                    <a:pt x="8221" y="13333"/>
                  </a:cubicBezTo>
                  <a:cubicBezTo>
                    <a:pt x="9217" y="14156"/>
                    <a:pt x="8238" y="14806"/>
                    <a:pt x="8040" y="15225"/>
                  </a:cubicBezTo>
                  <a:cubicBezTo>
                    <a:pt x="7867" y="15594"/>
                    <a:pt x="7305" y="16472"/>
                    <a:pt x="5953" y="16472"/>
                  </a:cubicBezTo>
                  <a:cubicBezTo>
                    <a:pt x="5767" y="16472"/>
                    <a:pt x="5566" y="16455"/>
                    <a:pt x="5349" y="16419"/>
                  </a:cubicBezTo>
                  <a:cubicBezTo>
                    <a:pt x="4587" y="16290"/>
                    <a:pt x="4083" y="16238"/>
                    <a:pt x="3743" y="16238"/>
                  </a:cubicBezTo>
                  <a:cubicBezTo>
                    <a:pt x="3279" y="16238"/>
                    <a:pt x="3122" y="16335"/>
                    <a:pt x="3037" y="16468"/>
                  </a:cubicBezTo>
                  <a:cubicBezTo>
                    <a:pt x="2913" y="16680"/>
                    <a:pt x="4906" y="17073"/>
                    <a:pt x="5966" y="17073"/>
                  </a:cubicBezTo>
                  <a:cubicBezTo>
                    <a:pt x="6102" y="17073"/>
                    <a:pt x="6222" y="17066"/>
                    <a:pt x="6320" y="17052"/>
                  </a:cubicBezTo>
                  <a:cubicBezTo>
                    <a:pt x="7184" y="16937"/>
                    <a:pt x="8057" y="16616"/>
                    <a:pt x="8666" y="15505"/>
                  </a:cubicBezTo>
                  <a:cubicBezTo>
                    <a:pt x="9087" y="14733"/>
                    <a:pt x="9463" y="14598"/>
                    <a:pt x="9693" y="14598"/>
                  </a:cubicBezTo>
                  <a:cubicBezTo>
                    <a:pt x="9791" y="14598"/>
                    <a:pt x="9863" y="14623"/>
                    <a:pt x="9900" y="14633"/>
                  </a:cubicBezTo>
                  <a:cubicBezTo>
                    <a:pt x="9966" y="14656"/>
                    <a:pt x="10319" y="14761"/>
                    <a:pt x="10746" y="14761"/>
                  </a:cubicBezTo>
                  <a:cubicBezTo>
                    <a:pt x="11073" y="14761"/>
                    <a:pt x="11443" y="14700"/>
                    <a:pt x="11760" y="14493"/>
                  </a:cubicBezTo>
                  <a:cubicBezTo>
                    <a:pt x="12493" y="14007"/>
                    <a:pt x="15727" y="12707"/>
                    <a:pt x="16953" y="11300"/>
                  </a:cubicBezTo>
                  <a:cubicBezTo>
                    <a:pt x="18171" y="9901"/>
                    <a:pt x="19043" y="7860"/>
                    <a:pt x="19735" y="7490"/>
                  </a:cubicBezTo>
                  <a:cubicBezTo>
                    <a:pt x="19976" y="7358"/>
                    <a:pt x="20448" y="7304"/>
                    <a:pt x="20976" y="7304"/>
                  </a:cubicBezTo>
                  <a:cubicBezTo>
                    <a:pt x="21964" y="7304"/>
                    <a:pt x="23150" y="7492"/>
                    <a:pt x="23397" y="7712"/>
                  </a:cubicBezTo>
                  <a:cubicBezTo>
                    <a:pt x="23775" y="8049"/>
                    <a:pt x="22862" y="9440"/>
                    <a:pt x="22812" y="10131"/>
                  </a:cubicBezTo>
                  <a:cubicBezTo>
                    <a:pt x="22755" y="10823"/>
                    <a:pt x="23133" y="11432"/>
                    <a:pt x="21487" y="11785"/>
                  </a:cubicBezTo>
                  <a:cubicBezTo>
                    <a:pt x="19850" y="12131"/>
                    <a:pt x="18311" y="12304"/>
                    <a:pt x="17611" y="13505"/>
                  </a:cubicBezTo>
                  <a:cubicBezTo>
                    <a:pt x="16904" y="14715"/>
                    <a:pt x="15373" y="16048"/>
                    <a:pt x="15274" y="17151"/>
                  </a:cubicBezTo>
                  <a:cubicBezTo>
                    <a:pt x="15254" y="17382"/>
                    <a:pt x="15273" y="17478"/>
                    <a:pt x="15323" y="17478"/>
                  </a:cubicBezTo>
                  <a:cubicBezTo>
                    <a:pt x="15515" y="17478"/>
                    <a:pt x="16156" y="16086"/>
                    <a:pt x="16755" y="15448"/>
                  </a:cubicBezTo>
                  <a:cubicBezTo>
                    <a:pt x="17521" y="14641"/>
                    <a:pt x="18064" y="13341"/>
                    <a:pt x="19414" y="13110"/>
                  </a:cubicBezTo>
                  <a:cubicBezTo>
                    <a:pt x="20763" y="12880"/>
                    <a:pt x="23323" y="12575"/>
                    <a:pt x="23660" y="11341"/>
                  </a:cubicBezTo>
                  <a:cubicBezTo>
                    <a:pt x="23997" y="10107"/>
                    <a:pt x="24648" y="8000"/>
                    <a:pt x="25413" y="7704"/>
                  </a:cubicBezTo>
                  <a:cubicBezTo>
                    <a:pt x="26178" y="7399"/>
                    <a:pt x="28820" y="6280"/>
                    <a:pt x="30129" y="4428"/>
                  </a:cubicBezTo>
                  <a:cubicBezTo>
                    <a:pt x="31429" y="2585"/>
                    <a:pt x="33297" y="4535"/>
                    <a:pt x="36128" y="2445"/>
                  </a:cubicBezTo>
                  <a:cubicBezTo>
                    <a:pt x="36128" y="2445"/>
                    <a:pt x="36466" y="2295"/>
                    <a:pt x="36715" y="2295"/>
                  </a:cubicBezTo>
                  <a:cubicBezTo>
                    <a:pt x="36927" y="2295"/>
                    <a:pt x="37075" y="2402"/>
                    <a:pt x="36901" y="2799"/>
                  </a:cubicBezTo>
                  <a:cubicBezTo>
                    <a:pt x="36523" y="3671"/>
                    <a:pt x="33190" y="4980"/>
                    <a:pt x="33017" y="6667"/>
                  </a:cubicBezTo>
                  <a:cubicBezTo>
                    <a:pt x="32844" y="8354"/>
                    <a:pt x="29709" y="8313"/>
                    <a:pt x="29289" y="8971"/>
                  </a:cubicBezTo>
                  <a:cubicBezTo>
                    <a:pt x="29207" y="9100"/>
                    <a:pt x="29214" y="9151"/>
                    <a:pt x="29286" y="9151"/>
                  </a:cubicBezTo>
                  <a:cubicBezTo>
                    <a:pt x="29562" y="9151"/>
                    <a:pt x="30783" y="8419"/>
                    <a:pt x="31698" y="8419"/>
                  </a:cubicBezTo>
                  <a:cubicBezTo>
                    <a:pt x="31775" y="8419"/>
                    <a:pt x="31850" y="8425"/>
                    <a:pt x="31923" y="8436"/>
                  </a:cubicBezTo>
                  <a:cubicBezTo>
                    <a:pt x="31980" y="8445"/>
                    <a:pt x="32038" y="8450"/>
                    <a:pt x="32094" y="8450"/>
                  </a:cubicBezTo>
                  <a:cubicBezTo>
                    <a:pt x="33163" y="8450"/>
                    <a:pt x="33973" y="6822"/>
                    <a:pt x="33996" y="6329"/>
                  </a:cubicBezTo>
                  <a:cubicBezTo>
                    <a:pt x="34029" y="5802"/>
                    <a:pt x="37222" y="4025"/>
                    <a:pt x="37840" y="3070"/>
                  </a:cubicBezTo>
                  <a:cubicBezTo>
                    <a:pt x="38276" y="2379"/>
                    <a:pt x="38671" y="1383"/>
                    <a:pt x="39922" y="396"/>
                  </a:cubicBezTo>
                  <a:cubicBezTo>
                    <a:pt x="39469" y="305"/>
                    <a:pt x="39025" y="173"/>
                    <a:pt x="38597" y="9"/>
                  </a:cubicBezTo>
                  <a:lnTo>
                    <a:pt x="38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 rot="2700000">
              <a:off x="1555824" y="4330811"/>
              <a:ext cx="170348" cy="196376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 rot="2700000">
              <a:off x="1619964" y="4348475"/>
              <a:ext cx="39275" cy="154312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 rot="2700000">
              <a:off x="1616952" y="4426505"/>
              <a:ext cx="79480" cy="28817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 rot="2700000">
              <a:off x="1629697" y="4361338"/>
              <a:ext cx="43226" cy="132118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 rot="2700000">
              <a:off x="1625649" y="4427206"/>
              <a:ext cx="52638" cy="15338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 rot="2700000">
              <a:off x="1647748" y="4363663"/>
              <a:ext cx="17314" cy="53684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 rot="2700000">
              <a:off x="1705879" y="4391803"/>
              <a:ext cx="12549" cy="11620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 rot="2700000">
              <a:off x="1656917" y="4448565"/>
              <a:ext cx="14176" cy="11155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 rot="2700000">
              <a:off x="1609819" y="4480520"/>
              <a:ext cx="14292" cy="10923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 rot="2700000">
              <a:off x="1662569" y="4361873"/>
              <a:ext cx="14292" cy="10923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 rot="-3812319">
              <a:off x="558444" y="3371566"/>
              <a:ext cx="203741" cy="234868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 rot="-3812319">
              <a:off x="633539" y="3399586"/>
              <a:ext cx="46974" cy="184559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 rot="-3812319">
              <a:off x="620328" y="3449442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 rot="-3812319">
              <a:off x="628728" y="3398910"/>
              <a:ext cx="51700" cy="158015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 rot="-3812319">
              <a:off x="631328" y="3465157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 rot="-3812319">
              <a:off x="600453" y="3454066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 rot="-3812319">
              <a:off x="590163" y="3413301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 rot="-3812319">
              <a:off x="671601" y="3446682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 rot="-3812319">
              <a:off x="725522" y="3488055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 rot="-3812319">
              <a:off x="570924" y="3473355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 rot="5400000">
              <a:off x="1192468" y="3223898"/>
              <a:ext cx="326041" cy="311721"/>
            </a:xfrm>
            <a:custGeom>
              <a:rect b="b" l="l" r="r" t="t"/>
              <a:pathLst>
                <a:path extrusionOk="0" h="2243" w="2346">
                  <a:moveTo>
                    <a:pt x="1846" y="0"/>
                  </a:moveTo>
                  <a:cubicBezTo>
                    <a:pt x="1722" y="0"/>
                    <a:pt x="1598" y="54"/>
                    <a:pt x="1514" y="162"/>
                  </a:cubicBezTo>
                  <a:lnTo>
                    <a:pt x="1490" y="154"/>
                  </a:lnTo>
                  <a:cubicBezTo>
                    <a:pt x="1391" y="154"/>
                    <a:pt x="1292" y="170"/>
                    <a:pt x="1193" y="195"/>
                  </a:cubicBezTo>
                  <a:cubicBezTo>
                    <a:pt x="1181" y="197"/>
                    <a:pt x="1167" y="198"/>
                    <a:pt x="1154" y="198"/>
                  </a:cubicBezTo>
                  <a:cubicBezTo>
                    <a:pt x="1075" y="198"/>
                    <a:pt x="990" y="162"/>
                    <a:pt x="905" y="162"/>
                  </a:cubicBezTo>
                  <a:cubicBezTo>
                    <a:pt x="886" y="160"/>
                    <a:pt x="867" y="159"/>
                    <a:pt x="848" y="159"/>
                  </a:cubicBezTo>
                  <a:cubicBezTo>
                    <a:pt x="678" y="159"/>
                    <a:pt x="513" y="224"/>
                    <a:pt x="387" y="335"/>
                  </a:cubicBezTo>
                  <a:cubicBezTo>
                    <a:pt x="115" y="573"/>
                    <a:pt x="58" y="968"/>
                    <a:pt x="255" y="1273"/>
                  </a:cubicBezTo>
                  <a:cubicBezTo>
                    <a:pt x="82" y="1503"/>
                    <a:pt x="0" y="1832"/>
                    <a:pt x="247" y="2046"/>
                  </a:cubicBezTo>
                  <a:cubicBezTo>
                    <a:pt x="334" y="2120"/>
                    <a:pt x="554" y="2199"/>
                    <a:pt x="739" y="2199"/>
                  </a:cubicBezTo>
                  <a:cubicBezTo>
                    <a:pt x="801" y="2199"/>
                    <a:pt x="858" y="2190"/>
                    <a:pt x="905" y="2170"/>
                  </a:cubicBezTo>
                  <a:cubicBezTo>
                    <a:pt x="975" y="2221"/>
                    <a:pt x="1062" y="2243"/>
                    <a:pt x="1152" y="2243"/>
                  </a:cubicBezTo>
                  <a:cubicBezTo>
                    <a:pt x="1265" y="2243"/>
                    <a:pt x="1382" y="2208"/>
                    <a:pt x="1473" y="2153"/>
                  </a:cubicBezTo>
                  <a:cubicBezTo>
                    <a:pt x="1671" y="2030"/>
                    <a:pt x="1786" y="1816"/>
                    <a:pt x="1778" y="1586"/>
                  </a:cubicBezTo>
                  <a:cubicBezTo>
                    <a:pt x="1975" y="1586"/>
                    <a:pt x="2165" y="1470"/>
                    <a:pt x="2255" y="1289"/>
                  </a:cubicBezTo>
                  <a:cubicBezTo>
                    <a:pt x="2346" y="1084"/>
                    <a:pt x="2304" y="853"/>
                    <a:pt x="2148" y="688"/>
                  </a:cubicBezTo>
                  <a:cubicBezTo>
                    <a:pt x="2288" y="507"/>
                    <a:pt x="2272" y="261"/>
                    <a:pt x="2115" y="96"/>
                  </a:cubicBezTo>
                  <a:cubicBezTo>
                    <a:pt x="2037" y="32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 rot="5400000">
              <a:off x="1244098" y="3326530"/>
              <a:ext cx="1251" cy="1251"/>
            </a:xfrm>
            <a:custGeom>
              <a:rect b="b" l="l" r="r" t="t"/>
              <a:pathLst>
                <a:path extrusionOk="0" h="9" w="9">
                  <a:moveTo>
                    <a:pt x="8" y="1"/>
                  </a:moveTo>
                  <a:cubicBezTo>
                    <a:pt x="0" y="1"/>
                    <a:pt x="0" y="9"/>
                    <a:pt x="8" y="9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 rot="5400000">
              <a:off x="1320326" y="3259196"/>
              <a:ext cx="155655" cy="155235"/>
            </a:xfrm>
            <a:custGeom>
              <a:rect b="b" l="l" r="r" t="t"/>
              <a:pathLst>
                <a:path extrusionOk="0" h="1117" w="1120">
                  <a:moveTo>
                    <a:pt x="809" y="0"/>
                  </a:moveTo>
                  <a:cubicBezTo>
                    <a:pt x="789" y="0"/>
                    <a:pt x="771" y="26"/>
                    <a:pt x="791" y="46"/>
                  </a:cubicBezTo>
                  <a:cubicBezTo>
                    <a:pt x="1029" y="243"/>
                    <a:pt x="1062" y="605"/>
                    <a:pt x="865" y="844"/>
                  </a:cubicBezTo>
                  <a:cubicBezTo>
                    <a:pt x="733" y="998"/>
                    <a:pt x="528" y="1060"/>
                    <a:pt x="326" y="1060"/>
                  </a:cubicBezTo>
                  <a:cubicBezTo>
                    <a:pt x="225" y="1060"/>
                    <a:pt x="124" y="1044"/>
                    <a:pt x="34" y="1017"/>
                  </a:cubicBezTo>
                  <a:cubicBezTo>
                    <a:pt x="25" y="1017"/>
                    <a:pt x="9" y="1025"/>
                    <a:pt x="1" y="1033"/>
                  </a:cubicBezTo>
                  <a:cubicBezTo>
                    <a:pt x="1" y="1050"/>
                    <a:pt x="9" y="1066"/>
                    <a:pt x="25" y="1066"/>
                  </a:cubicBezTo>
                  <a:cubicBezTo>
                    <a:pt x="124" y="1099"/>
                    <a:pt x="223" y="1116"/>
                    <a:pt x="330" y="1116"/>
                  </a:cubicBezTo>
                  <a:cubicBezTo>
                    <a:pt x="339" y="1116"/>
                    <a:pt x="348" y="1116"/>
                    <a:pt x="358" y="1116"/>
                  </a:cubicBezTo>
                  <a:cubicBezTo>
                    <a:pt x="569" y="1116"/>
                    <a:pt x="764" y="1026"/>
                    <a:pt x="906" y="869"/>
                  </a:cubicBezTo>
                  <a:cubicBezTo>
                    <a:pt x="1120" y="614"/>
                    <a:pt x="1087" y="227"/>
                    <a:pt x="824" y="5"/>
                  </a:cubicBezTo>
                  <a:cubicBezTo>
                    <a:pt x="819" y="1"/>
                    <a:pt x="814" y="0"/>
                    <a:pt x="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 rot="5400000">
              <a:off x="1265779" y="3294427"/>
              <a:ext cx="47113" cy="138558"/>
            </a:xfrm>
            <a:custGeom>
              <a:rect b="b" l="l" r="r" t="t"/>
              <a:pathLst>
                <a:path extrusionOk="0" h="997" w="339">
                  <a:moveTo>
                    <a:pt x="314" y="1"/>
                  </a:moveTo>
                  <a:cubicBezTo>
                    <a:pt x="297" y="1"/>
                    <a:pt x="281" y="9"/>
                    <a:pt x="281" y="26"/>
                  </a:cubicBezTo>
                  <a:cubicBezTo>
                    <a:pt x="256" y="289"/>
                    <a:pt x="207" y="544"/>
                    <a:pt x="124" y="799"/>
                  </a:cubicBezTo>
                  <a:cubicBezTo>
                    <a:pt x="108" y="865"/>
                    <a:pt x="83" y="931"/>
                    <a:pt x="26" y="947"/>
                  </a:cubicBezTo>
                  <a:cubicBezTo>
                    <a:pt x="9" y="956"/>
                    <a:pt x="1" y="972"/>
                    <a:pt x="9" y="980"/>
                  </a:cubicBezTo>
                  <a:cubicBezTo>
                    <a:pt x="9" y="989"/>
                    <a:pt x="26" y="997"/>
                    <a:pt x="34" y="997"/>
                  </a:cubicBezTo>
                  <a:lnTo>
                    <a:pt x="42" y="997"/>
                  </a:lnTo>
                  <a:cubicBezTo>
                    <a:pt x="108" y="964"/>
                    <a:pt x="166" y="890"/>
                    <a:pt x="174" y="816"/>
                  </a:cubicBezTo>
                  <a:cubicBezTo>
                    <a:pt x="256" y="561"/>
                    <a:pt x="314" y="297"/>
                    <a:pt x="338" y="26"/>
                  </a:cubicBezTo>
                  <a:cubicBezTo>
                    <a:pt x="338" y="17"/>
                    <a:pt x="330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 rot="5400000">
              <a:off x="1285860" y="3389417"/>
              <a:ext cx="85332" cy="59064"/>
            </a:xfrm>
            <a:custGeom>
              <a:rect b="b" l="l" r="r" t="t"/>
              <a:pathLst>
                <a:path extrusionOk="0" h="425" w="614">
                  <a:moveTo>
                    <a:pt x="39" y="1"/>
                  </a:moveTo>
                  <a:cubicBezTo>
                    <a:pt x="19" y="1"/>
                    <a:pt x="1" y="26"/>
                    <a:pt x="21" y="46"/>
                  </a:cubicBezTo>
                  <a:cubicBezTo>
                    <a:pt x="185" y="194"/>
                    <a:pt x="375" y="326"/>
                    <a:pt x="572" y="425"/>
                  </a:cubicBezTo>
                  <a:lnTo>
                    <a:pt x="589" y="425"/>
                  </a:lnTo>
                  <a:cubicBezTo>
                    <a:pt x="597" y="425"/>
                    <a:pt x="605" y="417"/>
                    <a:pt x="605" y="408"/>
                  </a:cubicBezTo>
                  <a:cubicBezTo>
                    <a:pt x="613" y="400"/>
                    <a:pt x="613" y="384"/>
                    <a:pt x="597" y="376"/>
                  </a:cubicBezTo>
                  <a:cubicBezTo>
                    <a:pt x="399" y="277"/>
                    <a:pt x="218" y="153"/>
                    <a:pt x="54" y="5"/>
                  </a:cubicBezTo>
                  <a:cubicBezTo>
                    <a:pt x="49" y="2"/>
                    <a:pt x="44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 rot="5400000">
              <a:off x="1318241" y="3405539"/>
              <a:ext cx="135086" cy="75463"/>
            </a:xfrm>
            <a:custGeom>
              <a:rect b="b" l="l" r="r" t="t"/>
              <a:pathLst>
                <a:path extrusionOk="0" h="543" w="972">
                  <a:moveTo>
                    <a:pt x="947" y="1"/>
                  </a:moveTo>
                  <a:cubicBezTo>
                    <a:pt x="940" y="1"/>
                    <a:pt x="934" y="3"/>
                    <a:pt x="930" y="7"/>
                  </a:cubicBezTo>
                  <a:cubicBezTo>
                    <a:pt x="691" y="270"/>
                    <a:pt x="370" y="435"/>
                    <a:pt x="25" y="484"/>
                  </a:cubicBezTo>
                  <a:cubicBezTo>
                    <a:pt x="8" y="493"/>
                    <a:pt x="0" y="501"/>
                    <a:pt x="0" y="517"/>
                  </a:cubicBezTo>
                  <a:cubicBezTo>
                    <a:pt x="0" y="526"/>
                    <a:pt x="17" y="542"/>
                    <a:pt x="25" y="542"/>
                  </a:cubicBezTo>
                  <a:cubicBezTo>
                    <a:pt x="387" y="493"/>
                    <a:pt x="716" y="312"/>
                    <a:pt x="963" y="48"/>
                  </a:cubicBezTo>
                  <a:cubicBezTo>
                    <a:pt x="971" y="32"/>
                    <a:pt x="971" y="15"/>
                    <a:pt x="963" y="7"/>
                  </a:cubicBezTo>
                  <a:cubicBezTo>
                    <a:pt x="959" y="3"/>
                    <a:pt x="953" y="1"/>
                    <a:pt x="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 rot="5400000">
              <a:off x="1316644" y="3288173"/>
              <a:ext cx="49337" cy="171634"/>
            </a:xfrm>
            <a:custGeom>
              <a:rect b="b" l="l" r="r" t="t"/>
              <a:pathLst>
                <a:path extrusionOk="0" h="1235" w="355">
                  <a:moveTo>
                    <a:pt x="239" y="0"/>
                  </a:moveTo>
                  <a:lnTo>
                    <a:pt x="223" y="17"/>
                  </a:lnTo>
                  <a:cubicBezTo>
                    <a:pt x="322" y="173"/>
                    <a:pt x="330" y="362"/>
                    <a:pt x="239" y="527"/>
                  </a:cubicBezTo>
                  <a:lnTo>
                    <a:pt x="239" y="535"/>
                  </a:lnTo>
                  <a:cubicBezTo>
                    <a:pt x="297" y="650"/>
                    <a:pt x="297" y="790"/>
                    <a:pt x="239" y="905"/>
                  </a:cubicBezTo>
                  <a:cubicBezTo>
                    <a:pt x="174" y="1021"/>
                    <a:pt x="91" y="1128"/>
                    <a:pt x="1" y="1218"/>
                  </a:cubicBezTo>
                  <a:lnTo>
                    <a:pt x="17" y="1235"/>
                  </a:lnTo>
                  <a:cubicBezTo>
                    <a:pt x="116" y="1144"/>
                    <a:pt x="198" y="1037"/>
                    <a:pt x="264" y="922"/>
                  </a:cubicBezTo>
                  <a:cubicBezTo>
                    <a:pt x="330" y="798"/>
                    <a:pt x="330" y="650"/>
                    <a:pt x="264" y="527"/>
                  </a:cubicBezTo>
                  <a:cubicBezTo>
                    <a:pt x="355" y="362"/>
                    <a:pt x="346" y="157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 rot="5400000">
              <a:off x="1292601" y="3377396"/>
              <a:ext cx="58510" cy="71016"/>
            </a:xfrm>
            <a:custGeom>
              <a:rect b="b" l="l" r="r" t="t"/>
              <a:pathLst>
                <a:path extrusionOk="0" h="511" w="421">
                  <a:moveTo>
                    <a:pt x="9" y="0"/>
                  </a:moveTo>
                  <a:lnTo>
                    <a:pt x="1" y="25"/>
                  </a:lnTo>
                  <a:cubicBezTo>
                    <a:pt x="206" y="107"/>
                    <a:pt x="355" y="288"/>
                    <a:pt x="396" y="510"/>
                  </a:cubicBezTo>
                  <a:lnTo>
                    <a:pt x="420" y="510"/>
                  </a:lnTo>
                  <a:cubicBezTo>
                    <a:pt x="379" y="280"/>
                    <a:pt x="231" y="83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 rot="5400000">
              <a:off x="1289752" y="3341332"/>
              <a:ext cx="27657" cy="112292"/>
            </a:xfrm>
            <a:custGeom>
              <a:rect b="b" l="l" r="r" t="t"/>
              <a:pathLst>
                <a:path extrusionOk="0" h="808" w="199">
                  <a:moveTo>
                    <a:pt x="25" y="1"/>
                  </a:moveTo>
                  <a:lnTo>
                    <a:pt x="1" y="17"/>
                  </a:lnTo>
                  <a:cubicBezTo>
                    <a:pt x="149" y="248"/>
                    <a:pt x="174" y="544"/>
                    <a:pt x="58" y="799"/>
                  </a:cubicBezTo>
                  <a:lnTo>
                    <a:pt x="83" y="807"/>
                  </a:lnTo>
                  <a:cubicBezTo>
                    <a:pt x="198" y="544"/>
                    <a:pt x="174" y="248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 rot="5400000">
              <a:off x="1340130" y="3392822"/>
              <a:ext cx="80190" cy="59620"/>
            </a:xfrm>
            <a:custGeom>
              <a:rect b="b" l="l" r="r" t="t"/>
              <a:pathLst>
                <a:path extrusionOk="0" h="429" w="577">
                  <a:moveTo>
                    <a:pt x="560" y="1"/>
                  </a:moveTo>
                  <a:cubicBezTo>
                    <a:pt x="461" y="173"/>
                    <a:pt x="313" y="305"/>
                    <a:pt x="132" y="387"/>
                  </a:cubicBezTo>
                  <a:cubicBezTo>
                    <a:pt x="116" y="396"/>
                    <a:pt x="91" y="404"/>
                    <a:pt x="75" y="404"/>
                  </a:cubicBezTo>
                  <a:cubicBezTo>
                    <a:pt x="50" y="404"/>
                    <a:pt x="33" y="387"/>
                    <a:pt x="25" y="371"/>
                  </a:cubicBezTo>
                  <a:lnTo>
                    <a:pt x="0" y="387"/>
                  </a:lnTo>
                  <a:cubicBezTo>
                    <a:pt x="17" y="412"/>
                    <a:pt x="42" y="429"/>
                    <a:pt x="75" y="429"/>
                  </a:cubicBezTo>
                  <a:cubicBezTo>
                    <a:pt x="99" y="429"/>
                    <a:pt x="124" y="420"/>
                    <a:pt x="140" y="404"/>
                  </a:cubicBezTo>
                  <a:cubicBezTo>
                    <a:pt x="330" y="330"/>
                    <a:pt x="478" y="190"/>
                    <a:pt x="577" y="1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 rot="5400000">
              <a:off x="1296144" y="3404844"/>
              <a:ext cx="80190" cy="44750"/>
            </a:xfrm>
            <a:custGeom>
              <a:rect b="b" l="l" r="r" t="t"/>
              <a:pathLst>
                <a:path extrusionOk="0" h="322" w="577">
                  <a:moveTo>
                    <a:pt x="0" y="1"/>
                  </a:moveTo>
                  <a:lnTo>
                    <a:pt x="0" y="26"/>
                  </a:lnTo>
                  <a:cubicBezTo>
                    <a:pt x="214" y="50"/>
                    <a:pt x="412" y="157"/>
                    <a:pt x="560" y="322"/>
                  </a:cubicBezTo>
                  <a:lnTo>
                    <a:pt x="576" y="305"/>
                  </a:lnTo>
                  <a:cubicBezTo>
                    <a:pt x="420" y="133"/>
                    <a:pt x="223" y="2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 rot="5400000">
              <a:off x="1289752" y="3318539"/>
              <a:ext cx="81441" cy="53783"/>
            </a:xfrm>
            <a:custGeom>
              <a:rect b="b" l="l" r="r" t="t"/>
              <a:pathLst>
                <a:path extrusionOk="0" h="387" w="586">
                  <a:moveTo>
                    <a:pt x="560" y="0"/>
                  </a:moveTo>
                  <a:cubicBezTo>
                    <a:pt x="421" y="189"/>
                    <a:pt x="223" y="313"/>
                    <a:pt x="1" y="362"/>
                  </a:cubicBezTo>
                  <a:lnTo>
                    <a:pt x="1" y="387"/>
                  </a:lnTo>
                  <a:cubicBezTo>
                    <a:pt x="231" y="338"/>
                    <a:pt x="437" y="206"/>
                    <a:pt x="585" y="17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 rot="5400000">
              <a:off x="1297812" y="3298665"/>
              <a:ext cx="17511" cy="15426"/>
            </a:xfrm>
            <a:custGeom>
              <a:rect b="b" l="l" r="r" t="t"/>
              <a:pathLst>
                <a:path extrusionOk="0" h="111" w="126">
                  <a:moveTo>
                    <a:pt x="62" y="0"/>
                  </a:moveTo>
                  <a:cubicBezTo>
                    <a:pt x="10" y="0"/>
                    <a:pt x="0" y="110"/>
                    <a:pt x="55" y="110"/>
                  </a:cubicBezTo>
                  <a:cubicBezTo>
                    <a:pt x="56" y="110"/>
                    <a:pt x="58" y="110"/>
                    <a:pt x="60" y="110"/>
                  </a:cubicBezTo>
                  <a:cubicBezTo>
                    <a:pt x="93" y="110"/>
                    <a:pt x="118" y="93"/>
                    <a:pt x="118" y="61"/>
                  </a:cubicBezTo>
                  <a:cubicBezTo>
                    <a:pt x="126" y="36"/>
                    <a:pt x="101" y="11"/>
                    <a:pt x="77" y="3"/>
                  </a:cubicBezTo>
                  <a:cubicBezTo>
                    <a:pt x="71" y="1"/>
                    <a:pt x="66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 rot="5400000">
              <a:off x="1248893" y="3341470"/>
              <a:ext cx="15843" cy="11535"/>
            </a:xfrm>
            <a:custGeom>
              <a:rect b="b" l="l" r="r" t="t"/>
              <a:pathLst>
                <a:path extrusionOk="0" h="83" w="114">
                  <a:moveTo>
                    <a:pt x="52" y="0"/>
                  </a:moveTo>
                  <a:cubicBezTo>
                    <a:pt x="1" y="0"/>
                    <a:pt x="57" y="83"/>
                    <a:pt x="88" y="83"/>
                  </a:cubicBezTo>
                  <a:cubicBezTo>
                    <a:pt x="97" y="83"/>
                    <a:pt x="104" y="76"/>
                    <a:pt x="106" y="59"/>
                  </a:cubicBezTo>
                  <a:cubicBezTo>
                    <a:pt x="114" y="26"/>
                    <a:pt x="89" y="1"/>
                    <a:pt x="65" y="1"/>
                  </a:cubicBezTo>
                  <a:cubicBezTo>
                    <a:pt x="60" y="0"/>
                    <a:pt x="56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 rot="5400000">
              <a:off x="1239790" y="3386846"/>
              <a:ext cx="15010" cy="9172"/>
            </a:xfrm>
            <a:custGeom>
              <a:rect b="b" l="l" r="r" t="t"/>
              <a:pathLst>
                <a:path extrusionOk="0" h="66" w="108">
                  <a:moveTo>
                    <a:pt x="91" y="1"/>
                  </a:moveTo>
                  <a:cubicBezTo>
                    <a:pt x="61" y="1"/>
                    <a:pt x="1" y="58"/>
                    <a:pt x="56" y="64"/>
                  </a:cubicBezTo>
                  <a:cubicBezTo>
                    <a:pt x="60" y="65"/>
                    <a:pt x="63" y="66"/>
                    <a:pt x="66" y="66"/>
                  </a:cubicBezTo>
                  <a:cubicBezTo>
                    <a:pt x="87" y="66"/>
                    <a:pt x="106" y="44"/>
                    <a:pt x="106" y="23"/>
                  </a:cubicBezTo>
                  <a:cubicBezTo>
                    <a:pt x="108" y="7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 rot="5400000">
              <a:off x="1279884" y="3433612"/>
              <a:ext cx="17928" cy="16399"/>
            </a:xfrm>
            <a:custGeom>
              <a:rect b="b" l="l" r="r" t="t"/>
              <a:pathLst>
                <a:path extrusionOk="0" h="118" w="129">
                  <a:moveTo>
                    <a:pt x="66" y="1"/>
                  </a:moveTo>
                  <a:cubicBezTo>
                    <a:pt x="39" y="1"/>
                    <a:pt x="13" y="18"/>
                    <a:pt x="9" y="52"/>
                  </a:cubicBezTo>
                  <a:cubicBezTo>
                    <a:pt x="1" y="85"/>
                    <a:pt x="25" y="118"/>
                    <a:pt x="58" y="118"/>
                  </a:cubicBezTo>
                  <a:cubicBezTo>
                    <a:pt x="91" y="118"/>
                    <a:pt x="124" y="101"/>
                    <a:pt x="124" y="68"/>
                  </a:cubicBezTo>
                  <a:cubicBezTo>
                    <a:pt x="128" y="24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 rot="5400000">
              <a:off x="1306637" y="3460504"/>
              <a:ext cx="12925" cy="8200"/>
            </a:xfrm>
            <a:custGeom>
              <a:rect b="b" l="l" r="r" t="t"/>
              <a:pathLst>
                <a:path extrusionOk="0" h="59" w="93">
                  <a:moveTo>
                    <a:pt x="77" y="0"/>
                  </a:moveTo>
                  <a:cubicBezTo>
                    <a:pt x="50" y="0"/>
                    <a:pt x="1" y="51"/>
                    <a:pt x="49" y="57"/>
                  </a:cubicBezTo>
                  <a:cubicBezTo>
                    <a:pt x="52" y="58"/>
                    <a:pt x="55" y="59"/>
                    <a:pt x="58" y="59"/>
                  </a:cubicBezTo>
                  <a:cubicBezTo>
                    <a:pt x="73" y="59"/>
                    <a:pt x="90" y="44"/>
                    <a:pt x="90" y="24"/>
                  </a:cubicBezTo>
                  <a:cubicBezTo>
                    <a:pt x="92" y="7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 rot="5400000">
              <a:off x="1401419" y="3456196"/>
              <a:ext cx="15010" cy="14175"/>
            </a:xfrm>
            <a:custGeom>
              <a:rect b="b" l="l" r="r" t="t"/>
              <a:pathLst>
                <a:path extrusionOk="0" h="102" w="108">
                  <a:moveTo>
                    <a:pt x="45" y="0"/>
                  </a:moveTo>
                  <a:cubicBezTo>
                    <a:pt x="25" y="0"/>
                    <a:pt x="7" y="16"/>
                    <a:pt x="0" y="44"/>
                  </a:cubicBezTo>
                  <a:cubicBezTo>
                    <a:pt x="0" y="68"/>
                    <a:pt x="17" y="93"/>
                    <a:pt x="50" y="101"/>
                  </a:cubicBezTo>
                  <a:cubicBezTo>
                    <a:pt x="74" y="101"/>
                    <a:pt x="99" y="85"/>
                    <a:pt x="107" y="52"/>
                  </a:cubicBezTo>
                  <a:cubicBezTo>
                    <a:pt x="107" y="27"/>
                    <a:pt x="91" y="2"/>
                    <a:pt x="58" y="2"/>
                  </a:cubicBezTo>
                  <a:cubicBezTo>
                    <a:pt x="54" y="1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 rot="5400000">
              <a:off x="1415108" y="3375102"/>
              <a:ext cx="14037" cy="8616"/>
            </a:xfrm>
            <a:custGeom>
              <a:rect b="b" l="l" r="r" t="t"/>
              <a:pathLst>
                <a:path extrusionOk="0" h="62" w="101">
                  <a:moveTo>
                    <a:pt x="82" y="1"/>
                  </a:moveTo>
                  <a:cubicBezTo>
                    <a:pt x="54" y="1"/>
                    <a:pt x="1" y="55"/>
                    <a:pt x="49" y="61"/>
                  </a:cubicBezTo>
                  <a:cubicBezTo>
                    <a:pt x="73" y="61"/>
                    <a:pt x="90" y="45"/>
                    <a:pt x="98" y="28"/>
                  </a:cubicBezTo>
                  <a:cubicBezTo>
                    <a:pt x="100" y="8"/>
                    <a:pt x="93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 rot="277032">
              <a:off x="1031845" y="2907840"/>
              <a:ext cx="203743" cy="23486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 rot="277032">
              <a:off x="1106345" y="2931009"/>
              <a:ext cx="46975" cy="184560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 rot="277032">
              <a:off x="1109714" y="3006736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 rot="277032">
              <a:off x="1116018" y="2936818"/>
              <a:ext cx="51700" cy="15801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 rot="277032">
              <a:off x="1116782" y="3012956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 rot="277032">
              <a:off x="1107568" y="2946164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 rot="277032">
              <a:off x="1166714" y="2934595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 rot="277032">
              <a:off x="1165679" y="3023684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 rot="277032">
              <a:off x="1147426" y="3089280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 rot="277032">
              <a:off x="1103546" y="2940312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 rot="-828080">
              <a:off x="1083622" y="2399314"/>
              <a:ext cx="185156" cy="180715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 rot="-828080">
              <a:off x="1123236" y="2453412"/>
              <a:ext cx="96668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 rot="-5176085">
              <a:off x="166459" y="3066975"/>
              <a:ext cx="185158" cy="180716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 rot="-5176085">
              <a:off x="221803" y="3116334"/>
              <a:ext cx="96669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 rot="5400000">
              <a:off x="599660" y="4038777"/>
              <a:ext cx="121327" cy="144395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 rot="5400000">
              <a:off x="590765" y="4111740"/>
              <a:ext cx="62957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 rot="5400000">
              <a:off x="640797" y="4031967"/>
              <a:ext cx="44751" cy="122576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 rot="-10105201">
              <a:off x="1783910" y="3526141"/>
              <a:ext cx="121326" cy="144394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 rot="-10105201">
              <a:off x="1795552" y="3530926"/>
              <a:ext cx="62956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 rot="-10105201">
              <a:off x="1838985" y="3543398"/>
              <a:ext cx="44750" cy="122575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 rot="-9056544">
              <a:off x="1523702" y="3894456"/>
              <a:ext cx="234595" cy="238621"/>
            </a:xfrm>
            <a:custGeom>
              <a:rect b="b" l="l" r="r" t="t"/>
              <a:pathLst>
                <a:path extrusionOk="0" h="1717" w="1688">
                  <a:moveTo>
                    <a:pt x="955" y="0"/>
                  </a:moveTo>
                  <a:cubicBezTo>
                    <a:pt x="838" y="0"/>
                    <a:pt x="718" y="40"/>
                    <a:pt x="617" y="99"/>
                  </a:cubicBezTo>
                  <a:cubicBezTo>
                    <a:pt x="428" y="215"/>
                    <a:pt x="272" y="379"/>
                    <a:pt x="156" y="568"/>
                  </a:cubicBezTo>
                  <a:cubicBezTo>
                    <a:pt x="148" y="593"/>
                    <a:pt x="132" y="618"/>
                    <a:pt x="124" y="651"/>
                  </a:cubicBezTo>
                  <a:cubicBezTo>
                    <a:pt x="25" y="815"/>
                    <a:pt x="0" y="1021"/>
                    <a:pt x="124" y="1177"/>
                  </a:cubicBezTo>
                  <a:cubicBezTo>
                    <a:pt x="148" y="1219"/>
                    <a:pt x="189" y="1243"/>
                    <a:pt x="230" y="1260"/>
                  </a:cubicBezTo>
                  <a:cubicBezTo>
                    <a:pt x="247" y="1268"/>
                    <a:pt x="255" y="1268"/>
                    <a:pt x="272" y="1276"/>
                  </a:cubicBezTo>
                  <a:cubicBezTo>
                    <a:pt x="263" y="1284"/>
                    <a:pt x="263" y="1293"/>
                    <a:pt x="255" y="1301"/>
                  </a:cubicBezTo>
                  <a:cubicBezTo>
                    <a:pt x="222" y="1375"/>
                    <a:pt x="239" y="1465"/>
                    <a:pt x="288" y="1531"/>
                  </a:cubicBezTo>
                  <a:cubicBezTo>
                    <a:pt x="382" y="1650"/>
                    <a:pt x="528" y="1716"/>
                    <a:pt x="675" y="1716"/>
                  </a:cubicBezTo>
                  <a:cubicBezTo>
                    <a:pt x="722" y="1716"/>
                    <a:pt x="769" y="1710"/>
                    <a:pt x="815" y="1696"/>
                  </a:cubicBezTo>
                  <a:cubicBezTo>
                    <a:pt x="988" y="1646"/>
                    <a:pt x="1111" y="1498"/>
                    <a:pt x="1128" y="1317"/>
                  </a:cubicBezTo>
                  <a:cubicBezTo>
                    <a:pt x="1366" y="1268"/>
                    <a:pt x="1588" y="1136"/>
                    <a:pt x="1646" y="881"/>
                  </a:cubicBezTo>
                  <a:cubicBezTo>
                    <a:pt x="1687" y="684"/>
                    <a:pt x="1572" y="478"/>
                    <a:pt x="1383" y="412"/>
                  </a:cubicBezTo>
                  <a:cubicBezTo>
                    <a:pt x="1383" y="280"/>
                    <a:pt x="1325" y="157"/>
                    <a:pt x="1218" y="83"/>
                  </a:cubicBezTo>
                  <a:cubicBezTo>
                    <a:pt x="1138" y="25"/>
                    <a:pt x="1047" y="0"/>
                    <a:pt x="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 rot="-9056544">
              <a:off x="1583937" y="3958695"/>
              <a:ext cx="127026" cy="162463"/>
            </a:xfrm>
            <a:custGeom>
              <a:rect b="b" l="l" r="r" t="t"/>
              <a:pathLst>
                <a:path extrusionOk="0" h="1169" w="914">
                  <a:moveTo>
                    <a:pt x="889" y="0"/>
                  </a:moveTo>
                  <a:cubicBezTo>
                    <a:pt x="873" y="0"/>
                    <a:pt x="864" y="17"/>
                    <a:pt x="864" y="25"/>
                  </a:cubicBezTo>
                  <a:cubicBezTo>
                    <a:pt x="848" y="255"/>
                    <a:pt x="700" y="453"/>
                    <a:pt x="486" y="519"/>
                  </a:cubicBezTo>
                  <a:lnTo>
                    <a:pt x="445" y="527"/>
                  </a:lnTo>
                  <a:lnTo>
                    <a:pt x="469" y="560"/>
                  </a:lnTo>
                  <a:cubicBezTo>
                    <a:pt x="527" y="617"/>
                    <a:pt x="502" y="708"/>
                    <a:pt x="461" y="782"/>
                  </a:cubicBezTo>
                  <a:cubicBezTo>
                    <a:pt x="371" y="947"/>
                    <a:pt x="206" y="1070"/>
                    <a:pt x="17" y="1119"/>
                  </a:cubicBezTo>
                  <a:cubicBezTo>
                    <a:pt x="8" y="1119"/>
                    <a:pt x="0" y="1136"/>
                    <a:pt x="0" y="1144"/>
                  </a:cubicBezTo>
                  <a:cubicBezTo>
                    <a:pt x="0" y="1161"/>
                    <a:pt x="17" y="1169"/>
                    <a:pt x="25" y="1169"/>
                  </a:cubicBezTo>
                  <a:lnTo>
                    <a:pt x="33" y="1169"/>
                  </a:lnTo>
                  <a:cubicBezTo>
                    <a:pt x="231" y="1119"/>
                    <a:pt x="403" y="988"/>
                    <a:pt x="502" y="807"/>
                  </a:cubicBezTo>
                  <a:cubicBezTo>
                    <a:pt x="552" y="733"/>
                    <a:pt x="568" y="634"/>
                    <a:pt x="535" y="552"/>
                  </a:cubicBezTo>
                  <a:cubicBezTo>
                    <a:pt x="749" y="469"/>
                    <a:pt x="905" y="264"/>
                    <a:pt x="914" y="25"/>
                  </a:cubicBezTo>
                  <a:cubicBezTo>
                    <a:pt x="914" y="8"/>
                    <a:pt x="905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 rot="-9056544">
              <a:off x="1625610" y="4054733"/>
              <a:ext cx="72269" cy="36829"/>
            </a:xfrm>
            <a:custGeom>
              <a:rect b="b" l="l" r="r" t="t"/>
              <a:pathLst>
                <a:path extrusionOk="0" h="265" w="520">
                  <a:moveTo>
                    <a:pt x="26" y="0"/>
                  </a:moveTo>
                  <a:cubicBezTo>
                    <a:pt x="17" y="0"/>
                    <a:pt x="7" y="8"/>
                    <a:pt x="1" y="20"/>
                  </a:cubicBezTo>
                  <a:cubicBezTo>
                    <a:pt x="1" y="28"/>
                    <a:pt x="9" y="45"/>
                    <a:pt x="17" y="45"/>
                  </a:cubicBezTo>
                  <a:cubicBezTo>
                    <a:pt x="182" y="102"/>
                    <a:pt x="330" y="176"/>
                    <a:pt x="478" y="259"/>
                  </a:cubicBezTo>
                  <a:cubicBezTo>
                    <a:pt x="482" y="263"/>
                    <a:pt x="484" y="265"/>
                    <a:pt x="486" y="265"/>
                  </a:cubicBezTo>
                  <a:cubicBezTo>
                    <a:pt x="489" y="265"/>
                    <a:pt x="491" y="263"/>
                    <a:pt x="495" y="259"/>
                  </a:cubicBezTo>
                  <a:cubicBezTo>
                    <a:pt x="503" y="259"/>
                    <a:pt x="511" y="259"/>
                    <a:pt x="519" y="250"/>
                  </a:cubicBezTo>
                  <a:cubicBezTo>
                    <a:pt x="519" y="242"/>
                    <a:pt x="519" y="226"/>
                    <a:pt x="503" y="217"/>
                  </a:cubicBezTo>
                  <a:cubicBezTo>
                    <a:pt x="355" y="127"/>
                    <a:pt x="198" y="53"/>
                    <a:pt x="34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 rot="-9056544">
              <a:off x="1571606" y="3942997"/>
              <a:ext cx="106596" cy="100757"/>
            </a:xfrm>
            <a:custGeom>
              <a:rect b="b" l="l" r="r" t="t"/>
              <a:pathLst>
                <a:path extrusionOk="0" h="725" w="767">
                  <a:moveTo>
                    <a:pt x="750" y="0"/>
                  </a:moveTo>
                  <a:cubicBezTo>
                    <a:pt x="733" y="0"/>
                    <a:pt x="717" y="0"/>
                    <a:pt x="708" y="17"/>
                  </a:cubicBezTo>
                  <a:cubicBezTo>
                    <a:pt x="659" y="99"/>
                    <a:pt x="560" y="149"/>
                    <a:pt x="462" y="149"/>
                  </a:cubicBezTo>
                  <a:cubicBezTo>
                    <a:pt x="346" y="149"/>
                    <a:pt x="239" y="124"/>
                    <a:pt x="141" y="83"/>
                  </a:cubicBezTo>
                  <a:lnTo>
                    <a:pt x="1" y="42"/>
                  </a:lnTo>
                  <a:lnTo>
                    <a:pt x="116" y="132"/>
                  </a:lnTo>
                  <a:cubicBezTo>
                    <a:pt x="297" y="272"/>
                    <a:pt x="412" y="478"/>
                    <a:pt x="445" y="708"/>
                  </a:cubicBezTo>
                  <a:cubicBezTo>
                    <a:pt x="445" y="716"/>
                    <a:pt x="453" y="725"/>
                    <a:pt x="470" y="725"/>
                  </a:cubicBezTo>
                  <a:cubicBezTo>
                    <a:pt x="486" y="725"/>
                    <a:pt x="495" y="708"/>
                    <a:pt x="495" y="700"/>
                  </a:cubicBezTo>
                  <a:cubicBezTo>
                    <a:pt x="470" y="494"/>
                    <a:pt x="379" y="313"/>
                    <a:pt x="239" y="165"/>
                  </a:cubicBezTo>
                  <a:lnTo>
                    <a:pt x="239" y="165"/>
                  </a:lnTo>
                  <a:cubicBezTo>
                    <a:pt x="305" y="190"/>
                    <a:pt x="388" y="198"/>
                    <a:pt x="462" y="198"/>
                  </a:cubicBezTo>
                  <a:cubicBezTo>
                    <a:pt x="577" y="198"/>
                    <a:pt x="692" y="140"/>
                    <a:pt x="758" y="42"/>
                  </a:cubicBezTo>
                  <a:cubicBezTo>
                    <a:pt x="766" y="25"/>
                    <a:pt x="758" y="9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 rot="-9056544">
              <a:off x="1564666" y="3937800"/>
              <a:ext cx="117992" cy="111042"/>
            </a:xfrm>
            <a:custGeom>
              <a:rect b="b" l="l" r="r" t="t"/>
              <a:pathLst>
                <a:path extrusionOk="0" h="799" w="849">
                  <a:moveTo>
                    <a:pt x="832" y="0"/>
                  </a:moveTo>
                  <a:cubicBezTo>
                    <a:pt x="688" y="99"/>
                    <a:pt x="517" y="150"/>
                    <a:pt x="345" y="150"/>
                  </a:cubicBezTo>
                  <a:cubicBezTo>
                    <a:pt x="302" y="150"/>
                    <a:pt x="258" y="147"/>
                    <a:pt x="215" y="140"/>
                  </a:cubicBezTo>
                  <a:lnTo>
                    <a:pt x="198" y="140"/>
                  </a:lnTo>
                  <a:lnTo>
                    <a:pt x="207" y="165"/>
                  </a:lnTo>
                  <a:cubicBezTo>
                    <a:pt x="256" y="387"/>
                    <a:pt x="182" y="634"/>
                    <a:pt x="1" y="782"/>
                  </a:cubicBezTo>
                  <a:lnTo>
                    <a:pt x="17" y="799"/>
                  </a:lnTo>
                  <a:cubicBezTo>
                    <a:pt x="198" y="650"/>
                    <a:pt x="281" y="403"/>
                    <a:pt x="231" y="173"/>
                  </a:cubicBezTo>
                  <a:lnTo>
                    <a:pt x="231" y="173"/>
                  </a:lnTo>
                  <a:cubicBezTo>
                    <a:pt x="264" y="177"/>
                    <a:pt x="297" y="179"/>
                    <a:pt x="330" y="179"/>
                  </a:cubicBezTo>
                  <a:cubicBezTo>
                    <a:pt x="512" y="179"/>
                    <a:pt x="695" y="122"/>
                    <a:pt x="848" y="25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 rot="-9056544">
              <a:off x="1616833" y="3979127"/>
              <a:ext cx="35578" cy="55034"/>
            </a:xfrm>
            <a:custGeom>
              <a:rect b="b" l="l" r="r" t="t"/>
              <a:pathLst>
                <a:path extrusionOk="0" h="396" w="256">
                  <a:moveTo>
                    <a:pt x="17" y="1"/>
                  </a:moveTo>
                  <a:lnTo>
                    <a:pt x="1" y="17"/>
                  </a:lnTo>
                  <a:cubicBezTo>
                    <a:pt x="116" y="116"/>
                    <a:pt x="198" y="247"/>
                    <a:pt x="231" y="396"/>
                  </a:cubicBezTo>
                  <a:lnTo>
                    <a:pt x="256" y="396"/>
                  </a:lnTo>
                  <a:cubicBezTo>
                    <a:pt x="223" y="239"/>
                    <a:pt x="141" y="99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 rot="-9056544">
              <a:off x="1585693" y="4024229"/>
              <a:ext cx="39053" cy="53784"/>
            </a:xfrm>
            <a:custGeom>
              <a:rect b="b" l="l" r="r" t="t"/>
              <a:pathLst>
                <a:path extrusionOk="0" h="387" w="281">
                  <a:moveTo>
                    <a:pt x="255" y="0"/>
                  </a:moveTo>
                  <a:cubicBezTo>
                    <a:pt x="231" y="148"/>
                    <a:pt x="140" y="280"/>
                    <a:pt x="0" y="362"/>
                  </a:cubicBezTo>
                  <a:lnTo>
                    <a:pt x="17" y="387"/>
                  </a:lnTo>
                  <a:cubicBezTo>
                    <a:pt x="157" y="296"/>
                    <a:pt x="255" y="156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 rot="-9056544">
              <a:off x="1541375" y="4002549"/>
              <a:ext cx="15427" cy="13620"/>
            </a:xfrm>
            <a:custGeom>
              <a:rect b="b" l="l" r="r" t="t"/>
              <a:pathLst>
                <a:path extrusionOk="0" h="98" w="111">
                  <a:moveTo>
                    <a:pt x="53" y="1"/>
                  </a:moveTo>
                  <a:cubicBezTo>
                    <a:pt x="34" y="1"/>
                    <a:pt x="16" y="16"/>
                    <a:pt x="9" y="36"/>
                  </a:cubicBezTo>
                  <a:cubicBezTo>
                    <a:pt x="1" y="61"/>
                    <a:pt x="9" y="85"/>
                    <a:pt x="42" y="94"/>
                  </a:cubicBezTo>
                  <a:cubicBezTo>
                    <a:pt x="46" y="96"/>
                    <a:pt x="50" y="97"/>
                    <a:pt x="54" y="97"/>
                  </a:cubicBezTo>
                  <a:cubicBezTo>
                    <a:pt x="89" y="97"/>
                    <a:pt x="111" y="10"/>
                    <a:pt x="66" y="3"/>
                  </a:cubicBezTo>
                  <a:cubicBezTo>
                    <a:pt x="62" y="2"/>
                    <a:pt x="58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 rot="-9056544">
              <a:off x="1622922" y="3971546"/>
              <a:ext cx="17789" cy="13342"/>
            </a:xfrm>
            <a:custGeom>
              <a:rect b="b" l="l" r="r" t="t"/>
              <a:pathLst>
                <a:path extrusionOk="0" h="96" w="128">
                  <a:moveTo>
                    <a:pt x="54" y="0"/>
                  </a:moveTo>
                  <a:cubicBezTo>
                    <a:pt x="34" y="0"/>
                    <a:pt x="16" y="15"/>
                    <a:pt x="9" y="35"/>
                  </a:cubicBezTo>
                  <a:cubicBezTo>
                    <a:pt x="1" y="60"/>
                    <a:pt x="17" y="85"/>
                    <a:pt x="42" y="93"/>
                  </a:cubicBezTo>
                  <a:cubicBezTo>
                    <a:pt x="47" y="94"/>
                    <a:pt x="51" y="95"/>
                    <a:pt x="56" y="95"/>
                  </a:cubicBezTo>
                  <a:cubicBezTo>
                    <a:pt x="104" y="95"/>
                    <a:pt x="127" y="18"/>
                    <a:pt x="67" y="3"/>
                  </a:cubicBezTo>
                  <a:cubicBezTo>
                    <a:pt x="62" y="1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 rot="-9056544">
              <a:off x="1691062" y="3967179"/>
              <a:ext cx="17372" cy="13620"/>
            </a:xfrm>
            <a:custGeom>
              <a:rect b="b" l="l" r="r" t="t"/>
              <a:pathLst>
                <a:path extrusionOk="0" h="98" w="125">
                  <a:moveTo>
                    <a:pt x="53" y="1"/>
                  </a:moveTo>
                  <a:cubicBezTo>
                    <a:pt x="33" y="1"/>
                    <a:pt x="15" y="16"/>
                    <a:pt x="9" y="36"/>
                  </a:cubicBezTo>
                  <a:cubicBezTo>
                    <a:pt x="0" y="61"/>
                    <a:pt x="17" y="85"/>
                    <a:pt x="42" y="93"/>
                  </a:cubicBezTo>
                  <a:cubicBezTo>
                    <a:pt x="48" y="96"/>
                    <a:pt x="55" y="98"/>
                    <a:pt x="61" y="98"/>
                  </a:cubicBezTo>
                  <a:cubicBezTo>
                    <a:pt x="106" y="98"/>
                    <a:pt x="124" y="25"/>
                    <a:pt x="66" y="3"/>
                  </a:cubicBezTo>
                  <a:cubicBezTo>
                    <a:pt x="62" y="1"/>
                    <a:pt x="58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 rot="-9056544">
              <a:off x="1566538" y="4062931"/>
              <a:ext cx="15566" cy="8339"/>
            </a:xfrm>
            <a:custGeom>
              <a:rect b="b" l="l" r="r" t="t"/>
              <a:pathLst>
                <a:path extrusionOk="0" h="60" w="112">
                  <a:moveTo>
                    <a:pt x="46" y="1"/>
                  </a:moveTo>
                  <a:cubicBezTo>
                    <a:pt x="26" y="1"/>
                    <a:pt x="8" y="10"/>
                    <a:pt x="8" y="29"/>
                  </a:cubicBezTo>
                  <a:cubicBezTo>
                    <a:pt x="0" y="51"/>
                    <a:pt x="9" y="59"/>
                    <a:pt x="22" y="59"/>
                  </a:cubicBezTo>
                  <a:cubicBezTo>
                    <a:pt x="53" y="59"/>
                    <a:pt x="111" y="15"/>
                    <a:pt x="65" y="4"/>
                  </a:cubicBezTo>
                  <a:cubicBezTo>
                    <a:pt x="59" y="2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 rot="8100000">
              <a:off x="1102329" y="4308240"/>
              <a:ext cx="147734" cy="129941"/>
            </a:xfrm>
            <a:custGeom>
              <a:rect b="b" l="l" r="r" t="t"/>
              <a:pathLst>
                <a:path extrusionOk="0" h="935" w="1063">
                  <a:moveTo>
                    <a:pt x="614" y="1"/>
                  </a:moveTo>
                  <a:cubicBezTo>
                    <a:pt x="496" y="1"/>
                    <a:pt x="377" y="38"/>
                    <a:pt x="281" y="102"/>
                  </a:cubicBezTo>
                  <a:cubicBezTo>
                    <a:pt x="124" y="201"/>
                    <a:pt x="26" y="382"/>
                    <a:pt x="34" y="579"/>
                  </a:cubicBezTo>
                  <a:cubicBezTo>
                    <a:pt x="1" y="678"/>
                    <a:pt x="42" y="785"/>
                    <a:pt x="133" y="834"/>
                  </a:cubicBezTo>
                  <a:cubicBezTo>
                    <a:pt x="190" y="867"/>
                    <a:pt x="256" y="892"/>
                    <a:pt x="322" y="908"/>
                  </a:cubicBezTo>
                  <a:cubicBezTo>
                    <a:pt x="396" y="925"/>
                    <a:pt x="462" y="933"/>
                    <a:pt x="528" y="933"/>
                  </a:cubicBezTo>
                  <a:cubicBezTo>
                    <a:pt x="541" y="934"/>
                    <a:pt x="554" y="934"/>
                    <a:pt x="566" y="934"/>
                  </a:cubicBezTo>
                  <a:cubicBezTo>
                    <a:pt x="683" y="934"/>
                    <a:pt x="792" y="900"/>
                    <a:pt x="881" y="826"/>
                  </a:cubicBezTo>
                  <a:cubicBezTo>
                    <a:pt x="980" y="744"/>
                    <a:pt x="1038" y="620"/>
                    <a:pt x="1046" y="489"/>
                  </a:cubicBezTo>
                  <a:cubicBezTo>
                    <a:pt x="1062" y="365"/>
                    <a:pt x="1030" y="234"/>
                    <a:pt x="947" y="135"/>
                  </a:cubicBezTo>
                  <a:cubicBezTo>
                    <a:pt x="859" y="42"/>
                    <a:pt x="737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 rot="8100000">
              <a:off x="1176913" y="4382771"/>
              <a:ext cx="139" cy="13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 rot="8100000">
              <a:off x="1103740" y="4324104"/>
              <a:ext cx="140785" cy="94086"/>
            </a:xfrm>
            <a:custGeom>
              <a:rect b="b" l="l" r="r" t="t"/>
              <a:pathLst>
                <a:path extrusionOk="0" h="677" w="1013">
                  <a:moveTo>
                    <a:pt x="746" y="0"/>
                  </a:moveTo>
                  <a:cubicBezTo>
                    <a:pt x="726" y="0"/>
                    <a:pt x="705" y="3"/>
                    <a:pt x="684" y="9"/>
                  </a:cubicBezTo>
                  <a:cubicBezTo>
                    <a:pt x="626" y="42"/>
                    <a:pt x="593" y="108"/>
                    <a:pt x="593" y="182"/>
                  </a:cubicBezTo>
                  <a:cubicBezTo>
                    <a:pt x="577" y="248"/>
                    <a:pt x="577" y="314"/>
                    <a:pt x="593" y="388"/>
                  </a:cubicBezTo>
                  <a:cubicBezTo>
                    <a:pt x="614" y="451"/>
                    <a:pt x="671" y="490"/>
                    <a:pt x="738" y="490"/>
                  </a:cubicBezTo>
                  <a:cubicBezTo>
                    <a:pt x="750" y="490"/>
                    <a:pt x="762" y="489"/>
                    <a:pt x="774" y="487"/>
                  </a:cubicBezTo>
                  <a:cubicBezTo>
                    <a:pt x="824" y="470"/>
                    <a:pt x="856" y="429"/>
                    <a:pt x="865" y="380"/>
                  </a:cubicBezTo>
                  <a:cubicBezTo>
                    <a:pt x="873" y="330"/>
                    <a:pt x="873" y="289"/>
                    <a:pt x="865" y="240"/>
                  </a:cubicBezTo>
                  <a:cubicBezTo>
                    <a:pt x="865" y="230"/>
                    <a:pt x="855" y="225"/>
                    <a:pt x="843" y="225"/>
                  </a:cubicBezTo>
                  <a:cubicBezTo>
                    <a:pt x="828" y="225"/>
                    <a:pt x="810" y="234"/>
                    <a:pt x="815" y="248"/>
                  </a:cubicBezTo>
                  <a:cubicBezTo>
                    <a:pt x="824" y="289"/>
                    <a:pt x="824" y="322"/>
                    <a:pt x="815" y="363"/>
                  </a:cubicBezTo>
                  <a:cubicBezTo>
                    <a:pt x="807" y="396"/>
                    <a:pt x="791" y="429"/>
                    <a:pt x="758" y="437"/>
                  </a:cubicBezTo>
                  <a:cubicBezTo>
                    <a:pt x="750" y="440"/>
                    <a:pt x="743" y="441"/>
                    <a:pt x="735" y="441"/>
                  </a:cubicBezTo>
                  <a:cubicBezTo>
                    <a:pt x="694" y="441"/>
                    <a:pt x="656" y="405"/>
                    <a:pt x="642" y="363"/>
                  </a:cubicBezTo>
                  <a:cubicBezTo>
                    <a:pt x="626" y="306"/>
                    <a:pt x="626" y="248"/>
                    <a:pt x="642" y="190"/>
                  </a:cubicBezTo>
                  <a:cubicBezTo>
                    <a:pt x="651" y="125"/>
                    <a:pt x="667" y="75"/>
                    <a:pt x="708" y="51"/>
                  </a:cubicBezTo>
                  <a:cubicBezTo>
                    <a:pt x="717" y="45"/>
                    <a:pt x="727" y="43"/>
                    <a:pt x="737" y="43"/>
                  </a:cubicBezTo>
                  <a:cubicBezTo>
                    <a:pt x="776" y="43"/>
                    <a:pt x="824" y="76"/>
                    <a:pt x="856" y="108"/>
                  </a:cubicBezTo>
                  <a:cubicBezTo>
                    <a:pt x="947" y="232"/>
                    <a:pt x="955" y="396"/>
                    <a:pt x="873" y="520"/>
                  </a:cubicBezTo>
                  <a:cubicBezTo>
                    <a:pt x="832" y="569"/>
                    <a:pt x="782" y="610"/>
                    <a:pt x="725" y="627"/>
                  </a:cubicBezTo>
                  <a:cubicBezTo>
                    <a:pt x="716" y="627"/>
                    <a:pt x="708" y="628"/>
                    <a:pt x="700" y="628"/>
                  </a:cubicBezTo>
                  <a:cubicBezTo>
                    <a:pt x="626" y="628"/>
                    <a:pt x="556" y="595"/>
                    <a:pt x="519" y="536"/>
                  </a:cubicBezTo>
                  <a:cubicBezTo>
                    <a:pt x="470" y="470"/>
                    <a:pt x="445" y="388"/>
                    <a:pt x="445" y="314"/>
                  </a:cubicBezTo>
                  <a:cubicBezTo>
                    <a:pt x="445" y="223"/>
                    <a:pt x="453" y="141"/>
                    <a:pt x="478" y="59"/>
                  </a:cubicBezTo>
                  <a:lnTo>
                    <a:pt x="478" y="26"/>
                  </a:lnTo>
                  <a:lnTo>
                    <a:pt x="445" y="34"/>
                  </a:lnTo>
                  <a:cubicBezTo>
                    <a:pt x="280" y="67"/>
                    <a:pt x="132" y="141"/>
                    <a:pt x="17" y="248"/>
                  </a:cubicBezTo>
                  <a:cubicBezTo>
                    <a:pt x="1" y="265"/>
                    <a:pt x="1" y="281"/>
                    <a:pt x="17" y="289"/>
                  </a:cubicBezTo>
                  <a:cubicBezTo>
                    <a:pt x="21" y="293"/>
                    <a:pt x="27" y="295"/>
                    <a:pt x="33" y="295"/>
                  </a:cubicBezTo>
                  <a:cubicBezTo>
                    <a:pt x="40" y="295"/>
                    <a:pt x="46" y="293"/>
                    <a:pt x="50" y="289"/>
                  </a:cubicBezTo>
                  <a:cubicBezTo>
                    <a:pt x="157" y="190"/>
                    <a:pt x="280" y="125"/>
                    <a:pt x="420" y="84"/>
                  </a:cubicBezTo>
                  <a:lnTo>
                    <a:pt x="420" y="84"/>
                  </a:lnTo>
                  <a:cubicBezTo>
                    <a:pt x="404" y="158"/>
                    <a:pt x="396" y="232"/>
                    <a:pt x="396" y="306"/>
                  </a:cubicBezTo>
                  <a:cubicBezTo>
                    <a:pt x="396" y="396"/>
                    <a:pt x="420" y="487"/>
                    <a:pt x="478" y="561"/>
                  </a:cubicBezTo>
                  <a:cubicBezTo>
                    <a:pt x="527" y="627"/>
                    <a:pt x="610" y="668"/>
                    <a:pt x="692" y="668"/>
                  </a:cubicBezTo>
                  <a:cubicBezTo>
                    <a:pt x="700" y="676"/>
                    <a:pt x="717" y="676"/>
                    <a:pt x="733" y="676"/>
                  </a:cubicBezTo>
                  <a:cubicBezTo>
                    <a:pt x="807" y="660"/>
                    <a:pt x="873" y="618"/>
                    <a:pt x="914" y="553"/>
                  </a:cubicBezTo>
                  <a:cubicBezTo>
                    <a:pt x="1013" y="404"/>
                    <a:pt x="1005" y="215"/>
                    <a:pt x="889" y="75"/>
                  </a:cubicBezTo>
                  <a:cubicBezTo>
                    <a:pt x="859" y="26"/>
                    <a:pt x="805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 rot="6765160">
              <a:off x="486006" y="2215363"/>
              <a:ext cx="139672" cy="189283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 rot="8397461">
              <a:off x="857963" y="1754068"/>
              <a:ext cx="100898" cy="1367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 rot="-10799882">
              <a:off x="473721" y="1466974"/>
              <a:ext cx="72976" cy="98922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 rot="5400000">
              <a:off x="2032084" y="4424519"/>
              <a:ext cx="386635" cy="373287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 rot="5400000">
              <a:off x="2211225" y="4539869"/>
              <a:ext cx="180393" cy="172885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 rot="5400000">
              <a:off x="2152438" y="4528332"/>
              <a:ext cx="136337" cy="3182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 rot="5400000">
              <a:off x="2079406" y="4597892"/>
              <a:ext cx="169414" cy="136196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 rot="5400000">
              <a:off x="2164389" y="4659388"/>
              <a:ext cx="160241" cy="45445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 rot="5400000">
              <a:off x="2122836" y="4513324"/>
              <a:ext cx="168302" cy="148842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 rot="5400000">
              <a:off x="2262438" y="4573987"/>
              <a:ext cx="33216" cy="98394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 rot="5400000">
              <a:off x="2188641" y="4559534"/>
              <a:ext cx="138561" cy="161489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 rot="5400000">
              <a:off x="2143404" y="4548763"/>
              <a:ext cx="172888" cy="112292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 rot="5400000">
              <a:off x="2160638" y="4537367"/>
              <a:ext cx="29880" cy="111041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 rot="5400000">
              <a:off x="2225192" y="4531043"/>
              <a:ext cx="80190" cy="7560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 rot="5400000">
              <a:off x="2324768" y="4562104"/>
              <a:ext cx="24182" cy="21402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 rot="5400000">
              <a:off x="2165780" y="4511794"/>
              <a:ext cx="18484" cy="15704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 rot="5400000">
              <a:off x="2270915" y="4497410"/>
              <a:ext cx="13064" cy="14036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 rot="5400000">
              <a:off x="2292665" y="4519577"/>
              <a:ext cx="17789" cy="15565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 rot="5400000">
              <a:off x="2124018" y="4662793"/>
              <a:ext cx="17928" cy="152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 rot="5400000">
              <a:off x="2187182" y="4628118"/>
              <a:ext cx="20708" cy="16260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 rot="5400000">
              <a:off x="2114359" y="4570859"/>
              <a:ext cx="13342" cy="13620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 rot="5400000">
              <a:off x="2172659" y="4699344"/>
              <a:ext cx="20569" cy="15704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 rot="5400000">
              <a:off x="2275085" y="4681694"/>
              <a:ext cx="19179" cy="15982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 rot="5400000">
              <a:off x="2313233" y="4631036"/>
              <a:ext cx="19179" cy="945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 rot="5400000">
              <a:off x="1873582" y="4462946"/>
              <a:ext cx="303249" cy="347854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 rot="5400000">
              <a:off x="1880323" y="4564745"/>
              <a:ext cx="129388" cy="132721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 rot="5400000">
              <a:off x="2003039" y="4537089"/>
              <a:ext cx="104233" cy="108123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 rot="5400000">
              <a:off x="2040841" y="4598795"/>
              <a:ext cx="58510" cy="138002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 rot="5400000">
              <a:off x="1945433" y="4689477"/>
              <a:ext cx="121466" cy="14870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 rot="5400000">
              <a:off x="2005679" y="4640905"/>
              <a:ext cx="112155" cy="11437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 rot="5400000">
              <a:off x="2051889" y="4591081"/>
              <a:ext cx="32243" cy="108817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 rot="5400000">
              <a:off x="1934176" y="4635693"/>
              <a:ext cx="67682" cy="93947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 rot="5400000">
              <a:off x="1962249" y="4680721"/>
              <a:ext cx="89363" cy="30019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 rot="5400000">
              <a:off x="2111440" y="4626172"/>
              <a:ext cx="18067" cy="152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 rot="5400000">
              <a:off x="2108383" y="4666615"/>
              <a:ext cx="15149" cy="13481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 rot="5400000">
              <a:off x="2047650" y="4747916"/>
              <a:ext cx="15565" cy="13620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 rot="5400000">
              <a:off x="1984138" y="4733046"/>
              <a:ext cx="19040" cy="15426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 rot="5400000">
              <a:off x="1909021" y="4702401"/>
              <a:ext cx="21403" cy="17650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 rot="-10105201">
              <a:off x="1716685" y="4815191"/>
              <a:ext cx="121326" cy="144394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 rot="-10105201">
              <a:off x="1728327" y="4819976"/>
              <a:ext cx="62956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 rot="-10105201">
              <a:off x="1771760" y="4832448"/>
              <a:ext cx="44750" cy="122575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 rot="-10570156">
              <a:off x="850104" y="3820389"/>
              <a:ext cx="147734" cy="129942"/>
            </a:xfrm>
            <a:custGeom>
              <a:rect b="b" l="l" r="r" t="t"/>
              <a:pathLst>
                <a:path extrusionOk="0" h="935" w="1063">
                  <a:moveTo>
                    <a:pt x="614" y="1"/>
                  </a:moveTo>
                  <a:cubicBezTo>
                    <a:pt x="496" y="1"/>
                    <a:pt x="377" y="38"/>
                    <a:pt x="281" y="102"/>
                  </a:cubicBezTo>
                  <a:cubicBezTo>
                    <a:pt x="124" y="201"/>
                    <a:pt x="26" y="382"/>
                    <a:pt x="34" y="579"/>
                  </a:cubicBezTo>
                  <a:cubicBezTo>
                    <a:pt x="1" y="678"/>
                    <a:pt x="42" y="785"/>
                    <a:pt x="133" y="834"/>
                  </a:cubicBezTo>
                  <a:cubicBezTo>
                    <a:pt x="190" y="867"/>
                    <a:pt x="256" y="892"/>
                    <a:pt x="322" y="908"/>
                  </a:cubicBezTo>
                  <a:cubicBezTo>
                    <a:pt x="396" y="925"/>
                    <a:pt x="462" y="933"/>
                    <a:pt x="528" y="933"/>
                  </a:cubicBezTo>
                  <a:cubicBezTo>
                    <a:pt x="541" y="934"/>
                    <a:pt x="554" y="934"/>
                    <a:pt x="566" y="934"/>
                  </a:cubicBezTo>
                  <a:cubicBezTo>
                    <a:pt x="683" y="934"/>
                    <a:pt x="792" y="900"/>
                    <a:pt x="881" y="826"/>
                  </a:cubicBezTo>
                  <a:cubicBezTo>
                    <a:pt x="980" y="744"/>
                    <a:pt x="1038" y="620"/>
                    <a:pt x="1046" y="489"/>
                  </a:cubicBezTo>
                  <a:cubicBezTo>
                    <a:pt x="1062" y="365"/>
                    <a:pt x="1030" y="234"/>
                    <a:pt x="947" y="135"/>
                  </a:cubicBezTo>
                  <a:cubicBezTo>
                    <a:pt x="859" y="42"/>
                    <a:pt x="737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 rot="-10570156">
              <a:off x="917170" y="3892222"/>
              <a:ext cx="139" cy="13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 rot="-10570156">
              <a:off x="853774" y="3835405"/>
              <a:ext cx="140785" cy="94086"/>
            </a:xfrm>
            <a:custGeom>
              <a:rect b="b" l="l" r="r" t="t"/>
              <a:pathLst>
                <a:path extrusionOk="0" h="677" w="1013">
                  <a:moveTo>
                    <a:pt x="746" y="0"/>
                  </a:moveTo>
                  <a:cubicBezTo>
                    <a:pt x="726" y="0"/>
                    <a:pt x="705" y="3"/>
                    <a:pt x="684" y="9"/>
                  </a:cubicBezTo>
                  <a:cubicBezTo>
                    <a:pt x="626" y="42"/>
                    <a:pt x="593" y="108"/>
                    <a:pt x="593" y="182"/>
                  </a:cubicBezTo>
                  <a:cubicBezTo>
                    <a:pt x="577" y="248"/>
                    <a:pt x="577" y="314"/>
                    <a:pt x="593" y="388"/>
                  </a:cubicBezTo>
                  <a:cubicBezTo>
                    <a:pt x="614" y="451"/>
                    <a:pt x="671" y="490"/>
                    <a:pt x="738" y="490"/>
                  </a:cubicBezTo>
                  <a:cubicBezTo>
                    <a:pt x="750" y="490"/>
                    <a:pt x="762" y="489"/>
                    <a:pt x="774" y="487"/>
                  </a:cubicBezTo>
                  <a:cubicBezTo>
                    <a:pt x="824" y="470"/>
                    <a:pt x="856" y="429"/>
                    <a:pt x="865" y="380"/>
                  </a:cubicBezTo>
                  <a:cubicBezTo>
                    <a:pt x="873" y="330"/>
                    <a:pt x="873" y="289"/>
                    <a:pt x="865" y="240"/>
                  </a:cubicBezTo>
                  <a:cubicBezTo>
                    <a:pt x="865" y="230"/>
                    <a:pt x="855" y="225"/>
                    <a:pt x="843" y="225"/>
                  </a:cubicBezTo>
                  <a:cubicBezTo>
                    <a:pt x="828" y="225"/>
                    <a:pt x="810" y="234"/>
                    <a:pt x="815" y="248"/>
                  </a:cubicBezTo>
                  <a:cubicBezTo>
                    <a:pt x="824" y="289"/>
                    <a:pt x="824" y="322"/>
                    <a:pt x="815" y="363"/>
                  </a:cubicBezTo>
                  <a:cubicBezTo>
                    <a:pt x="807" y="396"/>
                    <a:pt x="791" y="429"/>
                    <a:pt x="758" y="437"/>
                  </a:cubicBezTo>
                  <a:cubicBezTo>
                    <a:pt x="750" y="440"/>
                    <a:pt x="743" y="441"/>
                    <a:pt x="735" y="441"/>
                  </a:cubicBezTo>
                  <a:cubicBezTo>
                    <a:pt x="694" y="441"/>
                    <a:pt x="656" y="405"/>
                    <a:pt x="642" y="363"/>
                  </a:cubicBezTo>
                  <a:cubicBezTo>
                    <a:pt x="626" y="306"/>
                    <a:pt x="626" y="248"/>
                    <a:pt x="642" y="190"/>
                  </a:cubicBezTo>
                  <a:cubicBezTo>
                    <a:pt x="651" y="125"/>
                    <a:pt x="667" y="75"/>
                    <a:pt x="708" y="51"/>
                  </a:cubicBezTo>
                  <a:cubicBezTo>
                    <a:pt x="717" y="45"/>
                    <a:pt x="727" y="43"/>
                    <a:pt x="737" y="43"/>
                  </a:cubicBezTo>
                  <a:cubicBezTo>
                    <a:pt x="776" y="43"/>
                    <a:pt x="824" y="76"/>
                    <a:pt x="856" y="108"/>
                  </a:cubicBezTo>
                  <a:cubicBezTo>
                    <a:pt x="947" y="232"/>
                    <a:pt x="955" y="396"/>
                    <a:pt x="873" y="520"/>
                  </a:cubicBezTo>
                  <a:cubicBezTo>
                    <a:pt x="832" y="569"/>
                    <a:pt x="782" y="610"/>
                    <a:pt x="725" y="627"/>
                  </a:cubicBezTo>
                  <a:cubicBezTo>
                    <a:pt x="716" y="627"/>
                    <a:pt x="708" y="628"/>
                    <a:pt x="700" y="628"/>
                  </a:cubicBezTo>
                  <a:cubicBezTo>
                    <a:pt x="626" y="628"/>
                    <a:pt x="556" y="595"/>
                    <a:pt x="519" y="536"/>
                  </a:cubicBezTo>
                  <a:cubicBezTo>
                    <a:pt x="470" y="470"/>
                    <a:pt x="445" y="388"/>
                    <a:pt x="445" y="314"/>
                  </a:cubicBezTo>
                  <a:cubicBezTo>
                    <a:pt x="445" y="223"/>
                    <a:pt x="453" y="141"/>
                    <a:pt x="478" y="59"/>
                  </a:cubicBezTo>
                  <a:lnTo>
                    <a:pt x="478" y="26"/>
                  </a:lnTo>
                  <a:lnTo>
                    <a:pt x="445" y="34"/>
                  </a:lnTo>
                  <a:cubicBezTo>
                    <a:pt x="280" y="67"/>
                    <a:pt x="132" y="141"/>
                    <a:pt x="17" y="248"/>
                  </a:cubicBezTo>
                  <a:cubicBezTo>
                    <a:pt x="1" y="265"/>
                    <a:pt x="1" y="281"/>
                    <a:pt x="17" y="289"/>
                  </a:cubicBezTo>
                  <a:cubicBezTo>
                    <a:pt x="21" y="293"/>
                    <a:pt x="27" y="295"/>
                    <a:pt x="33" y="295"/>
                  </a:cubicBezTo>
                  <a:cubicBezTo>
                    <a:pt x="40" y="295"/>
                    <a:pt x="46" y="293"/>
                    <a:pt x="50" y="289"/>
                  </a:cubicBezTo>
                  <a:cubicBezTo>
                    <a:pt x="157" y="190"/>
                    <a:pt x="280" y="125"/>
                    <a:pt x="420" y="84"/>
                  </a:cubicBezTo>
                  <a:lnTo>
                    <a:pt x="420" y="84"/>
                  </a:lnTo>
                  <a:cubicBezTo>
                    <a:pt x="404" y="158"/>
                    <a:pt x="396" y="232"/>
                    <a:pt x="396" y="306"/>
                  </a:cubicBezTo>
                  <a:cubicBezTo>
                    <a:pt x="396" y="396"/>
                    <a:pt x="420" y="487"/>
                    <a:pt x="478" y="561"/>
                  </a:cubicBezTo>
                  <a:cubicBezTo>
                    <a:pt x="527" y="627"/>
                    <a:pt x="610" y="668"/>
                    <a:pt x="692" y="668"/>
                  </a:cubicBezTo>
                  <a:cubicBezTo>
                    <a:pt x="700" y="676"/>
                    <a:pt x="717" y="676"/>
                    <a:pt x="733" y="676"/>
                  </a:cubicBezTo>
                  <a:cubicBezTo>
                    <a:pt x="807" y="660"/>
                    <a:pt x="873" y="618"/>
                    <a:pt x="914" y="553"/>
                  </a:cubicBezTo>
                  <a:cubicBezTo>
                    <a:pt x="1013" y="404"/>
                    <a:pt x="1005" y="215"/>
                    <a:pt x="889" y="75"/>
                  </a:cubicBezTo>
                  <a:cubicBezTo>
                    <a:pt x="859" y="26"/>
                    <a:pt x="805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ourgette"/>
              <a:buNone/>
              <a:defRPr>
                <a:latin typeface="Courgette"/>
                <a:ea typeface="Courgette"/>
                <a:cs typeface="Courgette"/>
                <a:sym typeface="Courgette"/>
              </a:defRPr>
            </a:lvl9pPr>
          </a:lstStyle>
          <a:p/>
        </p:txBody>
      </p:sp>
      <p:grpSp>
        <p:nvGrpSpPr>
          <p:cNvPr id="1981" name="Google Shape;1981;p21"/>
          <p:cNvGrpSpPr/>
          <p:nvPr/>
        </p:nvGrpSpPr>
        <p:grpSpPr>
          <a:xfrm>
            <a:off x="126091" y="2777114"/>
            <a:ext cx="662453" cy="2263664"/>
            <a:chOff x="126091" y="2777114"/>
            <a:chExt cx="662453" cy="2263664"/>
          </a:xfrm>
        </p:grpSpPr>
        <p:sp>
          <p:nvSpPr>
            <p:cNvPr id="1982" name="Google Shape;1982;p21"/>
            <p:cNvSpPr/>
            <p:nvPr/>
          </p:nvSpPr>
          <p:spPr>
            <a:xfrm>
              <a:off x="498803" y="3967927"/>
              <a:ext cx="181631" cy="144431"/>
            </a:xfrm>
            <a:custGeom>
              <a:rect b="b" l="l" r="r" t="t"/>
              <a:pathLst>
                <a:path extrusionOk="0" h="1153" w="1450">
                  <a:moveTo>
                    <a:pt x="590" y="0"/>
                  </a:moveTo>
                  <a:cubicBezTo>
                    <a:pt x="532" y="0"/>
                    <a:pt x="474" y="13"/>
                    <a:pt x="421" y="40"/>
                  </a:cubicBezTo>
                  <a:cubicBezTo>
                    <a:pt x="149" y="180"/>
                    <a:pt x="1" y="468"/>
                    <a:pt x="42" y="765"/>
                  </a:cubicBezTo>
                  <a:cubicBezTo>
                    <a:pt x="59" y="937"/>
                    <a:pt x="174" y="1077"/>
                    <a:pt x="338" y="1127"/>
                  </a:cubicBezTo>
                  <a:cubicBezTo>
                    <a:pt x="418" y="1144"/>
                    <a:pt x="499" y="1153"/>
                    <a:pt x="581" y="1153"/>
                  </a:cubicBezTo>
                  <a:cubicBezTo>
                    <a:pt x="652" y="1153"/>
                    <a:pt x="722" y="1146"/>
                    <a:pt x="791" y="1135"/>
                  </a:cubicBezTo>
                  <a:cubicBezTo>
                    <a:pt x="832" y="1127"/>
                    <a:pt x="873" y="1118"/>
                    <a:pt x="914" y="1110"/>
                  </a:cubicBezTo>
                  <a:cubicBezTo>
                    <a:pt x="972" y="1110"/>
                    <a:pt x="1021" y="1102"/>
                    <a:pt x="1071" y="1094"/>
                  </a:cubicBezTo>
                  <a:cubicBezTo>
                    <a:pt x="1219" y="1069"/>
                    <a:pt x="1342" y="970"/>
                    <a:pt x="1400" y="839"/>
                  </a:cubicBezTo>
                  <a:cubicBezTo>
                    <a:pt x="1449" y="699"/>
                    <a:pt x="1400" y="551"/>
                    <a:pt x="1285" y="468"/>
                  </a:cubicBezTo>
                  <a:cubicBezTo>
                    <a:pt x="1202" y="402"/>
                    <a:pt x="1095" y="370"/>
                    <a:pt x="988" y="370"/>
                  </a:cubicBezTo>
                  <a:cubicBezTo>
                    <a:pt x="972" y="254"/>
                    <a:pt x="914" y="156"/>
                    <a:pt x="832" y="82"/>
                  </a:cubicBezTo>
                  <a:cubicBezTo>
                    <a:pt x="759" y="28"/>
                    <a:pt x="674" y="0"/>
                    <a:pt x="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1"/>
            <p:cNvSpPr/>
            <p:nvPr/>
          </p:nvSpPr>
          <p:spPr>
            <a:xfrm>
              <a:off x="537008" y="4010642"/>
              <a:ext cx="88811" cy="77915"/>
            </a:xfrm>
            <a:custGeom>
              <a:rect b="b" l="l" r="r" t="t"/>
              <a:pathLst>
                <a:path extrusionOk="0" h="622" w="709">
                  <a:moveTo>
                    <a:pt x="683" y="0"/>
                  </a:moveTo>
                  <a:cubicBezTo>
                    <a:pt x="675" y="0"/>
                    <a:pt x="665" y="6"/>
                    <a:pt x="659" y="12"/>
                  </a:cubicBezTo>
                  <a:cubicBezTo>
                    <a:pt x="511" y="267"/>
                    <a:pt x="288" y="465"/>
                    <a:pt x="17" y="572"/>
                  </a:cubicBezTo>
                  <a:cubicBezTo>
                    <a:pt x="0" y="580"/>
                    <a:pt x="0" y="596"/>
                    <a:pt x="0" y="605"/>
                  </a:cubicBezTo>
                  <a:cubicBezTo>
                    <a:pt x="9" y="613"/>
                    <a:pt x="17" y="621"/>
                    <a:pt x="25" y="621"/>
                  </a:cubicBezTo>
                  <a:lnTo>
                    <a:pt x="33" y="621"/>
                  </a:lnTo>
                  <a:cubicBezTo>
                    <a:pt x="313" y="506"/>
                    <a:pt x="552" y="300"/>
                    <a:pt x="700" y="37"/>
                  </a:cubicBezTo>
                  <a:cubicBezTo>
                    <a:pt x="708" y="29"/>
                    <a:pt x="708" y="12"/>
                    <a:pt x="692" y="4"/>
                  </a:cubicBezTo>
                  <a:cubicBezTo>
                    <a:pt x="689" y="1"/>
                    <a:pt x="686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1"/>
            <p:cNvSpPr/>
            <p:nvPr/>
          </p:nvSpPr>
          <p:spPr>
            <a:xfrm>
              <a:off x="220911" y="3846166"/>
              <a:ext cx="124761" cy="121758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1"/>
            <p:cNvSpPr/>
            <p:nvPr/>
          </p:nvSpPr>
          <p:spPr>
            <a:xfrm>
              <a:off x="245588" y="3881615"/>
              <a:ext cx="65137" cy="66516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1"/>
            <p:cNvSpPr/>
            <p:nvPr/>
          </p:nvSpPr>
          <p:spPr>
            <a:xfrm>
              <a:off x="126091" y="4923155"/>
              <a:ext cx="125889" cy="117624"/>
            </a:xfrm>
            <a:custGeom>
              <a:rect b="b" l="l" r="r" t="t"/>
              <a:pathLst>
                <a:path extrusionOk="0" h="939" w="1005">
                  <a:moveTo>
                    <a:pt x="690" y="1"/>
                  </a:moveTo>
                  <a:cubicBezTo>
                    <a:pt x="637" y="1"/>
                    <a:pt x="583" y="15"/>
                    <a:pt x="536" y="43"/>
                  </a:cubicBezTo>
                  <a:cubicBezTo>
                    <a:pt x="470" y="76"/>
                    <a:pt x="421" y="142"/>
                    <a:pt x="396" y="216"/>
                  </a:cubicBezTo>
                  <a:cubicBezTo>
                    <a:pt x="372" y="212"/>
                    <a:pt x="349" y="210"/>
                    <a:pt x="326" y="210"/>
                  </a:cubicBezTo>
                  <a:cubicBezTo>
                    <a:pt x="259" y="210"/>
                    <a:pt x="194" y="226"/>
                    <a:pt x="133" y="257"/>
                  </a:cubicBezTo>
                  <a:cubicBezTo>
                    <a:pt x="42" y="306"/>
                    <a:pt x="1" y="413"/>
                    <a:pt x="34" y="520"/>
                  </a:cubicBezTo>
                  <a:cubicBezTo>
                    <a:pt x="75" y="718"/>
                    <a:pt x="314" y="899"/>
                    <a:pt x="544" y="932"/>
                  </a:cubicBezTo>
                  <a:cubicBezTo>
                    <a:pt x="569" y="936"/>
                    <a:pt x="594" y="939"/>
                    <a:pt x="619" y="939"/>
                  </a:cubicBezTo>
                  <a:cubicBezTo>
                    <a:pt x="724" y="939"/>
                    <a:pt x="823" y="897"/>
                    <a:pt x="890" y="817"/>
                  </a:cubicBezTo>
                  <a:cubicBezTo>
                    <a:pt x="947" y="726"/>
                    <a:pt x="980" y="627"/>
                    <a:pt x="980" y="520"/>
                  </a:cubicBezTo>
                  <a:cubicBezTo>
                    <a:pt x="980" y="496"/>
                    <a:pt x="980" y="463"/>
                    <a:pt x="988" y="430"/>
                  </a:cubicBezTo>
                  <a:cubicBezTo>
                    <a:pt x="997" y="397"/>
                    <a:pt x="997" y="356"/>
                    <a:pt x="997" y="323"/>
                  </a:cubicBezTo>
                  <a:cubicBezTo>
                    <a:pt x="1005" y="208"/>
                    <a:pt x="947" y="109"/>
                    <a:pt x="848" y="51"/>
                  </a:cubicBezTo>
                  <a:cubicBezTo>
                    <a:pt x="802" y="17"/>
                    <a:pt x="746" y="1"/>
                    <a:pt x="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1"/>
            <p:cNvSpPr/>
            <p:nvPr/>
          </p:nvSpPr>
          <p:spPr>
            <a:xfrm>
              <a:off x="172063" y="4947456"/>
              <a:ext cx="50105" cy="77038"/>
            </a:xfrm>
            <a:custGeom>
              <a:rect b="b" l="l" r="r" t="t"/>
              <a:pathLst>
                <a:path extrusionOk="0" h="615" w="400">
                  <a:moveTo>
                    <a:pt x="36" y="1"/>
                  </a:moveTo>
                  <a:cubicBezTo>
                    <a:pt x="13" y="1"/>
                    <a:pt x="1" y="26"/>
                    <a:pt x="21" y="47"/>
                  </a:cubicBezTo>
                  <a:cubicBezTo>
                    <a:pt x="185" y="186"/>
                    <a:pt x="300" y="376"/>
                    <a:pt x="350" y="590"/>
                  </a:cubicBezTo>
                  <a:cubicBezTo>
                    <a:pt x="350" y="606"/>
                    <a:pt x="366" y="614"/>
                    <a:pt x="374" y="614"/>
                  </a:cubicBezTo>
                  <a:lnTo>
                    <a:pt x="383" y="614"/>
                  </a:lnTo>
                  <a:cubicBezTo>
                    <a:pt x="391" y="606"/>
                    <a:pt x="399" y="598"/>
                    <a:pt x="399" y="581"/>
                  </a:cubicBezTo>
                  <a:cubicBezTo>
                    <a:pt x="350" y="351"/>
                    <a:pt x="226" y="154"/>
                    <a:pt x="54" y="5"/>
                  </a:cubicBezTo>
                  <a:cubicBezTo>
                    <a:pt x="47" y="2"/>
                    <a:pt x="42" y="1"/>
                    <a:pt x="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1"/>
            <p:cNvSpPr/>
            <p:nvPr/>
          </p:nvSpPr>
          <p:spPr>
            <a:xfrm>
              <a:off x="468305" y="4364129"/>
              <a:ext cx="125889" cy="17061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1"/>
            <p:cNvSpPr/>
            <p:nvPr/>
          </p:nvSpPr>
          <p:spPr>
            <a:xfrm>
              <a:off x="251983" y="4580719"/>
              <a:ext cx="106223" cy="106225"/>
            </a:xfrm>
            <a:custGeom>
              <a:rect b="b" l="l" r="r" t="t"/>
              <a:pathLst>
                <a:path extrusionOk="0" h="848" w="848">
                  <a:moveTo>
                    <a:pt x="169" y="1"/>
                  </a:moveTo>
                  <a:cubicBezTo>
                    <a:pt x="142" y="1"/>
                    <a:pt x="115" y="7"/>
                    <a:pt x="91" y="21"/>
                  </a:cubicBezTo>
                  <a:cubicBezTo>
                    <a:pt x="33" y="54"/>
                    <a:pt x="0" y="111"/>
                    <a:pt x="0" y="185"/>
                  </a:cubicBezTo>
                  <a:cubicBezTo>
                    <a:pt x="0" y="251"/>
                    <a:pt x="33" y="317"/>
                    <a:pt x="91" y="366"/>
                  </a:cubicBezTo>
                  <a:lnTo>
                    <a:pt x="124" y="391"/>
                  </a:lnTo>
                  <a:cubicBezTo>
                    <a:pt x="58" y="441"/>
                    <a:pt x="25" y="523"/>
                    <a:pt x="25" y="605"/>
                  </a:cubicBezTo>
                  <a:cubicBezTo>
                    <a:pt x="25" y="687"/>
                    <a:pt x="66" y="761"/>
                    <a:pt x="140" y="803"/>
                  </a:cubicBezTo>
                  <a:cubicBezTo>
                    <a:pt x="195" y="830"/>
                    <a:pt x="255" y="846"/>
                    <a:pt x="316" y="846"/>
                  </a:cubicBezTo>
                  <a:cubicBezTo>
                    <a:pt x="329" y="846"/>
                    <a:pt x="341" y="845"/>
                    <a:pt x="354" y="844"/>
                  </a:cubicBezTo>
                  <a:cubicBezTo>
                    <a:pt x="389" y="846"/>
                    <a:pt x="426" y="848"/>
                    <a:pt x="462" y="848"/>
                  </a:cubicBezTo>
                  <a:cubicBezTo>
                    <a:pt x="573" y="848"/>
                    <a:pt x="685" y="829"/>
                    <a:pt x="766" y="737"/>
                  </a:cubicBezTo>
                  <a:cubicBezTo>
                    <a:pt x="823" y="679"/>
                    <a:pt x="848" y="589"/>
                    <a:pt x="831" y="506"/>
                  </a:cubicBezTo>
                  <a:cubicBezTo>
                    <a:pt x="831" y="498"/>
                    <a:pt x="831" y="498"/>
                    <a:pt x="823" y="490"/>
                  </a:cubicBezTo>
                  <a:cubicBezTo>
                    <a:pt x="831" y="473"/>
                    <a:pt x="831" y="457"/>
                    <a:pt x="823" y="449"/>
                  </a:cubicBezTo>
                  <a:cubicBezTo>
                    <a:pt x="724" y="227"/>
                    <a:pt x="486" y="120"/>
                    <a:pt x="280" y="37"/>
                  </a:cubicBezTo>
                  <a:cubicBezTo>
                    <a:pt x="246" y="13"/>
                    <a:pt x="207" y="1"/>
                    <a:pt x="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1"/>
            <p:cNvSpPr/>
            <p:nvPr/>
          </p:nvSpPr>
          <p:spPr>
            <a:xfrm>
              <a:off x="442541" y="3613700"/>
              <a:ext cx="87809" cy="70399"/>
            </a:xfrm>
            <a:custGeom>
              <a:rect b="b" l="l" r="r" t="t"/>
              <a:pathLst>
                <a:path extrusionOk="0" h="562" w="701">
                  <a:moveTo>
                    <a:pt x="213" y="1"/>
                  </a:moveTo>
                  <a:cubicBezTo>
                    <a:pt x="206" y="1"/>
                    <a:pt x="198" y="1"/>
                    <a:pt x="190" y="2"/>
                  </a:cubicBezTo>
                  <a:cubicBezTo>
                    <a:pt x="124" y="2"/>
                    <a:pt x="67" y="43"/>
                    <a:pt x="34" y="100"/>
                  </a:cubicBezTo>
                  <a:cubicBezTo>
                    <a:pt x="1" y="174"/>
                    <a:pt x="26" y="257"/>
                    <a:pt x="83" y="306"/>
                  </a:cubicBezTo>
                  <a:cubicBezTo>
                    <a:pt x="190" y="388"/>
                    <a:pt x="297" y="463"/>
                    <a:pt x="421" y="512"/>
                  </a:cubicBezTo>
                  <a:cubicBezTo>
                    <a:pt x="445" y="528"/>
                    <a:pt x="478" y="545"/>
                    <a:pt x="511" y="553"/>
                  </a:cubicBezTo>
                  <a:cubicBezTo>
                    <a:pt x="526" y="559"/>
                    <a:pt x="541" y="561"/>
                    <a:pt x="556" y="561"/>
                  </a:cubicBezTo>
                  <a:cubicBezTo>
                    <a:pt x="605" y="561"/>
                    <a:pt x="649" y="532"/>
                    <a:pt x="668" y="487"/>
                  </a:cubicBezTo>
                  <a:cubicBezTo>
                    <a:pt x="700" y="405"/>
                    <a:pt x="684" y="306"/>
                    <a:pt x="626" y="249"/>
                  </a:cubicBezTo>
                  <a:cubicBezTo>
                    <a:pt x="569" y="191"/>
                    <a:pt x="511" y="142"/>
                    <a:pt x="445" y="117"/>
                  </a:cubicBezTo>
                  <a:lnTo>
                    <a:pt x="437" y="109"/>
                  </a:lnTo>
                  <a:cubicBezTo>
                    <a:pt x="377" y="41"/>
                    <a:pt x="296" y="1"/>
                    <a:pt x="2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1"/>
            <p:cNvSpPr/>
            <p:nvPr/>
          </p:nvSpPr>
          <p:spPr>
            <a:xfrm rot="-316179">
              <a:off x="397347" y="3230335"/>
              <a:ext cx="85556" cy="68846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1"/>
            <p:cNvSpPr/>
            <p:nvPr/>
          </p:nvSpPr>
          <p:spPr>
            <a:xfrm rot="2700000">
              <a:off x="634990" y="2795838"/>
              <a:ext cx="116430" cy="153231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1"/>
            <p:cNvSpPr/>
            <p:nvPr/>
          </p:nvSpPr>
          <p:spPr>
            <a:xfrm rot="2870287">
              <a:off x="474123" y="3340305"/>
              <a:ext cx="151839" cy="143776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1"/>
            <p:cNvSpPr/>
            <p:nvPr/>
          </p:nvSpPr>
          <p:spPr>
            <a:xfrm rot="2870287">
              <a:off x="523688" y="3376162"/>
              <a:ext cx="60370" cy="93919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5" name="Google Shape;1995;p21"/>
          <p:cNvGrpSpPr/>
          <p:nvPr/>
        </p:nvGrpSpPr>
        <p:grpSpPr>
          <a:xfrm>
            <a:off x="8158298" y="125341"/>
            <a:ext cx="890873" cy="2930935"/>
            <a:chOff x="8158298" y="125341"/>
            <a:chExt cx="890873" cy="2930935"/>
          </a:xfrm>
        </p:grpSpPr>
        <p:sp>
          <p:nvSpPr>
            <p:cNvPr id="1996" name="Google Shape;1996;p21"/>
            <p:cNvSpPr/>
            <p:nvPr/>
          </p:nvSpPr>
          <p:spPr>
            <a:xfrm rot="10800000">
              <a:off x="8158298" y="1047703"/>
              <a:ext cx="181631" cy="144431"/>
            </a:xfrm>
            <a:custGeom>
              <a:rect b="b" l="l" r="r" t="t"/>
              <a:pathLst>
                <a:path extrusionOk="0" h="1153" w="1450">
                  <a:moveTo>
                    <a:pt x="590" y="0"/>
                  </a:moveTo>
                  <a:cubicBezTo>
                    <a:pt x="532" y="0"/>
                    <a:pt x="474" y="13"/>
                    <a:pt x="421" y="40"/>
                  </a:cubicBezTo>
                  <a:cubicBezTo>
                    <a:pt x="149" y="180"/>
                    <a:pt x="1" y="468"/>
                    <a:pt x="42" y="765"/>
                  </a:cubicBezTo>
                  <a:cubicBezTo>
                    <a:pt x="59" y="937"/>
                    <a:pt x="174" y="1077"/>
                    <a:pt x="338" y="1127"/>
                  </a:cubicBezTo>
                  <a:cubicBezTo>
                    <a:pt x="418" y="1144"/>
                    <a:pt x="499" y="1153"/>
                    <a:pt x="581" y="1153"/>
                  </a:cubicBezTo>
                  <a:cubicBezTo>
                    <a:pt x="652" y="1153"/>
                    <a:pt x="722" y="1146"/>
                    <a:pt x="791" y="1135"/>
                  </a:cubicBezTo>
                  <a:cubicBezTo>
                    <a:pt x="832" y="1127"/>
                    <a:pt x="873" y="1118"/>
                    <a:pt x="914" y="1110"/>
                  </a:cubicBezTo>
                  <a:cubicBezTo>
                    <a:pt x="972" y="1110"/>
                    <a:pt x="1021" y="1102"/>
                    <a:pt x="1071" y="1094"/>
                  </a:cubicBezTo>
                  <a:cubicBezTo>
                    <a:pt x="1219" y="1069"/>
                    <a:pt x="1342" y="970"/>
                    <a:pt x="1400" y="839"/>
                  </a:cubicBezTo>
                  <a:cubicBezTo>
                    <a:pt x="1449" y="699"/>
                    <a:pt x="1400" y="551"/>
                    <a:pt x="1285" y="468"/>
                  </a:cubicBezTo>
                  <a:cubicBezTo>
                    <a:pt x="1202" y="402"/>
                    <a:pt x="1095" y="370"/>
                    <a:pt x="988" y="370"/>
                  </a:cubicBezTo>
                  <a:cubicBezTo>
                    <a:pt x="972" y="254"/>
                    <a:pt x="914" y="156"/>
                    <a:pt x="832" y="82"/>
                  </a:cubicBezTo>
                  <a:cubicBezTo>
                    <a:pt x="759" y="28"/>
                    <a:pt x="674" y="0"/>
                    <a:pt x="5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1"/>
            <p:cNvSpPr/>
            <p:nvPr/>
          </p:nvSpPr>
          <p:spPr>
            <a:xfrm rot="10800000">
              <a:off x="8212913" y="1071504"/>
              <a:ext cx="88811" cy="77915"/>
            </a:xfrm>
            <a:custGeom>
              <a:rect b="b" l="l" r="r" t="t"/>
              <a:pathLst>
                <a:path extrusionOk="0" h="622" w="709">
                  <a:moveTo>
                    <a:pt x="683" y="0"/>
                  </a:moveTo>
                  <a:cubicBezTo>
                    <a:pt x="675" y="0"/>
                    <a:pt x="665" y="6"/>
                    <a:pt x="659" y="12"/>
                  </a:cubicBezTo>
                  <a:cubicBezTo>
                    <a:pt x="511" y="267"/>
                    <a:pt x="288" y="465"/>
                    <a:pt x="17" y="572"/>
                  </a:cubicBezTo>
                  <a:cubicBezTo>
                    <a:pt x="0" y="580"/>
                    <a:pt x="0" y="596"/>
                    <a:pt x="0" y="605"/>
                  </a:cubicBezTo>
                  <a:cubicBezTo>
                    <a:pt x="9" y="613"/>
                    <a:pt x="17" y="621"/>
                    <a:pt x="25" y="621"/>
                  </a:cubicBezTo>
                  <a:lnTo>
                    <a:pt x="33" y="621"/>
                  </a:lnTo>
                  <a:cubicBezTo>
                    <a:pt x="313" y="506"/>
                    <a:pt x="552" y="300"/>
                    <a:pt x="700" y="37"/>
                  </a:cubicBezTo>
                  <a:cubicBezTo>
                    <a:pt x="708" y="29"/>
                    <a:pt x="708" y="12"/>
                    <a:pt x="692" y="4"/>
                  </a:cubicBezTo>
                  <a:cubicBezTo>
                    <a:pt x="689" y="1"/>
                    <a:pt x="686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1"/>
            <p:cNvSpPr/>
            <p:nvPr/>
          </p:nvSpPr>
          <p:spPr>
            <a:xfrm rot="10800000">
              <a:off x="8924410" y="1170437"/>
              <a:ext cx="124761" cy="121758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1"/>
            <p:cNvSpPr/>
            <p:nvPr/>
          </p:nvSpPr>
          <p:spPr>
            <a:xfrm rot="10800000">
              <a:off x="8959358" y="1190229"/>
              <a:ext cx="65137" cy="66516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1"/>
            <p:cNvSpPr/>
            <p:nvPr/>
          </p:nvSpPr>
          <p:spPr>
            <a:xfrm rot="10800000">
              <a:off x="8367827" y="327407"/>
              <a:ext cx="125889" cy="117624"/>
            </a:xfrm>
            <a:custGeom>
              <a:rect b="b" l="l" r="r" t="t"/>
              <a:pathLst>
                <a:path extrusionOk="0" h="939" w="1005">
                  <a:moveTo>
                    <a:pt x="690" y="1"/>
                  </a:moveTo>
                  <a:cubicBezTo>
                    <a:pt x="637" y="1"/>
                    <a:pt x="583" y="15"/>
                    <a:pt x="536" y="43"/>
                  </a:cubicBezTo>
                  <a:cubicBezTo>
                    <a:pt x="470" y="76"/>
                    <a:pt x="421" y="142"/>
                    <a:pt x="396" y="216"/>
                  </a:cubicBezTo>
                  <a:cubicBezTo>
                    <a:pt x="372" y="212"/>
                    <a:pt x="349" y="210"/>
                    <a:pt x="326" y="210"/>
                  </a:cubicBezTo>
                  <a:cubicBezTo>
                    <a:pt x="259" y="210"/>
                    <a:pt x="194" y="226"/>
                    <a:pt x="133" y="257"/>
                  </a:cubicBezTo>
                  <a:cubicBezTo>
                    <a:pt x="42" y="306"/>
                    <a:pt x="1" y="413"/>
                    <a:pt x="34" y="520"/>
                  </a:cubicBezTo>
                  <a:cubicBezTo>
                    <a:pt x="75" y="718"/>
                    <a:pt x="314" y="899"/>
                    <a:pt x="544" y="932"/>
                  </a:cubicBezTo>
                  <a:cubicBezTo>
                    <a:pt x="569" y="936"/>
                    <a:pt x="594" y="939"/>
                    <a:pt x="619" y="939"/>
                  </a:cubicBezTo>
                  <a:cubicBezTo>
                    <a:pt x="724" y="939"/>
                    <a:pt x="823" y="897"/>
                    <a:pt x="890" y="817"/>
                  </a:cubicBezTo>
                  <a:cubicBezTo>
                    <a:pt x="947" y="726"/>
                    <a:pt x="980" y="627"/>
                    <a:pt x="980" y="520"/>
                  </a:cubicBezTo>
                  <a:cubicBezTo>
                    <a:pt x="980" y="496"/>
                    <a:pt x="980" y="463"/>
                    <a:pt x="988" y="430"/>
                  </a:cubicBezTo>
                  <a:cubicBezTo>
                    <a:pt x="997" y="397"/>
                    <a:pt x="997" y="356"/>
                    <a:pt x="997" y="323"/>
                  </a:cubicBezTo>
                  <a:cubicBezTo>
                    <a:pt x="1005" y="208"/>
                    <a:pt x="947" y="109"/>
                    <a:pt x="848" y="51"/>
                  </a:cubicBezTo>
                  <a:cubicBezTo>
                    <a:pt x="802" y="17"/>
                    <a:pt x="746" y="1"/>
                    <a:pt x="6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1"/>
            <p:cNvSpPr/>
            <p:nvPr/>
          </p:nvSpPr>
          <p:spPr>
            <a:xfrm rot="10800000">
              <a:off x="8405714" y="347692"/>
              <a:ext cx="50105" cy="77038"/>
            </a:xfrm>
            <a:custGeom>
              <a:rect b="b" l="l" r="r" t="t"/>
              <a:pathLst>
                <a:path extrusionOk="0" h="615" w="400">
                  <a:moveTo>
                    <a:pt x="36" y="1"/>
                  </a:moveTo>
                  <a:cubicBezTo>
                    <a:pt x="13" y="1"/>
                    <a:pt x="1" y="26"/>
                    <a:pt x="21" y="47"/>
                  </a:cubicBezTo>
                  <a:cubicBezTo>
                    <a:pt x="185" y="186"/>
                    <a:pt x="300" y="376"/>
                    <a:pt x="350" y="590"/>
                  </a:cubicBezTo>
                  <a:cubicBezTo>
                    <a:pt x="350" y="606"/>
                    <a:pt x="366" y="614"/>
                    <a:pt x="374" y="614"/>
                  </a:cubicBezTo>
                  <a:lnTo>
                    <a:pt x="383" y="614"/>
                  </a:lnTo>
                  <a:cubicBezTo>
                    <a:pt x="391" y="606"/>
                    <a:pt x="399" y="598"/>
                    <a:pt x="399" y="581"/>
                  </a:cubicBezTo>
                  <a:cubicBezTo>
                    <a:pt x="350" y="351"/>
                    <a:pt x="226" y="154"/>
                    <a:pt x="54" y="5"/>
                  </a:cubicBezTo>
                  <a:cubicBezTo>
                    <a:pt x="47" y="2"/>
                    <a:pt x="42" y="1"/>
                    <a:pt x="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1"/>
            <p:cNvSpPr/>
            <p:nvPr/>
          </p:nvSpPr>
          <p:spPr>
            <a:xfrm rot="10800000">
              <a:off x="8675889" y="603620"/>
              <a:ext cx="125889" cy="17061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1"/>
            <p:cNvSpPr/>
            <p:nvPr/>
          </p:nvSpPr>
          <p:spPr>
            <a:xfrm rot="10800000">
              <a:off x="8824277" y="125341"/>
              <a:ext cx="106223" cy="106225"/>
            </a:xfrm>
            <a:custGeom>
              <a:rect b="b" l="l" r="r" t="t"/>
              <a:pathLst>
                <a:path extrusionOk="0" h="848" w="848">
                  <a:moveTo>
                    <a:pt x="169" y="1"/>
                  </a:moveTo>
                  <a:cubicBezTo>
                    <a:pt x="142" y="1"/>
                    <a:pt x="115" y="7"/>
                    <a:pt x="91" y="21"/>
                  </a:cubicBezTo>
                  <a:cubicBezTo>
                    <a:pt x="33" y="54"/>
                    <a:pt x="0" y="111"/>
                    <a:pt x="0" y="185"/>
                  </a:cubicBezTo>
                  <a:cubicBezTo>
                    <a:pt x="0" y="251"/>
                    <a:pt x="33" y="317"/>
                    <a:pt x="91" y="366"/>
                  </a:cubicBezTo>
                  <a:lnTo>
                    <a:pt x="124" y="391"/>
                  </a:lnTo>
                  <a:cubicBezTo>
                    <a:pt x="58" y="441"/>
                    <a:pt x="25" y="523"/>
                    <a:pt x="25" y="605"/>
                  </a:cubicBezTo>
                  <a:cubicBezTo>
                    <a:pt x="25" y="687"/>
                    <a:pt x="66" y="761"/>
                    <a:pt x="140" y="803"/>
                  </a:cubicBezTo>
                  <a:cubicBezTo>
                    <a:pt x="195" y="830"/>
                    <a:pt x="255" y="846"/>
                    <a:pt x="316" y="846"/>
                  </a:cubicBezTo>
                  <a:cubicBezTo>
                    <a:pt x="329" y="846"/>
                    <a:pt x="341" y="845"/>
                    <a:pt x="354" y="844"/>
                  </a:cubicBezTo>
                  <a:cubicBezTo>
                    <a:pt x="389" y="846"/>
                    <a:pt x="426" y="848"/>
                    <a:pt x="462" y="848"/>
                  </a:cubicBezTo>
                  <a:cubicBezTo>
                    <a:pt x="573" y="848"/>
                    <a:pt x="685" y="829"/>
                    <a:pt x="766" y="737"/>
                  </a:cubicBezTo>
                  <a:cubicBezTo>
                    <a:pt x="823" y="679"/>
                    <a:pt x="848" y="589"/>
                    <a:pt x="831" y="506"/>
                  </a:cubicBezTo>
                  <a:cubicBezTo>
                    <a:pt x="831" y="498"/>
                    <a:pt x="831" y="498"/>
                    <a:pt x="823" y="490"/>
                  </a:cubicBezTo>
                  <a:cubicBezTo>
                    <a:pt x="831" y="473"/>
                    <a:pt x="831" y="457"/>
                    <a:pt x="823" y="449"/>
                  </a:cubicBezTo>
                  <a:cubicBezTo>
                    <a:pt x="724" y="227"/>
                    <a:pt x="486" y="120"/>
                    <a:pt x="280" y="37"/>
                  </a:cubicBezTo>
                  <a:cubicBezTo>
                    <a:pt x="246" y="13"/>
                    <a:pt x="207" y="1"/>
                    <a:pt x="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1"/>
            <p:cNvSpPr/>
            <p:nvPr/>
          </p:nvSpPr>
          <p:spPr>
            <a:xfrm rot="10800000">
              <a:off x="8459434" y="2967213"/>
              <a:ext cx="101212" cy="89063"/>
            </a:xfrm>
            <a:custGeom>
              <a:rect b="b" l="l" r="r" t="t"/>
              <a:pathLst>
                <a:path extrusionOk="0" h="711" w="808">
                  <a:moveTo>
                    <a:pt x="166" y="1"/>
                  </a:moveTo>
                  <a:cubicBezTo>
                    <a:pt x="75" y="1"/>
                    <a:pt x="1" y="83"/>
                    <a:pt x="1" y="182"/>
                  </a:cubicBezTo>
                  <a:cubicBezTo>
                    <a:pt x="1" y="264"/>
                    <a:pt x="50" y="338"/>
                    <a:pt x="116" y="387"/>
                  </a:cubicBezTo>
                  <a:cubicBezTo>
                    <a:pt x="157" y="404"/>
                    <a:pt x="190" y="412"/>
                    <a:pt x="231" y="420"/>
                  </a:cubicBezTo>
                  <a:cubicBezTo>
                    <a:pt x="215" y="461"/>
                    <a:pt x="207" y="503"/>
                    <a:pt x="215" y="552"/>
                  </a:cubicBezTo>
                  <a:cubicBezTo>
                    <a:pt x="215" y="618"/>
                    <a:pt x="264" y="675"/>
                    <a:pt x="322" y="700"/>
                  </a:cubicBezTo>
                  <a:cubicBezTo>
                    <a:pt x="349" y="707"/>
                    <a:pt x="375" y="711"/>
                    <a:pt x="400" y="711"/>
                  </a:cubicBezTo>
                  <a:cubicBezTo>
                    <a:pt x="435" y="711"/>
                    <a:pt x="469" y="703"/>
                    <a:pt x="503" y="684"/>
                  </a:cubicBezTo>
                  <a:cubicBezTo>
                    <a:pt x="626" y="651"/>
                    <a:pt x="717" y="560"/>
                    <a:pt x="766" y="445"/>
                  </a:cubicBezTo>
                  <a:cubicBezTo>
                    <a:pt x="807" y="322"/>
                    <a:pt x="758" y="190"/>
                    <a:pt x="643" y="132"/>
                  </a:cubicBezTo>
                  <a:cubicBezTo>
                    <a:pt x="593" y="108"/>
                    <a:pt x="536" y="83"/>
                    <a:pt x="478" y="75"/>
                  </a:cubicBezTo>
                  <a:lnTo>
                    <a:pt x="412" y="50"/>
                  </a:lnTo>
                  <a:cubicBezTo>
                    <a:pt x="371" y="33"/>
                    <a:pt x="330" y="25"/>
                    <a:pt x="289" y="17"/>
                  </a:cubicBezTo>
                  <a:cubicBezTo>
                    <a:pt x="248" y="1"/>
                    <a:pt x="207" y="1"/>
                    <a:pt x="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1"/>
            <p:cNvSpPr/>
            <p:nvPr/>
          </p:nvSpPr>
          <p:spPr>
            <a:xfrm rot="9547762">
              <a:off x="8197370" y="2435602"/>
              <a:ext cx="287574" cy="272299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1"/>
            <p:cNvSpPr/>
            <p:nvPr/>
          </p:nvSpPr>
          <p:spPr>
            <a:xfrm rot="9547762">
              <a:off x="8262070" y="2482058"/>
              <a:ext cx="114337" cy="177875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1"/>
            <p:cNvSpPr/>
            <p:nvPr/>
          </p:nvSpPr>
          <p:spPr>
            <a:xfrm rot="10483821">
              <a:off x="8787179" y="1839179"/>
              <a:ext cx="85556" cy="68846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1"/>
            <p:cNvSpPr/>
            <p:nvPr/>
          </p:nvSpPr>
          <p:spPr>
            <a:xfrm rot="-8100000">
              <a:off x="8518662" y="2189292"/>
              <a:ext cx="116430" cy="153231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1"/>
            <p:cNvSpPr/>
            <p:nvPr/>
          </p:nvSpPr>
          <p:spPr>
            <a:xfrm rot="-7929713">
              <a:off x="8644121" y="1654279"/>
              <a:ext cx="151839" cy="143776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1"/>
            <p:cNvSpPr/>
            <p:nvPr/>
          </p:nvSpPr>
          <p:spPr>
            <a:xfrm rot="-7929713">
              <a:off x="8686025" y="1668279"/>
              <a:ext cx="60370" cy="93919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">
  <p:cSld name="CUSTOM_4_1"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22"/>
          <p:cNvSpPr txBox="1"/>
          <p:nvPr>
            <p:ph type="title"/>
          </p:nvPr>
        </p:nvSpPr>
        <p:spPr>
          <a:xfrm>
            <a:off x="713225" y="445025"/>
            <a:ext cx="39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3" name="Google Shape;2013;p22"/>
          <p:cNvSpPr txBox="1"/>
          <p:nvPr>
            <p:ph idx="1" type="subTitle"/>
          </p:nvPr>
        </p:nvSpPr>
        <p:spPr>
          <a:xfrm>
            <a:off x="3439926" y="1942200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4" name="Google Shape;2014;p22"/>
          <p:cNvSpPr txBox="1"/>
          <p:nvPr>
            <p:ph idx="2" type="subTitle"/>
          </p:nvPr>
        </p:nvSpPr>
        <p:spPr>
          <a:xfrm>
            <a:off x="3439975" y="2242753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5" name="Google Shape;2015;p22"/>
          <p:cNvSpPr txBox="1"/>
          <p:nvPr>
            <p:ph idx="3" type="subTitle"/>
          </p:nvPr>
        </p:nvSpPr>
        <p:spPr>
          <a:xfrm>
            <a:off x="853126" y="1942200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6" name="Google Shape;2016;p22"/>
          <p:cNvSpPr txBox="1"/>
          <p:nvPr>
            <p:ph idx="4" type="subTitle"/>
          </p:nvPr>
        </p:nvSpPr>
        <p:spPr>
          <a:xfrm>
            <a:off x="853175" y="2242753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7" name="Google Shape;2017;p22"/>
          <p:cNvSpPr txBox="1"/>
          <p:nvPr>
            <p:ph idx="5" type="subTitle"/>
          </p:nvPr>
        </p:nvSpPr>
        <p:spPr>
          <a:xfrm>
            <a:off x="3439926" y="3685815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8" name="Google Shape;2018;p22"/>
          <p:cNvSpPr txBox="1"/>
          <p:nvPr>
            <p:ph idx="6" type="subTitle"/>
          </p:nvPr>
        </p:nvSpPr>
        <p:spPr>
          <a:xfrm>
            <a:off x="3439975" y="3986375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9" name="Google Shape;2019;p22"/>
          <p:cNvSpPr txBox="1"/>
          <p:nvPr>
            <p:ph idx="7" type="subTitle"/>
          </p:nvPr>
        </p:nvSpPr>
        <p:spPr>
          <a:xfrm>
            <a:off x="853126" y="3685815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0" name="Google Shape;2020;p22"/>
          <p:cNvSpPr txBox="1"/>
          <p:nvPr>
            <p:ph idx="8" type="subTitle"/>
          </p:nvPr>
        </p:nvSpPr>
        <p:spPr>
          <a:xfrm>
            <a:off x="853175" y="3986375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1" name="Google Shape;2021;p22"/>
          <p:cNvSpPr txBox="1"/>
          <p:nvPr>
            <p:ph idx="9" type="subTitle"/>
          </p:nvPr>
        </p:nvSpPr>
        <p:spPr>
          <a:xfrm>
            <a:off x="6026726" y="1942200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2" name="Google Shape;2022;p22"/>
          <p:cNvSpPr txBox="1"/>
          <p:nvPr>
            <p:ph idx="13" type="subTitle"/>
          </p:nvPr>
        </p:nvSpPr>
        <p:spPr>
          <a:xfrm>
            <a:off x="6026775" y="2242753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3" name="Google Shape;2023;p22"/>
          <p:cNvSpPr txBox="1"/>
          <p:nvPr>
            <p:ph idx="14" type="subTitle"/>
          </p:nvPr>
        </p:nvSpPr>
        <p:spPr>
          <a:xfrm>
            <a:off x="6026726" y="3685815"/>
            <a:ext cx="2264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4" name="Google Shape;2024;p22"/>
          <p:cNvSpPr txBox="1"/>
          <p:nvPr>
            <p:ph idx="15" type="subTitle"/>
          </p:nvPr>
        </p:nvSpPr>
        <p:spPr>
          <a:xfrm>
            <a:off x="6026775" y="3986375"/>
            <a:ext cx="22641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5" name="Google Shape;2025;p22"/>
          <p:cNvGrpSpPr/>
          <p:nvPr/>
        </p:nvGrpSpPr>
        <p:grpSpPr>
          <a:xfrm>
            <a:off x="7078142" y="-321282"/>
            <a:ext cx="2712873" cy="2574603"/>
            <a:chOff x="7078142" y="-321282"/>
            <a:chExt cx="2712873" cy="2574603"/>
          </a:xfrm>
        </p:grpSpPr>
        <p:sp>
          <p:nvSpPr>
            <p:cNvPr id="2026" name="Google Shape;2026;p22"/>
            <p:cNvSpPr/>
            <p:nvPr/>
          </p:nvSpPr>
          <p:spPr>
            <a:xfrm rot="-2710576">
              <a:off x="7928063" y="-283816"/>
              <a:ext cx="1145493" cy="2499670"/>
            </a:xfrm>
            <a:custGeom>
              <a:rect b="b" l="l" r="r" t="t"/>
              <a:pathLst>
                <a:path extrusionOk="0" h="33207" w="15217">
                  <a:moveTo>
                    <a:pt x="8814" y="1"/>
                  </a:moveTo>
                  <a:lnTo>
                    <a:pt x="8740" y="42"/>
                  </a:lnTo>
                  <a:cubicBezTo>
                    <a:pt x="8674" y="132"/>
                    <a:pt x="8592" y="223"/>
                    <a:pt x="8502" y="289"/>
                  </a:cubicBezTo>
                  <a:cubicBezTo>
                    <a:pt x="7588" y="889"/>
                    <a:pt x="6831" y="1729"/>
                    <a:pt x="6099" y="2543"/>
                  </a:cubicBezTo>
                  <a:cubicBezTo>
                    <a:pt x="5901" y="2757"/>
                    <a:pt x="5712" y="2988"/>
                    <a:pt x="5506" y="3251"/>
                  </a:cubicBezTo>
                  <a:lnTo>
                    <a:pt x="5440" y="3334"/>
                  </a:lnTo>
                  <a:lnTo>
                    <a:pt x="5440" y="3325"/>
                  </a:lnTo>
                  <a:cubicBezTo>
                    <a:pt x="5341" y="3506"/>
                    <a:pt x="5243" y="3687"/>
                    <a:pt x="5152" y="3868"/>
                  </a:cubicBezTo>
                  <a:cubicBezTo>
                    <a:pt x="5136" y="3901"/>
                    <a:pt x="5111" y="3926"/>
                    <a:pt x="5086" y="3951"/>
                  </a:cubicBezTo>
                  <a:cubicBezTo>
                    <a:pt x="5053" y="4049"/>
                    <a:pt x="5012" y="4140"/>
                    <a:pt x="4971" y="4247"/>
                  </a:cubicBezTo>
                  <a:cubicBezTo>
                    <a:pt x="4560" y="5136"/>
                    <a:pt x="4214" y="6049"/>
                    <a:pt x="3942" y="6979"/>
                  </a:cubicBezTo>
                  <a:cubicBezTo>
                    <a:pt x="3753" y="7613"/>
                    <a:pt x="3597" y="8255"/>
                    <a:pt x="3473" y="8905"/>
                  </a:cubicBezTo>
                  <a:cubicBezTo>
                    <a:pt x="3440" y="9102"/>
                    <a:pt x="3407" y="9292"/>
                    <a:pt x="3375" y="9481"/>
                  </a:cubicBezTo>
                  <a:cubicBezTo>
                    <a:pt x="3333" y="9851"/>
                    <a:pt x="3259" y="10222"/>
                    <a:pt x="3161" y="10584"/>
                  </a:cubicBezTo>
                  <a:cubicBezTo>
                    <a:pt x="3128" y="10699"/>
                    <a:pt x="3086" y="10798"/>
                    <a:pt x="3045" y="10905"/>
                  </a:cubicBezTo>
                  <a:cubicBezTo>
                    <a:pt x="2914" y="11250"/>
                    <a:pt x="2790" y="11612"/>
                    <a:pt x="2675" y="12008"/>
                  </a:cubicBezTo>
                  <a:cubicBezTo>
                    <a:pt x="2543" y="12435"/>
                    <a:pt x="2428" y="12905"/>
                    <a:pt x="2296" y="13481"/>
                  </a:cubicBezTo>
                  <a:lnTo>
                    <a:pt x="2280" y="13579"/>
                  </a:lnTo>
                  <a:lnTo>
                    <a:pt x="2231" y="13497"/>
                  </a:lnTo>
                  <a:cubicBezTo>
                    <a:pt x="2074" y="13209"/>
                    <a:pt x="1967" y="12896"/>
                    <a:pt x="1926" y="12575"/>
                  </a:cubicBezTo>
                  <a:cubicBezTo>
                    <a:pt x="1893" y="12361"/>
                    <a:pt x="1877" y="12131"/>
                    <a:pt x="1877" y="11909"/>
                  </a:cubicBezTo>
                  <a:cubicBezTo>
                    <a:pt x="1869" y="11555"/>
                    <a:pt x="1860" y="11193"/>
                    <a:pt x="1712" y="10872"/>
                  </a:cubicBezTo>
                  <a:cubicBezTo>
                    <a:pt x="1613" y="10691"/>
                    <a:pt x="511" y="9728"/>
                    <a:pt x="157" y="9580"/>
                  </a:cubicBezTo>
                  <a:cubicBezTo>
                    <a:pt x="149" y="9580"/>
                    <a:pt x="140" y="9596"/>
                    <a:pt x="132" y="9613"/>
                  </a:cubicBezTo>
                  <a:cubicBezTo>
                    <a:pt x="124" y="9621"/>
                    <a:pt x="124" y="9629"/>
                    <a:pt x="132" y="9637"/>
                  </a:cubicBezTo>
                  <a:cubicBezTo>
                    <a:pt x="190" y="9786"/>
                    <a:pt x="256" y="9917"/>
                    <a:pt x="330" y="10049"/>
                  </a:cubicBezTo>
                  <a:cubicBezTo>
                    <a:pt x="338" y="10057"/>
                    <a:pt x="338" y="10065"/>
                    <a:pt x="346" y="10065"/>
                  </a:cubicBezTo>
                  <a:lnTo>
                    <a:pt x="428" y="10131"/>
                  </a:lnTo>
                  <a:cubicBezTo>
                    <a:pt x="988" y="10567"/>
                    <a:pt x="1498" y="10995"/>
                    <a:pt x="1506" y="11201"/>
                  </a:cubicBezTo>
                  <a:cubicBezTo>
                    <a:pt x="1506" y="12024"/>
                    <a:pt x="1819" y="13464"/>
                    <a:pt x="2074" y="14073"/>
                  </a:cubicBezTo>
                  <a:cubicBezTo>
                    <a:pt x="2124" y="14205"/>
                    <a:pt x="2140" y="14345"/>
                    <a:pt x="2107" y="14476"/>
                  </a:cubicBezTo>
                  <a:cubicBezTo>
                    <a:pt x="2099" y="14493"/>
                    <a:pt x="2099" y="14501"/>
                    <a:pt x="2091" y="14518"/>
                  </a:cubicBezTo>
                  <a:cubicBezTo>
                    <a:pt x="1860" y="15299"/>
                    <a:pt x="1687" y="17694"/>
                    <a:pt x="1737" y="18237"/>
                  </a:cubicBezTo>
                  <a:cubicBezTo>
                    <a:pt x="1737" y="18476"/>
                    <a:pt x="1753" y="18723"/>
                    <a:pt x="1770" y="19003"/>
                  </a:cubicBezTo>
                  <a:lnTo>
                    <a:pt x="1770" y="19077"/>
                  </a:lnTo>
                  <a:lnTo>
                    <a:pt x="1704" y="19036"/>
                  </a:lnTo>
                  <a:cubicBezTo>
                    <a:pt x="1548" y="18953"/>
                    <a:pt x="1383" y="18879"/>
                    <a:pt x="1218" y="18813"/>
                  </a:cubicBezTo>
                  <a:cubicBezTo>
                    <a:pt x="848" y="18657"/>
                    <a:pt x="502" y="18501"/>
                    <a:pt x="239" y="18163"/>
                  </a:cubicBezTo>
                  <a:cubicBezTo>
                    <a:pt x="223" y="18139"/>
                    <a:pt x="206" y="18122"/>
                    <a:pt x="181" y="18114"/>
                  </a:cubicBezTo>
                  <a:cubicBezTo>
                    <a:pt x="157" y="18114"/>
                    <a:pt x="124" y="18122"/>
                    <a:pt x="74" y="18163"/>
                  </a:cubicBezTo>
                  <a:cubicBezTo>
                    <a:pt x="50" y="18188"/>
                    <a:pt x="25" y="18213"/>
                    <a:pt x="17" y="18246"/>
                  </a:cubicBezTo>
                  <a:cubicBezTo>
                    <a:pt x="0" y="18278"/>
                    <a:pt x="9" y="18311"/>
                    <a:pt x="33" y="18336"/>
                  </a:cubicBezTo>
                  <a:cubicBezTo>
                    <a:pt x="165" y="18451"/>
                    <a:pt x="247" y="18575"/>
                    <a:pt x="404" y="18657"/>
                  </a:cubicBezTo>
                  <a:cubicBezTo>
                    <a:pt x="453" y="18690"/>
                    <a:pt x="502" y="18723"/>
                    <a:pt x="544" y="18748"/>
                  </a:cubicBezTo>
                  <a:cubicBezTo>
                    <a:pt x="840" y="18937"/>
                    <a:pt x="1177" y="19011"/>
                    <a:pt x="1473" y="19184"/>
                  </a:cubicBezTo>
                  <a:cubicBezTo>
                    <a:pt x="1729" y="19340"/>
                    <a:pt x="1926" y="19579"/>
                    <a:pt x="2033" y="19859"/>
                  </a:cubicBezTo>
                  <a:cubicBezTo>
                    <a:pt x="2527" y="21068"/>
                    <a:pt x="3193" y="22204"/>
                    <a:pt x="4008" y="23233"/>
                  </a:cubicBezTo>
                  <a:cubicBezTo>
                    <a:pt x="4099" y="23348"/>
                    <a:pt x="4197" y="23455"/>
                    <a:pt x="4288" y="23562"/>
                  </a:cubicBezTo>
                  <a:cubicBezTo>
                    <a:pt x="4551" y="23858"/>
                    <a:pt x="4823" y="24171"/>
                    <a:pt x="4988" y="24591"/>
                  </a:cubicBezTo>
                  <a:cubicBezTo>
                    <a:pt x="5276" y="25307"/>
                    <a:pt x="5629" y="25998"/>
                    <a:pt x="6049" y="26656"/>
                  </a:cubicBezTo>
                  <a:lnTo>
                    <a:pt x="6082" y="26714"/>
                  </a:lnTo>
                  <a:lnTo>
                    <a:pt x="6016" y="26714"/>
                  </a:lnTo>
                  <a:cubicBezTo>
                    <a:pt x="5720" y="26714"/>
                    <a:pt x="5432" y="26648"/>
                    <a:pt x="5169" y="26516"/>
                  </a:cubicBezTo>
                  <a:cubicBezTo>
                    <a:pt x="4996" y="26434"/>
                    <a:pt x="4839" y="26327"/>
                    <a:pt x="4699" y="26212"/>
                  </a:cubicBezTo>
                  <a:cubicBezTo>
                    <a:pt x="4461" y="26031"/>
                    <a:pt x="4214" y="25841"/>
                    <a:pt x="3885" y="25825"/>
                  </a:cubicBezTo>
                  <a:cubicBezTo>
                    <a:pt x="3712" y="25825"/>
                    <a:pt x="2165" y="26360"/>
                    <a:pt x="1753" y="26648"/>
                  </a:cubicBezTo>
                  <a:cubicBezTo>
                    <a:pt x="1745" y="26648"/>
                    <a:pt x="1737" y="26656"/>
                    <a:pt x="1737" y="26664"/>
                  </a:cubicBezTo>
                  <a:cubicBezTo>
                    <a:pt x="1729" y="26681"/>
                    <a:pt x="1737" y="26689"/>
                    <a:pt x="1745" y="26697"/>
                  </a:cubicBezTo>
                  <a:cubicBezTo>
                    <a:pt x="1850" y="26716"/>
                    <a:pt x="1960" y="26725"/>
                    <a:pt x="2067" y="26725"/>
                  </a:cubicBezTo>
                  <a:cubicBezTo>
                    <a:pt x="2103" y="26725"/>
                    <a:pt x="2138" y="26724"/>
                    <a:pt x="2173" y="26722"/>
                  </a:cubicBezTo>
                  <a:cubicBezTo>
                    <a:pt x="2181" y="26722"/>
                    <a:pt x="2189" y="26722"/>
                    <a:pt x="2198" y="26714"/>
                  </a:cubicBezTo>
                  <a:lnTo>
                    <a:pt x="2338" y="26664"/>
                  </a:lnTo>
                  <a:cubicBezTo>
                    <a:pt x="3059" y="26365"/>
                    <a:pt x="3566" y="26178"/>
                    <a:pt x="3799" y="26178"/>
                  </a:cubicBezTo>
                  <a:cubicBezTo>
                    <a:pt x="3848" y="26178"/>
                    <a:pt x="3885" y="26186"/>
                    <a:pt x="3909" y="26204"/>
                  </a:cubicBezTo>
                  <a:cubicBezTo>
                    <a:pt x="4411" y="26599"/>
                    <a:pt x="5580" y="27101"/>
                    <a:pt x="6230" y="27199"/>
                  </a:cubicBezTo>
                  <a:cubicBezTo>
                    <a:pt x="6354" y="27216"/>
                    <a:pt x="6469" y="27298"/>
                    <a:pt x="6526" y="27405"/>
                  </a:cubicBezTo>
                  <a:cubicBezTo>
                    <a:pt x="6642" y="27619"/>
                    <a:pt x="6765" y="27817"/>
                    <a:pt x="6897" y="28031"/>
                  </a:cubicBezTo>
                  <a:cubicBezTo>
                    <a:pt x="6954" y="28129"/>
                    <a:pt x="9209" y="30944"/>
                    <a:pt x="12098" y="33207"/>
                  </a:cubicBezTo>
                  <a:lnTo>
                    <a:pt x="12444" y="33149"/>
                  </a:lnTo>
                  <a:cubicBezTo>
                    <a:pt x="9522" y="30829"/>
                    <a:pt x="7432" y="27792"/>
                    <a:pt x="7407" y="27751"/>
                  </a:cubicBezTo>
                  <a:cubicBezTo>
                    <a:pt x="7218" y="27446"/>
                    <a:pt x="7012" y="27133"/>
                    <a:pt x="6806" y="26845"/>
                  </a:cubicBezTo>
                  <a:cubicBezTo>
                    <a:pt x="6312" y="26129"/>
                    <a:pt x="5835" y="25455"/>
                    <a:pt x="5621" y="24574"/>
                  </a:cubicBezTo>
                  <a:cubicBezTo>
                    <a:pt x="5564" y="24352"/>
                    <a:pt x="5127" y="23916"/>
                    <a:pt x="4831" y="23628"/>
                  </a:cubicBezTo>
                  <a:cubicBezTo>
                    <a:pt x="4732" y="23537"/>
                    <a:pt x="4642" y="23438"/>
                    <a:pt x="4560" y="23340"/>
                  </a:cubicBezTo>
                  <a:cubicBezTo>
                    <a:pt x="4494" y="23249"/>
                    <a:pt x="4411" y="23175"/>
                    <a:pt x="4337" y="23093"/>
                  </a:cubicBezTo>
                  <a:cubicBezTo>
                    <a:pt x="4090" y="22838"/>
                    <a:pt x="3835" y="22558"/>
                    <a:pt x="3835" y="22072"/>
                  </a:cubicBezTo>
                  <a:cubicBezTo>
                    <a:pt x="3835" y="21686"/>
                    <a:pt x="3885" y="21290"/>
                    <a:pt x="3967" y="20904"/>
                  </a:cubicBezTo>
                  <a:cubicBezTo>
                    <a:pt x="3967" y="20887"/>
                    <a:pt x="3975" y="20863"/>
                    <a:pt x="3975" y="20846"/>
                  </a:cubicBezTo>
                  <a:cubicBezTo>
                    <a:pt x="4140" y="20295"/>
                    <a:pt x="5300" y="19381"/>
                    <a:pt x="6000" y="18838"/>
                  </a:cubicBezTo>
                  <a:cubicBezTo>
                    <a:pt x="6206" y="18673"/>
                    <a:pt x="6378" y="18542"/>
                    <a:pt x="6461" y="18468"/>
                  </a:cubicBezTo>
                  <a:cubicBezTo>
                    <a:pt x="6543" y="18287"/>
                    <a:pt x="6617" y="18097"/>
                    <a:pt x="6683" y="17900"/>
                  </a:cubicBezTo>
                  <a:cubicBezTo>
                    <a:pt x="6839" y="17447"/>
                    <a:pt x="7094" y="16748"/>
                    <a:pt x="7374" y="16147"/>
                  </a:cubicBezTo>
                  <a:cubicBezTo>
                    <a:pt x="7670" y="15480"/>
                    <a:pt x="8032" y="14847"/>
                    <a:pt x="8444" y="14246"/>
                  </a:cubicBezTo>
                  <a:cubicBezTo>
                    <a:pt x="8459" y="14237"/>
                    <a:pt x="8478" y="14232"/>
                    <a:pt x="8506" y="14232"/>
                  </a:cubicBezTo>
                  <a:cubicBezTo>
                    <a:pt x="8557" y="14232"/>
                    <a:pt x="8639" y="14247"/>
                    <a:pt x="8781" y="14279"/>
                  </a:cubicBezTo>
                  <a:lnTo>
                    <a:pt x="8929" y="14304"/>
                  </a:lnTo>
                  <a:lnTo>
                    <a:pt x="8913" y="14271"/>
                  </a:lnTo>
                  <a:lnTo>
                    <a:pt x="8880" y="14262"/>
                  </a:lnTo>
                  <a:cubicBezTo>
                    <a:pt x="8740" y="14246"/>
                    <a:pt x="8600" y="14213"/>
                    <a:pt x="8469" y="14164"/>
                  </a:cubicBezTo>
                  <a:cubicBezTo>
                    <a:pt x="8460" y="14155"/>
                    <a:pt x="9374" y="13234"/>
                    <a:pt x="9613" y="13077"/>
                  </a:cubicBezTo>
                  <a:lnTo>
                    <a:pt x="9629" y="13061"/>
                  </a:lnTo>
                  <a:lnTo>
                    <a:pt x="9629" y="13061"/>
                  </a:lnTo>
                  <a:cubicBezTo>
                    <a:pt x="9497" y="13077"/>
                    <a:pt x="9127" y="13365"/>
                    <a:pt x="8946" y="13407"/>
                  </a:cubicBezTo>
                  <a:lnTo>
                    <a:pt x="8929" y="13407"/>
                  </a:lnTo>
                  <a:lnTo>
                    <a:pt x="8913" y="13398"/>
                  </a:lnTo>
                  <a:cubicBezTo>
                    <a:pt x="8831" y="13341"/>
                    <a:pt x="8691" y="13086"/>
                    <a:pt x="8633" y="12979"/>
                  </a:cubicBezTo>
                  <a:cubicBezTo>
                    <a:pt x="8625" y="12962"/>
                    <a:pt x="8617" y="12954"/>
                    <a:pt x="8600" y="12954"/>
                  </a:cubicBezTo>
                  <a:cubicBezTo>
                    <a:pt x="8596" y="12950"/>
                    <a:pt x="8594" y="12948"/>
                    <a:pt x="8592" y="12948"/>
                  </a:cubicBezTo>
                  <a:cubicBezTo>
                    <a:pt x="8590" y="12948"/>
                    <a:pt x="8588" y="12950"/>
                    <a:pt x="8584" y="12954"/>
                  </a:cubicBezTo>
                  <a:cubicBezTo>
                    <a:pt x="8559" y="12970"/>
                    <a:pt x="8765" y="13332"/>
                    <a:pt x="8814" y="13407"/>
                  </a:cubicBezTo>
                  <a:lnTo>
                    <a:pt x="8823" y="13472"/>
                  </a:lnTo>
                  <a:cubicBezTo>
                    <a:pt x="8263" y="14131"/>
                    <a:pt x="7786" y="14855"/>
                    <a:pt x="7399" y="15629"/>
                  </a:cubicBezTo>
                  <a:cubicBezTo>
                    <a:pt x="7020" y="16361"/>
                    <a:pt x="6699" y="17118"/>
                    <a:pt x="6428" y="17892"/>
                  </a:cubicBezTo>
                  <a:cubicBezTo>
                    <a:pt x="6378" y="18048"/>
                    <a:pt x="6321" y="18204"/>
                    <a:pt x="6247" y="18353"/>
                  </a:cubicBezTo>
                  <a:lnTo>
                    <a:pt x="6041" y="18517"/>
                  </a:lnTo>
                  <a:cubicBezTo>
                    <a:pt x="5415" y="19019"/>
                    <a:pt x="3942" y="20204"/>
                    <a:pt x="3737" y="20830"/>
                  </a:cubicBezTo>
                  <a:cubicBezTo>
                    <a:pt x="3728" y="20871"/>
                    <a:pt x="3712" y="20904"/>
                    <a:pt x="3704" y="20945"/>
                  </a:cubicBezTo>
                  <a:cubicBezTo>
                    <a:pt x="3687" y="20986"/>
                    <a:pt x="3671" y="21052"/>
                    <a:pt x="3663" y="21101"/>
                  </a:cubicBezTo>
                  <a:cubicBezTo>
                    <a:pt x="3646" y="21159"/>
                    <a:pt x="3630" y="21216"/>
                    <a:pt x="3613" y="21274"/>
                  </a:cubicBezTo>
                  <a:cubicBezTo>
                    <a:pt x="3572" y="21414"/>
                    <a:pt x="3514" y="21554"/>
                    <a:pt x="3432" y="21686"/>
                  </a:cubicBezTo>
                  <a:lnTo>
                    <a:pt x="3399" y="21735"/>
                  </a:lnTo>
                  <a:lnTo>
                    <a:pt x="3366" y="21686"/>
                  </a:lnTo>
                  <a:cubicBezTo>
                    <a:pt x="2971" y="21068"/>
                    <a:pt x="2650" y="20418"/>
                    <a:pt x="2395" y="19735"/>
                  </a:cubicBezTo>
                  <a:cubicBezTo>
                    <a:pt x="2362" y="19645"/>
                    <a:pt x="2321" y="19554"/>
                    <a:pt x="2280" y="19464"/>
                  </a:cubicBezTo>
                  <a:cubicBezTo>
                    <a:pt x="2198" y="19299"/>
                    <a:pt x="2132" y="19134"/>
                    <a:pt x="2099" y="18962"/>
                  </a:cubicBezTo>
                  <a:cubicBezTo>
                    <a:pt x="1992" y="18344"/>
                    <a:pt x="1967" y="17711"/>
                    <a:pt x="2033" y="17085"/>
                  </a:cubicBezTo>
                  <a:cubicBezTo>
                    <a:pt x="2033" y="17060"/>
                    <a:pt x="2041" y="17003"/>
                    <a:pt x="2050" y="16921"/>
                  </a:cubicBezTo>
                  <a:cubicBezTo>
                    <a:pt x="2107" y="16147"/>
                    <a:pt x="2214" y="15390"/>
                    <a:pt x="2362" y="14633"/>
                  </a:cubicBezTo>
                  <a:cubicBezTo>
                    <a:pt x="2453" y="14172"/>
                    <a:pt x="2576" y="13678"/>
                    <a:pt x="2724" y="13193"/>
                  </a:cubicBezTo>
                  <a:cubicBezTo>
                    <a:pt x="2889" y="12600"/>
                    <a:pt x="3103" y="12024"/>
                    <a:pt x="3366" y="11473"/>
                  </a:cubicBezTo>
                  <a:cubicBezTo>
                    <a:pt x="3449" y="11324"/>
                    <a:pt x="3514" y="11176"/>
                    <a:pt x="3564" y="11020"/>
                  </a:cubicBezTo>
                  <a:cubicBezTo>
                    <a:pt x="3621" y="10822"/>
                    <a:pt x="3630" y="10608"/>
                    <a:pt x="3580" y="10411"/>
                  </a:cubicBezTo>
                  <a:lnTo>
                    <a:pt x="3580" y="10395"/>
                  </a:lnTo>
                  <a:lnTo>
                    <a:pt x="3588" y="10370"/>
                  </a:lnTo>
                  <a:lnTo>
                    <a:pt x="3597" y="10362"/>
                  </a:lnTo>
                  <a:cubicBezTo>
                    <a:pt x="3770" y="10271"/>
                    <a:pt x="5267" y="9415"/>
                    <a:pt x="6773" y="9061"/>
                  </a:cubicBezTo>
                  <a:cubicBezTo>
                    <a:pt x="7086" y="8954"/>
                    <a:pt x="7613" y="8699"/>
                    <a:pt x="8032" y="8485"/>
                  </a:cubicBezTo>
                  <a:cubicBezTo>
                    <a:pt x="8514" y="8248"/>
                    <a:pt x="8726" y="8146"/>
                    <a:pt x="8800" y="8146"/>
                  </a:cubicBezTo>
                  <a:cubicBezTo>
                    <a:pt x="8805" y="8146"/>
                    <a:pt x="8810" y="8147"/>
                    <a:pt x="8814" y="8148"/>
                  </a:cubicBezTo>
                  <a:cubicBezTo>
                    <a:pt x="8913" y="8189"/>
                    <a:pt x="9012" y="8238"/>
                    <a:pt x="9111" y="8288"/>
                  </a:cubicBezTo>
                  <a:cubicBezTo>
                    <a:pt x="9267" y="8370"/>
                    <a:pt x="9464" y="8469"/>
                    <a:pt x="9571" y="8518"/>
                  </a:cubicBezTo>
                  <a:cubicBezTo>
                    <a:pt x="9604" y="8535"/>
                    <a:pt x="9637" y="8551"/>
                    <a:pt x="9678" y="8568"/>
                  </a:cubicBezTo>
                  <a:cubicBezTo>
                    <a:pt x="9761" y="8609"/>
                    <a:pt x="9843" y="8650"/>
                    <a:pt x="9933" y="8675"/>
                  </a:cubicBezTo>
                  <a:cubicBezTo>
                    <a:pt x="9954" y="8678"/>
                    <a:pt x="9985" y="8680"/>
                    <a:pt x="10020" y="8680"/>
                  </a:cubicBezTo>
                  <a:cubicBezTo>
                    <a:pt x="10137" y="8680"/>
                    <a:pt x="10307" y="8657"/>
                    <a:pt x="10345" y="8600"/>
                  </a:cubicBezTo>
                  <a:lnTo>
                    <a:pt x="10345" y="8600"/>
                  </a:lnTo>
                  <a:lnTo>
                    <a:pt x="10312" y="8609"/>
                  </a:lnTo>
                  <a:cubicBezTo>
                    <a:pt x="10238" y="8635"/>
                    <a:pt x="10159" y="8647"/>
                    <a:pt x="10079" y="8647"/>
                  </a:cubicBezTo>
                  <a:cubicBezTo>
                    <a:pt x="9982" y="8647"/>
                    <a:pt x="9884" y="8628"/>
                    <a:pt x="9794" y="8592"/>
                  </a:cubicBezTo>
                  <a:cubicBezTo>
                    <a:pt x="9752" y="8568"/>
                    <a:pt x="9678" y="8535"/>
                    <a:pt x="9588" y="8485"/>
                  </a:cubicBezTo>
                  <a:cubicBezTo>
                    <a:pt x="9481" y="8436"/>
                    <a:pt x="9349" y="8370"/>
                    <a:pt x="9275" y="8337"/>
                  </a:cubicBezTo>
                  <a:lnTo>
                    <a:pt x="9143" y="8271"/>
                  </a:lnTo>
                  <a:cubicBezTo>
                    <a:pt x="9061" y="8222"/>
                    <a:pt x="8971" y="8181"/>
                    <a:pt x="8888" y="8131"/>
                  </a:cubicBezTo>
                  <a:lnTo>
                    <a:pt x="8814" y="8098"/>
                  </a:lnTo>
                  <a:lnTo>
                    <a:pt x="8880" y="8066"/>
                  </a:lnTo>
                  <a:cubicBezTo>
                    <a:pt x="9292" y="7852"/>
                    <a:pt x="9547" y="7745"/>
                    <a:pt x="9703" y="7720"/>
                  </a:cubicBezTo>
                  <a:cubicBezTo>
                    <a:pt x="9744" y="7712"/>
                    <a:pt x="9769" y="7679"/>
                    <a:pt x="9777" y="7646"/>
                  </a:cubicBezTo>
                  <a:cubicBezTo>
                    <a:pt x="9785" y="7638"/>
                    <a:pt x="9794" y="7621"/>
                    <a:pt x="9802" y="7605"/>
                  </a:cubicBezTo>
                  <a:cubicBezTo>
                    <a:pt x="9810" y="7596"/>
                    <a:pt x="9818" y="7580"/>
                    <a:pt x="9827" y="7564"/>
                  </a:cubicBezTo>
                  <a:lnTo>
                    <a:pt x="9827" y="7564"/>
                  </a:lnTo>
                  <a:cubicBezTo>
                    <a:pt x="9497" y="7654"/>
                    <a:pt x="7448" y="8625"/>
                    <a:pt x="7028" y="8872"/>
                  </a:cubicBezTo>
                  <a:lnTo>
                    <a:pt x="7012" y="8872"/>
                  </a:lnTo>
                  <a:cubicBezTo>
                    <a:pt x="6773" y="8872"/>
                    <a:pt x="4387" y="9572"/>
                    <a:pt x="3638" y="10049"/>
                  </a:cubicBezTo>
                  <a:lnTo>
                    <a:pt x="3572" y="10098"/>
                  </a:lnTo>
                  <a:lnTo>
                    <a:pt x="3580" y="10016"/>
                  </a:lnTo>
                  <a:cubicBezTo>
                    <a:pt x="3588" y="9868"/>
                    <a:pt x="3621" y="9711"/>
                    <a:pt x="3654" y="9572"/>
                  </a:cubicBezTo>
                  <a:lnTo>
                    <a:pt x="3671" y="9465"/>
                  </a:lnTo>
                  <a:cubicBezTo>
                    <a:pt x="3695" y="9341"/>
                    <a:pt x="3712" y="9209"/>
                    <a:pt x="3728" y="9078"/>
                  </a:cubicBezTo>
                  <a:cubicBezTo>
                    <a:pt x="3753" y="8847"/>
                    <a:pt x="3794" y="8625"/>
                    <a:pt x="3852" y="8395"/>
                  </a:cubicBezTo>
                  <a:cubicBezTo>
                    <a:pt x="3926" y="8164"/>
                    <a:pt x="4033" y="7942"/>
                    <a:pt x="4189" y="7753"/>
                  </a:cubicBezTo>
                  <a:cubicBezTo>
                    <a:pt x="4461" y="7432"/>
                    <a:pt x="4765" y="7136"/>
                    <a:pt x="5095" y="6864"/>
                  </a:cubicBezTo>
                  <a:cubicBezTo>
                    <a:pt x="5621" y="6428"/>
                    <a:pt x="6222" y="6280"/>
                    <a:pt x="6782" y="6189"/>
                  </a:cubicBezTo>
                  <a:cubicBezTo>
                    <a:pt x="6814" y="6181"/>
                    <a:pt x="6938" y="6123"/>
                    <a:pt x="7086" y="6049"/>
                  </a:cubicBezTo>
                  <a:cubicBezTo>
                    <a:pt x="7654" y="5778"/>
                    <a:pt x="8839" y="5210"/>
                    <a:pt x="9983" y="4889"/>
                  </a:cubicBezTo>
                  <a:cubicBezTo>
                    <a:pt x="10921" y="4601"/>
                    <a:pt x="11892" y="4420"/>
                    <a:pt x="12863" y="4354"/>
                  </a:cubicBezTo>
                  <a:lnTo>
                    <a:pt x="12946" y="4354"/>
                  </a:lnTo>
                  <a:cubicBezTo>
                    <a:pt x="12946" y="4354"/>
                    <a:pt x="12947" y="4354"/>
                    <a:pt x="12948" y="4354"/>
                  </a:cubicBezTo>
                  <a:cubicBezTo>
                    <a:pt x="13056" y="4354"/>
                    <a:pt x="13283" y="4947"/>
                    <a:pt x="13316" y="5021"/>
                  </a:cubicBezTo>
                  <a:cubicBezTo>
                    <a:pt x="13332" y="4996"/>
                    <a:pt x="13349" y="4971"/>
                    <a:pt x="13365" y="4938"/>
                  </a:cubicBezTo>
                  <a:lnTo>
                    <a:pt x="13357" y="4914"/>
                  </a:lnTo>
                  <a:cubicBezTo>
                    <a:pt x="13250" y="4650"/>
                    <a:pt x="13209" y="4535"/>
                    <a:pt x="13217" y="4486"/>
                  </a:cubicBezTo>
                  <a:cubicBezTo>
                    <a:pt x="13217" y="4477"/>
                    <a:pt x="13217" y="4461"/>
                    <a:pt x="13225" y="4453"/>
                  </a:cubicBezTo>
                  <a:cubicBezTo>
                    <a:pt x="13234" y="4420"/>
                    <a:pt x="13250" y="4395"/>
                    <a:pt x="13283" y="4379"/>
                  </a:cubicBezTo>
                  <a:cubicBezTo>
                    <a:pt x="13294" y="4376"/>
                    <a:pt x="13305" y="4375"/>
                    <a:pt x="13316" y="4375"/>
                  </a:cubicBezTo>
                  <a:cubicBezTo>
                    <a:pt x="13346" y="4375"/>
                    <a:pt x="13376" y="4383"/>
                    <a:pt x="13406" y="4395"/>
                  </a:cubicBezTo>
                  <a:cubicBezTo>
                    <a:pt x="13431" y="4407"/>
                    <a:pt x="13460" y="4414"/>
                    <a:pt x="13490" y="4414"/>
                  </a:cubicBezTo>
                  <a:cubicBezTo>
                    <a:pt x="13520" y="4414"/>
                    <a:pt x="13550" y="4407"/>
                    <a:pt x="13579" y="4395"/>
                  </a:cubicBezTo>
                  <a:cubicBezTo>
                    <a:pt x="13608" y="4385"/>
                    <a:pt x="13640" y="4382"/>
                    <a:pt x="13673" y="4382"/>
                  </a:cubicBezTo>
                  <a:cubicBezTo>
                    <a:pt x="13696" y="4382"/>
                    <a:pt x="13720" y="4384"/>
                    <a:pt x="13744" y="4387"/>
                  </a:cubicBezTo>
                  <a:cubicBezTo>
                    <a:pt x="13890" y="4413"/>
                    <a:pt x="14039" y="4425"/>
                    <a:pt x="14187" y="4425"/>
                  </a:cubicBezTo>
                  <a:cubicBezTo>
                    <a:pt x="14323" y="4425"/>
                    <a:pt x="14458" y="4415"/>
                    <a:pt x="14591" y="4395"/>
                  </a:cubicBezTo>
                  <a:cubicBezTo>
                    <a:pt x="14764" y="4379"/>
                    <a:pt x="14937" y="4370"/>
                    <a:pt x="15110" y="4370"/>
                  </a:cubicBezTo>
                  <a:cubicBezTo>
                    <a:pt x="15143" y="4370"/>
                    <a:pt x="15184" y="4379"/>
                    <a:pt x="15217" y="4387"/>
                  </a:cubicBezTo>
                  <a:cubicBezTo>
                    <a:pt x="15126" y="4305"/>
                    <a:pt x="15028" y="4239"/>
                    <a:pt x="14929" y="4173"/>
                  </a:cubicBezTo>
                  <a:cubicBezTo>
                    <a:pt x="14896" y="4173"/>
                    <a:pt x="14863" y="4181"/>
                    <a:pt x="14830" y="4189"/>
                  </a:cubicBezTo>
                  <a:cubicBezTo>
                    <a:pt x="14755" y="4204"/>
                    <a:pt x="14679" y="4218"/>
                    <a:pt x="14602" y="4218"/>
                  </a:cubicBezTo>
                  <a:cubicBezTo>
                    <a:pt x="14510" y="4218"/>
                    <a:pt x="14418" y="4198"/>
                    <a:pt x="14328" y="4140"/>
                  </a:cubicBezTo>
                  <a:lnTo>
                    <a:pt x="14312" y="4124"/>
                  </a:lnTo>
                  <a:lnTo>
                    <a:pt x="14312" y="4099"/>
                  </a:lnTo>
                  <a:cubicBezTo>
                    <a:pt x="14312" y="4082"/>
                    <a:pt x="14312" y="4066"/>
                    <a:pt x="14320" y="4058"/>
                  </a:cubicBezTo>
                  <a:cubicBezTo>
                    <a:pt x="14402" y="3860"/>
                    <a:pt x="14493" y="3663"/>
                    <a:pt x="14600" y="3482"/>
                  </a:cubicBezTo>
                  <a:cubicBezTo>
                    <a:pt x="14600" y="3473"/>
                    <a:pt x="14608" y="3473"/>
                    <a:pt x="14608" y="3465"/>
                  </a:cubicBezTo>
                  <a:cubicBezTo>
                    <a:pt x="14616" y="3449"/>
                    <a:pt x="14616" y="3432"/>
                    <a:pt x="14608" y="3416"/>
                  </a:cubicBezTo>
                  <a:cubicBezTo>
                    <a:pt x="14575" y="3416"/>
                    <a:pt x="14542" y="3408"/>
                    <a:pt x="14509" y="3399"/>
                  </a:cubicBezTo>
                  <a:cubicBezTo>
                    <a:pt x="14501" y="3399"/>
                    <a:pt x="14484" y="3408"/>
                    <a:pt x="14476" y="3432"/>
                  </a:cubicBezTo>
                  <a:cubicBezTo>
                    <a:pt x="14394" y="3679"/>
                    <a:pt x="14188" y="4247"/>
                    <a:pt x="13958" y="4247"/>
                  </a:cubicBezTo>
                  <a:lnTo>
                    <a:pt x="13941" y="4247"/>
                  </a:lnTo>
                  <a:cubicBezTo>
                    <a:pt x="13909" y="4231"/>
                    <a:pt x="13753" y="4224"/>
                    <a:pt x="13530" y="4224"/>
                  </a:cubicBezTo>
                  <a:cubicBezTo>
                    <a:pt x="12839" y="4224"/>
                    <a:pt x="11513" y="4290"/>
                    <a:pt x="11333" y="4346"/>
                  </a:cubicBezTo>
                  <a:lnTo>
                    <a:pt x="11333" y="4370"/>
                  </a:lnTo>
                  <a:lnTo>
                    <a:pt x="11291" y="4370"/>
                  </a:lnTo>
                  <a:cubicBezTo>
                    <a:pt x="10197" y="4412"/>
                    <a:pt x="7135" y="5835"/>
                    <a:pt x="6897" y="5975"/>
                  </a:cubicBezTo>
                  <a:lnTo>
                    <a:pt x="6880" y="5975"/>
                  </a:lnTo>
                  <a:cubicBezTo>
                    <a:pt x="6222" y="6033"/>
                    <a:pt x="5597" y="6247"/>
                    <a:pt x="5037" y="6592"/>
                  </a:cubicBezTo>
                  <a:cubicBezTo>
                    <a:pt x="4963" y="6642"/>
                    <a:pt x="4881" y="6691"/>
                    <a:pt x="4806" y="6749"/>
                  </a:cubicBezTo>
                  <a:cubicBezTo>
                    <a:pt x="4650" y="6880"/>
                    <a:pt x="4469" y="6987"/>
                    <a:pt x="4280" y="7053"/>
                  </a:cubicBezTo>
                  <a:lnTo>
                    <a:pt x="4206" y="7078"/>
                  </a:lnTo>
                  <a:lnTo>
                    <a:pt x="4230" y="7004"/>
                  </a:lnTo>
                  <a:cubicBezTo>
                    <a:pt x="4477" y="6123"/>
                    <a:pt x="4806" y="5267"/>
                    <a:pt x="5210" y="4445"/>
                  </a:cubicBezTo>
                  <a:cubicBezTo>
                    <a:pt x="5259" y="4338"/>
                    <a:pt x="5308" y="4222"/>
                    <a:pt x="5358" y="4107"/>
                  </a:cubicBezTo>
                  <a:cubicBezTo>
                    <a:pt x="5440" y="3901"/>
                    <a:pt x="5547" y="3696"/>
                    <a:pt x="5671" y="3506"/>
                  </a:cubicBezTo>
                  <a:cubicBezTo>
                    <a:pt x="6090" y="2873"/>
                    <a:pt x="6584" y="2297"/>
                    <a:pt x="7144" y="1786"/>
                  </a:cubicBezTo>
                  <a:cubicBezTo>
                    <a:pt x="7275" y="1671"/>
                    <a:pt x="7399" y="1539"/>
                    <a:pt x="7522" y="1408"/>
                  </a:cubicBezTo>
                  <a:cubicBezTo>
                    <a:pt x="7893" y="1021"/>
                    <a:pt x="8279" y="626"/>
                    <a:pt x="8790" y="494"/>
                  </a:cubicBezTo>
                  <a:cubicBezTo>
                    <a:pt x="8831" y="486"/>
                    <a:pt x="8962" y="420"/>
                    <a:pt x="8979" y="346"/>
                  </a:cubicBezTo>
                  <a:cubicBezTo>
                    <a:pt x="8987" y="338"/>
                    <a:pt x="8987" y="321"/>
                    <a:pt x="8979" y="313"/>
                  </a:cubicBezTo>
                  <a:cubicBezTo>
                    <a:pt x="8962" y="272"/>
                    <a:pt x="8954" y="223"/>
                    <a:pt x="8954" y="182"/>
                  </a:cubicBezTo>
                  <a:cubicBezTo>
                    <a:pt x="8954" y="99"/>
                    <a:pt x="8897" y="25"/>
                    <a:pt x="8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7" name="Google Shape;2027;p22"/>
            <p:cNvGrpSpPr/>
            <p:nvPr/>
          </p:nvGrpSpPr>
          <p:grpSpPr>
            <a:xfrm flipH="1" rot="-1959714">
              <a:off x="7849178" y="717538"/>
              <a:ext cx="213680" cy="220524"/>
              <a:chOff x="11352341" y="1388130"/>
              <a:chExt cx="213673" cy="220517"/>
            </a:xfrm>
          </p:grpSpPr>
          <p:sp>
            <p:nvSpPr>
              <p:cNvPr id="2028" name="Google Shape;2028;p22"/>
              <p:cNvSpPr/>
              <p:nvPr/>
            </p:nvSpPr>
            <p:spPr>
              <a:xfrm rot="10800000">
                <a:off x="11352341" y="1388130"/>
                <a:ext cx="213673" cy="220517"/>
              </a:xfrm>
              <a:custGeom>
                <a:rect b="b" l="l" r="r" t="t"/>
                <a:pathLst>
                  <a:path extrusionOk="0" h="2125" w="2059">
                    <a:moveTo>
                      <a:pt x="857" y="1"/>
                    </a:moveTo>
                    <a:cubicBezTo>
                      <a:pt x="823" y="1"/>
                      <a:pt x="790" y="5"/>
                      <a:pt x="757" y="15"/>
                    </a:cubicBezTo>
                    <a:cubicBezTo>
                      <a:pt x="675" y="40"/>
                      <a:pt x="601" y="97"/>
                      <a:pt x="552" y="171"/>
                    </a:cubicBezTo>
                    <a:cubicBezTo>
                      <a:pt x="510" y="237"/>
                      <a:pt x="477" y="311"/>
                      <a:pt x="469" y="394"/>
                    </a:cubicBezTo>
                    <a:cubicBezTo>
                      <a:pt x="469" y="402"/>
                      <a:pt x="469" y="418"/>
                      <a:pt x="469" y="427"/>
                    </a:cubicBezTo>
                    <a:cubicBezTo>
                      <a:pt x="454" y="424"/>
                      <a:pt x="439" y="423"/>
                      <a:pt x="425" y="423"/>
                    </a:cubicBezTo>
                    <a:cubicBezTo>
                      <a:pt x="385" y="423"/>
                      <a:pt x="349" y="431"/>
                      <a:pt x="313" y="443"/>
                    </a:cubicBezTo>
                    <a:cubicBezTo>
                      <a:pt x="132" y="517"/>
                      <a:pt x="8" y="690"/>
                      <a:pt x="8" y="887"/>
                    </a:cubicBezTo>
                    <a:cubicBezTo>
                      <a:pt x="0" y="978"/>
                      <a:pt x="25" y="1068"/>
                      <a:pt x="66" y="1151"/>
                    </a:cubicBezTo>
                    <a:cubicBezTo>
                      <a:pt x="91" y="1192"/>
                      <a:pt x="115" y="1233"/>
                      <a:pt x="157" y="1266"/>
                    </a:cubicBezTo>
                    <a:cubicBezTo>
                      <a:pt x="115" y="1348"/>
                      <a:pt x="107" y="1447"/>
                      <a:pt x="140" y="1538"/>
                    </a:cubicBezTo>
                    <a:cubicBezTo>
                      <a:pt x="173" y="1661"/>
                      <a:pt x="239" y="1768"/>
                      <a:pt x="321" y="1858"/>
                    </a:cubicBezTo>
                    <a:cubicBezTo>
                      <a:pt x="412" y="1949"/>
                      <a:pt x="535" y="2007"/>
                      <a:pt x="667" y="2007"/>
                    </a:cubicBezTo>
                    <a:cubicBezTo>
                      <a:pt x="733" y="1998"/>
                      <a:pt x="807" y="1974"/>
                      <a:pt x="856" y="1924"/>
                    </a:cubicBezTo>
                    <a:cubicBezTo>
                      <a:pt x="873" y="1916"/>
                      <a:pt x="889" y="1900"/>
                      <a:pt x="897" y="1883"/>
                    </a:cubicBezTo>
                    <a:cubicBezTo>
                      <a:pt x="963" y="1990"/>
                      <a:pt x="1062" y="2064"/>
                      <a:pt x="1169" y="2097"/>
                    </a:cubicBezTo>
                    <a:cubicBezTo>
                      <a:pt x="1230" y="2116"/>
                      <a:pt x="1289" y="2125"/>
                      <a:pt x="1347" y="2125"/>
                    </a:cubicBezTo>
                    <a:cubicBezTo>
                      <a:pt x="1763" y="2125"/>
                      <a:pt x="2059" y="1665"/>
                      <a:pt x="1827" y="1274"/>
                    </a:cubicBezTo>
                    <a:cubicBezTo>
                      <a:pt x="1778" y="1192"/>
                      <a:pt x="1712" y="1134"/>
                      <a:pt x="1630" y="1093"/>
                    </a:cubicBezTo>
                    <a:cubicBezTo>
                      <a:pt x="1745" y="1052"/>
                      <a:pt x="1827" y="970"/>
                      <a:pt x="1877" y="863"/>
                    </a:cubicBezTo>
                    <a:cubicBezTo>
                      <a:pt x="1975" y="599"/>
                      <a:pt x="1909" y="303"/>
                      <a:pt x="1695" y="106"/>
                    </a:cubicBezTo>
                    <a:cubicBezTo>
                      <a:pt x="1621" y="43"/>
                      <a:pt x="1528" y="14"/>
                      <a:pt x="1433" y="14"/>
                    </a:cubicBezTo>
                    <a:cubicBezTo>
                      <a:pt x="1403" y="14"/>
                      <a:pt x="1372" y="17"/>
                      <a:pt x="1342" y="23"/>
                    </a:cubicBezTo>
                    <a:cubicBezTo>
                      <a:pt x="1284" y="40"/>
                      <a:pt x="1226" y="73"/>
                      <a:pt x="1177" y="106"/>
                    </a:cubicBezTo>
                    <a:cubicBezTo>
                      <a:pt x="1161" y="122"/>
                      <a:pt x="1144" y="138"/>
                      <a:pt x="1128" y="155"/>
                    </a:cubicBezTo>
                    <a:cubicBezTo>
                      <a:pt x="1103" y="106"/>
                      <a:pt x="1054" y="64"/>
                      <a:pt x="1004" y="31"/>
                    </a:cubicBezTo>
                    <a:cubicBezTo>
                      <a:pt x="959" y="12"/>
                      <a:pt x="908" y="1"/>
                      <a:pt x="8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22"/>
              <p:cNvSpPr/>
              <p:nvPr/>
            </p:nvSpPr>
            <p:spPr>
              <a:xfrm rot="10800000">
                <a:off x="11454871" y="1411478"/>
                <a:ext cx="93294" cy="97442"/>
              </a:xfrm>
              <a:custGeom>
                <a:rect b="b" l="l" r="r" t="t"/>
                <a:pathLst>
                  <a:path extrusionOk="0" h="939" w="899">
                    <a:moveTo>
                      <a:pt x="799" y="0"/>
                    </a:moveTo>
                    <a:lnTo>
                      <a:pt x="775" y="17"/>
                    </a:lnTo>
                    <a:cubicBezTo>
                      <a:pt x="552" y="165"/>
                      <a:pt x="289" y="239"/>
                      <a:pt x="26" y="239"/>
                    </a:cubicBezTo>
                    <a:cubicBezTo>
                      <a:pt x="17" y="239"/>
                      <a:pt x="1" y="256"/>
                      <a:pt x="1" y="272"/>
                    </a:cubicBezTo>
                    <a:cubicBezTo>
                      <a:pt x="1" y="280"/>
                      <a:pt x="17" y="297"/>
                      <a:pt x="26" y="297"/>
                    </a:cubicBezTo>
                    <a:cubicBezTo>
                      <a:pt x="289" y="297"/>
                      <a:pt x="544" y="223"/>
                      <a:pt x="766" y="83"/>
                    </a:cubicBezTo>
                    <a:lnTo>
                      <a:pt x="766" y="83"/>
                    </a:lnTo>
                    <a:cubicBezTo>
                      <a:pt x="840" y="354"/>
                      <a:pt x="824" y="642"/>
                      <a:pt x="717" y="906"/>
                    </a:cubicBezTo>
                    <a:cubicBezTo>
                      <a:pt x="709" y="914"/>
                      <a:pt x="717" y="930"/>
                      <a:pt x="725" y="939"/>
                    </a:cubicBezTo>
                    <a:lnTo>
                      <a:pt x="742" y="939"/>
                    </a:lnTo>
                    <a:cubicBezTo>
                      <a:pt x="750" y="939"/>
                      <a:pt x="758" y="930"/>
                      <a:pt x="758" y="922"/>
                    </a:cubicBezTo>
                    <a:cubicBezTo>
                      <a:pt x="882" y="642"/>
                      <a:pt x="898" y="330"/>
                      <a:pt x="807" y="33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30" name="Google Shape;2030;p22"/>
            <p:cNvSpPr/>
            <p:nvPr/>
          </p:nvSpPr>
          <p:spPr>
            <a:xfrm flipH="1" rot="-5270024">
              <a:off x="8440944" y="1354151"/>
              <a:ext cx="288693" cy="278730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2"/>
            <p:cNvSpPr/>
            <p:nvPr/>
          </p:nvSpPr>
          <p:spPr>
            <a:xfrm flipH="1" rot="-5270024">
              <a:off x="8460793" y="1438132"/>
              <a:ext cx="134696" cy="129092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2"/>
            <p:cNvSpPr/>
            <p:nvPr/>
          </p:nvSpPr>
          <p:spPr>
            <a:xfrm flipH="1" rot="-5270024">
              <a:off x="8539859" y="1431843"/>
              <a:ext cx="101800" cy="23764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2"/>
            <p:cNvSpPr/>
            <p:nvPr/>
          </p:nvSpPr>
          <p:spPr>
            <a:xfrm flipH="1" rot="-5270024">
              <a:off x="8566228" y="1485311"/>
              <a:ext cx="126498" cy="101696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2"/>
            <p:cNvSpPr/>
            <p:nvPr/>
          </p:nvSpPr>
          <p:spPr>
            <a:xfrm flipH="1" rot="-5270024">
              <a:off x="8509208" y="1528954"/>
              <a:ext cx="119649" cy="33933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2"/>
            <p:cNvSpPr/>
            <p:nvPr/>
          </p:nvSpPr>
          <p:spPr>
            <a:xfrm flipH="1" rot="-5270024">
              <a:off x="8536859" y="1420996"/>
              <a:ext cx="125667" cy="111139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2"/>
            <p:cNvSpPr/>
            <p:nvPr/>
          </p:nvSpPr>
          <p:spPr>
            <a:xfrm flipH="1" rot="-5270024">
              <a:off x="8532525" y="1464243"/>
              <a:ext cx="24801" cy="73470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2"/>
            <p:cNvSpPr/>
            <p:nvPr/>
          </p:nvSpPr>
          <p:spPr>
            <a:xfrm flipH="1" rot="-5270024">
              <a:off x="8508475" y="1454036"/>
              <a:ext cx="103460" cy="120583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2"/>
            <p:cNvSpPr/>
            <p:nvPr/>
          </p:nvSpPr>
          <p:spPr>
            <a:xfrm flipH="1" rot="-5270024">
              <a:off x="8517604" y="1446804"/>
              <a:ext cx="129092" cy="83847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2"/>
            <p:cNvSpPr/>
            <p:nvPr/>
          </p:nvSpPr>
          <p:spPr>
            <a:xfrm flipH="1" rot="-5270024">
              <a:off x="8611829" y="1439834"/>
              <a:ext cx="22311" cy="82913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2"/>
            <p:cNvSpPr/>
            <p:nvPr/>
          </p:nvSpPr>
          <p:spPr>
            <a:xfrm flipH="1" rot="-5270024">
              <a:off x="8526787" y="1432593"/>
              <a:ext cx="59876" cy="5645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2"/>
            <p:cNvSpPr/>
            <p:nvPr/>
          </p:nvSpPr>
          <p:spPr>
            <a:xfrm flipH="1" rot="-5270024">
              <a:off x="8494181" y="1453765"/>
              <a:ext cx="18056" cy="15981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2"/>
            <p:cNvSpPr/>
            <p:nvPr/>
          </p:nvSpPr>
          <p:spPr>
            <a:xfrm flipH="1" rot="-5270024">
              <a:off x="8618566" y="1420794"/>
              <a:ext cx="13802" cy="11726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2"/>
            <p:cNvSpPr/>
            <p:nvPr/>
          </p:nvSpPr>
          <p:spPr>
            <a:xfrm flipH="1" rot="-5270024">
              <a:off x="8544593" y="1407171"/>
              <a:ext cx="9755" cy="10481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2"/>
            <p:cNvSpPr/>
            <p:nvPr/>
          </p:nvSpPr>
          <p:spPr>
            <a:xfrm flipH="1" rot="-5270024">
              <a:off x="8524190" y="1423031"/>
              <a:ext cx="13283" cy="11622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2"/>
            <p:cNvSpPr/>
            <p:nvPr/>
          </p:nvSpPr>
          <p:spPr>
            <a:xfrm flipH="1" rot="-5270024">
              <a:off x="8645887" y="1534651"/>
              <a:ext cx="13387" cy="11415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2"/>
            <p:cNvSpPr/>
            <p:nvPr/>
          </p:nvSpPr>
          <p:spPr>
            <a:xfrm flipH="1" rot="-5270024">
              <a:off x="8597646" y="1506956"/>
              <a:ext cx="15462" cy="12141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2"/>
            <p:cNvSpPr/>
            <p:nvPr/>
          </p:nvSpPr>
          <p:spPr>
            <a:xfrm flipH="1" rot="-5270024">
              <a:off x="8659136" y="1466391"/>
              <a:ext cx="9962" cy="10170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2"/>
            <p:cNvSpPr/>
            <p:nvPr/>
          </p:nvSpPr>
          <p:spPr>
            <a:xfrm flipH="1" rot="-5270024">
              <a:off x="8606584" y="1560514"/>
              <a:ext cx="15358" cy="11726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2"/>
            <p:cNvSpPr/>
            <p:nvPr/>
          </p:nvSpPr>
          <p:spPr>
            <a:xfrm flipH="1" rot="-5270024">
              <a:off x="8531689" y="1544473"/>
              <a:ext cx="14320" cy="11934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2"/>
            <p:cNvSpPr/>
            <p:nvPr/>
          </p:nvSpPr>
          <p:spPr>
            <a:xfrm flipH="1" rot="-5270024">
              <a:off x="8504746" y="1505600"/>
              <a:ext cx="14320" cy="7056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2"/>
            <p:cNvSpPr/>
            <p:nvPr/>
          </p:nvSpPr>
          <p:spPr>
            <a:xfrm flipH="1" rot="-5270024">
              <a:off x="8620729" y="1388481"/>
              <a:ext cx="226430" cy="259740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2"/>
            <p:cNvSpPr/>
            <p:nvPr/>
          </p:nvSpPr>
          <p:spPr>
            <a:xfrm flipH="1" rot="-5270024">
              <a:off x="8745637" y="1466763"/>
              <a:ext cx="96611" cy="99102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2"/>
            <p:cNvSpPr/>
            <p:nvPr/>
          </p:nvSpPr>
          <p:spPr>
            <a:xfrm flipH="1" rot="-5270024">
              <a:off x="8673974" y="1443025"/>
              <a:ext cx="77829" cy="80734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2"/>
            <p:cNvSpPr/>
            <p:nvPr/>
          </p:nvSpPr>
          <p:spPr>
            <a:xfrm flipH="1" rot="-5270024">
              <a:off x="8677734" y="1488639"/>
              <a:ext cx="43688" cy="103045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2"/>
            <p:cNvSpPr/>
            <p:nvPr/>
          </p:nvSpPr>
          <p:spPr>
            <a:xfrm flipH="1" rot="-5270024">
              <a:off x="8701111" y="1558139"/>
              <a:ext cx="90696" cy="11104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2"/>
            <p:cNvSpPr/>
            <p:nvPr/>
          </p:nvSpPr>
          <p:spPr>
            <a:xfrm flipH="1" rot="-5270024">
              <a:off x="8663073" y="1520301"/>
              <a:ext cx="83744" cy="85404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2"/>
            <p:cNvSpPr/>
            <p:nvPr/>
          </p:nvSpPr>
          <p:spPr>
            <a:xfrm flipH="1" rot="-5270024">
              <a:off x="8689726" y="1482950"/>
              <a:ext cx="24075" cy="81253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2"/>
            <p:cNvSpPr/>
            <p:nvPr/>
          </p:nvSpPr>
          <p:spPr>
            <a:xfrm flipH="1" rot="-5270024">
              <a:off x="8750058" y="1519063"/>
              <a:ext cx="50537" cy="70150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2"/>
            <p:cNvSpPr/>
            <p:nvPr/>
          </p:nvSpPr>
          <p:spPr>
            <a:xfrm flipH="1" rot="-5270024">
              <a:off x="8712559" y="1551581"/>
              <a:ext cx="66725" cy="22415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2"/>
            <p:cNvSpPr/>
            <p:nvPr/>
          </p:nvSpPr>
          <p:spPr>
            <a:xfrm flipH="1" rot="-5270024">
              <a:off x="8656202" y="1507679"/>
              <a:ext cx="13490" cy="11415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2"/>
            <p:cNvSpPr/>
            <p:nvPr/>
          </p:nvSpPr>
          <p:spPr>
            <a:xfrm flipH="1" rot="-5270024">
              <a:off x="8659546" y="1537984"/>
              <a:ext cx="11311" cy="10066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2"/>
            <p:cNvSpPr/>
            <p:nvPr/>
          </p:nvSpPr>
          <p:spPr>
            <a:xfrm flipH="1" rot="-5270024">
              <a:off x="8702255" y="1600356"/>
              <a:ext cx="11622" cy="10170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2"/>
            <p:cNvSpPr/>
            <p:nvPr/>
          </p:nvSpPr>
          <p:spPr>
            <a:xfrm flipH="1" rot="-5270024">
              <a:off x="8747446" y="1591003"/>
              <a:ext cx="14217" cy="11519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2"/>
            <p:cNvSpPr/>
            <p:nvPr/>
          </p:nvSpPr>
          <p:spPr>
            <a:xfrm flipH="1" rot="-5270024">
              <a:off x="8802566" y="1570223"/>
              <a:ext cx="15981" cy="13179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2"/>
            <p:cNvSpPr/>
            <p:nvPr/>
          </p:nvSpPr>
          <p:spPr>
            <a:xfrm flipH="1" rot="-6816036">
              <a:off x="7785674" y="1000324"/>
              <a:ext cx="138258" cy="134942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2"/>
            <p:cNvSpPr/>
            <p:nvPr/>
          </p:nvSpPr>
          <p:spPr>
            <a:xfrm flipH="1" rot="1453016">
              <a:off x="8154014" y="47432"/>
              <a:ext cx="61350" cy="83143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2"/>
            <p:cNvSpPr/>
            <p:nvPr/>
          </p:nvSpPr>
          <p:spPr>
            <a:xfrm rot="5125997">
              <a:off x="7669393" y="125743"/>
              <a:ext cx="11208" cy="10585"/>
            </a:xfrm>
            <a:custGeom>
              <a:rect b="b" l="l" r="r" t="t"/>
              <a:pathLst>
                <a:path extrusionOk="0" h="102" w="108">
                  <a:moveTo>
                    <a:pt x="45" y="0"/>
                  </a:moveTo>
                  <a:cubicBezTo>
                    <a:pt x="25" y="0"/>
                    <a:pt x="7" y="16"/>
                    <a:pt x="0" y="44"/>
                  </a:cubicBezTo>
                  <a:cubicBezTo>
                    <a:pt x="0" y="68"/>
                    <a:pt x="17" y="93"/>
                    <a:pt x="50" y="101"/>
                  </a:cubicBezTo>
                  <a:cubicBezTo>
                    <a:pt x="74" y="101"/>
                    <a:pt x="99" y="85"/>
                    <a:pt x="107" y="52"/>
                  </a:cubicBezTo>
                  <a:cubicBezTo>
                    <a:pt x="107" y="27"/>
                    <a:pt x="91" y="2"/>
                    <a:pt x="58" y="2"/>
                  </a:cubicBezTo>
                  <a:cubicBezTo>
                    <a:pt x="54" y="1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2"/>
            <p:cNvSpPr/>
            <p:nvPr/>
          </p:nvSpPr>
          <p:spPr>
            <a:xfrm flipH="1" rot="-4421526">
              <a:off x="8647702" y="1773573"/>
              <a:ext cx="152134" cy="175380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2"/>
            <p:cNvSpPr/>
            <p:nvPr/>
          </p:nvSpPr>
          <p:spPr>
            <a:xfrm flipH="1" rot="-4421526">
              <a:off x="8668449" y="1820389"/>
              <a:ext cx="12764" cy="9755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70" name="Google Shape;2070;p22"/>
            <p:cNvGrpSpPr/>
            <p:nvPr/>
          </p:nvGrpSpPr>
          <p:grpSpPr>
            <a:xfrm flipH="1" rot="-1959714">
              <a:off x="7632079" y="390453"/>
              <a:ext cx="238629" cy="234602"/>
              <a:chOff x="-2452373" y="3451619"/>
              <a:chExt cx="238620" cy="234594"/>
            </a:xfrm>
          </p:grpSpPr>
          <p:sp>
            <p:nvSpPr>
              <p:cNvPr id="2071" name="Google Shape;2071;p22"/>
              <p:cNvSpPr/>
              <p:nvPr/>
            </p:nvSpPr>
            <p:spPr>
              <a:xfrm rot="5400000">
                <a:off x="-2450360" y="3449606"/>
                <a:ext cx="234594" cy="238620"/>
              </a:xfrm>
              <a:custGeom>
                <a:rect b="b" l="l" r="r" t="t"/>
                <a:pathLst>
                  <a:path extrusionOk="0" h="1717" w="1688">
                    <a:moveTo>
                      <a:pt x="955" y="0"/>
                    </a:moveTo>
                    <a:cubicBezTo>
                      <a:pt x="838" y="0"/>
                      <a:pt x="718" y="40"/>
                      <a:pt x="617" y="99"/>
                    </a:cubicBezTo>
                    <a:cubicBezTo>
                      <a:pt x="428" y="215"/>
                      <a:pt x="272" y="379"/>
                      <a:pt x="156" y="568"/>
                    </a:cubicBezTo>
                    <a:cubicBezTo>
                      <a:pt x="148" y="593"/>
                      <a:pt x="132" y="618"/>
                      <a:pt x="124" y="651"/>
                    </a:cubicBezTo>
                    <a:cubicBezTo>
                      <a:pt x="25" y="815"/>
                      <a:pt x="0" y="1021"/>
                      <a:pt x="124" y="1177"/>
                    </a:cubicBezTo>
                    <a:cubicBezTo>
                      <a:pt x="148" y="1219"/>
                      <a:pt x="189" y="1243"/>
                      <a:pt x="230" y="1260"/>
                    </a:cubicBezTo>
                    <a:cubicBezTo>
                      <a:pt x="247" y="1268"/>
                      <a:pt x="255" y="1268"/>
                      <a:pt x="272" y="1276"/>
                    </a:cubicBezTo>
                    <a:cubicBezTo>
                      <a:pt x="263" y="1284"/>
                      <a:pt x="263" y="1293"/>
                      <a:pt x="255" y="1301"/>
                    </a:cubicBezTo>
                    <a:cubicBezTo>
                      <a:pt x="222" y="1375"/>
                      <a:pt x="239" y="1465"/>
                      <a:pt x="288" y="1531"/>
                    </a:cubicBezTo>
                    <a:cubicBezTo>
                      <a:pt x="382" y="1650"/>
                      <a:pt x="528" y="1716"/>
                      <a:pt x="675" y="1716"/>
                    </a:cubicBezTo>
                    <a:cubicBezTo>
                      <a:pt x="722" y="1716"/>
                      <a:pt x="769" y="1710"/>
                      <a:pt x="815" y="1696"/>
                    </a:cubicBezTo>
                    <a:cubicBezTo>
                      <a:pt x="988" y="1646"/>
                      <a:pt x="1111" y="1498"/>
                      <a:pt x="1128" y="1317"/>
                    </a:cubicBezTo>
                    <a:cubicBezTo>
                      <a:pt x="1366" y="1268"/>
                      <a:pt x="1588" y="1136"/>
                      <a:pt x="1646" y="881"/>
                    </a:cubicBezTo>
                    <a:cubicBezTo>
                      <a:pt x="1687" y="684"/>
                      <a:pt x="1572" y="478"/>
                      <a:pt x="1383" y="412"/>
                    </a:cubicBezTo>
                    <a:cubicBezTo>
                      <a:pt x="1383" y="280"/>
                      <a:pt x="1325" y="157"/>
                      <a:pt x="1218" y="83"/>
                    </a:cubicBezTo>
                    <a:cubicBezTo>
                      <a:pt x="1138" y="25"/>
                      <a:pt x="1047" y="0"/>
                      <a:pt x="9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22"/>
              <p:cNvSpPr/>
              <p:nvPr/>
            </p:nvSpPr>
            <p:spPr>
              <a:xfrm rot="5400000">
                <a:off x="-2376841" y="3469340"/>
                <a:ext cx="127025" cy="162462"/>
              </a:xfrm>
              <a:custGeom>
                <a:rect b="b" l="l" r="r" t="t"/>
                <a:pathLst>
                  <a:path extrusionOk="0" h="1169" w="914">
                    <a:moveTo>
                      <a:pt x="889" y="0"/>
                    </a:moveTo>
                    <a:cubicBezTo>
                      <a:pt x="873" y="0"/>
                      <a:pt x="864" y="17"/>
                      <a:pt x="864" y="25"/>
                    </a:cubicBezTo>
                    <a:cubicBezTo>
                      <a:pt x="848" y="255"/>
                      <a:pt x="700" y="453"/>
                      <a:pt x="486" y="519"/>
                    </a:cubicBezTo>
                    <a:lnTo>
                      <a:pt x="445" y="527"/>
                    </a:lnTo>
                    <a:lnTo>
                      <a:pt x="469" y="560"/>
                    </a:lnTo>
                    <a:cubicBezTo>
                      <a:pt x="527" y="617"/>
                      <a:pt x="502" y="708"/>
                      <a:pt x="461" y="782"/>
                    </a:cubicBezTo>
                    <a:cubicBezTo>
                      <a:pt x="371" y="947"/>
                      <a:pt x="206" y="1070"/>
                      <a:pt x="17" y="1119"/>
                    </a:cubicBezTo>
                    <a:cubicBezTo>
                      <a:pt x="8" y="1119"/>
                      <a:pt x="0" y="1136"/>
                      <a:pt x="0" y="1144"/>
                    </a:cubicBezTo>
                    <a:cubicBezTo>
                      <a:pt x="0" y="1161"/>
                      <a:pt x="17" y="1169"/>
                      <a:pt x="25" y="1169"/>
                    </a:cubicBezTo>
                    <a:lnTo>
                      <a:pt x="33" y="1169"/>
                    </a:lnTo>
                    <a:cubicBezTo>
                      <a:pt x="231" y="1119"/>
                      <a:pt x="403" y="988"/>
                      <a:pt x="502" y="807"/>
                    </a:cubicBezTo>
                    <a:cubicBezTo>
                      <a:pt x="552" y="733"/>
                      <a:pt x="568" y="634"/>
                      <a:pt x="535" y="552"/>
                    </a:cubicBezTo>
                    <a:cubicBezTo>
                      <a:pt x="749" y="469"/>
                      <a:pt x="905" y="264"/>
                      <a:pt x="914" y="25"/>
                    </a:cubicBezTo>
                    <a:cubicBezTo>
                      <a:pt x="914" y="8"/>
                      <a:pt x="905" y="0"/>
                      <a:pt x="8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22"/>
              <p:cNvSpPr/>
              <p:nvPr/>
            </p:nvSpPr>
            <p:spPr>
              <a:xfrm rot="5400000">
                <a:off x="-2327366" y="3503528"/>
                <a:ext cx="72268" cy="36828"/>
              </a:xfrm>
              <a:custGeom>
                <a:rect b="b" l="l" r="r" t="t"/>
                <a:pathLst>
                  <a:path extrusionOk="0" h="265" w="520">
                    <a:moveTo>
                      <a:pt x="26" y="0"/>
                    </a:moveTo>
                    <a:cubicBezTo>
                      <a:pt x="17" y="0"/>
                      <a:pt x="7" y="8"/>
                      <a:pt x="1" y="20"/>
                    </a:cubicBezTo>
                    <a:cubicBezTo>
                      <a:pt x="1" y="28"/>
                      <a:pt x="9" y="45"/>
                      <a:pt x="17" y="45"/>
                    </a:cubicBezTo>
                    <a:cubicBezTo>
                      <a:pt x="182" y="102"/>
                      <a:pt x="330" y="176"/>
                      <a:pt x="478" y="259"/>
                    </a:cubicBezTo>
                    <a:cubicBezTo>
                      <a:pt x="482" y="263"/>
                      <a:pt x="484" y="265"/>
                      <a:pt x="486" y="265"/>
                    </a:cubicBezTo>
                    <a:cubicBezTo>
                      <a:pt x="489" y="265"/>
                      <a:pt x="491" y="263"/>
                      <a:pt x="495" y="259"/>
                    </a:cubicBezTo>
                    <a:cubicBezTo>
                      <a:pt x="503" y="259"/>
                      <a:pt x="511" y="259"/>
                      <a:pt x="519" y="250"/>
                    </a:cubicBezTo>
                    <a:cubicBezTo>
                      <a:pt x="519" y="242"/>
                      <a:pt x="519" y="226"/>
                      <a:pt x="503" y="217"/>
                    </a:cubicBezTo>
                    <a:cubicBezTo>
                      <a:pt x="355" y="127"/>
                      <a:pt x="198" y="53"/>
                      <a:pt x="34" y="3"/>
                    </a:cubicBezTo>
                    <a:cubicBezTo>
                      <a:pt x="32" y="1"/>
                      <a:pt x="29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22"/>
              <p:cNvSpPr/>
              <p:nvPr/>
            </p:nvSpPr>
            <p:spPr>
              <a:xfrm rot="5400000">
                <a:off x="-2396368" y="3542511"/>
                <a:ext cx="106596" cy="100757"/>
              </a:xfrm>
              <a:custGeom>
                <a:rect b="b" l="l" r="r" t="t"/>
                <a:pathLst>
                  <a:path extrusionOk="0" h="725" w="767">
                    <a:moveTo>
                      <a:pt x="750" y="0"/>
                    </a:moveTo>
                    <a:cubicBezTo>
                      <a:pt x="733" y="0"/>
                      <a:pt x="717" y="0"/>
                      <a:pt x="708" y="17"/>
                    </a:cubicBezTo>
                    <a:cubicBezTo>
                      <a:pt x="659" y="99"/>
                      <a:pt x="560" y="149"/>
                      <a:pt x="462" y="149"/>
                    </a:cubicBezTo>
                    <a:cubicBezTo>
                      <a:pt x="346" y="149"/>
                      <a:pt x="239" y="124"/>
                      <a:pt x="141" y="83"/>
                    </a:cubicBezTo>
                    <a:lnTo>
                      <a:pt x="1" y="42"/>
                    </a:lnTo>
                    <a:lnTo>
                      <a:pt x="116" y="132"/>
                    </a:lnTo>
                    <a:cubicBezTo>
                      <a:pt x="297" y="272"/>
                      <a:pt x="412" y="478"/>
                      <a:pt x="445" y="708"/>
                    </a:cubicBezTo>
                    <a:cubicBezTo>
                      <a:pt x="445" y="716"/>
                      <a:pt x="453" y="725"/>
                      <a:pt x="470" y="725"/>
                    </a:cubicBezTo>
                    <a:cubicBezTo>
                      <a:pt x="486" y="725"/>
                      <a:pt x="495" y="708"/>
                      <a:pt x="495" y="700"/>
                    </a:cubicBezTo>
                    <a:cubicBezTo>
                      <a:pt x="470" y="494"/>
                      <a:pt x="379" y="313"/>
                      <a:pt x="239" y="165"/>
                    </a:cubicBezTo>
                    <a:lnTo>
                      <a:pt x="239" y="165"/>
                    </a:lnTo>
                    <a:cubicBezTo>
                      <a:pt x="305" y="190"/>
                      <a:pt x="388" y="198"/>
                      <a:pt x="462" y="198"/>
                    </a:cubicBezTo>
                    <a:cubicBezTo>
                      <a:pt x="577" y="198"/>
                      <a:pt x="692" y="140"/>
                      <a:pt x="758" y="42"/>
                    </a:cubicBezTo>
                    <a:cubicBezTo>
                      <a:pt x="766" y="25"/>
                      <a:pt x="758" y="9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22"/>
              <p:cNvSpPr/>
              <p:nvPr/>
            </p:nvSpPr>
            <p:spPr>
              <a:xfrm rot="5400000">
                <a:off x="-2401510" y="3538481"/>
                <a:ext cx="117992" cy="111041"/>
              </a:xfrm>
              <a:custGeom>
                <a:rect b="b" l="l" r="r" t="t"/>
                <a:pathLst>
                  <a:path extrusionOk="0" h="799" w="849">
                    <a:moveTo>
                      <a:pt x="832" y="0"/>
                    </a:moveTo>
                    <a:cubicBezTo>
                      <a:pt x="688" y="99"/>
                      <a:pt x="517" y="150"/>
                      <a:pt x="345" y="150"/>
                    </a:cubicBezTo>
                    <a:cubicBezTo>
                      <a:pt x="302" y="150"/>
                      <a:pt x="258" y="147"/>
                      <a:pt x="215" y="140"/>
                    </a:cubicBezTo>
                    <a:lnTo>
                      <a:pt x="198" y="140"/>
                    </a:lnTo>
                    <a:lnTo>
                      <a:pt x="207" y="165"/>
                    </a:lnTo>
                    <a:cubicBezTo>
                      <a:pt x="256" y="387"/>
                      <a:pt x="182" y="634"/>
                      <a:pt x="1" y="782"/>
                    </a:cubicBezTo>
                    <a:lnTo>
                      <a:pt x="17" y="799"/>
                    </a:lnTo>
                    <a:cubicBezTo>
                      <a:pt x="198" y="650"/>
                      <a:pt x="281" y="403"/>
                      <a:pt x="231" y="173"/>
                    </a:cubicBezTo>
                    <a:lnTo>
                      <a:pt x="231" y="173"/>
                    </a:lnTo>
                    <a:cubicBezTo>
                      <a:pt x="264" y="177"/>
                      <a:pt x="297" y="179"/>
                      <a:pt x="330" y="179"/>
                    </a:cubicBezTo>
                    <a:cubicBezTo>
                      <a:pt x="512" y="179"/>
                      <a:pt x="695" y="122"/>
                      <a:pt x="848" y="25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2"/>
              <p:cNvSpPr/>
              <p:nvPr/>
            </p:nvSpPr>
            <p:spPr>
              <a:xfrm rot="5400000">
                <a:off x="-2353980" y="3550433"/>
                <a:ext cx="35578" cy="55034"/>
              </a:xfrm>
              <a:custGeom>
                <a:rect b="b" l="l" r="r" t="t"/>
                <a:pathLst>
                  <a:path extrusionOk="0" h="396" w="256">
                    <a:moveTo>
                      <a:pt x="17" y="1"/>
                    </a:moveTo>
                    <a:lnTo>
                      <a:pt x="1" y="17"/>
                    </a:lnTo>
                    <a:cubicBezTo>
                      <a:pt x="116" y="116"/>
                      <a:pt x="198" y="247"/>
                      <a:pt x="231" y="396"/>
                    </a:cubicBezTo>
                    <a:lnTo>
                      <a:pt x="256" y="396"/>
                    </a:lnTo>
                    <a:cubicBezTo>
                      <a:pt x="223" y="239"/>
                      <a:pt x="141" y="99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2"/>
              <p:cNvSpPr/>
              <p:nvPr/>
            </p:nvSpPr>
            <p:spPr>
              <a:xfrm rot="5400000">
                <a:off x="-2302559" y="3555158"/>
                <a:ext cx="39053" cy="53783"/>
              </a:xfrm>
              <a:custGeom>
                <a:rect b="b" l="l" r="r" t="t"/>
                <a:pathLst>
                  <a:path extrusionOk="0" h="387" w="281">
                    <a:moveTo>
                      <a:pt x="255" y="0"/>
                    </a:moveTo>
                    <a:cubicBezTo>
                      <a:pt x="231" y="148"/>
                      <a:pt x="140" y="280"/>
                      <a:pt x="0" y="362"/>
                    </a:cubicBezTo>
                    <a:lnTo>
                      <a:pt x="17" y="387"/>
                    </a:lnTo>
                    <a:cubicBezTo>
                      <a:pt x="157" y="296"/>
                      <a:pt x="255" y="156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2"/>
              <p:cNvSpPr/>
              <p:nvPr/>
            </p:nvSpPr>
            <p:spPr>
              <a:xfrm rot="5400000">
                <a:off x="-2299988" y="3644589"/>
                <a:ext cx="15427" cy="13620"/>
              </a:xfrm>
              <a:custGeom>
                <a:rect b="b" l="l" r="r" t="t"/>
                <a:pathLst>
                  <a:path extrusionOk="0" h="98" w="111">
                    <a:moveTo>
                      <a:pt x="53" y="1"/>
                    </a:moveTo>
                    <a:cubicBezTo>
                      <a:pt x="34" y="1"/>
                      <a:pt x="16" y="16"/>
                      <a:pt x="9" y="36"/>
                    </a:cubicBezTo>
                    <a:cubicBezTo>
                      <a:pt x="1" y="61"/>
                      <a:pt x="9" y="85"/>
                      <a:pt x="42" y="94"/>
                    </a:cubicBezTo>
                    <a:cubicBezTo>
                      <a:pt x="46" y="96"/>
                      <a:pt x="50" y="97"/>
                      <a:pt x="54" y="97"/>
                    </a:cubicBezTo>
                    <a:cubicBezTo>
                      <a:pt x="89" y="97"/>
                      <a:pt x="111" y="10"/>
                      <a:pt x="66" y="3"/>
                    </a:cubicBezTo>
                    <a:cubicBezTo>
                      <a:pt x="62" y="2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2"/>
              <p:cNvSpPr/>
              <p:nvPr/>
            </p:nvSpPr>
            <p:spPr>
              <a:xfrm rot="5400000">
                <a:off x="-2368572" y="3587539"/>
                <a:ext cx="17789" cy="13342"/>
              </a:xfrm>
              <a:custGeom>
                <a:rect b="b" l="l" r="r" t="t"/>
                <a:pathLst>
                  <a:path extrusionOk="0" h="96" w="128">
                    <a:moveTo>
                      <a:pt x="54" y="0"/>
                    </a:moveTo>
                    <a:cubicBezTo>
                      <a:pt x="34" y="0"/>
                      <a:pt x="16" y="15"/>
                      <a:pt x="9" y="35"/>
                    </a:cubicBezTo>
                    <a:cubicBezTo>
                      <a:pt x="1" y="60"/>
                      <a:pt x="17" y="85"/>
                      <a:pt x="42" y="93"/>
                    </a:cubicBezTo>
                    <a:cubicBezTo>
                      <a:pt x="47" y="94"/>
                      <a:pt x="51" y="95"/>
                      <a:pt x="56" y="95"/>
                    </a:cubicBezTo>
                    <a:cubicBezTo>
                      <a:pt x="104" y="95"/>
                      <a:pt x="127" y="18"/>
                      <a:pt x="67" y="3"/>
                    </a:cubicBezTo>
                    <a:cubicBezTo>
                      <a:pt x="62" y="1"/>
                      <a:pt x="58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2"/>
              <p:cNvSpPr/>
              <p:nvPr/>
            </p:nvSpPr>
            <p:spPr>
              <a:xfrm rot="5400000">
                <a:off x="-2405053" y="3530072"/>
                <a:ext cx="17372" cy="13620"/>
              </a:xfrm>
              <a:custGeom>
                <a:rect b="b" l="l" r="r" t="t"/>
                <a:pathLst>
                  <a:path extrusionOk="0" h="98" w="125">
                    <a:moveTo>
                      <a:pt x="53" y="1"/>
                    </a:moveTo>
                    <a:cubicBezTo>
                      <a:pt x="33" y="1"/>
                      <a:pt x="15" y="16"/>
                      <a:pt x="9" y="36"/>
                    </a:cubicBezTo>
                    <a:cubicBezTo>
                      <a:pt x="0" y="61"/>
                      <a:pt x="17" y="85"/>
                      <a:pt x="42" y="93"/>
                    </a:cubicBezTo>
                    <a:cubicBezTo>
                      <a:pt x="48" y="96"/>
                      <a:pt x="55" y="98"/>
                      <a:pt x="61" y="98"/>
                    </a:cubicBezTo>
                    <a:cubicBezTo>
                      <a:pt x="106" y="98"/>
                      <a:pt x="124" y="25"/>
                      <a:pt x="66" y="3"/>
                    </a:cubicBezTo>
                    <a:cubicBezTo>
                      <a:pt x="62" y="1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2"/>
              <p:cNvSpPr/>
              <p:nvPr/>
            </p:nvSpPr>
            <p:spPr>
              <a:xfrm rot="5400000">
                <a:off x="-2261839" y="3597129"/>
                <a:ext cx="15565" cy="8338"/>
              </a:xfrm>
              <a:custGeom>
                <a:rect b="b" l="l" r="r" t="t"/>
                <a:pathLst>
                  <a:path extrusionOk="0" h="60" w="112">
                    <a:moveTo>
                      <a:pt x="46" y="1"/>
                    </a:moveTo>
                    <a:cubicBezTo>
                      <a:pt x="26" y="1"/>
                      <a:pt x="8" y="10"/>
                      <a:pt x="8" y="29"/>
                    </a:cubicBezTo>
                    <a:cubicBezTo>
                      <a:pt x="0" y="51"/>
                      <a:pt x="9" y="59"/>
                      <a:pt x="22" y="59"/>
                    </a:cubicBezTo>
                    <a:cubicBezTo>
                      <a:pt x="53" y="59"/>
                      <a:pt x="111" y="15"/>
                      <a:pt x="65" y="4"/>
                    </a:cubicBezTo>
                    <a:cubicBezTo>
                      <a:pt x="59" y="2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82" name="Google Shape;2082;p22"/>
            <p:cNvSpPr/>
            <p:nvPr/>
          </p:nvSpPr>
          <p:spPr>
            <a:xfrm flipH="1" rot="-2541442">
              <a:off x="7608468" y="84105"/>
              <a:ext cx="69241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2"/>
            <p:cNvSpPr/>
            <p:nvPr/>
          </p:nvSpPr>
          <p:spPr>
            <a:xfrm flipH="1" rot="3277340">
              <a:off x="7108861" y="75044"/>
              <a:ext cx="94225" cy="124006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2"/>
            <p:cNvSpPr/>
            <p:nvPr/>
          </p:nvSpPr>
          <p:spPr>
            <a:xfrm flipH="1" rot="-2541442">
              <a:off x="7357077" y="398378"/>
              <a:ext cx="69241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2"/>
            <p:cNvSpPr/>
            <p:nvPr/>
          </p:nvSpPr>
          <p:spPr>
            <a:xfrm flipH="1" rot="543778">
              <a:off x="8116725" y="625263"/>
              <a:ext cx="69243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2"/>
            <p:cNvSpPr/>
            <p:nvPr/>
          </p:nvSpPr>
          <p:spPr>
            <a:xfrm flipH="1" rot="7459764">
              <a:off x="7617120" y="616202"/>
              <a:ext cx="94225" cy="124005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2"/>
            <p:cNvSpPr/>
            <p:nvPr/>
          </p:nvSpPr>
          <p:spPr>
            <a:xfrm flipH="1" rot="-2541442">
              <a:off x="8447187" y="1055737"/>
              <a:ext cx="69241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p23"/>
          <p:cNvSpPr txBox="1"/>
          <p:nvPr>
            <p:ph type="title"/>
          </p:nvPr>
        </p:nvSpPr>
        <p:spPr>
          <a:xfrm>
            <a:off x="1436800" y="2346600"/>
            <a:ext cx="6270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90" name="Google Shape;2090;p23"/>
          <p:cNvSpPr txBox="1"/>
          <p:nvPr>
            <p:ph hasCustomPrompt="1" idx="2" type="title"/>
          </p:nvPr>
        </p:nvSpPr>
        <p:spPr>
          <a:xfrm>
            <a:off x="3851700" y="1319675"/>
            <a:ext cx="1440600" cy="1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7500">
                <a:solidFill>
                  <a:srgbClr val="EC658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91" name="Google Shape;2091;p23"/>
          <p:cNvSpPr txBox="1"/>
          <p:nvPr>
            <p:ph idx="1" type="subTitle"/>
          </p:nvPr>
        </p:nvSpPr>
        <p:spPr>
          <a:xfrm>
            <a:off x="2038200" y="3188400"/>
            <a:ext cx="5067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92" name="Google Shape;2092;p23"/>
          <p:cNvGrpSpPr/>
          <p:nvPr/>
        </p:nvGrpSpPr>
        <p:grpSpPr>
          <a:xfrm>
            <a:off x="3151750" y="3891713"/>
            <a:ext cx="6503225" cy="1493225"/>
            <a:chOff x="3151750" y="3710400"/>
            <a:chExt cx="6503225" cy="1493225"/>
          </a:xfrm>
        </p:grpSpPr>
        <p:sp>
          <p:nvSpPr>
            <p:cNvPr id="2093" name="Google Shape;2093;p23"/>
            <p:cNvSpPr/>
            <p:nvPr/>
          </p:nvSpPr>
          <p:spPr>
            <a:xfrm>
              <a:off x="6236375" y="3710400"/>
              <a:ext cx="3418600" cy="1493225"/>
            </a:xfrm>
            <a:custGeom>
              <a:rect b="b" l="l" r="r" t="t"/>
              <a:pathLst>
                <a:path extrusionOk="0" h="59729" w="136744">
                  <a:moveTo>
                    <a:pt x="34640" y="23369"/>
                  </a:moveTo>
                  <a:cubicBezTo>
                    <a:pt x="35070" y="25353"/>
                    <a:pt x="35467" y="27303"/>
                    <a:pt x="35731" y="28988"/>
                  </a:cubicBezTo>
                  <a:cubicBezTo>
                    <a:pt x="35335" y="29980"/>
                    <a:pt x="34971" y="30773"/>
                    <a:pt x="34706" y="31368"/>
                  </a:cubicBezTo>
                  <a:lnTo>
                    <a:pt x="34310" y="32294"/>
                  </a:lnTo>
                  <a:lnTo>
                    <a:pt x="33880" y="33219"/>
                  </a:lnTo>
                  <a:cubicBezTo>
                    <a:pt x="33616" y="33814"/>
                    <a:pt x="33219" y="34641"/>
                    <a:pt x="32822" y="35698"/>
                  </a:cubicBezTo>
                  <a:cubicBezTo>
                    <a:pt x="32558" y="36260"/>
                    <a:pt x="32327" y="36888"/>
                    <a:pt x="32095" y="37582"/>
                  </a:cubicBezTo>
                  <a:cubicBezTo>
                    <a:pt x="32194" y="37021"/>
                    <a:pt x="32294" y="36492"/>
                    <a:pt x="32360" y="35963"/>
                  </a:cubicBezTo>
                  <a:cubicBezTo>
                    <a:pt x="32591" y="34806"/>
                    <a:pt x="32789" y="33814"/>
                    <a:pt x="32922" y="33120"/>
                  </a:cubicBezTo>
                  <a:lnTo>
                    <a:pt x="33153" y="32029"/>
                  </a:lnTo>
                  <a:cubicBezTo>
                    <a:pt x="33153" y="32029"/>
                    <a:pt x="33483" y="30443"/>
                    <a:pt x="33913" y="28063"/>
                  </a:cubicBezTo>
                  <a:cubicBezTo>
                    <a:pt x="34145" y="26708"/>
                    <a:pt x="34442" y="25088"/>
                    <a:pt x="34640" y="23369"/>
                  </a:cubicBezTo>
                  <a:close/>
                  <a:moveTo>
                    <a:pt x="102136" y="23369"/>
                  </a:moveTo>
                  <a:cubicBezTo>
                    <a:pt x="102368" y="25088"/>
                    <a:pt x="102632" y="26708"/>
                    <a:pt x="102863" y="28030"/>
                  </a:cubicBezTo>
                  <a:cubicBezTo>
                    <a:pt x="103326" y="30443"/>
                    <a:pt x="103624" y="32029"/>
                    <a:pt x="103624" y="32029"/>
                  </a:cubicBezTo>
                  <a:lnTo>
                    <a:pt x="103855" y="33120"/>
                  </a:lnTo>
                  <a:cubicBezTo>
                    <a:pt x="103987" y="33781"/>
                    <a:pt x="104186" y="34773"/>
                    <a:pt x="104417" y="35963"/>
                  </a:cubicBezTo>
                  <a:cubicBezTo>
                    <a:pt x="104516" y="36459"/>
                    <a:pt x="104615" y="37021"/>
                    <a:pt x="104681" y="37582"/>
                  </a:cubicBezTo>
                  <a:cubicBezTo>
                    <a:pt x="104450" y="36888"/>
                    <a:pt x="104186" y="36260"/>
                    <a:pt x="103954" y="35665"/>
                  </a:cubicBezTo>
                  <a:cubicBezTo>
                    <a:pt x="103558" y="34641"/>
                    <a:pt x="103128" y="33781"/>
                    <a:pt x="102896" y="33186"/>
                  </a:cubicBezTo>
                  <a:lnTo>
                    <a:pt x="102500" y="32261"/>
                  </a:lnTo>
                  <a:lnTo>
                    <a:pt x="102070" y="31368"/>
                  </a:lnTo>
                  <a:cubicBezTo>
                    <a:pt x="101806" y="30773"/>
                    <a:pt x="101442" y="29947"/>
                    <a:pt x="101045" y="28955"/>
                  </a:cubicBezTo>
                  <a:cubicBezTo>
                    <a:pt x="101310" y="27270"/>
                    <a:pt x="101707" y="25320"/>
                    <a:pt x="102136" y="23369"/>
                  </a:cubicBezTo>
                  <a:close/>
                  <a:moveTo>
                    <a:pt x="71033" y="33451"/>
                  </a:moveTo>
                  <a:lnTo>
                    <a:pt x="71033" y="33451"/>
                  </a:lnTo>
                  <a:cubicBezTo>
                    <a:pt x="70966" y="34508"/>
                    <a:pt x="70900" y="35170"/>
                    <a:pt x="70900" y="35170"/>
                  </a:cubicBezTo>
                  <a:cubicBezTo>
                    <a:pt x="70900" y="35170"/>
                    <a:pt x="70834" y="36227"/>
                    <a:pt x="70636" y="37748"/>
                  </a:cubicBezTo>
                  <a:cubicBezTo>
                    <a:pt x="70603" y="38078"/>
                    <a:pt x="70537" y="38409"/>
                    <a:pt x="70504" y="38739"/>
                  </a:cubicBezTo>
                  <a:cubicBezTo>
                    <a:pt x="70636" y="36855"/>
                    <a:pt x="70801" y="35004"/>
                    <a:pt x="71033" y="33451"/>
                  </a:cubicBezTo>
                  <a:close/>
                  <a:moveTo>
                    <a:pt x="21287" y="40359"/>
                  </a:moveTo>
                  <a:cubicBezTo>
                    <a:pt x="21254" y="40855"/>
                    <a:pt x="21254" y="41384"/>
                    <a:pt x="21221" y="41946"/>
                  </a:cubicBezTo>
                  <a:cubicBezTo>
                    <a:pt x="21154" y="42045"/>
                    <a:pt x="21055" y="42276"/>
                    <a:pt x="20890" y="42607"/>
                  </a:cubicBezTo>
                  <a:cubicBezTo>
                    <a:pt x="20824" y="42739"/>
                    <a:pt x="20725" y="42904"/>
                    <a:pt x="20659" y="43069"/>
                  </a:cubicBezTo>
                  <a:cubicBezTo>
                    <a:pt x="20659" y="42970"/>
                    <a:pt x="20692" y="42871"/>
                    <a:pt x="20725" y="42772"/>
                  </a:cubicBezTo>
                  <a:cubicBezTo>
                    <a:pt x="20791" y="42541"/>
                    <a:pt x="20857" y="42243"/>
                    <a:pt x="20923" y="41946"/>
                  </a:cubicBezTo>
                  <a:cubicBezTo>
                    <a:pt x="21022" y="41615"/>
                    <a:pt x="21121" y="41251"/>
                    <a:pt x="21187" y="40855"/>
                  </a:cubicBezTo>
                  <a:cubicBezTo>
                    <a:pt x="21221" y="40723"/>
                    <a:pt x="21254" y="40524"/>
                    <a:pt x="21287" y="40359"/>
                  </a:cubicBezTo>
                  <a:close/>
                  <a:moveTo>
                    <a:pt x="81610" y="38144"/>
                  </a:moveTo>
                  <a:cubicBezTo>
                    <a:pt x="81610" y="38210"/>
                    <a:pt x="81610" y="38244"/>
                    <a:pt x="81643" y="38277"/>
                  </a:cubicBezTo>
                  <a:cubicBezTo>
                    <a:pt x="81973" y="40293"/>
                    <a:pt x="82502" y="42904"/>
                    <a:pt x="82800" y="45482"/>
                  </a:cubicBezTo>
                  <a:cubicBezTo>
                    <a:pt x="82800" y="45681"/>
                    <a:pt x="82833" y="45879"/>
                    <a:pt x="82866" y="46077"/>
                  </a:cubicBezTo>
                  <a:cubicBezTo>
                    <a:pt x="82866" y="46077"/>
                    <a:pt x="81081" y="44061"/>
                    <a:pt x="81114" y="43169"/>
                  </a:cubicBezTo>
                  <a:cubicBezTo>
                    <a:pt x="81180" y="41483"/>
                    <a:pt x="81345" y="39797"/>
                    <a:pt x="81610" y="38144"/>
                  </a:cubicBezTo>
                  <a:close/>
                  <a:moveTo>
                    <a:pt x="36194" y="32162"/>
                  </a:moveTo>
                  <a:cubicBezTo>
                    <a:pt x="36227" y="32426"/>
                    <a:pt x="36260" y="32691"/>
                    <a:pt x="36293" y="32889"/>
                  </a:cubicBezTo>
                  <a:cubicBezTo>
                    <a:pt x="36359" y="33517"/>
                    <a:pt x="36425" y="33847"/>
                    <a:pt x="36425" y="33847"/>
                  </a:cubicBezTo>
                  <a:lnTo>
                    <a:pt x="36524" y="34806"/>
                  </a:lnTo>
                  <a:cubicBezTo>
                    <a:pt x="36524" y="35004"/>
                    <a:pt x="36557" y="35269"/>
                    <a:pt x="36591" y="35566"/>
                  </a:cubicBezTo>
                  <a:cubicBezTo>
                    <a:pt x="36260" y="36690"/>
                    <a:pt x="35863" y="38144"/>
                    <a:pt x="35500" y="39599"/>
                  </a:cubicBezTo>
                  <a:cubicBezTo>
                    <a:pt x="35169" y="41086"/>
                    <a:pt x="34839" y="42640"/>
                    <a:pt x="34640" y="43797"/>
                  </a:cubicBezTo>
                  <a:cubicBezTo>
                    <a:pt x="34442" y="44953"/>
                    <a:pt x="34277" y="45714"/>
                    <a:pt x="34277" y="45714"/>
                  </a:cubicBezTo>
                  <a:cubicBezTo>
                    <a:pt x="34277" y="45714"/>
                    <a:pt x="34178" y="46441"/>
                    <a:pt x="34012" y="47532"/>
                  </a:cubicBezTo>
                  <a:cubicBezTo>
                    <a:pt x="33715" y="46342"/>
                    <a:pt x="33550" y="45119"/>
                    <a:pt x="33483" y="43896"/>
                  </a:cubicBezTo>
                  <a:cubicBezTo>
                    <a:pt x="33285" y="41185"/>
                    <a:pt x="34045" y="38442"/>
                    <a:pt x="34706" y="36359"/>
                  </a:cubicBezTo>
                  <a:cubicBezTo>
                    <a:pt x="35037" y="35335"/>
                    <a:pt x="35368" y="34475"/>
                    <a:pt x="35566" y="33880"/>
                  </a:cubicBezTo>
                  <a:cubicBezTo>
                    <a:pt x="35797" y="33285"/>
                    <a:pt x="35929" y="32955"/>
                    <a:pt x="35929" y="32955"/>
                  </a:cubicBezTo>
                  <a:lnTo>
                    <a:pt x="36194" y="32162"/>
                  </a:lnTo>
                  <a:close/>
                  <a:moveTo>
                    <a:pt x="100583" y="32162"/>
                  </a:moveTo>
                  <a:lnTo>
                    <a:pt x="100847" y="32922"/>
                  </a:lnTo>
                  <a:cubicBezTo>
                    <a:pt x="100847" y="32922"/>
                    <a:pt x="100979" y="33285"/>
                    <a:pt x="101211" y="33880"/>
                  </a:cubicBezTo>
                  <a:cubicBezTo>
                    <a:pt x="101442" y="34475"/>
                    <a:pt x="101740" y="35335"/>
                    <a:pt x="102070" y="36359"/>
                  </a:cubicBezTo>
                  <a:cubicBezTo>
                    <a:pt x="102731" y="38442"/>
                    <a:pt x="103458" y="41185"/>
                    <a:pt x="103293" y="43896"/>
                  </a:cubicBezTo>
                  <a:cubicBezTo>
                    <a:pt x="103227" y="45119"/>
                    <a:pt x="103029" y="46342"/>
                    <a:pt x="102731" y="47532"/>
                  </a:cubicBezTo>
                  <a:cubicBezTo>
                    <a:pt x="102599" y="46441"/>
                    <a:pt x="102467" y="45714"/>
                    <a:pt x="102467" y="45714"/>
                  </a:cubicBezTo>
                  <a:cubicBezTo>
                    <a:pt x="102467" y="45714"/>
                    <a:pt x="102335" y="44953"/>
                    <a:pt x="102136" y="43797"/>
                  </a:cubicBezTo>
                  <a:cubicBezTo>
                    <a:pt x="101938" y="42640"/>
                    <a:pt x="101607" y="41119"/>
                    <a:pt x="101277" y="39599"/>
                  </a:cubicBezTo>
                  <a:cubicBezTo>
                    <a:pt x="100913" y="38078"/>
                    <a:pt x="100517" y="36657"/>
                    <a:pt x="100186" y="35566"/>
                  </a:cubicBezTo>
                  <a:cubicBezTo>
                    <a:pt x="100219" y="35269"/>
                    <a:pt x="100252" y="35004"/>
                    <a:pt x="100252" y="34773"/>
                  </a:cubicBezTo>
                  <a:lnTo>
                    <a:pt x="100351" y="33847"/>
                  </a:lnTo>
                  <a:lnTo>
                    <a:pt x="100484" y="32889"/>
                  </a:lnTo>
                  <a:cubicBezTo>
                    <a:pt x="100517" y="32691"/>
                    <a:pt x="100550" y="32426"/>
                    <a:pt x="100583" y="32162"/>
                  </a:cubicBezTo>
                  <a:close/>
                  <a:moveTo>
                    <a:pt x="100054" y="36822"/>
                  </a:moveTo>
                  <a:cubicBezTo>
                    <a:pt x="100186" y="37715"/>
                    <a:pt x="100285" y="38739"/>
                    <a:pt x="100384" y="39731"/>
                  </a:cubicBezTo>
                  <a:cubicBezTo>
                    <a:pt x="100517" y="41251"/>
                    <a:pt x="100616" y="42772"/>
                    <a:pt x="100649" y="43929"/>
                  </a:cubicBezTo>
                  <a:cubicBezTo>
                    <a:pt x="100715" y="45086"/>
                    <a:pt x="100715" y="45846"/>
                    <a:pt x="100715" y="45846"/>
                  </a:cubicBezTo>
                  <a:lnTo>
                    <a:pt x="100715" y="47763"/>
                  </a:lnTo>
                  <a:cubicBezTo>
                    <a:pt x="100715" y="48292"/>
                    <a:pt x="100715" y="48920"/>
                    <a:pt x="100715" y="49548"/>
                  </a:cubicBezTo>
                  <a:cubicBezTo>
                    <a:pt x="99393" y="45581"/>
                    <a:pt x="99161" y="41351"/>
                    <a:pt x="100021" y="37252"/>
                  </a:cubicBezTo>
                  <a:cubicBezTo>
                    <a:pt x="100054" y="37120"/>
                    <a:pt x="100054" y="36954"/>
                    <a:pt x="100054" y="36822"/>
                  </a:cubicBezTo>
                  <a:close/>
                  <a:moveTo>
                    <a:pt x="36690" y="36855"/>
                  </a:moveTo>
                  <a:cubicBezTo>
                    <a:pt x="36690" y="36987"/>
                    <a:pt x="36690" y="37153"/>
                    <a:pt x="36723" y="37285"/>
                  </a:cubicBezTo>
                  <a:cubicBezTo>
                    <a:pt x="36921" y="39797"/>
                    <a:pt x="37020" y="42309"/>
                    <a:pt x="36987" y="44854"/>
                  </a:cubicBezTo>
                  <a:cubicBezTo>
                    <a:pt x="36954" y="46606"/>
                    <a:pt x="36624" y="48325"/>
                    <a:pt x="36062" y="49978"/>
                  </a:cubicBezTo>
                  <a:cubicBezTo>
                    <a:pt x="36062" y="49151"/>
                    <a:pt x="36029" y="48424"/>
                    <a:pt x="36029" y="47796"/>
                  </a:cubicBezTo>
                  <a:lnTo>
                    <a:pt x="36029" y="45879"/>
                  </a:lnTo>
                  <a:lnTo>
                    <a:pt x="36095" y="43962"/>
                  </a:lnTo>
                  <a:cubicBezTo>
                    <a:pt x="36128" y="42805"/>
                    <a:pt x="36227" y="41284"/>
                    <a:pt x="36359" y="39731"/>
                  </a:cubicBezTo>
                  <a:cubicBezTo>
                    <a:pt x="36458" y="38739"/>
                    <a:pt x="36557" y="37715"/>
                    <a:pt x="36690" y="36855"/>
                  </a:cubicBezTo>
                  <a:close/>
                  <a:moveTo>
                    <a:pt x="114366" y="43631"/>
                  </a:moveTo>
                  <a:lnTo>
                    <a:pt x="114631" y="44292"/>
                  </a:lnTo>
                  <a:cubicBezTo>
                    <a:pt x="114796" y="44656"/>
                    <a:pt x="114961" y="45053"/>
                    <a:pt x="115192" y="45482"/>
                  </a:cubicBezTo>
                  <a:cubicBezTo>
                    <a:pt x="115589" y="46342"/>
                    <a:pt x="118101" y="52589"/>
                    <a:pt x="118002" y="52919"/>
                  </a:cubicBezTo>
                  <a:cubicBezTo>
                    <a:pt x="118002" y="52919"/>
                    <a:pt x="113374" y="51101"/>
                    <a:pt x="114366" y="43730"/>
                  </a:cubicBezTo>
                  <a:cubicBezTo>
                    <a:pt x="114366" y="43697"/>
                    <a:pt x="114366" y="43664"/>
                    <a:pt x="114366" y="43631"/>
                  </a:cubicBezTo>
                  <a:close/>
                  <a:moveTo>
                    <a:pt x="65480" y="0"/>
                  </a:moveTo>
                  <a:cubicBezTo>
                    <a:pt x="65480" y="1"/>
                    <a:pt x="65744" y="1653"/>
                    <a:pt x="66108" y="4132"/>
                  </a:cubicBezTo>
                  <a:cubicBezTo>
                    <a:pt x="66471" y="6611"/>
                    <a:pt x="66934" y="9950"/>
                    <a:pt x="67198" y="13288"/>
                  </a:cubicBezTo>
                  <a:cubicBezTo>
                    <a:pt x="67331" y="14941"/>
                    <a:pt x="67430" y="16626"/>
                    <a:pt x="67463" y="18180"/>
                  </a:cubicBezTo>
                  <a:cubicBezTo>
                    <a:pt x="67529" y="19733"/>
                    <a:pt x="67529" y="21188"/>
                    <a:pt x="67463" y="22444"/>
                  </a:cubicBezTo>
                  <a:cubicBezTo>
                    <a:pt x="67463" y="23072"/>
                    <a:pt x="67430" y="23634"/>
                    <a:pt x="67397" y="24130"/>
                  </a:cubicBezTo>
                  <a:cubicBezTo>
                    <a:pt x="67397" y="24625"/>
                    <a:pt x="67364" y="25088"/>
                    <a:pt x="67331" y="25452"/>
                  </a:cubicBezTo>
                  <a:cubicBezTo>
                    <a:pt x="67264" y="26146"/>
                    <a:pt x="67231" y="26576"/>
                    <a:pt x="67231" y="26576"/>
                  </a:cubicBezTo>
                  <a:cubicBezTo>
                    <a:pt x="67231" y="26576"/>
                    <a:pt x="67198" y="26972"/>
                    <a:pt x="67132" y="27699"/>
                  </a:cubicBezTo>
                  <a:cubicBezTo>
                    <a:pt x="67066" y="28427"/>
                    <a:pt x="66934" y="29451"/>
                    <a:pt x="66769" y="30707"/>
                  </a:cubicBezTo>
                  <a:cubicBezTo>
                    <a:pt x="66438" y="33186"/>
                    <a:pt x="65909" y="36492"/>
                    <a:pt x="65579" y="39896"/>
                  </a:cubicBezTo>
                  <a:cubicBezTo>
                    <a:pt x="65413" y="41384"/>
                    <a:pt x="65347" y="42904"/>
                    <a:pt x="65314" y="44392"/>
                  </a:cubicBezTo>
                  <a:cubicBezTo>
                    <a:pt x="65314" y="44392"/>
                    <a:pt x="63992" y="41979"/>
                    <a:pt x="63860" y="40623"/>
                  </a:cubicBezTo>
                  <a:cubicBezTo>
                    <a:pt x="63595" y="37979"/>
                    <a:pt x="63529" y="35302"/>
                    <a:pt x="63662" y="32624"/>
                  </a:cubicBezTo>
                  <a:cubicBezTo>
                    <a:pt x="63662" y="32062"/>
                    <a:pt x="63695" y="31567"/>
                    <a:pt x="63761" y="31137"/>
                  </a:cubicBezTo>
                  <a:cubicBezTo>
                    <a:pt x="63794" y="30674"/>
                    <a:pt x="63827" y="30311"/>
                    <a:pt x="63860" y="29980"/>
                  </a:cubicBezTo>
                  <a:cubicBezTo>
                    <a:pt x="63926" y="29319"/>
                    <a:pt x="63959" y="28955"/>
                    <a:pt x="63959" y="28955"/>
                  </a:cubicBezTo>
                  <a:cubicBezTo>
                    <a:pt x="63959" y="28955"/>
                    <a:pt x="64124" y="27501"/>
                    <a:pt x="64422" y="25286"/>
                  </a:cubicBezTo>
                  <a:cubicBezTo>
                    <a:pt x="64752" y="23072"/>
                    <a:pt x="65215" y="20130"/>
                    <a:pt x="65513" y="17155"/>
                  </a:cubicBezTo>
                  <a:cubicBezTo>
                    <a:pt x="65843" y="14412"/>
                    <a:pt x="65909" y="11668"/>
                    <a:pt x="65744" y="8925"/>
                  </a:cubicBezTo>
                  <a:cubicBezTo>
                    <a:pt x="65645" y="7801"/>
                    <a:pt x="65546" y="6843"/>
                    <a:pt x="65413" y="6248"/>
                  </a:cubicBezTo>
                  <a:cubicBezTo>
                    <a:pt x="65281" y="5620"/>
                    <a:pt x="65215" y="5223"/>
                    <a:pt x="65215" y="5223"/>
                  </a:cubicBezTo>
                  <a:lnTo>
                    <a:pt x="65215" y="5223"/>
                  </a:lnTo>
                  <a:cubicBezTo>
                    <a:pt x="65215" y="5223"/>
                    <a:pt x="65248" y="5587"/>
                    <a:pt x="65314" y="6248"/>
                  </a:cubicBezTo>
                  <a:cubicBezTo>
                    <a:pt x="65380" y="6909"/>
                    <a:pt x="65447" y="7834"/>
                    <a:pt x="65447" y="8925"/>
                  </a:cubicBezTo>
                  <a:cubicBezTo>
                    <a:pt x="65447" y="11635"/>
                    <a:pt x="65149" y="14346"/>
                    <a:pt x="64620" y="17023"/>
                  </a:cubicBezTo>
                  <a:cubicBezTo>
                    <a:pt x="64124" y="19932"/>
                    <a:pt x="63430" y="22841"/>
                    <a:pt x="62967" y="25022"/>
                  </a:cubicBezTo>
                  <a:cubicBezTo>
                    <a:pt x="62472" y="27237"/>
                    <a:pt x="62207" y="28691"/>
                    <a:pt x="62207" y="28691"/>
                  </a:cubicBezTo>
                  <a:cubicBezTo>
                    <a:pt x="62207" y="28691"/>
                    <a:pt x="62141" y="29088"/>
                    <a:pt x="62009" y="29716"/>
                  </a:cubicBezTo>
                  <a:cubicBezTo>
                    <a:pt x="61976" y="30046"/>
                    <a:pt x="61910" y="30443"/>
                    <a:pt x="61844" y="30906"/>
                  </a:cubicBezTo>
                  <a:cubicBezTo>
                    <a:pt x="61744" y="31368"/>
                    <a:pt x="61678" y="31864"/>
                    <a:pt x="61612" y="32426"/>
                  </a:cubicBezTo>
                  <a:cubicBezTo>
                    <a:pt x="61249" y="35203"/>
                    <a:pt x="61116" y="38012"/>
                    <a:pt x="61183" y="40789"/>
                  </a:cubicBezTo>
                  <a:cubicBezTo>
                    <a:pt x="61216" y="42276"/>
                    <a:pt x="61315" y="43730"/>
                    <a:pt x="61414" y="45119"/>
                  </a:cubicBezTo>
                  <a:cubicBezTo>
                    <a:pt x="61414" y="45119"/>
                    <a:pt x="60026" y="40756"/>
                    <a:pt x="60026" y="39103"/>
                  </a:cubicBezTo>
                  <a:cubicBezTo>
                    <a:pt x="60026" y="38277"/>
                    <a:pt x="60059" y="37616"/>
                    <a:pt x="60092" y="37153"/>
                  </a:cubicBezTo>
                  <a:cubicBezTo>
                    <a:pt x="60092" y="36657"/>
                    <a:pt x="60092" y="36393"/>
                    <a:pt x="60092" y="36393"/>
                  </a:cubicBezTo>
                  <a:lnTo>
                    <a:pt x="60125" y="35632"/>
                  </a:lnTo>
                  <a:cubicBezTo>
                    <a:pt x="60158" y="35170"/>
                    <a:pt x="60158" y="34475"/>
                    <a:pt x="60257" y="33649"/>
                  </a:cubicBezTo>
                  <a:cubicBezTo>
                    <a:pt x="60356" y="31996"/>
                    <a:pt x="60621" y="29815"/>
                    <a:pt x="60951" y="27633"/>
                  </a:cubicBezTo>
                  <a:cubicBezTo>
                    <a:pt x="61249" y="25452"/>
                    <a:pt x="61711" y="23303"/>
                    <a:pt x="62108" y="21684"/>
                  </a:cubicBezTo>
                  <a:cubicBezTo>
                    <a:pt x="62273" y="20857"/>
                    <a:pt x="62472" y="20229"/>
                    <a:pt x="62604" y="19733"/>
                  </a:cubicBezTo>
                  <a:lnTo>
                    <a:pt x="62802" y="19006"/>
                  </a:lnTo>
                  <a:lnTo>
                    <a:pt x="62538" y="19733"/>
                  </a:lnTo>
                  <a:cubicBezTo>
                    <a:pt x="62373" y="20196"/>
                    <a:pt x="62108" y="20824"/>
                    <a:pt x="61844" y="21618"/>
                  </a:cubicBezTo>
                  <a:cubicBezTo>
                    <a:pt x="61315" y="23171"/>
                    <a:pt x="60654" y="25320"/>
                    <a:pt x="60092" y="27468"/>
                  </a:cubicBezTo>
                  <a:cubicBezTo>
                    <a:pt x="59927" y="28063"/>
                    <a:pt x="59794" y="28658"/>
                    <a:pt x="59662" y="29253"/>
                  </a:cubicBezTo>
                  <a:cubicBezTo>
                    <a:pt x="59728" y="28757"/>
                    <a:pt x="59827" y="28129"/>
                    <a:pt x="59927" y="27402"/>
                  </a:cubicBezTo>
                  <a:cubicBezTo>
                    <a:pt x="60092" y="26179"/>
                    <a:pt x="60191" y="24923"/>
                    <a:pt x="60224" y="23667"/>
                  </a:cubicBezTo>
                  <a:cubicBezTo>
                    <a:pt x="60224" y="22246"/>
                    <a:pt x="60158" y="20791"/>
                    <a:pt x="59993" y="19403"/>
                  </a:cubicBezTo>
                  <a:cubicBezTo>
                    <a:pt x="59728" y="16494"/>
                    <a:pt x="59365" y="13685"/>
                    <a:pt x="59398" y="11536"/>
                  </a:cubicBezTo>
                  <a:cubicBezTo>
                    <a:pt x="59398" y="10677"/>
                    <a:pt x="59431" y="9817"/>
                    <a:pt x="59530" y="8958"/>
                  </a:cubicBezTo>
                  <a:lnTo>
                    <a:pt x="59662" y="7966"/>
                  </a:lnTo>
                  <a:lnTo>
                    <a:pt x="59662" y="7966"/>
                  </a:lnTo>
                  <a:cubicBezTo>
                    <a:pt x="59662" y="7966"/>
                    <a:pt x="59563" y="8330"/>
                    <a:pt x="59431" y="8925"/>
                  </a:cubicBezTo>
                  <a:cubicBezTo>
                    <a:pt x="59299" y="9784"/>
                    <a:pt x="59166" y="10644"/>
                    <a:pt x="59100" y="11536"/>
                  </a:cubicBezTo>
                  <a:cubicBezTo>
                    <a:pt x="58935" y="13685"/>
                    <a:pt x="59067" y="16593"/>
                    <a:pt x="59100" y="19436"/>
                  </a:cubicBezTo>
                  <a:cubicBezTo>
                    <a:pt x="59133" y="20824"/>
                    <a:pt x="59100" y="22212"/>
                    <a:pt x="59001" y="23601"/>
                  </a:cubicBezTo>
                  <a:cubicBezTo>
                    <a:pt x="58902" y="24824"/>
                    <a:pt x="58704" y="26014"/>
                    <a:pt x="58472" y="27171"/>
                  </a:cubicBezTo>
                  <a:cubicBezTo>
                    <a:pt x="58241" y="28228"/>
                    <a:pt x="58009" y="29088"/>
                    <a:pt x="57877" y="29683"/>
                  </a:cubicBezTo>
                  <a:lnTo>
                    <a:pt x="57613" y="30641"/>
                  </a:lnTo>
                  <a:lnTo>
                    <a:pt x="57348" y="31567"/>
                  </a:lnTo>
                  <a:cubicBezTo>
                    <a:pt x="57183" y="32195"/>
                    <a:pt x="56952" y="33054"/>
                    <a:pt x="56687" y="34112"/>
                  </a:cubicBezTo>
                  <a:cubicBezTo>
                    <a:pt x="56390" y="35170"/>
                    <a:pt x="56125" y="36426"/>
                    <a:pt x="55894" y="37781"/>
                  </a:cubicBezTo>
                  <a:cubicBezTo>
                    <a:pt x="55630" y="39169"/>
                    <a:pt x="55464" y="40623"/>
                    <a:pt x="55332" y="42078"/>
                  </a:cubicBezTo>
                  <a:cubicBezTo>
                    <a:pt x="55200" y="43565"/>
                    <a:pt x="54803" y="48788"/>
                    <a:pt x="55134" y="51597"/>
                  </a:cubicBezTo>
                  <a:cubicBezTo>
                    <a:pt x="55134" y="51597"/>
                    <a:pt x="54010" y="43565"/>
                    <a:pt x="54572" y="39136"/>
                  </a:cubicBezTo>
                  <a:cubicBezTo>
                    <a:pt x="54836" y="37153"/>
                    <a:pt x="55563" y="32624"/>
                    <a:pt x="56026" y="29220"/>
                  </a:cubicBezTo>
                  <a:cubicBezTo>
                    <a:pt x="56423" y="27865"/>
                    <a:pt x="56819" y="26410"/>
                    <a:pt x="57150" y="24923"/>
                  </a:cubicBezTo>
                  <a:cubicBezTo>
                    <a:pt x="57447" y="23568"/>
                    <a:pt x="57778" y="22246"/>
                    <a:pt x="57943" y="20956"/>
                  </a:cubicBezTo>
                  <a:cubicBezTo>
                    <a:pt x="58009" y="20328"/>
                    <a:pt x="58142" y="19733"/>
                    <a:pt x="58208" y="19105"/>
                  </a:cubicBezTo>
                  <a:cubicBezTo>
                    <a:pt x="58241" y="18510"/>
                    <a:pt x="58307" y="17982"/>
                    <a:pt x="58340" y="17453"/>
                  </a:cubicBezTo>
                  <a:cubicBezTo>
                    <a:pt x="58340" y="17221"/>
                    <a:pt x="58406" y="16957"/>
                    <a:pt x="58406" y="16726"/>
                  </a:cubicBezTo>
                  <a:cubicBezTo>
                    <a:pt x="58406" y="16494"/>
                    <a:pt x="58406" y="16263"/>
                    <a:pt x="58406" y="16064"/>
                  </a:cubicBezTo>
                  <a:lnTo>
                    <a:pt x="58406" y="14974"/>
                  </a:lnTo>
                  <a:lnTo>
                    <a:pt x="58406" y="14048"/>
                  </a:lnTo>
                  <a:lnTo>
                    <a:pt x="58307" y="14974"/>
                  </a:lnTo>
                  <a:cubicBezTo>
                    <a:pt x="58274" y="15271"/>
                    <a:pt x="58241" y="15635"/>
                    <a:pt x="58208" y="16064"/>
                  </a:cubicBezTo>
                  <a:cubicBezTo>
                    <a:pt x="58208" y="16263"/>
                    <a:pt x="58175" y="16494"/>
                    <a:pt x="58142" y="16726"/>
                  </a:cubicBezTo>
                  <a:cubicBezTo>
                    <a:pt x="58109" y="16957"/>
                    <a:pt x="58076" y="17188"/>
                    <a:pt x="58042" y="17420"/>
                  </a:cubicBezTo>
                  <a:lnTo>
                    <a:pt x="57745" y="19072"/>
                  </a:lnTo>
                  <a:cubicBezTo>
                    <a:pt x="57646" y="19634"/>
                    <a:pt x="57481" y="20229"/>
                    <a:pt x="57348" y="20857"/>
                  </a:cubicBezTo>
                  <a:cubicBezTo>
                    <a:pt x="57051" y="22080"/>
                    <a:pt x="56654" y="23402"/>
                    <a:pt x="56258" y="24692"/>
                  </a:cubicBezTo>
                  <a:cubicBezTo>
                    <a:pt x="56158" y="25055"/>
                    <a:pt x="56026" y="25452"/>
                    <a:pt x="55894" y="25815"/>
                  </a:cubicBezTo>
                  <a:cubicBezTo>
                    <a:pt x="55861" y="25253"/>
                    <a:pt x="55828" y="24692"/>
                    <a:pt x="55762" y="24163"/>
                  </a:cubicBezTo>
                  <a:cubicBezTo>
                    <a:pt x="55563" y="21485"/>
                    <a:pt x="55167" y="18808"/>
                    <a:pt x="54836" y="16825"/>
                  </a:cubicBezTo>
                  <a:cubicBezTo>
                    <a:pt x="54539" y="14842"/>
                    <a:pt x="54307" y="13520"/>
                    <a:pt x="54307" y="13519"/>
                  </a:cubicBezTo>
                  <a:lnTo>
                    <a:pt x="54307" y="13519"/>
                  </a:lnTo>
                  <a:cubicBezTo>
                    <a:pt x="54307" y="13520"/>
                    <a:pt x="54440" y="14875"/>
                    <a:pt x="54572" y="16858"/>
                  </a:cubicBezTo>
                  <a:cubicBezTo>
                    <a:pt x="54737" y="18874"/>
                    <a:pt x="54902" y="21518"/>
                    <a:pt x="54902" y="24196"/>
                  </a:cubicBezTo>
                  <a:cubicBezTo>
                    <a:pt x="54902" y="25915"/>
                    <a:pt x="54836" y="27633"/>
                    <a:pt x="54704" y="29187"/>
                  </a:cubicBezTo>
                  <a:cubicBezTo>
                    <a:pt x="54340" y="30112"/>
                    <a:pt x="54010" y="30972"/>
                    <a:pt x="53712" y="31732"/>
                  </a:cubicBezTo>
                  <a:lnTo>
                    <a:pt x="52489" y="34905"/>
                  </a:lnTo>
                  <a:cubicBezTo>
                    <a:pt x="52489" y="34905"/>
                    <a:pt x="51961" y="36161"/>
                    <a:pt x="51233" y="38111"/>
                  </a:cubicBezTo>
                  <a:cubicBezTo>
                    <a:pt x="51068" y="38541"/>
                    <a:pt x="50903" y="39037"/>
                    <a:pt x="50705" y="39533"/>
                  </a:cubicBezTo>
                  <a:lnTo>
                    <a:pt x="50771" y="39136"/>
                  </a:lnTo>
                  <a:lnTo>
                    <a:pt x="50804" y="38905"/>
                  </a:lnTo>
                  <a:cubicBezTo>
                    <a:pt x="50837" y="38739"/>
                    <a:pt x="50870" y="38508"/>
                    <a:pt x="50903" y="38244"/>
                  </a:cubicBezTo>
                  <a:cubicBezTo>
                    <a:pt x="50903" y="37946"/>
                    <a:pt x="50969" y="37616"/>
                    <a:pt x="51002" y="37219"/>
                  </a:cubicBezTo>
                  <a:cubicBezTo>
                    <a:pt x="51035" y="36822"/>
                    <a:pt x="51035" y="36359"/>
                    <a:pt x="51068" y="35864"/>
                  </a:cubicBezTo>
                  <a:cubicBezTo>
                    <a:pt x="51167" y="33484"/>
                    <a:pt x="51035" y="31104"/>
                    <a:pt x="50705" y="28724"/>
                  </a:cubicBezTo>
                  <a:cubicBezTo>
                    <a:pt x="50374" y="26410"/>
                    <a:pt x="49944" y="24097"/>
                    <a:pt x="49349" y="21783"/>
                  </a:cubicBezTo>
                  <a:cubicBezTo>
                    <a:pt x="49118" y="20857"/>
                    <a:pt x="48953" y="20097"/>
                    <a:pt x="48787" y="19535"/>
                  </a:cubicBezTo>
                  <a:cubicBezTo>
                    <a:pt x="48622" y="19007"/>
                    <a:pt x="48556" y="18709"/>
                    <a:pt x="48556" y="18709"/>
                  </a:cubicBezTo>
                  <a:lnTo>
                    <a:pt x="48556" y="18709"/>
                  </a:lnTo>
                  <a:lnTo>
                    <a:pt x="48721" y="19568"/>
                  </a:lnTo>
                  <a:cubicBezTo>
                    <a:pt x="48820" y="20130"/>
                    <a:pt x="48953" y="20890"/>
                    <a:pt x="49085" y="21849"/>
                  </a:cubicBezTo>
                  <a:cubicBezTo>
                    <a:pt x="49448" y="24163"/>
                    <a:pt x="49713" y="26476"/>
                    <a:pt x="49845" y="28823"/>
                  </a:cubicBezTo>
                  <a:cubicBezTo>
                    <a:pt x="49944" y="31137"/>
                    <a:pt x="49878" y="33451"/>
                    <a:pt x="49614" y="35731"/>
                  </a:cubicBezTo>
                  <a:cubicBezTo>
                    <a:pt x="49548" y="36194"/>
                    <a:pt x="49482" y="36624"/>
                    <a:pt x="49415" y="37021"/>
                  </a:cubicBezTo>
                  <a:cubicBezTo>
                    <a:pt x="49349" y="37384"/>
                    <a:pt x="49283" y="37715"/>
                    <a:pt x="49250" y="37979"/>
                  </a:cubicBezTo>
                  <a:cubicBezTo>
                    <a:pt x="49184" y="38244"/>
                    <a:pt x="49151" y="38442"/>
                    <a:pt x="49118" y="38607"/>
                  </a:cubicBezTo>
                  <a:lnTo>
                    <a:pt x="49052" y="38805"/>
                  </a:lnTo>
                  <a:lnTo>
                    <a:pt x="48854" y="39632"/>
                  </a:lnTo>
                  <a:cubicBezTo>
                    <a:pt x="48820" y="39797"/>
                    <a:pt x="48754" y="40028"/>
                    <a:pt x="48688" y="40227"/>
                  </a:cubicBezTo>
                  <a:lnTo>
                    <a:pt x="48391" y="31699"/>
                  </a:lnTo>
                  <a:lnTo>
                    <a:pt x="47069" y="44325"/>
                  </a:lnTo>
                  <a:lnTo>
                    <a:pt x="46903" y="44623"/>
                  </a:lnTo>
                  <a:cubicBezTo>
                    <a:pt x="46374" y="45648"/>
                    <a:pt x="45713" y="46705"/>
                    <a:pt x="45019" y="47730"/>
                  </a:cubicBezTo>
                  <a:cubicBezTo>
                    <a:pt x="44887" y="47928"/>
                    <a:pt x="44788" y="48094"/>
                    <a:pt x="44656" y="48259"/>
                  </a:cubicBezTo>
                  <a:cubicBezTo>
                    <a:pt x="44623" y="46143"/>
                    <a:pt x="44623" y="44028"/>
                    <a:pt x="44656" y="42408"/>
                  </a:cubicBezTo>
                  <a:cubicBezTo>
                    <a:pt x="44656" y="41582"/>
                    <a:pt x="44722" y="40954"/>
                    <a:pt x="44722" y="40458"/>
                  </a:cubicBezTo>
                  <a:lnTo>
                    <a:pt x="44755" y="39731"/>
                  </a:lnTo>
                  <a:lnTo>
                    <a:pt x="44821" y="38971"/>
                  </a:lnTo>
                  <a:cubicBezTo>
                    <a:pt x="44854" y="38508"/>
                    <a:pt x="44887" y="37847"/>
                    <a:pt x="44953" y="37021"/>
                  </a:cubicBezTo>
                  <a:cubicBezTo>
                    <a:pt x="45052" y="35401"/>
                    <a:pt x="45284" y="33252"/>
                    <a:pt x="45581" y="31104"/>
                  </a:cubicBezTo>
                  <a:cubicBezTo>
                    <a:pt x="45846" y="28955"/>
                    <a:pt x="46242" y="26807"/>
                    <a:pt x="46540" y="25220"/>
                  </a:cubicBezTo>
                  <a:cubicBezTo>
                    <a:pt x="46705" y="24427"/>
                    <a:pt x="46870" y="23766"/>
                    <a:pt x="46969" y="23303"/>
                  </a:cubicBezTo>
                  <a:cubicBezTo>
                    <a:pt x="47069" y="22808"/>
                    <a:pt x="47135" y="22543"/>
                    <a:pt x="47135" y="22543"/>
                  </a:cubicBezTo>
                  <a:lnTo>
                    <a:pt x="47135" y="22543"/>
                  </a:lnTo>
                  <a:lnTo>
                    <a:pt x="46903" y="23270"/>
                  </a:lnTo>
                  <a:cubicBezTo>
                    <a:pt x="46738" y="23733"/>
                    <a:pt x="46540" y="24361"/>
                    <a:pt x="46308" y="25154"/>
                  </a:cubicBezTo>
                  <a:cubicBezTo>
                    <a:pt x="45813" y="26708"/>
                    <a:pt x="45251" y="28823"/>
                    <a:pt x="44722" y="30939"/>
                  </a:cubicBezTo>
                  <a:cubicBezTo>
                    <a:pt x="44193" y="33054"/>
                    <a:pt x="43796" y="35203"/>
                    <a:pt x="43499" y="36822"/>
                  </a:cubicBezTo>
                  <a:cubicBezTo>
                    <a:pt x="43334" y="37649"/>
                    <a:pt x="43234" y="38310"/>
                    <a:pt x="43168" y="38805"/>
                  </a:cubicBezTo>
                  <a:cubicBezTo>
                    <a:pt x="43069" y="39268"/>
                    <a:pt x="43036" y="39533"/>
                    <a:pt x="43036" y="39533"/>
                  </a:cubicBezTo>
                  <a:cubicBezTo>
                    <a:pt x="43036" y="39533"/>
                    <a:pt x="43003" y="39797"/>
                    <a:pt x="42937" y="40293"/>
                  </a:cubicBezTo>
                  <a:cubicBezTo>
                    <a:pt x="42871" y="40756"/>
                    <a:pt x="42739" y="41450"/>
                    <a:pt x="42672" y="42243"/>
                  </a:cubicBezTo>
                  <a:cubicBezTo>
                    <a:pt x="42441" y="43896"/>
                    <a:pt x="40359" y="49151"/>
                    <a:pt x="40359" y="49151"/>
                  </a:cubicBezTo>
                  <a:cubicBezTo>
                    <a:pt x="40392" y="48821"/>
                    <a:pt x="41119" y="43202"/>
                    <a:pt x="41350" y="41318"/>
                  </a:cubicBezTo>
                  <a:cubicBezTo>
                    <a:pt x="41582" y="39467"/>
                    <a:pt x="41714" y="38210"/>
                    <a:pt x="41714" y="38210"/>
                  </a:cubicBezTo>
                  <a:cubicBezTo>
                    <a:pt x="41714" y="38210"/>
                    <a:pt x="41846" y="36987"/>
                    <a:pt x="42011" y="35070"/>
                  </a:cubicBezTo>
                  <a:cubicBezTo>
                    <a:pt x="42177" y="33186"/>
                    <a:pt x="42309" y="30674"/>
                    <a:pt x="42276" y="28162"/>
                  </a:cubicBezTo>
                  <a:cubicBezTo>
                    <a:pt x="42276" y="25848"/>
                    <a:pt x="42077" y="23535"/>
                    <a:pt x="41747" y="21254"/>
                  </a:cubicBezTo>
                  <a:cubicBezTo>
                    <a:pt x="41648" y="20791"/>
                    <a:pt x="41582" y="20361"/>
                    <a:pt x="41549" y="19998"/>
                  </a:cubicBezTo>
                  <a:cubicBezTo>
                    <a:pt x="41483" y="19634"/>
                    <a:pt x="41383" y="19304"/>
                    <a:pt x="41317" y="19039"/>
                  </a:cubicBezTo>
                  <a:cubicBezTo>
                    <a:pt x="41218" y="18478"/>
                    <a:pt x="41152" y="18213"/>
                    <a:pt x="41152" y="18213"/>
                  </a:cubicBezTo>
                  <a:lnTo>
                    <a:pt x="41152" y="18213"/>
                  </a:lnTo>
                  <a:lnTo>
                    <a:pt x="41251" y="19039"/>
                  </a:lnTo>
                  <a:cubicBezTo>
                    <a:pt x="41284" y="19337"/>
                    <a:pt x="41317" y="19667"/>
                    <a:pt x="41383" y="20031"/>
                  </a:cubicBezTo>
                  <a:cubicBezTo>
                    <a:pt x="41416" y="20395"/>
                    <a:pt x="41416" y="20824"/>
                    <a:pt x="41483" y="21287"/>
                  </a:cubicBezTo>
                  <a:cubicBezTo>
                    <a:pt x="41615" y="23568"/>
                    <a:pt x="41582" y="25848"/>
                    <a:pt x="41416" y="28129"/>
                  </a:cubicBezTo>
                  <a:cubicBezTo>
                    <a:pt x="41218" y="30608"/>
                    <a:pt x="40854" y="33087"/>
                    <a:pt x="40557" y="34905"/>
                  </a:cubicBezTo>
                  <a:cubicBezTo>
                    <a:pt x="40226" y="36756"/>
                    <a:pt x="39995" y="37979"/>
                    <a:pt x="39995" y="37979"/>
                  </a:cubicBezTo>
                  <a:cubicBezTo>
                    <a:pt x="39995" y="37979"/>
                    <a:pt x="39731" y="39169"/>
                    <a:pt x="39367" y="41020"/>
                  </a:cubicBezTo>
                  <a:cubicBezTo>
                    <a:pt x="39334" y="41185"/>
                    <a:pt x="39268" y="41384"/>
                    <a:pt x="39235" y="41582"/>
                  </a:cubicBezTo>
                  <a:cubicBezTo>
                    <a:pt x="39070" y="39896"/>
                    <a:pt x="38871" y="38343"/>
                    <a:pt x="38640" y="37021"/>
                  </a:cubicBezTo>
                  <a:cubicBezTo>
                    <a:pt x="38508" y="35996"/>
                    <a:pt x="38342" y="35136"/>
                    <a:pt x="38243" y="34508"/>
                  </a:cubicBezTo>
                  <a:cubicBezTo>
                    <a:pt x="38144" y="33914"/>
                    <a:pt x="38078" y="33550"/>
                    <a:pt x="38078" y="33550"/>
                  </a:cubicBezTo>
                  <a:lnTo>
                    <a:pt x="37880" y="32624"/>
                  </a:lnTo>
                  <a:cubicBezTo>
                    <a:pt x="37747" y="31996"/>
                    <a:pt x="37582" y="31137"/>
                    <a:pt x="37351" y="30145"/>
                  </a:cubicBezTo>
                  <a:cubicBezTo>
                    <a:pt x="37285" y="29848"/>
                    <a:pt x="37219" y="29550"/>
                    <a:pt x="37119" y="29220"/>
                  </a:cubicBezTo>
                  <a:cubicBezTo>
                    <a:pt x="37946" y="26675"/>
                    <a:pt x="38541" y="24097"/>
                    <a:pt x="38937" y="21452"/>
                  </a:cubicBezTo>
                  <a:cubicBezTo>
                    <a:pt x="39367" y="18775"/>
                    <a:pt x="39532" y="16064"/>
                    <a:pt x="39532" y="13354"/>
                  </a:cubicBezTo>
                  <a:cubicBezTo>
                    <a:pt x="39532" y="12230"/>
                    <a:pt x="39466" y="11305"/>
                    <a:pt x="39433" y="10677"/>
                  </a:cubicBezTo>
                  <a:cubicBezTo>
                    <a:pt x="39400" y="10016"/>
                    <a:pt x="39367" y="9652"/>
                    <a:pt x="39367" y="9652"/>
                  </a:cubicBezTo>
                  <a:lnTo>
                    <a:pt x="39367" y="10677"/>
                  </a:lnTo>
                  <a:cubicBezTo>
                    <a:pt x="39367" y="11305"/>
                    <a:pt x="39334" y="12230"/>
                    <a:pt x="39268" y="13321"/>
                  </a:cubicBezTo>
                  <a:cubicBezTo>
                    <a:pt x="39070" y="15998"/>
                    <a:pt x="38673" y="18676"/>
                    <a:pt x="38078" y="21287"/>
                  </a:cubicBezTo>
                  <a:cubicBezTo>
                    <a:pt x="37681" y="23138"/>
                    <a:pt x="37152" y="24956"/>
                    <a:pt x="36491" y="26774"/>
                  </a:cubicBezTo>
                  <a:cubicBezTo>
                    <a:pt x="36161" y="25452"/>
                    <a:pt x="35731" y="24063"/>
                    <a:pt x="35301" y="22675"/>
                  </a:cubicBezTo>
                  <a:cubicBezTo>
                    <a:pt x="35136" y="22179"/>
                    <a:pt x="34971" y="21651"/>
                    <a:pt x="34806" y="21122"/>
                  </a:cubicBezTo>
                  <a:cubicBezTo>
                    <a:pt x="34839" y="20461"/>
                    <a:pt x="34905" y="19800"/>
                    <a:pt x="34905" y="19138"/>
                  </a:cubicBezTo>
                  <a:cubicBezTo>
                    <a:pt x="34971" y="17552"/>
                    <a:pt x="34938" y="15932"/>
                    <a:pt x="34806" y="14346"/>
                  </a:cubicBezTo>
                  <a:cubicBezTo>
                    <a:pt x="34673" y="12957"/>
                    <a:pt x="34442" y="11602"/>
                    <a:pt x="34112" y="10247"/>
                  </a:cubicBezTo>
                  <a:cubicBezTo>
                    <a:pt x="33847" y="9288"/>
                    <a:pt x="33550" y="8363"/>
                    <a:pt x="33219" y="7437"/>
                  </a:cubicBezTo>
                  <a:lnTo>
                    <a:pt x="32789" y="6413"/>
                  </a:lnTo>
                  <a:lnTo>
                    <a:pt x="32789" y="6413"/>
                  </a:lnTo>
                  <a:cubicBezTo>
                    <a:pt x="32789" y="6413"/>
                    <a:pt x="32922" y="6810"/>
                    <a:pt x="33153" y="7471"/>
                  </a:cubicBezTo>
                  <a:cubicBezTo>
                    <a:pt x="33450" y="8396"/>
                    <a:pt x="33682" y="9355"/>
                    <a:pt x="33880" y="10313"/>
                  </a:cubicBezTo>
                  <a:cubicBezTo>
                    <a:pt x="34112" y="11635"/>
                    <a:pt x="34244" y="13024"/>
                    <a:pt x="34310" y="14379"/>
                  </a:cubicBezTo>
                  <a:cubicBezTo>
                    <a:pt x="34343" y="15932"/>
                    <a:pt x="34277" y="17486"/>
                    <a:pt x="34112" y="19006"/>
                  </a:cubicBezTo>
                  <a:cubicBezTo>
                    <a:pt x="33616" y="17684"/>
                    <a:pt x="33153" y="16461"/>
                    <a:pt x="32723" y="15436"/>
                  </a:cubicBezTo>
                  <a:cubicBezTo>
                    <a:pt x="32294" y="14412"/>
                    <a:pt x="31963" y="13685"/>
                    <a:pt x="31732" y="13123"/>
                  </a:cubicBezTo>
                  <a:lnTo>
                    <a:pt x="31335" y="12263"/>
                  </a:lnTo>
                  <a:lnTo>
                    <a:pt x="31335" y="12263"/>
                  </a:lnTo>
                  <a:lnTo>
                    <a:pt x="31666" y="13156"/>
                  </a:lnTo>
                  <a:cubicBezTo>
                    <a:pt x="31864" y="13718"/>
                    <a:pt x="32161" y="14544"/>
                    <a:pt x="32492" y="15536"/>
                  </a:cubicBezTo>
                  <a:cubicBezTo>
                    <a:pt x="32955" y="16924"/>
                    <a:pt x="33450" y="18676"/>
                    <a:pt x="33946" y="20527"/>
                  </a:cubicBezTo>
                  <a:cubicBezTo>
                    <a:pt x="33583" y="22940"/>
                    <a:pt x="33087" y="25353"/>
                    <a:pt x="32459" y="27732"/>
                  </a:cubicBezTo>
                  <a:cubicBezTo>
                    <a:pt x="32294" y="28427"/>
                    <a:pt x="32128" y="29088"/>
                    <a:pt x="31963" y="29617"/>
                  </a:cubicBezTo>
                  <a:cubicBezTo>
                    <a:pt x="32029" y="28228"/>
                    <a:pt x="32029" y="26774"/>
                    <a:pt x="31963" y="25286"/>
                  </a:cubicBezTo>
                  <a:cubicBezTo>
                    <a:pt x="31831" y="22774"/>
                    <a:pt x="31467" y="20295"/>
                    <a:pt x="30839" y="17882"/>
                  </a:cubicBezTo>
                  <a:cubicBezTo>
                    <a:pt x="30707" y="17387"/>
                    <a:pt x="30608" y="16957"/>
                    <a:pt x="30476" y="16560"/>
                  </a:cubicBezTo>
                  <a:cubicBezTo>
                    <a:pt x="30343" y="16164"/>
                    <a:pt x="30244" y="15800"/>
                    <a:pt x="30178" y="15536"/>
                  </a:cubicBezTo>
                  <a:lnTo>
                    <a:pt x="29881" y="14676"/>
                  </a:lnTo>
                  <a:lnTo>
                    <a:pt x="29881" y="14676"/>
                  </a:lnTo>
                  <a:cubicBezTo>
                    <a:pt x="29881" y="14676"/>
                    <a:pt x="29947" y="14974"/>
                    <a:pt x="30079" y="15569"/>
                  </a:cubicBezTo>
                  <a:lnTo>
                    <a:pt x="30343" y="16593"/>
                  </a:lnTo>
                  <a:cubicBezTo>
                    <a:pt x="30443" y="17023"/>
                    <a:pt x="30476" y="17453"/>
                    <a:pt x="30575" y="17949"/>
                  </a:cubicBezTo>
                  <a:cubicBezTo>
                    <a:pt x="30971" y="20395"/>
                    <a:pt x="31137" y="22841"/>
                    <a:pt x="31071" y="25320"/>
                  </a:cubicBezTo>
                  <a:cubicBezTo>
                    <a:pt x="31004" y="27766"/>
                    <a:pt x="30740" y="30178"/>
                    <a:pt x="30310" y="32591"/>
                  </a:cubicBezTo>
                  <a:cubicBezTo>
                    <a:pt x="30112" y="33583"/>
                    <a:pt x="29980" y="34409"/>
                    <a:pt x="29815" y="34971"/>
                  </a:cubicBezTo>
                  <a:lnTo>
                    <a:pt x="29616" y="35864"/>
                  </a:lnTo>
                  <a:cubicBezTo>
                    <a:pt x="29616" y="35864"/>
                    <a:pt x="29550" y="36194"/>
                    <a:pt x="29418" y="36756"/>
                  </a:cubicBezTo>
                  <a:cubicBezTo>
                    <a:pt x="29253" y="37318"/>
                    <a:pt x="29054" y="38111"/>
                    <a:pt x="28790" y="39103"/>
                  </a:cubicBezTo>
                  <a:cubicBezTo>
                    <a:pt x="28625" y="39665"/>
                    <a:pt x="28426" y="40260"/>
                    <a:pt x="28228" y="40921"/>
                  </a:cubicBezTo>
                  <a:cubicBezTo>
                    <a:pt x="28228" y="40392"/>
                    <a:pt x="28228" y="39962"/>
                    <a:pt x="28195" y="39632"/>
                  </a:cubicBezTo>
                  <a:lnTo>
                    <a:pt x="28195" y="38772"/>
                  </a:lnTo>
                  <a:lnTo>
                    <a:pt x="28195" y="35632"/>
                  </a:lnTo>
                  <a:cubicBezTo>
                    <a:pt x="28195" y="33748"/>
                    <a:pt x="28261" y="31236"/>
                    <a:pt x="28228" y="28724"/>
                  </a:cubicBezTo>
                  <a:cubicBezTo>
                    <a:pt x="28228" y="26410"/>
                    <a:pt x="28096" y="24097"/>
                    <a:pt x="27831" y="21816"/>
                  </a:cubicBezTo>
                  <a:cubicBezTo>
                    <a:pt x="27765" y="21353"/>
                    <a:pt x="27732" y="20923"/>
                    <a:pt x="27666" y="20527"/>
                  </a:cubicBezTo>
                  <a:cubicBezTo>
                    <a:pt x="27600" y="20163"/>
                    <a:pt x="27567" y="19833"/>
                    <a:pt x="27501" y="19568"/>
                  </a:cubicBezTo>
                  <a:lnTo>
                    <a:pt x="27335" y="18709"/>
                  </a:lnTo>
                  <a:lnTo>
                    <a:pt x="27335" y="18709"/>
                  </a:lnTo>
                  <a:lnTo>
                    <a:pt x="27435" y="19568"/>
                  </a:lnTo>
                  <a:cubicBezTo>
                    <a:pt x="27468" y="19833"/>
                    <a:pt x="27468" y="20163"/>
                    <a:pt x="27501" y="20560"/>
                  </a:cubicBezTo>
                  <a:cubicBezTo>
                    <a:pt x="27501" y="20923"/>
                    <a:pt x="27534" y="21386"/>
                    <a:pt x="27567" y="21849"/>
                  </a:cubicBezTo>
                  <a:cubicBezTo>
                    <a:pt x="27600" y="24130"/>
                    <a:pt x="27534" y="26410"/>
                    <a:pt x="27369" y="28724"/>
                  </a:cubicBezTo>
                  <a:cubicBezTo>
                    <a:pt x="27170" y="31203"/>
                    <a:pt x="26906" y="33682"/>
                    <a:pt x="26741" y="35566"/>
                  </a:cubicBezTo>
                  <a:cubicBezTo>
                    <a:pt x="26542" y="37450"/>
                    <a:pt x="26443" y="38706"/>
                    <a:pt x="26443" y="38706"/>
                  </a:cubicBezTo>
                  <a:cubicBezTo>
                    <a:pt x="26443" y="38706"/>
                    <a:pt x="26410" y="39004"/>
                    <a:pt x="26377" y="39566"/>
                  </a:cubicBezTo>
                  <a:cubicBezTo>
                    <a:pt x="26311" y="40128"/>
                    <a:pt x="24625" y="50473"/>
                    <a:pt x="24460" y="50870"/>
                  </a:cubicBezTo>
                  <a:cubicBezTo>
                    <a:pt x="24460" y="50573"/>
                    <a:pt x="24460" y="50242"/>
                    <a:pt x="24427" y="49911"/>
                  </a:cubicBezTo>
                  <a:cubicBezTo>
                    <a:pt x="24394" y="47730"/>
                    <a:pt x="24394" y="45548"/>
                    <a:pt x="24427" y="43896"/>
                  </a:cubicBezTo>
                  <a:cubicBezTo>
                    <a:pt x="24493" y="42276"/>
                    <a:pt x="24559" y="41185"/>
                    <a:pt x="24559" y="41185"/>
                  </a:cubicBezTo>
                  <a:cubicBezTo>
                    <a:pt x="24559" y="41185"/>
                    <a:pt x="24592" y="40095"/>
                    <a:pt x="24757" y="38442"/>
                  </a:cubicBezTo>
                  <a:cubicBezTo>
                    <a:pt x="24923" y="36822"/>
                    <a:pt x="25187" y="34641"/>
                    <a:pt x="25584" y="32459"/>
                  </a:cubicBezTo>
                  <a:cubicBezTo>
                    <a:pt x="25980" y="30311"/>
                    <a:pt x="26410" y="28129"/>
                    <a:pt x="26741" y="26509"/>
                  </a:cubicBezTo>
                  <a:cubicBezTo>
                    <a:pt x="27038" y="24890"/>
                    <a:pt x="27269" y="23799"/>
                    <a:pt x="27269" y="23799"/>
                  </a:cubicBezTo>
                  <a:lnTo>
                    <a:pt x="27269" y="23799"/>
                  </a:lnTo>
                  <a:lnTo>
                    <a:pt x="26443" y="26410"/>
                  </a:lnTo>
                  <a:cubicBezTo>
                    <a:pt x="25947" y="27997"/>
                    <a:pt x="25286" y="30112"/>
                    <a:pt x="24691" y="32261"/>
                  </a:cubicBezTo>
                  <a:lnTo>
                    <a:pt x="24394" y="33385"/>
                  </a:lnTo>
                  <a:cubicBezTo>
                    <a:pt x="24394" y="33054"/>
                    <a:pt x="24361" y="32724"/>
                    <a:pt x="24328" y="32426"/>
                  </a:cubicBezTo>
                  <a:cubicBezTo>
                    <a:pt x="24129" y="30079"/>
                    <a:pt x="23534" y="27799"/>
                    <a:pt x="22576" y="25683"/>
                  </a:cubicBezTo>
                  <a:cubicBezTo>
                    <a:pt x="22278" y="24989"/>
                    <a:pt x="21948" y="24295"/>
                    <a:pt x="21551" y="23667"/>
                  </a:cubicBezTo>
                  <a:lnTo>
                    <a:pt x="21088" y="22940"/>
                  </a:lnTo>
                  <a:lnTo>
                    <a:pt x="21088" y="22940"/>
                  </a:lnTo>
                  <a:lnTo>
                    <a:pt x="21485" y="23700"/>
                  </a:lnTo>
                  <a:cubicBezTo>
                    <a:pt x="21782" y="24361"/>
                    <a:pt x="22080" y="25088"/>
                    <a:pt x="22311" y="25782"/>
                  </a:cubicBezTo>
                  <a:cubicBezTo>
                    <a:pt x="23038" y="27931"/>
                    <a:pt x="23435" y="30178"/>
                    <a:pt x="23435" y="32459"/>
                  </a:cubicBezTo>
                  <a:cubicBezTo>
                    <a:pt x="23435" y="33682"/>
                    <a:pt x="23336" y="34905"/>
                    <a:pt x="23138" y="36095"/>
                  </a:cubicBezTo>
                  <a:cubicBezTo>
                    <a:pt x="23038" y="35434"/>
                    <a:pt x="22906" y="34839"/>
                    <a:pt x="22873" y="34442"/>
                  </a:cubicBezTo>
                  <a:cubicBezTo>
                    <a:pt x="22741" y="33847"/>
                    <a:pt x="22675" y="33517"/>
                    <a:pt x="22675" y="33517"/>
                  </a:cubicBezTo>
                  <a:cubicBezTo>
                    <a:pt x="22675" y="33517"/>
                    <a:pt x="22609" y="33153"/>
                    <a:pt x="22477" y="32558"/>
                  </a:cubicBezTo>
                  <a:cubicBezTo>
                    <a:pt x="22377" y="31963"/>
                    <a:pt x="22146" y="31137"/>
                    <a:pt x="21915" y="30145"/>
                  </a:cubicBezTo>
                  <a:cubicBezTo>
                    <a:pt x="21683" y="29154"/>
                    <a:pt x="21353" y="28030"/>
                    <a:pt x="20989" y="26840"/>
                  </a:cubicBezTo>
                  <a:lnTo>
                    <a:pt x="20989" y="26774"/>
                  </a:lnTo>
                  <a:cubicBezTo>
                    <a:pt x="20626" y="25551"/>
                    <a:pt x="20196" y="24229"/>
                    <a:pt x="19766" y="22940"/>
                  </a:cubicBezTo>
                  <a:cubicBezTo>
                    <a:pt x="18874" y="20361"/>
                    <a:pt x="17882" y="17816"/>
                    <a:pt x="17122" y="15932"/>
                  </a:cubicBezTo>
                  <a:lnTo>
                    <a:pt x="15899" y="12759"/>
                  </a:lnTo>
                  <a:lnTo>
                    <a:pt x="16890" y="15998"/>
                  </a:lnTo>
                  <a:cubicBezTo>
                    <a:pt x="17485" y="17949"/>
                    <a:pt x="18279" y="20560"/>
                    <a:pt x="18940" y="23204"/>
                  </a:cubicBezTo>
                  <a:cubicBezTo>
                    <a:pt x="19601" y="25815"/>
                    <a:pt x="20163" y="28460"/>
                    <a:pt x="20526" y="30443"/>
                  </a:cubicBezTo>
                  <a:cubicBezTo>
                    <a:pt x="20659" y="31468"/>
                    <a:pt x="20824" y="32294"/>
                    <a:pt x="20857" y="32856"/>
                  </a:cubicBezTo>
                  <a:cubicBezTo>
                    <a:pt x="20923" y="33451"/>
                    <a:pt x="20989" y="33781"/>
                    <a:pt x="20989" y="33781"/>
                  </a:cubicBezTo>
                  <a:cubicBezTo>
                    <a:pt x="20989" y="33781"/>
                    <a:pt x="21022" y="34046"/>
                    <a:pt x="21055" y="34542"/>
                  </a:cubicBezTo>
                  <a:cubicBezTo>
                    <a:pt x="21055" y="34707"/>
                    <a:pt x="21022" y="34839"/>
                    <a:pt x="21022" y="35004"/>
                  </a:cubicBezTo>
                  <a:cubicBezTo>
                    <a:pt x="20758" y="36888"/>
                    <a:pt x="20328" y="38706"/>
                    <a:pt x="19766" y="40491"/>
                  </a:cubicBezTo>
                  <a:cubicBezTo>
                    <a:pt x="19667" y="40855"/>
                    <a:pt x="19535" y="41185"/>
                    <a:pt x="19436" y="41483"/>
                  </a:cubicBezTo>
                  <a:cubicBezTo>
                    <a:pt x="19336" y="41780"/>
                    <a:pt x="19237" y="42045"/>
                    <a:pt x="19138" y="42243"/>
                  </a:cubicBezTo>
                  <a:lnTo>
                    <a:pt x="18907" y="42904"/>
                  </a:lnTo>
                  <a:cubicBezTo>
                    <a:pt x="18907" y="42904"/>
                    <a:pt x="18808" y="43135"/>
                    <a:pt x="18609" y="43532"/>
                  </a:cubicBezTo>
                  <a:cubicBezTo>
                    <a:pt x="18576" y="43598"/>
                    <a:pt x="18543" y="43664"/>
                    <a:pt x="18510" y="43730"/>
                  </a:cubicBezTo>
                  <a:lnTo>
                    <a:pt x="18510" y="43664"/>
                  </a:lnTo>
                  <a:cubicBezTo>
                    <a:pt x="18510" y="43664"/>
                    <a:pt x="18642" y="42607"/>
                    <a:pt x="18808" y="40954"/>
                  </a:cubicBezTo>
                  <a:cubicBezTo>
                    <a:pt x="18973" y="39301"/>
                    <a:pt x="19105" y="37087"/>
                    <a:pt x="19105" y="34905"/>
                  </a:cubicBezTo>
                  <a:cubicBezTo>
                    <a:pt x="19105" y="32724"/>
                    <a:pt x="19006" y="30542"/>
                    <a:pt x="18940" y="28922"/>
                  </a:cubicBezTo>
                  <a:cubicBezTo>
                    <a:pt x="18874" y="27303"/>
                    <a:pt x="18808" y="26212"/>
                    <a:pt x="18808" y="26212"/>
                  </a:cubicBezTo>
                  <a:cubicBezTo>
                    <a:pt x="18808" y="26212"/>
                    <a:pt x="18741" y="27303"/>
                    <a:pt x="18675" y="28922"/>
                  </a:cubicBezTo>
                  <a:cubicBezTo>
                    <a:pt x="18576" y="30542"/>
                    <a:pt x="18444" y="32724"/>
                    <a:pt x="18213" y="34872"/>
                  </a:cubicBezTo>
                  <a:cubicBezTo>
                    <a:pt x="18014" y="37021"/>
                    <a:pt x="17684" y="39169"/>
                    <a:pt x="17353" y="40723"/>
                  </a:cubicBezTo>
                  <a:cubicBezTo>
                    <a:pt x="17023" y="42309"/>
                    <a:pt x="16791" y="43367"/>
                    <a:pt x="16791" y="43367"/>
                  </a:cubicBezTo>
                  <a:lnTo>
                    <a:pt x="16626" y="44127"/>
                  </a:lnTo>
                  <a:cubicBezTo>
                    <a:pt x="16527" y="44590"/>
                    <a:pt x="16395" y="45251"/>
                    <a:pt x="16262" y="46077"/>
                  </a:cubicBezTo>
                  <a:cubicBezTo>
                    <a:pt x="16130" y="46804"/>
                    <a:pt x="15998" y="47631"/>
                    <a:pt x="15899" y="48556"/>
                  </a:cubicBezTo>
                  <a:cubicBezTo>
                    <a:pt x="15601" y="49085"/>
                    <a:pt x="15304" y="49647"/>
                    <a:pt x="15006" y="50176"/>
                  </a:cubicBezTo>
                  <a:cubicBezTo>
                    <a:pt x="14544" y="51035"/>
                    <a:pt x="14147" y="51862"/>
                    <a:pt x="13783" y="52754"/>
                  </a:cubicBezTo>
                  <a:lnTo>
                    <a:pt x="13651" y="52952"/>
                  </a:lnTo>
                  <a:lnTo>
                    <a:pt x="13552" y="53052"/>
                  </a:lnTo>
                  <a:cubicBezTo>
                    <a:pt x="13387" y="52457"/>
                    <a:pt x="14378" y="46408"/>
                    <a:pt x="14940" y="44887"/>
                  </a:cubicBezTo>
                  <a:cubicBezTo>
                    <a:pt x="15502" y="43367"/>
                    <a:pt x="15866" y="42309"/>
                    <a:pt x="15866" y="42309"/>
                  </a:cubicBezTo>
                  <a:lnTo>
                    <a:pt x="16130" y="41615"/>
                  </a:lnTo>
                  <a:cubicBezTo>
                    <a:pt x="16196" y="41384"/>
                    <a:pt x="16262" y="41086"/>
                    <a:pt x="16362" y="40789"/>
                  </a:cubicBezTo>
                  <a:cubicBezTo>
                    <a:pt x="16461" y="40458"/>
                    <a:pt x="16560" y="40095"/>
                    <a:pt x="16659" y="39698"/>
                  </a:cubicBezTo>
                  <a:cubicBezTo>
                    <a:pt x="17155" y="37715"/>
                    <a:pt x="17386" y="35698"/>
                    <a:pt x="17452" y="33682"/>
                  </a:cubicBezTo>
                  <a:cubicBezTo>
                    <a:pt x="17485" y="31666"/>
                    <a:pt x="17320" y="29683"/>
                    <a:pt x="16957" y="27732"/>
                  </a:cubicBezTo>
                  <a:cubicBezTo>
                    <a:pt x="16791" y="26939"/>
                    <a:pt x="16626" y="26311"/>
                    <a:pt x="16494" y="25848"/>
                  </a:cubicBezTo>
                  <a:lnTo>
                    <a:pt x="16296" y="25121"/>
                  </a:lnTo>
                  <a:lnTo>
                    <a:pt x="16296" y="25121"/>
                  </a:lnTo>
                  <a:cubicBezTo>
                    <a:pt x="16296" y="25121"/>
                    <a:pt x="16329" y="25386"/>
                    <a:pt x="16428" y="25848"/>
                  </a:cubicBezTo>
                  <a:cubicBezTo>
                    <a:pt x="16494" y="26311"/>
                    <a:pt x="16593" y="26972"/>
                    <a:pt x="16659" y="27766"/>
                  </a:cubicBezTo>
                  <a:cubicBezTo>
                    <a:pt x="16824" y="29716"/>
                    <a:pt x="16791" y="31666"/>
                    <a:pt x="16560" y="33616"/>
                  </a:cubicBezTo>
                  <a:cubicBezTo>
                    <a:pt x="16329" y="35533"/>
                    <a:pt x="15866" y="37417"/>
                    <a:pt x="15238" y="39235"/>
                  </a:cubicBezTo>
                  <a:cubicBezTo>
                    <a:pt x="15106" y="39599"/>
                    <a:pt x="14973" y="39929"/>
                    <a:pt x="14841" y="40227"/>
                  </a:cubicBezTo>
                  <a:cubicBezTo>
                    <a:pt x="14709" y="40524"/>
                    <a:pt x="14643" y="40789"/>
                    <a:pt x="14511" y="40987"/>
                  </a:cubicBezTo>
                  <a:lnTo>
                    <a:pt x="14246" y="41648"/>
                  </a:lnTo>
                  <a:cubicBezTo>
                    <a:pt x="14246" y="41648"/>
                    <a:pt x="13816" y="42607"/>
                    <a:pt x="13089" y="44028"/>
                  </a:cubicBezTo>
                  <a:cubicBezTo>
                    <a:pt x="12693" y="44755"/>
                    <a:pt x="12263" y="45615"/>
                    <a:pt x="11800" y="46540"/>
                  </a:cubicBezTo>
                  <a:cubicBezTo>
                    <a:pt x="11668" y="45879"/>
                    <a:pt x="11602" y="45251"/>
                    <a:pt x="11602" y="44590"/>
                  </a:cubicBezTo>
                  <a:cubicBezTo>
                    <a:pt x="11602" y="44590"/>
                    <a:pt x="11602" y="44392"/>
                    <a:pt x="11635" y="44061"/>
                  </a:cubicBezTo>
                  <a:cubicBezTo>
                    <a:pt x="11701" y="43565"/>
                    <a:pt x="11800" y="43102"/>
                    <a:pt x="11932" y="42640"/>
                  </a:cubicBezTo>
                  <a:cubicBezTo>
                    <a:pt x="12098" y="42012"/>
                    <a:pt x="12362" y="41318"/>
                    <a:pt x="12660" y="40524"/>
                  </a:cubicBezTo>
                  <a:cubicBezTo>
                    <a:pt x="12990" y="39698"/>
                    <a:pt x="13255" y="38839"/>
                    <a:pt x="13453" y="37979"/>
                  </a:cubicBezTo>
                  <a:cubicBezTo>
                    <a:pt x="13850" y="36393"/>
                    <a:pt x="14015" y="34740"/>
                    <a:pt x="13949" y="33087"/>
                  </a:cubicBezTo>
                  <a:cubicBezTo>
                    <a:pt x="13916" y="32393"/>
                    <a:pt x="13850" y="31831"/>
                    <a:pt x="13783" y="31468"/>
                  </a:cubicBezTo>
                  <a:lnTo>
                    <a:pt x="13684" y="30873"/>
                  </a:lnTo>
                  <a:lnTo>
                    <a:pt x="13684" y="31468"/>
                  </a:lnTo>
                  <a:cubicBezTo>
                    <a:pt x="13684" y="31864"/>
                    <a:pt x="13684" y="32426"/>
                    <a:pt x="13651" y="33087"/>
                  </a:cubicBezTo>
                  <a:cubicBezTo>
                    <a:pt x="13519" y="34674"/>
                    <a:pt x="13188" y="36227"/>
                    <a:pt x="12627" y="37748"/>
                  </a:cubicBezTo>
                  <a:cubicBezTo>
                    <a:pt x="12032" y="39367"/>
                    <a:pt x="11073" y="40822"/>
                    <a:pt x="10544" y="42111"/>
                  </a:cubicBezTo>
                  <a:cubicBezTo>
                    <a:pt x="10379" y="42507"/>
                    <a:pt x="10247" y="42904"/>
                    <a:pt x="10148" y="43301"/>
                  </a:cubicBezTo>
                  <a:cubicBezTo>
                    <a:pt x="10181" y="42574"/>
                    <a:pt x="10280" y="41912"/>
                    <a:pt x="10346" y="41284"/>
                  </a:cubicBezTo>
                  <a:cubicBezTo>
                    <a:pt x="10610" y="39169"/>
                    <a:pt x="10742" y="37748"/>
                    <a:pt x="10742" y="37748"/>
                  </a:cubicBezTo>
                  <a:cubicBezTo>
                    <a:pt x="10742" y="37748"/>
                    <a:pt x="10809" y="37417"/>
                    <a:pt x="10875" y="36789"/>
                  </a:cubicBezTo>
                  <a:cubicBezTo>
                    <a:pt x="10941" y="36161"/>
                    <a:pt x="11007" y="35269"/>
                    <a:pt x="11073" y="34178"/>
                  </a:cubicBezTo>
                  <a:cubicBezTo>
                    <a:pt x="11172" y="32922"/>
                    <a:pt x="11172" y="31699"/>
                    <a:pt x="11073" y="30443"/>
                  </a:cubicBezTo>
                  <a:cubicBezTo>
                    <a:pt x="11007" y="29055"/>
                    <a:pt x="10875" y="27633"/>
                    <a:pt x="10610" y="26245"/>
                  </a:cubicBezTo>
                  <a:cubicBezTo>
                    <a:pt x="10181" y="23667"/>
                    <a:pt x="9586" y="21122"/>
                    <a:pt x="8825" y="18610"/>
                  </a:cubicBezTo>
                  <a:cubicBezTo>
                    <a:pt x="8230" y="16527"/>
                    <a:pt x="7834" y="15205"/>
                    <a:pt x="7834" y="15205"/>
                  </a:cubicBezTo>
                  <a:lnTo>
                    <a:pt x="7834" y="15205"/>
                  </a:lnTo>
                  <a:cubicBezTo>
                    <a:pt x="7834" y="15205"/>
                    <a:pt x="8131" y="16594"/>
                    <a:pt x="8561" y="18676"/>
                  </a:cubicBezTo>
                  <a:cubicBezTo>
                    <a:pt x="9123" y="21221"/>
                    <a:pt x="9519" y="23766"/>
                    <a:pt x="9751" y="26344"/>
                  </a:cubicBezTo>
                  <a:cubicBezTo>
                    <a:pt x="9883" y="27732"/>
                    <a:pt x="9916" y="29121"/>
                    <a:pt x="9883" y="30476"/>
                  </a:cubicBezTo>
                  <a:cubicBezTo>
                    <a:pt x="9850" y="31666"/>
                    <a:pt x="9751" y="32856"/>
                    <a:pt x="9586" y="34046"/>
                  </a:cubicBezTo>
                  <a:cubicBezTo>
                    <a:pt x="9453" y="35070"/>
                    <a:pt x="9288" y="35963"/>
                    <a:pt x="9189" y="36558"/>
                  </a:cubicBezTo>
                  <a:lnTo>
                    <a:pt x="8991" y="37516"/>
                  </a:lnTo>
                  <a:lnTo>
                    <a:pt x="8297" y="40987"/>
                  </a:lnTo>
                  <a:cubicBezTo>
                    <a:pt x="8164" y="41648"/>
                    <a:pt x="8032" y="42408"/>
                    <a:pt x="7900" y="43202"/>
                  </a:cubicBezTo>
                  <a:cubicBezTo>
                    <a:pt x="7371" y="41846"/>
                    <a:pt x="7007" y="40987"/>
                    <a:pt x="7007" y="40987"/>
                  </a:cubicBezTo>
                  <a:cubicBezTo>
                    <a:pt x="7007" y="40987"/>
                    <a:pt x="6545" y="39830"/>
                    <a:pt x="5784" y="38144"/>
                  </a:cubicBezTo>
                  <a:cubicBezTo>
                    <a:pt x="5057" y="36492"/>
                    <a:pt x="4099" y="34244"/>
                    <a:pt x="3140" y="32029"/>
                  </a:cubicBezTo>
                  <a:cubicBezTo>
                    <a:pt x="2248" y="29980"/>
                    <a:pt x="1454" y="27931"/>
                    <a:pt x="793" y="25815"/>
                  </a:cubicBezTo>
                  <a:lnTo>
                    <a:pt x="430" y="24625"/>
                  </a:lnTo>
                  <a:cubicBezTo>
                    <a:pt x="331" y="24262"/>
                    <a:pt x="264" y="23964"/>
                    <a:pt x="198" y="23700"/>
                  </a:cubicBezTo>
                  <a:lnTo>
                    <a:pt x="0" y="22874"/>
                  </a:lnTo>
                  <a:lnTo>
                    <a:pt x="0" y="22874"/>
                  </a:lnTo>
                  <a:cubicBezTo>
                    <a:pt x="0" y="22874"/>
                    <a:pt x="33" y="23171"/>
                    <a:pt x="132" y="23700"/>
                  </a:cubicBezTo>
                  <a:cubicBezTo>
                    <a:pt x="165" y="23964"/>
                    <a:pt x="198" y="24295"/>
                    <a:pt x="297" y="24658"/>
                  </a:cubicBezTo>
                  <a:cubicBezTo>
                    <a:pt x="364" y="25022"/>
                    <a:pt x="430" y="25419"/>
                    <a:pt x="529" y="25881"/>
                  </a:cubicBezTo>
                  <a:cubicBezTo>
                    <a:pt x="1025" y="28063"/>
                    <a:pt x="1620" y="30245"/>
                    <a:pt x="2314" y="32360"/>
                  </a:cubicBezTo>
                  <a:cubicBezTo>
                    <a:pt x="3074" y="34674"/>
                    <a:pt x="3900" y="36987"/>
                    <a:pt x="4462" y="38706"/>
                  </a:cubicBezTo>
                  <a:cubicBezTo>
                    <a:pt x="5057" y="40425"/>
                    <a:pt x="5421" y="41582"/>
                    <a:pt x="5421" y="41582"/>
                  </a:cubicBezTo>
                  <a:cubicBezTo>
                    <a:pt x="5421" y="41582"/>
                    <a:pt x="5784" y="42706"/>
                    <a:pt x="6247" y="44458"/>
                  </a:cubicBezTo>
                  <a:cubicBezTo>
                    <a:pt x="6743" y="46375"/>
                    <a:pt x="7107" y="48325"/>
                    <a:pt x="7371" y="50308"/>
                  </a:cubicBezTo>
                  <a:cubicBezTo>
                    <a:pt x="7371" y="51862"/>
                    <a:pt x="7437" y="53415"/>
                    <a:pt x="7503" y="54770"/>
                  </a:cubicBezTo>
                  <a:cubicBezTo>
                    <a:pt x="7470" y="55564"/>
                    <a:pt x="7371" y="56357"/>
                    <a:pt x="7239" y="57117"/>
                  </a:cubicBezTo>
                  <a:cubicBezTo>
                    <a:pt x="7107" y="57944"/>
                    <a:pt x="6941" y="58638"/>
                    <a:pt x="6809" y="59100"/>
                  </a:cubicBezTo>
                  <a:cubicBezTo>
                    <a:pt x="6710" y="59398"/>
                    <a:pt x="6644" y="59629"/>
                    <a:pt x="6611" y="59728"/>
                  </a:cubicBezTo>
                  <a:lnTo>
                    <a:pt x="130166" y="59728"/>
                  </a:lnTo>
                  <a:cubicBezTo>
                    <a:pt x="129406" y="54671"/>
                    <a:pt x="129505" y="49482"/>
                    <a:pt x="130529" y="44458"/>
                  </a:cubicBezTo>
                  <a:cubicBezTo>
                    <a:pt x="130695" y="43466"/>
                    <a:pt x="130992" y="42507"/>
                    <a:pt x="131356" y="41549"/>
                  </a:cubicBezTo>
                  <a:cubicBezTo>
                    <a:pt x="131356" y="41549"/>
                    <a:pt x="131686" y="40425"/>
                    <a:pt x="132281" y="38706"/>
                  </a:cubicBezTo>
                  <a:cubicBezTo>
                    <a:pt x="132876" y="36954"/>
                    <a:pt x="133670" y="34674"/>
                    <a:pt x="134430" y="32360"/>
                  </a:cubicBezTo>
                  <a:cubicBezTo>
                    <a:pt x="135157" y="30211"/>
                    <a:pt x="135752" y="28063"/>
                    <a:pt x="136215" y="25881"/>
                  </a:cubicBezTo>
                  <a:cubicBezTo>
                    <a:pt x="136314" y="25419"/>
                    <a:pt x="136380" y="25022"/>
                    <a:pt x="136479" y="24625"/>
                  </a:cubicBezTo>
                  <a:cubicBezTo>
                    <a:pt x="136545" y="24262"/>
                    <a:pt x="136578" y="23964"/>
                    <a:pt x="136611" y="23700"/>
                  </a:cubicBezTo>
                  <a:cubicBezTo>
                    <a:pt x="136710" y="23171"/>
                    <a:pt x="136744" y="22874"/>
                    <a:pt x="136744" y="22874"/>
                  </a:cubicBezTo>
                  <a:lnTo>
                    <a:pt x="136744" y="22874"/>
                  </a:lnTo>
                  <a:lnTo>
                    <a:pt x="136545" y="23667"/>
                  </a:lnTo>
                  <a:cubicBezTo>
                    <a:pt x="136479" y="23931"/>
                    <a:pt x="136413" y="24262"/>
                    <a:pt x="136314" y="24592"/>
                  </a:cubicBezTo>
                  <a:cubicBezTo>
                    <a:pt x="136215" y="24956"/>
                    <a:pt x="136082" y="25353"/>
                    <a:pt x="135950" y="25815"/>
                  </a:cubicBezTo>
                  <a:cubicBezTo>
                    <a:pt x="135289" y="27898"/>
                    <a:pt x="134496" y="29980"/>
                    <a:pt x="133603" y="32029"/>
                  </a:cubicBezTo>
                  <a:cubicBezTo>
                    <a:pt x="132678" y="34244"/>
                    <a:pt x="131653" y="36459"/>
                    <a:pt x="130893" y="38111"/>
                  </a:cubicBezTo>
                  <a:cubicBezTo>
                    <a:pt x="130166" y="39797"/>
                    <a:pt x="129703" y="40954"/>
                    <a:pt x="129703" y="40954"/>
                  </a:cubicBezTo>
                  <a:cubicBezTo>
                    <a:pt x="129703" y="40954"/>
                    <a:pt x="129339" y="41813"/>
                    <a:pt x="128811" y="43169"/>
                  </a:cubicBezTo>
                  <a:cubicBezTo>
                    <a:pt x="128678" y="42375"/>
                    <a:pt x="128546" y="41615"/>
                    <a:pt x="128414" y="40954"/>
                  </a:cubicBezTo>
                  <a:lnTo>
                    <a:pt x="127720" y="37483"/>
                  </a:lnTo>
                  <a:lnTo>
                    <a:pt x="127522" y="36525"/>
                  </a:lnTo>
                  <a:cubicBezTo>
                    <a:pt x="127422" y="35930"/>
                    <a:pt x="127257" y="35037"/>
                    <a:pt x="127125" y="34013"/>
                  </a:cubicBezTo>
                  <a:cubicBezTo>
                    <a:pt x="126960" y="32823"/>
                    <a:pt x="126860" y="31633"/>
                    <a:pt x="126827" y="30443"/>
                  </a:cubicBezTo>
                  <a:cubicBezTo>
                    <a:pt x="126794" y="29088"/>
                    <a:pt x="126827" y="27699"/>
                    <a:pt x="126960" y="26311"/>
                  </a:cubicBezTo>
                  <a:cubicBezTo>
                    <a:pt x="127191" y="23733"/>
                    <a:pt x="127588" y="21188"/>
                    <a:pt x="128150" y="18643"/>
                  </a:cubicBezTo>
                  <a:cubicBezTo>
                    <a:pt x="128546" y="16561"/>
                    <a:pt x="128877" y="15173"/>
                    <a:pt x="128877" y="15172"/>
                  </a:cubicBezTo>
                  <a:lnTo>
                    <a:pt x="128877" y="15172"/>
                  </a:lnTo>
                  <a:cubicBezTo>
                    <a:pt x="128877" y="15173"/>
                    <a:pt x="128480" y="16528"/>
                    <a:pt x="127885" y="18577"/>
                  </a:cubicBezTo>
                  <a:cubicBezTo>
                    <a:pt x="127125" y="21089"/>
                    <a:pt x="126530" y="23634"/>
                    <a:pt x="126067" y="26212"/>
                  </a:cubicBezTo>
                  <a:cubicBezTo>
                    <a:pt x="125836" y="27600"/>
                    <a:pt x="125704" y="29022"/>
                    <a:pt x="125604" y="30410"/>
                  </a:cubicBezTo>
                  <a:cubicBezTo>
                    <a:pt x="125571" y="31666"/>
                    <a:pt x="125571" y="32889"/>
                    <a:pt x="125637" y="34145"/>
                  </a:cubicBezTo>
                  <a:cubicBezTo>
                    <a:pt x="125704" y="35236"/>
                    <a:pt x="125803" y="36128"/>
                    <a:pt x="125869" y="36756"/>
                  </a:cubicBezTo>
                  <a:cubicBezTo>
                    <a:pt x="125935" y="37384"/>
                    <a:pt x="125968" y="37715"/>
                    <a:pt x="125968" y="37715"/>
                  </a:cubicBezTo>
                  <a:cubicBezTo>
                    <a:pt x="125968" y="37715"/>
                    <a:pt x="126133" y="39136"/>
                    <a:pt x="126398" y="41251"/>
                  </a:cubicBezTo>
                  <a:cubicBezTo>
                    <a:pt x="126464" y="41879"/>
                    <a:pt x="126530" y="42541"/>
                    <a:pt x="126596" y="43268"/>
                  </a:cubicBezTo>
                  <a:cubicBezTo>
                    <a:pt x="126497" y="42871"/>
                    <a:pt x="126332" y="42474"/>
                    <a:pt x="126166" y="42078"/>
                  </a:cubicBezTo>
                  <a:cubicBezTo>
                    <a:pt x="125637" y="40789"/>
                    <a:pt x="124679" y="39334"/>
                    <a:pt x="124117" y="37715"/>
                  </a:cubicBezTo>
                  <a:cubicBezTo>
                    <a:pt x="123555" y="36194"/>
                    <a:pt x="123225" y="34641"/>
                    <a:pt x="123092" y="33021"/>
                  </a:cubicBezTo>
                  <a:cubicBezTo>
                    <a:pt x="123026" y="32393"/>
                    <a:pt x="123026" y="31831"/>
                    <a:pt x="123026" y="31434"/>
                  </a:cubicBezTo>
                  <a:cubicBezTo>
                    <a:pt x="123026" y="31038"/>
                    <a:pt x="123026" y="30840"/>
                    <a:pt x="123026" y="30840"/>
                  </a:cubicBezTo>
                  <a:lnTo>
                    <a:pt x="122927" y="31434"/>
                  </a:lnTo>
                  <a:cubicBezTo>
                    <a:pt x="122894" y="31831"/>
                    <a:pt x="122828" y="32360"/>
                    <a:pt x="122795" y="33054"/>
                  </a:cubicBezTo>
                  <a:cubicBezTo>
                    <a:pt x="122729" y="34707"/>
                    <a:pt x="122894" y="36359"/>
                    <a:pt x="123258" y="37946"/>
                  </a:cubicBezTo>
                  <a:cubicBezTo>
                    <a:pt x="123489" y="38805"/>
                    <a:pt x="123753" y="39665"/>
                    <a:pt x="124051" y="40491"/>
                  </a:cubicBezTo>
                  <a:cubicBezTo>
                    <a:pt x="124348" y="41284"/>
                    <a:pt x="124613" y="41979"/>
                    <a:pt x="124778" y="42607"/>
                  </a:cubicBezTo>
                  <a:cubicBezTo>
                    <a:pt x="124943" y="43069"/>
                    <a:pt x="125042" y="43532"/>
                    <a:pt x="125076" y="44028"/>
                  </a:cubicBezTo>
                  <a:cubicBezTo>
                    <a:pt x="125109" y="44358"/>
                    <a:pt x="125109" y="44557"/>
                    <a:pt x="125109" y="44557"/>
                  </a:cubicBezTo>
                  <a:cubicBezTo>
                    <a:pt x="125142" y="45218"/>
                    <a:pt x="125076" y="45846"/>
                    <a:pt x="124943" y="46507"/>
                  </a:cubicBezTo>
                  <a:cubicBezTo>
                    <a:pt x="124481" y="45581"/>
                    <a:pt x="124018" y="44722"/>
                    <a:pt x="123654" y="43995"/>
                  </a:cubicBezTo>
                  <a:cubicBezTo>
                    <a:pt x="122927" y="42574"/>
                    <a:pt x="122497" y="41615"/>
                    <a:pt x="122497" y="41615"/>
                  </a:cubicBezTo>
                  <a:lnTo>
                    <a:pt x="122200" y="40954"/>
                  </a:lnTo>
                  <a:cubicBezTo>
                    <a:pt x="122101" y="40756"/>
                    <a:pt x="122002" y="40491"/>
                    <a:pt x="121869" y="40194"/>
                  </a:cubicBezTo>
                  <a:cubicBezTo>
                    <a:pt x="121770" y="39896"/>
                    <a:pt x="121638" y="39566"/>
                    <a:pt x="121506" y="39202"/>
                  </a:cubicBezTo>
                  <a:cubicBezTo>
                    <a:pt x="120845" y="37384"/>
                    <a:pt x="120415" y="35500"/>
                    <a:pt x="120151" y="33583"/>
                  </a:cubicBezTo>
                  <a:cubicBezTo>
                    <a:pt x="119919" y="31633"/>
                    <a:pt x="119886" y="29683"/>
                    <a:pt x="120051" y="27732"/>
                  </a:cubicBezTo>
                  <a:cubicBezTo>
                    <a:pt x="120151" y="26939"/>
                    <a:pt x="120217" y="26278"/>
                    <a:pt x="120316" y="25815"/>
                  </a:cubicBezTo>
                  <a:cubicBezTo>
                    <a:pt x="120382" y="25353"/>
                    <a:pt x="120448" y="25089"/>
                    <a:pt x="120448" y="25088"/>
                  </a:cubicBezTo>
                  <a:lnTo>
                    <a:pt x="120448" y="25088"/>
                  </a:lnTo>
                  <a:lnTo>
                    <a:pt x="120250" y="25815"/>
                  </a:lnTo>
                  <a:cubicBezTo>
                    <a:pt x="120117" y="26278"/>
                    <a:pt x="119952" y="26906"/>
                    <a:pt x="119787" y="27699"/>
                  </a:cubicBezTo>
                  <a:cubicBezTo>
                    <a:pt x="119027" y="31666"/>
                    <a:pt x="119126" y="35731"/>
                    <a:pt x="120084" y="39632"/>
                  </a:cubicBezTo>
                  <a:cubicBezTo>
                    <a:pt x="120184" y="40028"/>
                    <a:pt x="120283" y="40392"/>
                    <a:pt x="120382" y="40723"/>
                  </a:cubicBezTo>
                  <a:cubicBezTo>
                    <a:pt x="120481" y="41020"/>
                    <a:pt x="120547" y="41318"/>
                    <a:pt x="120646" y="41549"/>
                  </a:cubicBezTo>
                  <a:lnTo>
                    <a:pt x="120878" y="42243"/>
                  </a:lnTo>
                  <a:cubicBezTo>
                    <a:pt x="120878" y="42243"/>
                    <a:pt x="121208" y="43301"/>
                    <a:pt x="121803" y="44821"/>
                  </a:cubicBezTo>
                  <a:cubicBezTo>
                    <a:pt x="122398" y="46342"/>
                    <a:pt x="123357" y="52391"/>
                    <a:pt x="123191" y="52985"/>
                  </a:cubicBezTo>
                  <a:lnTo>
                    <a:pt x="123092" y="52853"/>
                  </a:lnTo>
                  <a:lnTo>
                    <a:pt x="122960" y="52655"/>
                  </a:lnTo>
                  <a:cubicBezTo>
                    <a:pt x="122597" y="51829"/>
                    <a:pt x="120613" y="46738"/>
                    <a:pt x="120481" y="46011"/>
                  </a:cubicBezTo>
                  <a:cubicBezTo>
                    <a:pt x="120349" y="45185"/>
                    <a:pt x="120217" y="44524"/>
                    <a:pt x="120117" y="44061"/>
                  </a:cubicBezTo>
                  <a:lnTo>
                    <a:pt x="119952" y="43301"/>
                  </a:lnTo>
                  <a:cubicBezTo>
                    <a:pt x="119952" y="43301"/>
                    <a:pt x="119721" y="42243"/>
                    <a:pt x="119390" y="40656"/>
                  </a:cubicBezTo>
                  <a:cubicBezTo>
                    <a:pt x="119060" y="39103"/>
                    <a:pt x="118729" y="36954"/>
                    <a:pt x="118531" y="34806"/>
                  </a:cubicBezTo>
                  <a:cubicBezTo>
                    <a:pt x="118300" y="32657"/>
                    <a:pt x="118167" y="30476"/>
                    <a:pt x="118068" y="28856"/>
                  </a:cubicBezTo>
                  <a:cubicBezTo>
                    <a:pt x="118002" y="27237"/>
                    <a:pt x="117936" y="26146"/>
                    <a:pt x="117936" y="26146"/>
                  </a:cubicBezTo>
                  <a:cubicBezTo>
                    <a:pt x="117936" y="26146"/>
                    <a:pt x="117903" y="27237"/>
                    <a:pt x="117804" y="28856"/>
                  </a:cubicBezTo>
                  <a:cubicBezTo>
                    <a:pt x="117738" y="30476"/>
                    <a:pt x="117638" y="32657"/>
                    <a:pt x="117638" y="34839"/>
                  </a:cubicBezTo>
                  <a:cubicBezTo>
                    <a:pt x="117638" y="37021"/>
                    <a:pt x="117771" y="39235"/>
                    <a:pt x="117936" y="40888"/>
                  </a:cubicBezTo>
                  <a:cubicBezTo>
                    <a:pt x="118101" y="42541"/>
                    <a:pt x="118233" y="43598"/>
                    <a:pt x="118233" y="43598"/>
                  </a:cubicBezTo>
                  <a:lnTo>
                    <a:pt x="118233" y="43664"/>
                  </a:lnTo>
                  <a:cubicBezTo>
                    <a:pt x="118200" y="43598"/>
                    <a:pt x="118167" y="43532"/>
                    <a:pt x="118134" y="43466"/>
                  </a:cubicBezTo>
                  <a:cubicBezTo>
                    <a:pt x="117936" y="43069"/>
                    <a:pt x="117837" y="42838"/>
                    <a:pt x="117837" y="42838"/>
                  </a:cubicBezTo>
                  <a:cubicBezTo>
                    <a:pt x="117837" y="42838"/>
                    <a:pt x="117771" y="42607"/>
                    <a:pt x="117605" y="42177"/>
                  </a:cubicBezTo>
                  <a:cubicBezTo>
                    <a:pt x="117506" y="41979"/>
                    <a:pt x="117407" y="41714"/>
                    <a:pt x="117308" y="41417"/>
                  </a:cubicBezTo>
                  <a:cubicBezTo>
                    <a:pt x="117209" y="41152"/>
                    <a:pt x="117077" y="40822"/>
                    <a:pt x="116977" y="40458"/>
                  </a:cubicBezTo>
                  <a:cubicBezTo>
                    <a:pt x="115820" y="36822"/>
                    <a:pt x="115325" y="33054"/>
                    <a:pt x="115490" y="29253"/>
                  </a:cubicBezTo>
                  <a:cubicBezTo>
                    <a:pt x="115556" y="28493"/>
                    <a:pt x="115589" y="27832"/>
                    <a:pt x="115655" y="27369"/>
                  </a:cubicBezTo>
                  <a:cubicBezTo>
                    <a:pt x="115721" y="26939"/>
                    <a:pt x="115721" y="26675"/>
                    <a:pt x="115721" y="26675"/>
                  </a:cubicBezTo>
                  <a:lnTo>
                    <a:pt x="115721" y="26675"/>
                  </a:lnTo>
                  <a:lnTo>
                    <a:pt x="115589" y="27369"/>
                  </a:lnTo>
                  <a:cubicBezTo>
                    <a:pt x="115457" y="27832"/>
                    <a:pt x="115358" y="28460"/>
                    <a:pt x="115226" y="29220"/>
                  </a:cubicBezTo>
                  <a:cubicBezTo>
                    <a:pt x="114631" y="33087"/>
                    <a:pt x="114730" y="36987"/>
                    <a:pt x="115556" y="40789"/>
                  </a:cubicBezTo>
                  <a:cubicBezTo>
                    <a:pt x="115622" y="41218"/>
                    <a:pt x="115721" y="41549"/>
                    <a:pt x="115787" y="41879"/>
                  </a:cubicBezTo>
                  <a:cubicBezTo>
                    <a:pt x="115854" y="42177"/>
                    <a:pt x="115920" y="42474"/>
                    <a:pt x="115986" y="42706"/>
                  </a:cubicBezTo>
                  <a:cubicBezTo>
                    <a:pt x="116019" y="42805"/>
                    <a:pt x="116052" y="42904"/>
                    <a:pt x="116085" y="43003"/>
                  </a:cubicBezTo>
                  <a:cubicBezTo>
                    <a:pt x="115986" y="42838"/>
                    <a:pt x="115920" y="42673"/>
                    <a:pt x="115854" y="42541"/>
                  </a:cubicBezTo>
                  <a:lnTo>
                    <a:pt x="115490" y="41780"/>
                  </a:lnTo>
                  <a:cubicBezTo>
                    <a:pt x="115490" y="41780"/>
                    <a:pt x="115358" y="41516"/>
                    <a:pt x="115126" y="41020"/>
                  </a:cubicBezTo>
                  <a:cubicBezTo>
                    <a:pt x="115027" y="40789"/>
                    <a:pt x="114895" y="40491"/>
                    <a:pt x="114763" y="40161"/>
                  </a:cubicBezTo>
                  <a:cubicBezTo>
                    <a:pt x="114631" y="39797"/>
                    <a:pt x="114465" y="39400"/>
                    <a:pt x="114366" y="38971"/>
                  </a:cubicBezTo>
                  <a:cubicBezTo>
                    <a:pt x="113639" y="36855"/>
                    <a:pt x="113275" y="34641"/>
                    <a:pt x="113275" y="32393"/>
                  </a:cubicBezTo>
                  <a:cubicBezTo>
                    <a:pt x="113308" y="30145"/>
                    <a:pt x="113705" y="27898"/>
                    <a:pt x="114465" y="25782"/>
                  </a:cubicBezTo>
                  <a:cubicBezTo>
                    <a:pt x="114697" y="25055"/>
                    <a:pt x="114961" y="24361"/>
                    <a:pt x="115292" y="23700"/>
                  </a:cubicBezTo>
                  <a:lnTo>
                    <a:pt x="115688" y="22907"/>
                  </a:lnTo>
                  <a:lnTo>
                    <a:pt x="115226" y="23667"/>
                  </a:lnTo>
                  <a:cubicBezTo>
                    <a:pt x="114862" y="24295"/>
                    <a:pt x="114498" y="24989"/>
                    <a:pt x="114201" y="25683"/>
                  </a:cubicBezTo>
                  <a:cubicBezTo>
                    <a:pt x="113242" y="27832"/>
                    <a:pt x="112647" y="30112"/>
                    <a:pt x="112416" y="32426"/>
                  </a:cubicBezTo>
                  <a:cubicBezTo>
                    <a:pt x="112383" y="32757"/>
                    <a:pt x="112350" y="33054"/>
                    <a:pt x="112350" y="33385"/>
                  </a:cubicBezTo>
                  <a:lnTo>
                    <a:pt x="112052" y="32294"/>
                  </a:lnTo>
                  <a:cubicBezTo>
                    <a:pt x="111457" y="30145"/>
                    <a:pt x="110829" y="28030"/>
                    <a:pt x="110300" y="26443"/>
                  </a:cubicBezTo>
                  <a:lnTo>
                    <a:pt x="109474" y="23799"/>
                  </a:lnTo>
                  <a:lnTo>
                    <a:pt x="109474" y="23799"/>
                  </a:lnTo>
                  <a:cubicBezTo>
                    <a:pt x="109474" y="23799"/>
                    <a:pt x="109706" y="24890"/>
                    <a:pt x="110069" y="26509"/>
                  </a:cubicBezTo>
                  <a:cubicBezTo>
                    <a:pt x="110400" y="28129"/>
                    <a:pt x="110829" y="30311"/>
                    <a:pt x="111193" y="32459"/>
                  </a:cubicBezTo>
                  <a:cubicBezTo>
                    <a:pt x="111590" y="34641"/>
                    <a:pt x="111854" y="36822"/>
                    <a:pt x="112019" y="38442"/>
                  </a:cubicBezTo>
                  <a:cubicBezTo>
                    <a:pt x="112185" y="40061"/>
                    <a:pt x="112251" y="41185"/>
                    <a:pt x="112251" y="41185"/>
                  </a:cubicBezTo>
                  <a:cubicBezTo>
                    <a:pt x="112251" y="41185"/>
                    <a:pt x="112317" y="42276"/>
                    <a:pt x="112350" y="43896"/>
                  </a:cubicBezTo>
                  <a:cubicBezTo>
                    <a:pt x="112383" y="45548"/>
                    <a:pt x="112416" y="47730"/>
                    <a:pt x="112350" y="49911"/>
                  </a:cubicBezTo>
                  <a:cubicBezTo>
                    <a:pt x="112350" y="50242"/>
                    <a:pt x="112317" y="50540"/>
                    <a:pt x="112317" y="50870"/>
                  </a:cubicBezTo>
                  <a:cubicBezTo>
                    <a:pt x="112152" y="50473"/>
                    <a:pt x="111986" y="50077"/>
                    <a:pt x="111821" y="49680"/>
                  </a:cubicBezTo>
                  <a:cubicBezTo>
                    <a:pt x="111424" y="48689"/>
                    <a:pt x="110995" y="47697"/>
                    <a:pt x="110598" y="46639"/>
                  </a:cubicBezTo>
                  <a:cubicBezTo>
                    <a:pt x="110631" y="44887"/>
                    <a:pt x="110598" y="43202"/>
                    <a:pt x="110532" y="41846"/>
                  </a:cubicBezTo>
                  <a:cubicBezTo>
                    <a:pt x="110499" y="40921"/>
                    <a:pt x="110433" y="40128"/>
                    <a:pt x="110400" y="39566"/>
                  </a:cubicBezTo>
                  <a:cubicBezTo>
                    <a:pt x="110367" y="39004"/>
                    <a:pt x="110334" y="38706"/>
                    <a:pt x="110334" y="38706"/>
                  </a:cubicBezTo>
                  <a:lnTo>
                    <a:pt x="110036" y="35566"/>
                  </a:lnTo>
                  <a:cubicBezTo>
                    <a:pt x="109871" y="33682"/>
                    <a:pt x="109606" y="31203"/>
                    <a:pt x="109408" y="28691"/>
                  </a:cubicBezTo>
                  <a:cubicBezTo>
                    <a:pt x="109210" y="26410"/>
                    <a:pt x="109144" y="24130"/>
                    <a:pt x="109210" y="21849"/>
                  </a:cubicBezTo>
                  <a:cubicBezTo>
                    <a:pt x="109210" y="21386"/>
                    <a:pt x="109243" y="20956"/>
                    <a:pt x="109276" y="20560"/>
                  </a:cubicBezTo>
                  <a:cubicBezTo>
                    <a:pt x="109276" y="20196"/>
                    <a:pt x="109309" y="19866"/>
                    <a:pt x="109342" y="19568"/>
                  </a:cubicBezTo>
                  <a:lnTo>
                    <a:pt x="109408" y="18709"/>
                  </a:lnTo>
                  <a:lnTo>
                    <a:pt x="109408" y="18709"/>
                  </a:lnTo>
                  <a:cubicBezTo>
                    <a:pt x="109408" y="18709"/>
                    <a:pt x="109342" y="19039"/>
                    <a:pt x="109243" y="19568"/>
                  </a:cubicBezTo>
                  <a:cubicBezTo>
                    <a:pt x="109210" y="19833"/>
                    <a:pt x="109144" y="20163"/>
                    <a:pt x="109111" y="20560"/>
                  </a:cubicBezTo>
                  <a:cubicBezTo>
                    <a:pt x="109044" y="20923"/>
                    <a:pt x="108978" y="21386"/>
                    <a:pt x="108945" y="21816"/>
                  </a:cubicBezTo>
                  <a:cubicBezTo>
                    <a:pt x="108681" y="24130"/>
                    <a:pt x="108549" y="26410"/>
                    <a:pt x="108516" y="28724"/>
                  </a:cubicBezTo>
                  <a:cubicBezTo>
                    <a:pt x="108483" y="31236"/>
                    <a:pt x="108549" y="33781"/>
                    <a:pt x="108549" y="35632"/>
                  </a:cubicBezTo>
                  <a:cubicBezTo>
                    <a:pt x="108582" y="37516"/>
                    <a:pt x="108549" y="38772"/>
                    <a:pt x="108549" y="38772"/>
                  </a:cubicBezTo>
                  <a:lnTo>
                    <a:pt x="108549" y="39632"/>
                  </a:lnTo>
                  <a:cubicBezTo>
                    <a:pt x="108549" y="39962"/>
                    <a:pt x="108549" y="40425"/>
                    <a:pt x="108549" y="40921"/>
                  </a:cubicBezTo>
                  <a:cubicBezTo>
                    <a:pt x="108317" y="40260"/>
                    <a:pt x="108152" y="39665"/>
                    <a:pt x="107987" y="39103"/>
                  </a:cubicBezTo>
                  <a:cubicBezTo>
                    <a:pt x="107689" y="38144"/>
                    <a:pt x="107491" y="37318"/>
                    <a:pt x="107359" y="36756"/>
                  </a:cubicBezTo>
                  <a:cubicBezTo>
                    <a:pt x="107193" y="36194"/>
                    <a:pt x="107127" y="35864"/>
                    <a:pt x="107127" y="35864"/>
                  </a:cubicBezTo>
                  <a:cubicBezTo>
                    <a:pt x="107127" y="35864"/>
                    <a:pt x="107061" y="35533"/>
                    <a:pt x="106929" y="34971"/>
                  </a:cubicBezTo>
                  <a:cubicBezTo>
                    <a:pt x="106797" y="34409"/>
                    <a:pt x="106632" y="33583"/>
                    <a:pt x="106466" y="32591"/>
                  </a:cubicBezTo>
                  <a:cubicBezTo>
                    <a:pt x="106037" y="30178"/>
                    <a:pt x="105772" y="27766"/>
                    <a:pt x="105673" y="25320"/>
                  </a:cubicBezTo>
                  <a:cubicBezTo>
                    <a:pt x="105607" y="22841"/>
                    <a:pt x="105772" y="20395"/>
                    <a:pt x="106202" y="17982"/>
                  </a:cubicBezTo>
                  <a:cubicBezTo>
                    <a:pt x="106268" y="17486"/>
                    <a:pt x="106334" y="17023"/>
                    <a:pt x="106433" y="16626"/>
                  </a:cubicBezTo>
                  <a:cubicBezTo>
                    <a:pt x="106532" y="16230"/>
                    <a:pt x="106598" y="15866"/>
                    <a:pt x="106665" y="15569"/>
                  </a:cubicBezTo>
                  <a:cubicBezTo>
                    <a:pt x="106797" y="15007"/>
                    <a:pt x="106863" y="14676"/>
                    <a:pt x="106863" y="14676"/>
                  </a:cubicBezTo>
                  <a:lnTo>
                    <a:pt x="106863" y="14676"/>
                  </a:lnTo>
                  <a:lnTo>
                    <a:pt x="106598" y="15569"/>
                  </a:lnTo>
                  <a:cubicBezTo>
                    <a:pt x="106499" y="15833"/>
                    <a:pt x="106400" y="16164"/>
                    <a:pt x="106268" y="16560"/>
                  </a:cubicBezTo>
                  <a:cubicBezTo>
                    <a:pt x="106136" y="16957"/>
                    <a:pt x="106037" y="17420"/>
                    <a:pt x="105904" y="17916"/>
                  </a:cubicBezTo>
                  <a:cubicBezTo>
                    <a:pt x="105309" y="20328"/>
                    <a:pt x="104946" y="22807"/>
                    <a:pt x="104814" y="25286"/>
                  </a:cubicBezTo>
                  <a:cubicBezTo>
                    <a:pt x="104747" y="26774"/>
                    <a:pt x="104747" y="28261"/>
                    <a:pt x="104781" y="29650"/>
                  </a:cubicBezTo>
                  <a:cubicBezTo>
                    <a:pt x="104648" y="29088"/>
                    <a:pt x="104483" y="28460"/>
                    <a:pt x="104285" y="27732"/>
                  </a:cubicBezTo>
                  <a:cubicBezTo>
                    <a:pt x="103690" y="25386"/>
                    <a:pt x="103194" y="22973"/>
                    <a:pt x="102830" y="20560"/>
                  </a:cubicBezTo>
                  <a:cubicBezTo>
                    <a:pt x="103326" y="18709"/>
                    <a:pt x="103822" y="16957"/>
                    <a:pt x="104285" y="15569"/>
                  </a:cubicBezTo>
                  <a:cubicBezTo>
                    <a:pt x="104582" y="14577"/>
                    <a:pt x="104880" y="13751"/>
                    <a:pt x="105111" y="13189"/>
                  </a:cubicBezTo>
                  <a:lnTo>
                    <a:pt x="105409" y="12263"/>
                  </a:lnTo>
                  <a:lnTo>
                    <a:pt x="105409" y="12263"/>
                  </a:lnTo>
                  <a:lnTo>
                    <a:pt x="105012" y="13156"/>
                  </a:lnTo>
                  <a:cubicBezTo>
                    <a:pt x="104781" y="13718"/>
                    <a:pt x="104417" y="14511"/>
                    <a:pt x="104020" y="15470"/>
                  </a:cubicBezTo>
                  <a:cubicBezTo>
                    <a:pt x="103657" y="16461"/>
                    <a:pt x="103128" y="17717"/>
                    <a:pt x="102665" y="19039"/>
                  </a:cubicBezTo>
                  <a:cubicBezTo>
                    <a:pt x="102500" y="17486"/>
                    <a:pt x="102434" y="15965"/>
                    <a:pt x="102467" y="14412"/>
                  </a:cubicBezTo>
                  <a:cubicBezTo>
                    <a:pt x="102500" y="13024"/>
                    <a:pt x="102632" y="11668"/>
                    <a:pt x="102863" y="10313"/>
                  </a:cubicBezTo>
                  <a:cubicBezTo>
                    <a:pt x="103062" y="9355"/>
                    <a:pt x="103293" y="8429"/>
                    <a:pt x="103558" y="7504"/>
                  </a:cubicBezTo>
                  <a:lnTo>
                    <a:pt x="103921" y="6446"/>
                  </a:lnTo>
                  <a:lnTo>
                    <a:pt x="103524" y="7471"/>
                  </a:lnTo>
                  <a:cubicBezTo>
                    <a:pt x="103161" y="8396"/>
                    <a:pt x="102863" y="9322"/>
                    <a:pt x="102632" y="10247"/>
                  </a:cubicBezTo>
                  <a:cubicBezTo>
                    <a:pt x="102301" y="11602"/>
                    <a:pt x="102070" y="12991"/>
                    <a:pt x="101938" y="14379"/>
                  </a:cubicBezTo>
                  <a:cubicBezTo>
                    <a:pt x="101773" y="15965"/>
                    <a:pt x="101740" y="17552"/>
                    <a:pt x="101806" y="19172"/>
                  </a:cubicBezTo>
                  <a:cubicBezTo>
                    <a:pt x="101839" y="19833"/>
                    <a:pt x="101872" y="20494"/>
                    <a:pt x="101938" y="21155"/>
                  </a:cubicBezTo>
                  <a:cubicBezTo>
                    <a:pt x="101740" y="21651"/>
                    <a:pt x="101574" y="22179"/>
                    <a:pt x="101409" y="22708"/>
                  </a:cubicBezTo>
                  <a:cubicBezTo>
                    <a:pt x="100979" y="24097"/>
                    <a:pt x="100583" y="25485"/>
                    <a:pt x="100219" y="26774"/>
                  </a:cubicBezTo>
                  <a:cubicBezTo>
                    <a:pt x="99591" y="24989"/>
                    <a:pt x="99062" y="23171"/>
                    <a:pt x="98633" y="21320"/>
                  </a:cubicBezTo>
                  <a:cubicBezTo>
                    <a:pt x="98038" y="18709"/>
                    <a:pt x="97641" y="16031"/>
                    <a:pt x="97476" y="13354"/>
                  </a:cubicBezTo>
                  <a:cubicBezTo>
                    <a:pt x="97410" y="12263"/>
                    <a:pt x="97376" y="11338"/>
                    <a:pt x="97376" y="10677"/>
                  </a:cubicBezTo>
                  <a:cubicBezTo>
                    <a:pt x="97344" y="10052"/>
                    <a:pt x="97376" y="9689"/>
                    <a:pt x="97376" y="9685"/>
                  </a:cubicBezTo>
                  <a:lnTo>
                    <a:pt x="97376" y="9685"/>
                  </a:lnTo>
                  <a:cubicBezTo>
                    <a:pt x="97376" y="9689"/>
                    <a:pt x="97343" y="10052"/>
                    <a:pt x="97277" y="10677"/>
                  </a:cubicBezTo>
                  <a:cubicBezTo>
                    <a:pt x="97244" y="11338"/>
                    <a:pt x="97211" y="12263"/>
                    <a:pt x="97211" y="13354"/>
                  </a:cubicBezTo>
                  <a:cubicBezTo>
                    <a:pt x="97145" y="18742"/>
                    <a:pt x="97971" y="24097"/>
                    <a:pt x="99591" y="29253"/>
                  </a:cubicBezTo>
                  <a:cubicBezTo>
                    <a:pt x="99525" y="29550"/>
                    <a:pt x="99459" y="29848"/>
                    <a:pt x="99393" y="30145"/>
                  </a:cubicBezTo>
                  <a:cubicBezTo>
                    <a:pt x="99128" y="31170"/>
                    <a:pt x="98963" y="32029"/>
                    <a:pt x="98831" y="32624"/>
                  </a:cubicBezTo>
                  <a:lnTo>
                    <a:pt x="98666" y="33583"/>
                  </a:lnTo>
                  <a:cubicBezTo>
                    <a:pt x="98666" y="33583"/>
                    <a:pt x="98599" y="33914"/>
                    <a:pt x="98467" y="34542"/>
                  </a:cubicBezTo>
                  <a:cubicBezTo>
                    <a:pt x="98368" y="35136"/>
                    <a:pt x="98203" y="35996"/>
                    <a:pt x="98071" y="37054"/>
                  </a:cubicBezTo>
                  <a:cubicBezTo>
                    <a:pt x="97872" y="38343"/>
                    <a:pt x="97641" y="39929"/>
                    <a:pt x="97476" y="41615"/>
                  </a:cubicBezTo>
                  <a:cubicBezTo>
                    <a:pt x="97443" y="41417"/>
                    <a:pt x="97410" y="41218"/>
                    <a:pt x="97376" y="41020"/>
                  </a:cubicBezTo>
                  <a:cubicBezTo>
                    <a:pt x="96980" y="39202"/>
                    <a:pt x="96748" y="37979"/>
                    <a:pt x="96748" y="37979"/>
                  </a:cubicBezTo>
                  <a:cubicBezTo>
                    <a:pt x="96748" y="37979"/>
                    <a:pt x="96484" y="36756"/>
                    <a:pt x="96187" y="34938"/>
                  </a:cubicBezTo>
                  <a:cubicBezTo>
                    <a:pt x="95856" y="33120"/>
                    <a:pt x="95492" y="30641"/>
                    <a:pt x="95327" y="28162"/>
                  </a:cubicBezTo>
                  <a:cubicBezTo>
                    <a:pt x="95129" y="25881"/>
                    <a:pt x="95129" y="23601"/>
                    <a:pt x="95261" y="21320"/>
                  </a:cubicBezTo>
                  <a:cubicBezTo>
                    <a:pt x="95294" y="20857"/>
                    <a:pt x="95327" y="20428"/>
                    <a:pt x="95360" y="20064"/>
                  </a:cubicBezTo>
                  <a:cubicBezTo>
                    <a:pt x="95393" y="19667"/>
                    <a:pt x="95426" y="19337"/>
                    <a:pt x="95459" y="19072"/>
                  </a:cubicBezTo>
                  <a:lnTo>
                    <a:pt x="95559" y="18213"/>
                  </a:lnTo>
                  <a:lnTo>
                    <a:pt x="95559" y="18213"/>
                  </a:lnTo>
                  <a:cubicBezTo>
                    <a:pt x="95558" y="18213"/>
                    <a:pt x="95492" y="18511"/>
                    <a:pt x="95393" y="19039"/>
                  </a:cubicBezTo>
                  <a:cubicBezTo>
                    <a:pt x="95327" y="19304"/>
                    <a:pt x="95261" y="19634"/>
                    <a:pt x="95195" y="20031"/>
                  </a:cubicBezTo>
                  <a:cubicBezTo>
                    <a:pt x="95096" y="20395"/>
                    <a:pt x="95063" y="20824"/>
                    <a:pt x="94997" y="21287"/>
                  </a:cubicBezTo>
                  <a:cubicBezTo>
                    <a:pt x="94633" y="23568"/>
                    <a:pt x="94468" y="25848"/>
                    <a:pt x="94435" y="28162"/>
                  </a:cubicBezTo>
                  <a:cubicBezTo>
                    <a:pt x="94402" y="30707"/>
                    <a:pt x="94567" y="33219"/>
                    <a:pt x="94699" y="35103"/>
                  </a:cubicBezTo>
                  <a:cubicBezTo>
                    <a:pt x="94864" y="36987"/>
                    <a:pt x="94997" y="38244"/>
                    <a:pt x="94997" y="38244"/>
                  </a:cubicBezTo>
                  <a:cubicBezTo>
                    <a:pt x="94997" y="38244"/>
                    <a:pt x="95129" y="39467"/>
                    <a:pt x="95360" y="41351"/>
                  </a:cubicBezTo>
                  <a:cubicBezTo>
                    <a:pt x="95592" y="43235"/>
                    <a:pt x="95922" y="45714"/>
                    <a:pt x="96253" y="48193"/>
                  </a:cubicBezTo>
                  <a:cubicBezTo>
                    <a:pt x="96253" y="48358"/>
                    <a:pt x="96286" y="48523"/>
                    <a:pt x="96286" y="48689"/>
                  </a:cubicBezTo>
                  <a:cubicBezTo>
                    <a:pt x="96286" y="48689"/>
                    <a:pt x="94269" y="43929"/>
                    <a:pt x="94071" y="42276"/>
                  </a:cubicBezTo>
                  <a:cubicBezTo>
                    <a:pt x="93972" y="41450"/>
                    <a:pt x="93873" y="40789"/>
                    <a:pt x="93807" y="40293"/>
                  </a:cubicBezTo>
                  <a:lnTo>
                    <a:pt x="93674" y="39566"/>
                  </a:lnTo>
                  <a:cubicBezTo>
                    <a:pt x="93674" y="39566"/>
                    <a:pt x="93641" y="39301"/>
                    <a:pt x="93575" y="38805"/>
                  </a:cubicBezTo>
                  <a:cubicBezTo>
                    <a:pt x="93476" y="38343"/>
                    <a:pt x="93377" y="37649"/>
                    <a:pt x="93245" y="36855"/>
                  </a:cubicBezTo>
                  <a:cubicBezTo>
                    <a:pt x="92947" y="35236"/>
                    <a:pt x="92518" y="33087"/>
                    <a:pt x="91989" y="30972"/>
                  </a:cubicBezTo>
                  <a:cubicBezTo>
                    <a:pt x="91493" y="28823"/>
                    <a:pt x="90898" y="26741"/>
                    <a:pt x="90435" y="25187"/>
                  </a:cubicBezTo>
                  <a:cubicBezTo>
                    <a:pt x="90204" y="24394"/>
                    <a:pt x="89972" y="23733"/>
                    <a:pt x="89840" y="23303"/>
                  </a:cubicBezTo>
                  <a:lnTo>
                    <a:pt x="89609" y="22576"/>
                  </a:lnTo>
                  <a:lnTo>
                    <a:pt x="89609" y="22576"/>
                  </a:lnTo>
                  <a:cubicBezTo>
                    <a:pt x="89609" y="22576"/>
                    <a:pt x="89675" y="22841"/>
                    <a:pt x="89774" y="23303"/>
                  </a:cubicBezTo>
                  <a:cubicBezTo>
                    <a:pt x="89873" y="23766"/>
                    <a:pt x="90005" y="24427"/>
                    <a:pt x="90171" y="25253"/>
                  </a:cubicBezTo>
                  <a:cubicBezTo>
                    <a:pt x="90501" y="26840"/>
                    <a:pt x="90865" y="28988"/>
                    <a:pt x="91162" y="31137"/>
                  </a:cubicBezTo>
                  <a:cubicBezTo>
                    <a:pt x="91460" y="33285"/>
                    <a:pt x="91658" y="35434"/>
                    <a:pt x="91790" y="37054"/>
                  </a:cubicBezTo>
                  <a:cubicBezTo>
                    <a:pt x="91856" y="37880"/>
                    <a:pt x="91890" y="38541"/>
                    <a:pt x="91923" y="39004"/>
                  </a:cubicBezTo>
                  <a:lnTo>
                    <a:pt x="91956" y="39731"/>
                  </a:lnTo>
                  <a:cubicBezTo>
                    <a:pt x="91956" y="39731"/>
                    <a:pt x="91956" y="40028"/>
                    <a:pt x="91989" y="40491"/>
                  </a:cubicBezTo>
                  <a:cubicBezTo>
                    <a:pt x="92022" y="40954"/>
                    <a:pt x="92055" y="41648"/>
                    <a:pt x="92055" y="42441"/>
                  </a:cubicBezTo>
                  <a:cubicBezTo>
                    <a:pt x="92088" y="43929"/>
                    <a:pt x="92088" y="45879"/>
                    <a:pt x="92055" y="47862"/>
                  </a:cubicBezTo>
                  <a:lnTo>
                    <a:pt x="91724" y="47796"/>
                  </a:lnTo>
                  <a:lnTo>
                    <a:pt x="88320" y="31699"/>
                  </a:lnTo>
                  <a:lnTo>
                    <a:pt x="88055" y="40260"/>
                  </a:lnTo>
                  <a:cubicBezTo>
                    <a:pt x="87956" y="40028"/>
                    <a:pt x="87890" y="39830"/>
                    <a:pt x="87857" y="39632"/>
                  </a:cubicBezTo>
                  <a:lnTo>
                    <a:pt x="87659" y="38805"/>
                  </a:lnTo>
                  <a:cubicBezTo>
                    <a:pt x="87659" y="38805"/>
                    <a:pt x="87659" y="38739"/>
                    <a:pt x="87593" y="38607"/>
                  </a:cubicBezTo>
                  <a:cubicBezTo>
                    <a:pt x="87559" y="38442"/>
                    <a:pt x="87526" y="38244"/>
                    <a:pt x="87493" y="37979"/>
                  </a:cubicBezTo>
                  <a:cubicBezTo>
                    <a:pt x="87427" y="37715"/>
                    <a:pt x="87361" y="37384"/>
                    <a:pt x="87295" y="37021"/>
                  </a:cubicBezTo>
                  <a:cubicBezTo>
                    <a:pt x="87229" y="36657"/>
                    <a:pt x="87196" y="36227"/>
                    <a:pt x="87097" y="35731"/>
                  </a:cubicBezTo>
                  <a:cubicBezTo>
                    <a:pt x="86832" y="33451"/>
                    <a:pt x="86766" y="31137"/>
                    <a:pt x="86865" y="28823"/>
                  </a:cubicBezTo>
                  <a:cubicBezTo>
                    <a:pt x="86998" y="26476"/>
                    <a:pt x="87262" y="24163"/>
                    <a:pt x="87626" y="21849"/>
                  </a:cubicBezTo>
                  <a:cubicBezTo>
                    <a:pt x="87791" y="20923"/>
                    <a:pt x="87890" y="20130"/>
                    <a:pt x="88022" y="19568"/>
                  </a:cubicBezTo>
                  <a:lnTo>
                    <a:pt x="88154" y="18709"/>
                  </a:lnTo>
                  <a:lnTo>
                    <a:pt x="87923" y="19568"/>
                  </a:lnTo>
                  <a:cubicBezTo>
                    <a:pt x="87791" y="20097"/>
                    <a:pt x="87593" y="20857"/>
                    <a:pt x="87361" y="21816"/>
                  </a:cubicBezTo>
                  <a:cubicBezTo>
                    <a:pt x="86799" y="24097"/>
                    <a:pt x="86336" y="26410"/>
                    <a:pt x="86006" y="28757"/>
                  </a:cubicBezTo>
                  <a:cubicBezTo>
                    <a:pt x="85675" y="31104"/>
                    <a:pt x="85576" y="33484"/>
                    <a:pt x="85642" y="35864"/>
                  </a:cubicBezTo>
                  <a:cubicBezTo>
                    <a:pt x="85675" y="36359"/>
                    <a:pt x="85675" y="36822"/>
                    <a:pt x="85708" y="37219"/>
                  </a:cubicBezTo>
                  <a:cubicBezTo>
                    <a:pt x="85742" y="37616"/>
                    <a:pt x="85808" y="37946"/>
                    <a:pt x="85808" y="38244"/>
                  </a:cubicBezTo>
                  <a:cubicBezTo>
                    <a:pt x="85841" y="38541"/>
                    <a:pt x="85874" y="38739"/>
                    <a:pt x="85907" y="38905"/>
                  </a:cubicBezTo>
                  <a:lnTo>
                    <a:pt x="85940" y="39136"/>
                  </a:lnTo>
                  <a:cubicBezTo>
                    <a:pt x="85940" y="39136"/>
                    <a:pt x="85973" y="39268"/>
                    <a:pt x="86006" y="39566"/>
                  </a:cubicBezTo>
                  <a:cubicBezTo>
                    <a:pt x="85808" y="39037"/>
                    <a:pt x="85642" y="38541"/>
                    <a:pt x="85477" y="38111"/>
                  </a:cubicBezTo>
                  <a:cubicBezTo>
                    <a:pt x="84750" y="36194"/>
                    <a:pt x="84254" y="34905"/>
                    <a:pt x="84254" y="34905"/>
                  </a:cubicBezTo>
                  <a:lnTo>
                    <a:pt x="83064" y="31864"/>
                  </a:lnTo>
                  <a:cubicBezTo>
                    <a:pt x="83428" y="30410"/>
                    <a:pt x="83891" y="28592"/>
                    <a:pt x="84188" y="26741"/>
                  </a:cubicBezTo>
                  <a:cubicBezTo>
                    <a:pt x="84552" y="24791"/>
                    <a:pt x="84684" y="22841"/>
                    <a:pt x="84585" y="20857"/>
                  </a:cubicBezTo>
                  <a:cubicBezTo>
                    <a:pt x="84585" y="20461"/>
                    <a:pt x="84485" y="20097"/>
                    <a:pt x="84452" y="19767"/>
                  </a:cubicBezTo>
                  <a:cubicBezTo>
                    <a:pt x="84419" y="19502"/>
                    <a:pt x="84386" y="19205"/>
                    <a:pt x="84320" y="18940"/>
                  </a:cubicBezTo>
                  <a:cubicBezTo>
                    <a:pt x="84221" y="18511"/>
                    <a:pt x="84188" y="18246"/>
                    <a:pt x="84188" y="18246"/>
                  </a:cubicBezTo>
                  <a:lnTo>
                    <a:pt x="84188" y="18246"/>
                  </a:lnTo>
                  <a:cubicBezTo>
                    <a:pt x="84188" y="18246"/>
                    <a:pt x="84188" y="18511"/>
                    <a:pt x="84254" y="18973"/>
                  </a:cubicBezTo>
                  <a:cubicBezTo>
                    <a:pt x="84287" y="19238"/>
                    <a:pt x="84287" y="19502"/>
                    <a:pt x="84287" y="19800"/>
                  </a:cubicBezTo>
                  <a:cubicBezTo>
                    <a:pt x="84287" y="20097"/>
                    <a:pt x="84320" y="20461"/>
                    <a:pt x="84287" y="20857"/>
                  </a:cubicBezTo>
                  <a:cubicBezTo>
                    <a:pt x="84221" y="22774"/>
                    <a:pt x="83891" y="24692"/>
                    <a:pt x="83329" y="26543"/>
                  </a:cubicBezTo>
                  <a:cubicBezTo>
                    <a:pt x="82998" y="27666"/>
                    <a:pt x="82634" y="28823"/>
                    <a:pt x="82271" y="29848"/>
                  </a:cubicBezTo>
                  <a:cubicBezTo>
                    <a:pt x="82172" y="29617"/>
                    <a:pt x="82106" y="29385"/>
                    <a:pt x="82006" y="29154"/>
                  </a:cubicBezTo>
                  <a:cubicBezTo>
                    <a:pt x="81874" y="27633"/>
                    <a:pt x="81808" y="25915"/>
                    <a:pt x="81808" y="24196"/>
                  </a:cubicBezTo>
                  <a:cubicBezTo>
                    <a:pt x="81808" y="21518"/>
                    <a:pt x="81973" y="18841"/>
                    <a:pt x="82139" y="16858"/>
                  </a:cubicBezTo>
                  <a:cubicBezTo>
                    <a:pt x="82271" y="14842"/>
                    <a:pt x="82403" y="13520"/>
                    <a:pt x="82403" y="13519"/>
                  </a:cubicBezTo>
                  <a:lnTo>
                    <a:pt x="82403" y="13519"/>
                  </a:lnTo>
                  <a:cubicBezTo>
                    <a:pt x="82403" y="13520"/>
                    <a:pt x="82172" y="14842"/>
                    <a:pt x="81841" y="16825"/>
                  </a:cubicBezTo>
                  <a:cubicBezTo>
                    <a:pt x="81544" y="18808"/>
                    <a:pt x="81147" y="21452"/>
                    <a:pt x="80916" y="24130"/>
                  </a:cubicBezTo>
                  <a:cubicBezTo>
                    <a:pt x="80883" y="24692"/>
                    <a:pt x="80850" y="25253"/>
                    <a:pt x="80817" y="25782"/>
                  </a:cubicBezTo>
                  <a:cubicBezTo>
                    <a:pt x="80684" y="25419"/>
                    <a:pt x="80552" y="25055"/>
                    <a:pt x="80453" y="24692"/>
                  </a:cubicBezTo>
                  <a:cubicBezTo>
                    <a:pt x="80056" y="23369"/>
                    <a:pt x="79627" y="22080"/>
                    <a:pt x="79362" y="20824"/>
                  </a:cubicBezTo>
                  <a:cubicBezTo>
                    <a:pt x="79230" y="20229"/>
                    <a:pt x="79065" y="19634"/>
                    <a:pt x="78966" y="19039"/>
                  </a:cubicBezTo>
                  <a:lnTo>
                    <a:pt x="78668" y="17420"/>
                  </a:lnTo>
                  <a:cubicBezTo>
                    <a:pt x="78635" y="17155"/>
                    <a:pt x="78602" y="16924"/>
                    <a:pt x="78569" y="16693"/>
                  </a:cubicBezTo>
                  <a:cubicBezTo>
                    <a:pt x="78536" y="16461"/>
                    <a:pt x="78503" y="16263"/>
                    <a:pt x="78503" y="16031"/>
                  </a:cubicBezTo>
                  <a:cubicBezTo>
                    <a:pt x="78437" y="15635"/>
                    <a:pt x="78404" y="15271"/>
                    <a:pt x="78404" y="14974"/>
                  </a:cubicBezTo>
                  <a:lnTo>
                    <a:pt x="78304" y="14048"/>
                  </a:lnTo>
                  <a:lnTo>
                    <a:pt x="78304" y="14974"/>
                  </a:lnTo>
                  <a:lnTo>
                    <a:pt x="78304" y="16064"/>
                  </a:lnTo>
                  <a:lnTo>
                    <a:pt x="78304" y="16726"/>
                  </a:lnTo>
                  <a:cubicBezTo>
                    <a:pt x="78304" y="16957"/>
                    <a:pt x="78337" y="17188"/>
                    <a:pt x="78371" y="17453"/>
                  </a:cubicBezTo>
                  <a:cubicBezTo>
                    <a:pt x="78404" y="17982"/>
                    <a:pt x="78470" y="18510"/>
                    <a:pt x="78503" y="19105"/>
                  </a:cubicBezTo>
                  <a:cubicBezTo>
                    <a:pt x="78569" y="19700"/>
                    <a:pt x="78701" y="20295"/>
                    <a:pt x="78767" y="20956"/>
                  </a:cubicBezTo>
                  <a:cubicBezTo>
                    <a:pt x="78932" y="22212"/>
                    <a:pt x="79263" y="23568"/>
                    <a:pt x="79527" y="24923"/>
                  </a:cubicBezTo>
                  <a:cubicBezTo>
                    <a:pt x="79891" y="26410"/>
                    <a:pt x="80288" y="27865"/>
                    <a:pt x="80684" y="29220"/>
                  </a:cubicBezTo>
                  <a:cubicBezTo>
                    <a:pt x="80684" y="30046"/>
                    <a:pt x="80717" y="30873"/>
                    <a:pt x="80750" y="31567"/>
                  </a:cubicBezTo>
                  <a:cubicBezTo>
                    <a:pt x="80817" y="32261"/>
                    <a:pt x="80850" y="32922"/>
                    <a:pt x="80916" y="33451"/>
                  </a:cubicBezTo>
                  <a:cubicBezTo>
                    <a:pt x="80684" y="34112"/>
                    <a:pt x="80552" y="34508"/>
                    <a:pt x="80552" y="34508"/>
                  </a:cubicBezTo>
                  <a:cubicBezTo>
                    <a:pt x="80552" y="34508"/>
                    <a:pt x="80188" y="35533"/>
                    <a:pt x="79726" y="37087"/>
                  </a:cubicBezTo>
                  <a:cubicBezTo>
                    <a:pt x="79527" y="37781"/>
                    <a:pt x="79296" y="38607"/>
                    <a:pt x="79098" y="39500"/>
                  </a:cubicBezTo>
                  <a:lnTo>
                    <a:pt x="79098" y="38607"/>
                  </a:lnTo>
                  <a:lnTo>
                    <a:pt x="79098" y="37946"/>
                  </a:lnTo>
                  <a:lnTo>
                    <a:pt x="79065" y="35500"/>
                  </a:lnTo>
                  <a:cubicBezTo>
                    <a:pt x="79065" y="34013"/>
                    <a:pt x="79032" y="32062"/>
                    <a:pt x="78899" y="30079"/>
                  </a:cubicBezTo>
                  <a:cubicBezTo>
                    <a:pt x="78800" y="28261"/>
                    <a:pt x="78569" y="26476"/>
                    <a:pt x="78205" y="24692"/>
                  </a:cubicBezTo>
                  <a:cubicBezTo>
                    <a:pt x="78106" y="24328"/>
                    <a:pt x="78040" y="23997"/>
                    <a:pt x="77974" y="23733"/>
                  </a:cubicBezTo>
                  <a:cubicBezTo>
                    <a:pt x="77908" y="23435"/>
                    <a:pt x="77842" y="23171"/>
                    <a:pt x="77776" y="22973"/>
                  </a:cubicBezTo>
                  <a:lnTo>
                    <a:pt x="77610" y="22312"/>
                  </a:lnTo>
                  <a:lnTo>
                    <a:pt x="77709" y="23006"/>
                  </a:lnTo>
                  <a:cubicBezTo>
                    <a:pt x="77743" y="23204"/>
                    <a:pt x="77776" y="23469"/>
                    <a:pt x="77809" y="23766"/>
                  </a:cubicBezTo>
                  <a:cubicBezTo>
                    <a:pt x="77875" y="24030"/>
                    <a:pt x="77875" y="24394"/>
                    <a:pt x="77941" y="24758"/>
                  </a:cubicBezTo>
                  <a:cubicBezTo>
                    <a:pt x="78073" y="26509"/>
                    <a:pt x="78106" y="28294"/>
                    <a:pt x="78040" y="30079"/>
                  </a:cubicBezTo>
                  <a:cubicBezTo>
                    <a:pt x="77941" y="32029"/>
                    <a:pt x="77743" y="33980"/>
                    <a:pt x="77610" y="35434"/>
                  </a:cubicBezTo>
                  <a:cubicBezTo>
                    <a:pt x="77478" y="36888"/>
                    <a:pt x="76387" y="44788"/>
                    <a:pt x="76387" y="44788"/>
                  </a:cubicBezTo>
                  <a:cubicBezTo>
                    <a:pt x="76255" y="43929"/>
                    <a:pt x="76123" y="43036"/>
                    <a:pt x="76024" y="42144"/>
                  </a:cubicBezTo>
                  <a:cubicBezTo>
                    <a:pt x="75726" y="39566"/>
                    <a:pt x="75429" y="36987"/>
                    <a:pt x="75297" y="35070"/>
                  </a:cubicBezTo>
                  <a:cubicBezTo>
                    <a:pt x="75197" y="34112"/>
                    <a:pt x="75164" y="33285"/>
                    <a:pt x="75131" y="32724"/>
                  </a:cubicBezTo>
                  <a:cubicBezTo>
                    <a:pt x="75065" y="32162"/>
                    <a:pt x="75065" y="31831"/>
                    <a:pt x="75065" y="31831"/>
                  </a:cubicBezTo>
                  <a:cubicBezTo>
                    <a:pt x="75065" y="31831"/>
                    <a:pt x="75065" y="31534"/>
                    <a:pt x="74999" y="30939"/>
                  </a:cubicBezTo>
                  <a:cubicBezTo>
                    <a:pt x="74966" y="30377"/>
                    <a:pt x="74933" y="29583"/>
                    <a:pt x="74933" y="28625"/>
                  </a:cubicBezTo>
                  <a:cubicBezTo>
                    <a:pt x="74867" y="26675"/>
                    <a:pt x="74867" y="24097"/>
                    <a:pt x="74999" y="21518"/>
                  </a:cubicBezTo>
                  <a:cubicBezTo>
                    <a:pt x="75131" y="18907"/>
                    <a:pt x="75462" y="16329"/>
                    <a:pt x="75759" y="14412"/>
                  </a:cubicBezTo>
                  <a:cubicBezTo>
                    <a:pt x="75825" y="13916"/>
                    <a:pt x="75925" y="13486"/>
                    <a:pt x="75991" y="13090"/>
                  </a:cubicBezTo>
                  <a:lnTo>
                    <a:pt x="76189" y="12098"/>
                  </a:lnTo>
                  <a:cubicBezTo>
                    <a:pt x="76321" y="11536"/>
                    <a:pt x="76387" y="11206"/>
                    <a:pt x="76387" y="11206"/>
                  </a:cubicBezTo>
                  <a:lnTo>
                    <a:pt x="76387" y="11206"/>
                  </a:lnTo>
                  <a:cubicBezTo>
                    <a:pt x="76387" y="11206"/>
                    <a:pt x="76288" y="11536"/>
                    <a:pt x="76123" y="12065"/>
                  </a:cubicBezTo>
                  <a:cubicBezTo>
                    <a:pt x="76057" y="12362"/>
                    <a:pt x="75958" y="12693"/>
                    <a:pt x="75858" y="13057"/>
                  </a:cubicBezTo>
                  <a:cubicBezTo>
                    <a:pt x="75726" y="13453"/>
                    <a:pt x="75627" y="13883"/>
                    <a:pt x="75495" y="14346"/>
                  </a:cubicBezTo>
                  <a:cubicBezTo>
                    <a:pt x="74933" y="16693"/>
                    <a:pt x="74470" y="19039"/>
                    <a:pt x="74140" y="21419"/>
                  </a:cubicBezTo>
                  <a:cubicBezTo>
                    <a:pt x="73776" y="23997"/>
                    <a:pt x="73545" y="26642"/>
                    <a:pt x="73446" y="28592"/>
                  </a:cubicBezTo>
                  <a:cubicBezTo>
                    <a:pt x="73379" y="29583"/>
                    <a:pt x="73379" y="30377"/>
                    <a:pt x="73346" y="30972"/>
                  </a:cubicBezTo>
                  <a:cubicBezTo>
                    <a:pt x="73313" y="31534"/>
                    <a:pt x="73313" y="31864"/>
                    <a:pt x="73313" y="31864"/>
                  </a:cubicBezTo>
                  <a:lnTo>
                    <a:pt x="73313" y="32757"/>
                  </a:lnTo>
                  <a:cubicBezTo>
                    <a:pt x="73313" y="33352"/>
                    <a:pt x="73280" y="34178"/>
                    <a:pt x="73280" y="35136"/>
                  </a:cubicBezTo>
                  <a:cubicBezTo>
                    <a:pt x="73280" y="37120"/>
                    <a:pt x="73313" y="39731"/>
                    <a:pt x="73412" y="42342"/>
                  </a:cubicBezTo>
                  <a:cubicBezTo>
                    <a:pt x="73446" y="42970"/>
                    <a:pt x="73479" y="43631"/>
                    <a:pt x="73512" y="44226"/>
                  </a:cubicBezTo>
                  <a:cubicBezTo>
                    <a:pt x="73512" y="44226"/>
                    <a:pt x="72652" y="39533"/>
                    <a:pt x="72685" y="37913"/>
                  </a:cubicBezTo>
                  <a:cubicBezTo>
                    <a:pt x="72718" y="36293"/>
                    <a:pt x="72685" y="35236"/>
                    <a:pt x="72685" y="35236"/>
                  </a:cubicBezTo>
                  <a:lnTo>
                    <a:pt x="72685" y="34475"/>
                  </a:lnTo>
                  <a:cubicBezTo>
                    <a:pt x="72685" y="34013"/>
                    <a:pt x="72619" y="33352"/>
                    <a:pt x="72586" y="32558"/>
                  </a:cubicBezTo>
                  <a:cubicBezTo>
                    <a:pt x="72487" y="31137"/>
                    <a:pt x="72289" y="29319"/>
                    <a:pt x="72024" y="27435"/>
                  </a:cubicBezTo>
                  <a:cubicBezTo>
                    <a:pt x="72123" y="26774"/>
                    <a:pt x="72289" y="25782"/>
                    <a:pt x="72487" y="24625"/>
                  </a:cubicBezTo>
                  <a:cubicBezTo>
                    <a:pt x="72983" y="21783"/>
                    <a:pt x="73346" y="18907"/>
                    <a:pt x="73545" y="16031"/>
                  </a:cubicBezTo>
                  <a:cubicBezTo>
                    <a:pt x="73776" y="13156"/>
                    <a:pt x="73611" y="10247"/>
                    <a:pt x="73082" y="7404"/>
                  </a:cubicBezTo>
                  <a:cubicBezTo>
                    <a:pt x="72917" y="6479"/>
                    <a:pt x="72652" y="5553"/>
                    <a:pt x="72355" y="4661"/>
                  </a:cubicBezTo>
                  <a:lnTo>
                    <a:pt x="72024" y="3636"/>
                  </a:lnTo>
                  <a:lnTo>
                    <a:pt x="72289" y="4694"/>
                  </a:lnTo>
                  <a:cubicBezTo>
                    <a:pt x="72520" y="5586"/>
                    <a:pt x="72685" y="6512"/>
                    <a:pt x="72817" y="7437"/>
                  </a:cubicBezTo>
                  <a:cubicBezTo>
                    <a:pt x="73148" y="10280"/>
                    <a:pt x="73082" y="13123"/>
                    <a:pt x="72685" y="15965"/>
                  </a:cubicBezTo>
                  <a:cubicBezTo>
                    <a:pt x="72322" y="18477"/>
                    <a:pt x="71859" y="20989"/>
                    <a:pt x="71231" y="23502"/>
                  </a:cubicBezTo>
                  <a:cubicBezTo>
                    <a:pt x="71033" y="22576"/>
                    <a:pt x="70834" y="21750"/>
                    <a:pt x="70603" y="21023"/>
                  </a:cubicBezTo>
                  <a:cubicBezTo>
                    <a:pt x="70405" y="20295"/>
                    <a:pt x="70206" y="19601"/>
                    <a:pt x="70074" y="19172"/>
                  </a:cubicBezTo>
                  <a:cubicBezTo>
                    <a:pt x="69942" y="18742"/>
                    <a:pt x="69843" y="18478"/>
                    <a:pt x="69843" y="18477"/>
                  </a:cubicBezTo>
                  <a:lnTo>
                    <a:pt x="69843" y="18477"/>
                  </a:lnTo>
                  <a:lnTo>
                    <a:pt x="69975" y="19205"/>
                  </a:lnTo>
                  <a:cubicBezTo>
                    <a:pt x="70074" y="19634"/>
                    <a:pt x="70206" y="20295"/>
                    <a:pt x="70338" y="21056"/>
                  </a:cubicBezTo>
                  <a:cubicBezTo>
                    <a:pt x="70537" y="22179"/>
                    <a:pt x="70735" y="23535"/>
                    <a:pt x="70867" y="25022"/>
                  </a:cubicBezTo>
                  <a:cubicBezTo>
                    <a:pt x="70405" y="26906"/>
                    <a:pt x="70107" y="28129"/>
                    <a:pt x="70107" y="28129"/>
                  </a:cubicBezTo>
                  <a:cubicBezTo>
                    <a:pt x="70107" y="28129"/>
                    <a:pt x="69743" y="29650"/>
                    <a:pt x="69248" y="31963"/>
                  </a:cubicBezTo>
                  <a:cubicBezTo>
                    <a:pt x="68950" y="33186"/>
                    <a:pt x="68686" y="34608"/>
                    <a:pt x="68421" y="36161"/>
                  </a:cubicBezTo>
                  <a:cubicBezTo>
                    <a:pt x="68521" y="34244"/>
                    <a:pt x="68686" y="32426"/>
                    <a:pt x="68785" y="30906"/>
                  </a:cubicBezTo>
                  <a:cubicBezTo>
                    <a:pt x="68884" y="29650"/>
                    <a:pt x="68917" y="28592"/>
                    <a:pt x="68950" y="27832"/>
                  </a:cubicBezTo>
                  <a:lnTo>
                    <a:pt x="68983" y="26675"/>
                  </a:lnTo>
                  <a:lnTo>
                    <a:pt x="68983" y="25518"/>
                  </a:lnTo>
                  <a:lnTo>
                    <a:pt x="68983" y="24163"/>
                  </a:lnTo>
                  <a:cubicBezTo>
                    <a:pt x="68983" y="23667"/>
                    <a:pt x="68983" y="23072"/>
                    <a:pt x="68950" y="22444"/>
                  </a:cubicBezTo>
                  <a:cubicBezTo>
                    <a:pt x="68917" y="21155"/>
                    <a:pt x="68818" y="19700"/>
                    <a:pt x="68653" y="18114"/>
                  </a:cubicBezTo>
                  <a:cubicBezTo>
                    <a:pt x="68521" y="16527"/>
                    <a:pt x="68322" y="14842"/>
                    <a:pt x="68058" y="13189"/>
                  </a:cubicBezTo>
                  <a:cubicBezTo>
                    <a:pt x="67562" y="9850"/>
                    <a:pt x="66934" y="6545"/>
                    <a:pt x="66372" y="4099"/>
                  </a:cubicBezTo>
                  <a:cubicBezTo>
                    <a:pt x="65843" y="1653"/>
                    <a:pt x="65480" y="1"/>
                    <a:pt x="65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3151750" y="3710400"/>
              <a:ext cx="3418600" cy="1493225"/>
            </a:xfrm>
            <a:custGeom>
              <a:rect b="b" l="l" r="r" t="t"/>
              <a:pathLst>
                <a:path extrusionOk="0" h="59729" w="136744">
                  <a:moveTo>
                    <a:pt x="34640" y="23369"/>
                  </a:moveTo>
                  <a:cubicBezTo>
                    <a:pt x="35070" y="25353"/>
                    <a:pt x="35467" y="27303"/>
                    <a:pt x="35731" y="28988"/>
                  </a:cubicBezTo>
                  <a:cubicBezTo>
                    <a:pt x="35335" y="29980"/>
                    <a:pt x="34971" y="30773"/>
                    <a:pt x="34706" y="31368"/>
                  </a:cubicBezTo>
                  <a:lnTo>
                    <a:pt x="34310" y="32294"/>
                  </a:lnTo>
                  <a:lnTo>
                    <a:pt x="33880" y="33219"/>
                  </a:lnTo>
                  <a:cubicBezTo>
                    <a:pt x="33616" y="33814"/>
                    <a:pt x="33219" y="34641"/>
                    <a:pt x="32822" y="35698"/>
                  </a:cubicBezTo>
                  <a:cubicBezTo>
                    <a:pt x="32558" y="36260"/>
                    <a:pt x="32327" y="36888"/>
                    <a:pt x="32095" y="37582"/>
                  </a:cubicBezTo>
                  <a:cubicBezTo>
                    <a:pt x="32194" y="37021"/>
                    <a:pt x="32294" y="36492"/>
                    <a:pt x="32360" y="35963"/>
                  </a:cubicBezTo>
                  <a:cubicBezTo>
                    <a:pt x="32591" y="34806"/>
                    <a:pt x="32789" y="33814"/>
                    <a:pt x="32922" y="33120"/>
                  </a:cubicBezTo>
                  <a:lnTo>
                    <a:pt x="33153" y="32029"/>
                  </a:lnTo>
                  <a:cubicBezTo>
                    <a:pt x="33153" y="32029"/>
                    <a:pt x="33483" y="30443"/>
                    <a:pt x="33913" y="28063"/>
                  </a:cubicBezTo>
                  <a:cubicBezTo>
                    <a:pt x="34145" y="26708"/>
                    <a:pt x="34442" y="25088"/>
                    <a:pt x="34640" y="23369"/>
                  </a:cubicBezTo>
                  <a:close/>
                  <a:moveTo>
                    <a:pt x="102136" y="23369"/>
                  </a:moveTo>
                  <a:cubicBezTo>
                    <a:pt x="102368" y="25088"/>
                    <a:pt x="102632" y="26708"/>
                    <a:pt x="102863" y="28030"/>
                  </a:cubicBezTo>
                  <a:cubicBezTo>
                    <a:pt x="103326" y="30443"/>
                    <a:pt x="103624" y="32029"/>
                    <a:pt x="103624" y="32029"/>
                  </a:cubicBezTo>
                  <a:lnTo>
                    <a:pt x="103855" y="33120"/>
                  </a:lnTo>
                  <a:cubicBezTo>
                    <a:pt x="103987" y="33781"/>
                    <a:pt x="104186" y="34773"/>
                    <a:pt x="104417" y="35963"/>
                  </a:cubicBezTo>
                  <a:cubicBezTo>
                    <a:pt x="104516" y="36459"/>
                    <a:pt x="104615" y="37021"/>
                    <a:pt x="104681" y="37582"/>
                  </a:cubicBezTo>
                  <a:cubicBezTo>
                    <a:pt x="104450" y="36888"/>
                    <a:pt x="104186" y="36260"/>
                    <a:pt x="103954" y="35665"/>
                  </a:cubicBezTo>
                  <a:cubicBezTo>
                    <a:pt x="103558" y="34641"/>
                    <a:pt x="103128" y="33781"/>
                    <a:pt x="102896" y="33186"/>
                  </a:cubicBezTo>
                  <a:lnTo>
                    <a:pt x="102500" y="32261"/>
                  </a:lnTo>
                  <a:lnTo>
                    <a:pt x="102070" y="31368"/>
                  </a:lnTo>
                  <a:cubicBezTo>
                    <a:pt x="101806" y="30773"/>
                    <a:pt x="101442" y="29947"/>
                    <a:pt x="101045" y="28955"/>
                  </a:cubicBezTo>
                  <a:cubicBezTo>
                    <a:pt x="101310" y="27270"/>
                    <a:pt x="101707" y="25320"/>
                    <a:pt x="102136" y="23369"/>
                  </a:cubicBezTo>
                  <a:close/>
                  <a:moveTo>
                    <a:pt x="71033" y="33451"/>
                  </a:moveTo>
                  <a:lnTo>
                    <a:pt x="71033" y="33451"/>
                  </a:lnTo>
                  <a:cubicBezTo>
                    <a:pt x="70966" y="34508"/>
                    <a:pt x="70900" y="35170"/>
                    <a:pt x="70900" y="35170"/>
                  </a:cubicBezTo>
                  <a:cubicBezTo>
                    <a:pt x="70900" y="35170"/>
                    <a:pt x="70834" y="36227"/>
                    <a:pt x="70636" y="37748"/>
                  </a:cubicBezTo>
                  <a:cubicBezTo>
                    <a:pt x="70603" y="38078"/>
                    <a:pt x="70537" y="38409"/>
                    <a:pt x="70504" y="38739"/>
                  </a:cubicBezTo>
                  <a:cubicBezTo>
                    <a:pt x="70636" y="36855"/>
                    <a:pt x="70801" y="35004"/>
                    <a:pt x="71033" y="33451"/>
                  </a:cubicBezTo>
                  <a:close/>
                  <a:moveTo>
                    <a:pt x="21287" y="40359"/>
                  </a:moveTo>
                  <a:cubicBezTo>
                    <a:pt x="21254" y="40855"/>
                    <a:pt x="21254" y="41384"/>
                    <a:pt x="21221" y="41946"/>
                  </a:cubicBezTo>
                  <a:cubicBezTo>
                    <a:pt x="21154" y="42045"/>
                    <a:pt x="21055" y="42276"/>
                    <a:pt x="20890" y="42607"/>
                  </a:cubicBezTo>
                  <a:cubicBezTo>
                    <a:pt x="20824" y="42739"/>
                    <a:pt x="20725" y="42904"/>
                    <a:pt x="20659" y="43069"/>
                  </a:cubicBezTo>
                  <a:cubicBezTo>
                    <a:pt x="20659" y="42970"/>
                    <a:pt x="20692" y="42871"/>
                    <a:pt x="20725" y="42772"/>
                  </a:cubicBezTo>
                  <a:cubicBezTo>
                    <a:pt x="20791" y="42541"/>
                    <a:pt x="20857" y="42243"/>
                    <a:pt x="20923" y="41946"/>
                  </a:cubicBezTo>
                  <a:cubicBezTo>
                    <a:pt x="21022" y="41615"/>
                    <a:pt x="21121" y="41251"/>
                    <a:pt x="21187" y="40855"/>
                  </a:cubicBezTo>
                  <a:cubicBezTo>
                    <a:pt x="21221" y="40723"/>
                    <a:pt x="21254" y="40524"/>
                    <a:pt x="21287" y="40359"/>
                  </a:cubicBezTo>
                  <a:close/>
                  <a:moveTo>
                    <a:pt x="81610" y="38144"/>
                  </a:moveTo>
                  <a:cubicBezTo>
                    <a:pt x="81610" y="38210"/>
                    <a:pt x="81610" y="38244"/>
                    <a:pt x="81643" y="38277"/>
                  </a:cubicBezTo>
                  <a:cubicBezTo>
                    <a:pt x="81973" y="40293"/>
                    <a:pt x="82502" y="42904"/>
                    <a:pt x="82800" y="45482"/>
                  </a:cubicBezTo>
                  <a:cubicBezTo>
                    <a:pt x="82800" y="45681"/>
                    <a:pt x="82833" y="45879"/>
                    <a:pt x="82866" y="46077"/>
                  </a:cubicBezTo>
                  <a:cubicBezTo>
                    <a:pt x="82866" y="46077"/>
                    <a:pt x="81081" y="44061"/>
                    <a:pt x="81114" y="43169"/>
                  </a:cubicBezTo>
                  <a:cubicBezTo>
                    <a:pt x="81180" y="41483"/>
                    <a:pt x="81345" y="39797"/>
                    <a:pt x="81610" y="38144"/>
                  </a:cubicBezTo>
                  <a:close/>
                  <a:moveTo>
                    <a:pt x="36194" y="32162"/>
                  </a:moveTo>
                  <a:cubicBezTo>
                    <a:pt x="36227" y="32426"/>
                    <a:pt x="36260" y="32691"/>
                    <a:pt x="36293" y="32889"/>
                  </a:cubicBezTo>
                  <a:cubicBezTo>
                    <a:pt x="36359" y="33517"/>
                    <a:pt x="36425" y="33847"/>
                    <a:pt x="36425" y="33847"/>
                  </a:cubicBezTo>
                  <a:lnTo>
                    <a:pt x="36524" y="34806"/>
                  </a:lnTo>
                  <a:cubicBezTo>
                    <a:pt x="36524" y="35004"/>
                    <a:pt x="36557" y="35269"/>
                    <a:pt x="36591" y="35566"/>
                  </a:cubicBezTo>
                  <a:cubicBezTo>
                    <a:pt x="36260" y="36690"/>
                    <a:pt x="35863" y="38144"/>
                    <a:pt x="35500" y="39599"/>
                  </a:cubicBezTo>
                  <a:cubicBezTo>
                    <a:pt x="35169" y="41086"/>
                    <a:pt x="34839" y="42640"/>
                    <a:pt x="34640" y="43797"/>
                  </a:cubicBezTo>
                  <a:cubicBezTo>
                    <a:pt x="34442" y="44953"/>
                    <a:pt x="34277" y="45714"/>
                    <a:pt x="34277" y="45714"/>
                  </a:cubicBezTo>
                  <a:cubicBezTo>
                    <a:pt x="34277" y="45714"/>
                    <a:pt x="34178" y="46441"/>
                    <a:pt x="34012" y="47532"/>
                  </a:cubicBezTo>
                  <a:cubicBezTo>
                    <a:pt x="33715" y="46342"/>
                    <a:pt x="33550" y="45119"/>
                    <a:pt x="33483" y="43896"/>
                  </a:cubicBezTo>
                  <a:cubicBezTo>
                    <a:pt x="33285" y="41185"/>
                    <a:pt x="34045" y="38442"/>
                    <a:pt x="34706" y="36359"/>
                  </a:cubicBezTo>
                  <a:cubicBezTo>
                    <a:pt x="35037" y="35335"/>
                    <a:pt x="35368" y="34475"/>
                    <a:pt x="35566" y="33880"/>
                  </a:cubicBezTo>
                  <a:cubicBezTo>
                    <a:pt x="35797" y="33285"/>
                    <a:pt x="35929" y="32955"/>
                    <a:pt x="35929" y="32955"/>
                  </a:cubicBezTo>
                  <a:lnTo>
                    <a:pt x="36194" y="32162"/>
                  </a:lnTo>
                  <a:close/>
                  <a:moveTo>
                    <a:pt x="100583" y="32162"/>
                  </a:moveTo>
                  <a:lnTo>
                    <a:pt x="100847" y="32922"/>
                  </a:lnTo>
                  <a:cubicBezTo>
                    <a:pt x="100847" y="32922"/>
                    <a:pt x="100979" y="33285"/>
                    <a:pt x="101211" y="33880"/>
                  </a:cubicBezTo>
                  <a:cubicBezTo>
                    <a:pt x="101442" y="34475"/>
                    <a:pt x="101740" y="35335"/>
                    <a:pt x="102070" y="36359"/>
                  </a:cubicBezTo>
                  <a:cubicBezTo>
                    <a:pt x="102731" y="38442"/>
                    <a:pt x="103458" y="41185"/>
                    <a:pt x="103293" y="43896"/>
                  </a:cubicBezTo>
                  <a:cubicBezTo>
                    <a:pt x="103227" y="45119"/>
                    <a:pt x="103029" y="46342"/>
                    <a:pt x="102731" y="47532"/>
                  </a:cubicBezTo>
                  <a:cubicBezTo>
                    <a:pt x="102599" y="46441"/>
                    <a:pt x="102467" y="45714"/>
                    <a:pt x="102467" y="45714"/>
                  </a:cubicBezTo>
                  <a:cubicBezTo>
                    <a:pt x="102467" y="45714"/>
                    <a:pt x="102335" y="44953"/>
                    <a:pt x="102136" y="43797"/>
                  </a:cubicBezTo>
                  <a:cubicBezTo>
                    <a:pt x="101938" y="42640"/>
                    <a:pt x="101607" y="41119"/>
                    <a:pt x="101277" y="39599"/>
                  </a:cubicBezTo>
                  <a:cubicBezTo>
                    <a:pt x="100913" y="38078"/>
                    <a:pt x="100517" y="36657"/>
                    <a:pt x="100186" y="35566"/>
                  </a:cubicBezTo>
                  <a:cubicBezTo>
                    <a:pt x="100219" y="35269"/>
                    <a:pt x="100252" y="35004"/>
                    <a:pt x="100252" y="34773"/>
                  </a:cubicBezTo>
                  <a:lnTo>
                    <a:pt x="100351" y="33847"/>
                  </a:lnTo>
                  <a:lnTo>
                    <a:pt x="100484" y="32889"/>
                  </a:lnTo>
                  <a:cubicBezTo>
                    <a:pt x="100517" y="32691"/>
                    <a:pt x="100550" y="32426"/>
                    <a:pt x="100583" y="32162"/>
                  </a:cubicBezTo>
                  <a:close/>
                  <a:moveTo>
                    <a:pt x="100054" y="36822"/>
                  </a:moveTo>
                  <a:cubicBezTo>
                    <a:pt x="100186" y="37715"/>
                    <a:pt x="100285" y="38739"/>
                    <a:pt x="100384" y="39731"/>
                  </a:cubicBezTo>
                  <a:cubicBezTo>
                    <a:pt x="100517" y="41251"/>
                    <a:pt x="100616" y="42772"/>
                    <a:pt x="100649" y="43929"/>
                  </a:cubicBezTo>
                  <a:cubicBezTo>
                    <a:pt x="100715" y="45086"/>
                    <a:pt x="100715" y="45846"/>
                    <a:pt x="100715" y="45846"/>
                  </a:cubicBezTo>
                  <a:lnTo>
                    <a:pt x="100715" y="47763"/>
                  </a:lnTo>
                  <a:cubicBezTo>
                    <a:pt x="100715" y="48292"/>
                    <a:pt x="100715" y="48920"/>
                    <a:pt x="100715" y="49548"/>
                  </a:cubicBezTo>
                  <a:cubicBezTo>
                    <a:pt x="99393" y="45581"/>
                    <a:pt x="99161" y="41351"/>
                    <a:pt x="100021" y="37252"/>
                  </a:cubicBezTo>
                  <a:cubicBezTo>
                    <a:pt x="100054" y="37120"/>
                    <a:pt x="100054" y="36954"/>
                    <a:pt x="100054" y="36822"/>
                  </a:cubicBezTo>
                  <a:close/>
                  <a:moveTo>
                    <a:pt x="36690" y="36855"/>
                  </a:moveTo>
                  <a:cubicBezTo>
                    <a:pt x="36690" y="36987"/>
                    <a:pt x="36690" y="37153"/>
                    <a:pt x="36723" y="37285"/>
                  </a:cubicBezTo>
                  <a:cubicBezTo>
                    <a:pt x="36921" y="39797"/>
                    <a:pt x="37020" y="42309"/>
                    <a:pt x="36987" y="44854"/>
                  </a:cubicBezTo>
                  <a:cubicBezTo>
                    <a:pt x="36954" y="46606"/>
                    <a:pt x="36624" y="48325"/>
                    <a:pt x="36062" y="49978"/>
                  </a:cubicBezTo>
                  <a:cubicBezTo>
                    <a:pt x="36062" y="49151"/>
                    <a:pt x="36029" y="48424"/>
                    <a:pt x="36029" y="47796"/>
                  </a:cubicBezTo>
                  <a:lnTo>
                    <a:pt x="36029" y="45879"/>
                  </a:lnTo>
                  <a:lnTo>
                    <a:pt x="36095" y="43962"/>
                  </a:lnTo>
                  <a:cubicBezTo>
                    <a:pt x="36128" y="42805"/>
                    <a:pt x="36227" y="41284"/>
                    <a:pt x="36359" y="39731"/>
                  </a:cubicBezTo>
                  <a:cubicBezTo>
                    <a:pt x="36458" y="38739"/>
                    <a:pt x="36557" y="37715"/>
                    <a:pt x="36690" y="36855"/>
                  </a:cubicBezTo>
                  <a:close/>
                  <a:moveTo>
                    <a:pt x="114366" y="43631"/>
                  </a:moveTo>
                  <a:lnTo>
                    <a:pt x="114631" y="44292"/>
                  </a:lnTo>
                  <a:cubicBezTo>
                    <a:pt x="114796" y="44656"/>
                    <a:pt x="114961" y="45053"/>
                    <a:pt x="115192" y="45482"/>
                  </a:cubicBezTo>
                  <a:cubicBezTo>
                    <a:pt x="115589" y="46342"/>
                    <a:pt x="118101" y="52589"/>
                    <a:pt x="118002" y="52919"/>
                  </a:cubicBezTo>
                  <a:cubicBezTo>
                    <a:pt x="118002" y="52919"/>
                    <a:pt x="113374" y="51101"/>
                    <a:pt x="114366" y="43730"/>
                  </a:cubicBezTo>
                  <a:cubicBezTo>
                    <a:pt x="114366" y="43697"/>
                    <a:pt x="114366" y="43664"/>
                    <a:pt x="114366" y="43631"/>
                  </a:cubicBezTo>
                  <a:close/>
                  <a:moveTo>
                    <a:pt x="65480" y="0"/>
                  </a:moveTo>
                  <a:cubicBezTo>
                    <a:pt x="65480" y="1"/>
                    <a:pt x="65744" y="1653"/>
                    <a:pt x="66108" y="4132"/>
                  </a:cubicBezTo>
                  <a:cubicBezTo>
                    <a:pt x="66471" y="6611"/>
                    <a:pt x="66934" y="9950"/>
                    <a:pt x="67198" y="13288"/>
                  </a:cubicBezTo>
                  <a:cubicBezTo>
                    <a:pt x="67331" y="14941"/>
                    <a:pt x="67430" y="16626"/>
                    <a:pt x="67463" y="18180"/>
                  </a:cubicBezTo>
                  <a:cubicBezTo>
                    <a:pt x="67529" y="19733"/>
                    <a:pt x="67529" y="21188"/>
                    <a:pt x="67463" y="22444"/>
                  </a:cubicBezTo>
                  <a:cubicBezTo>
                    <a:pt x="67463" y="23072"/>
                    <a:pt x="67430" y="23634"/>
                    <a:pt x="67397" y="24130"/>
                  </a:cubicBezTo>
                  <a:cubicBezTo>
                    <a:pt x="67397" y="24625"/>
                    <a:pt x="67364" y="25088"/>
                    <a:pt x="67331" y="25452"/>
                  </a:cubicBezTo>
                  <a:cubicBezTo>
                    <a:pt x="67264" y="26146"/>
                    <a:pt x="67231" y="26576"/>
                    <a:pt x="67231" y="26576"/>
                  </a:cubicBezTo>
                  <a:cubicBezTo>
                    <a:pt x="67231" y="26576"/>
                    <a:pt x="67198" y="26972"/>
                    <a:pt x="67132" y="27699"/>
                  </a:cubicBezTo>
                  <a:cubicBezTo>
                    <a:pt x="67066" y="28427"/>
                    <a:pt x="66934" y="29451"/>
                    <a:pt x="66769" y="30707"/>
                  </a:cubicBezTo>
                  <a:cubicBezTo>
                    <a:pt x="66438" y="33186"/>
                    <a:pt x="65909" y="36492"/>
                    <a:pt x="65579" y="39896"/>
                  </a:cubicBezTo>
                  <a:cubicBezTo>
                    <a:pt x="65413" y="41384"/>
                    <a:pt x="65347" y="42904"/>
                    <a:pt x="65314" y="44392"/>
                  </a:cubicBezTo>
                  <a:cubicBezTo>
                    <a:pt x="65314" y="44392"/>
                    <a:pt x="63992" y="41979"/>
                    <a:pt x="63860" y="40623"/>
                  </a:cubicBezTo>
                  <a:cubicBezTo>
                    <a:pt x="63595" y="37979"/>
                    <a:pt x="63529" y="35302"/>
                    <a:pt x="63662" y="32624"/>
                  </a:cubicBezTo>
                  <a:cubicBezTo>
                    <a:pt x="63662" y="32062"/>
                    <a:pt x="63695" y="31567"/>
                    <a:pt x="63761" y="31137"/>
                  </a:cubicBezTo>
                  <a:cubicBezTo>
                    <a:pt x="63794" y="30674"/>
                    <a:pt x="63827" y="30311"/>
                    <a:pt x="63860" y="29980"/>
                  </a:cubicBezTo>
                  <a:cubicBezTo>
                    <a:pt x="63926" y="29319"/>
                    <a:pt x="63959" y="28955"/>
                    <a:pt x="63959" y="28955"/>
                  </a:cubicBezTo>
                  <a:cubicBezTo>
                    <a:pt x="63959" y="28955"/>
                    <a:pt x="64124" y="27501"/>
                    <a:pt x="64422" y="25286"/>
                  </a:cubicBezTo>
                  <a:cubicBezTo>
                    <a:pt x="64752" y="23072"/>
                    <a:pt x="65215" y="20130"/>
                    <a:pt x="65513" y="17155"/>
                  </a:cubicBezTo>
                  <a:cubicBezTo>
                    <a:pt x="65843" y="14412"/>
                    <a:pt x="65909" y="11668"/>
                    <a:pt x="65744" y="8925"/>
                  </a:cubicBezTo>
                  <a:cubicBezTo>
                    <a:pt x="65645" y="7801"/>
                    <a:pt x="65546" y="6843"/>
                    <a:pt x="65413" y="6248"/>
                  </a:cubicBezTo>
                  <a:cubicBezTo>
                    <a:pt x="65281" y="5620"/>
                    <a:pt x="65215" y="5223"/>
                    <a:pt x="65215" y="5223"/>
                  </a:cubicBezTo>
                  <a:lnTo>
                    <a:pt x="65215" y="5223"/>
                  </a:lnTo>
                  <a:cubicBezTo>
                    <a:pt x="65215" y="5223"/>
                    <a:pt x="65248" y="5587"/>
                    <a:pt x="65314" y="6248"/>
                  </a:cubicBezTo>
                  <a:cubicBezTo>
                    <a:pt x="65380" y="6909"/>
                    <a:pt x="65447" y="7834"/>
                    <a:pt x="65447" y="8925"/>
                  </a:cubicBezTo>
                  <a:cubicBezTo>
                    <a:pt x="65447" y="11635"/>
                    <a:pt x="65149" y="14346"/>
                    <a:pt x="64620" y="17023"/>
                  </a:cubicBezTo>
                  <a:cubicBezTo>
                    <a:pt x="64124" y="19932"/>
                    <a:pt x="63430" y="22841"/>
                    <a:pt x="62967" y="25022"/>
                  </a:cubicBezTo>
                  <a:cubicBezTo>
                    <a:pt x="62472" y="27237"/>
                    <a:pt x="62207" y="28691"/>
                    <a:pt x="62207" y="28691"/>
                  </a:cubicBezTo>
                  <a:cubicBezTo>
                    <a:pt x="62207" y="28691"/>
                    <a:pt x="62141" y="29088"/>
                    <a:pt x="62009" y="29716"/>
                  </a:cubicBezTo>
                  <a:cubicBezTo>
                    <a:pt x="61976" y="30046"/>
                    <a:pt x="61910" y="30443"/>
                    <a:pt x="61844" y="30906"/>
                  </a:cubicBezTo>
                  <a:cubicBezTo>
                    <a:pt x="61744" y="31368"/>
                    <a:pt x="61678" y="31864"/>
                    <a:pt x="61612" y="32426"/>
                  </a:cubicBezTo>
                  <a:cubicBezTo>
                    <a:pt x="61249" y="35203"/>
                    <a:pt x="61116" y="38012"/>
                    <a:pt x="61183" y="40789"/>
                  </a:cubicBezTo>
                  <a:cubicBezTo>
                    <a:pt x="61216" y="42276"/>
                    <a:pt x="61315" y="43730"/>
                    <a:pt x="61414" y="45119"/>
                  </a:cubicBezTo>
                  <a:cubicBezTo>
                    <a:pt x="61414" y="45119"/>
                    <a:pt x="60026" y="40756"/>
                    <a:pt x="60026" y="39103"/>
                  </a:cubicBezTo>
                  <a:cubicBezTo>
                    <a:pt x="60026" y="38277"/>
                    <a:pt x="60059" y="37616"/>
                    <a:pt x="60092" y="37153"/>
                  </a:cubicBezTo>
                  <a:cubicBezTo>
                    <a:pt x="60092" y="36657"/>
                    <a:pt x="60092" y="36393"/>
                    <a:pt x="60092" y="36393"/>
                  </a:cubicBezTo>
                  <a:lnTo>
                    <a:pt x="60125" y="35632"/>
                  </a:lnTo>
                  <a:cubicBezTo>
                    <a:pt x="60158" y="35170"/>
                    <a:pt x="60158" y="34475"/>
                    <a:pt x="60257" y="33649"/>
                  </a:cubicBezTo>
                  <a:cubicBezTo>
                    <a:pt x="60356" y="31996"/>
                    <a:pt x="60621" y="29815"/>
                    <a:pt x="60951" y="27633"/>
                  </a:cubicBezTo>
                  <a:cubicBezTo>
                    <a:pt x="61249" y="25452"/>
                    <a:pt x="61711" y="23303"/>
                    <a:pt x="62108" y="21684"/>
                  </a:cubicBezTo>
                  <a:cubicBezTo>
                    <a:pt x="62273" y="20857"/>
                    <a:pt x="62472" y="20229"/>
                    <a:pt x="62604" y="19733"/>
                  </a:cubicBezTo>
                  <a:lnTo>
                    <a:pt x="62802" y="19006"/>
                  </a:lnTo>
                  <a:lnTo>
                    <a:pt x="62538" y="19733"/>
                  </a:lnTo>
                  <a:cubicBezTo>
                    <a:pt x="62373" y="20196"/>
                    <a:pt x="62108" y="20824"/>
                    <a:pt x="61844" y="21618"/>
                  </a:cubicBezTo>
                  <a:cubicBezTo>
                    <a:pt x="61315" y="23171"/>
                    <a:pt x="60654" y="25320"/>
                    <a:pt x="60092" y="27468"/>
                  </a:cubicBezTo>
                  <a:cubicBezTo>
                    <a:pt x="59927" y="28063"/>
                    <a:pt x="59794" y="28658"/>
                    <a:pt x="59662" y="29253"/>
                  </a:cubicBezTo>
                  <a:cubicBezTo>
                    <a:pt x="59728" y="28757"/>
                    <a:pt x="59827" y="28129"/>
                    <a:pt x="59927" y="27402"/>
                  </a:cubicBezTo>
                  <a:cubicBezTo>
                    <a:pt x="60092" y="26179"/>
                    <a:pt x="60191" y="24923"/>
                    <a:pt x="60224" y="23667"/>
                  </a:cubicBezTo>
                  <a:cubicBezTo>
                    <a:pt x="60224" y="22246"/>
                    <a:pt x="60158" y="20791"/>
                    <a:pt x="59993" y="19403"/>
                  </a:cubicBezTo>
                  <a:cubicBezTo>
                    <a:pt x="59728" y="16494"/>
                    <a:pt x="59365" y="13685"/>
                    <a:pt x="59398" y="11536"/>
                  </a:cubicBezTo>
                  <a:cubicBezTo>
                    <a:pt x="59398" y="10677"/>
                    <a:pt x="59431" y="9817"/>
                    <a:pt x="59530" y="8958"/>
                  </a:cubicBezTo>
                  <a:lnTo>
                    <a:pt x="59662" y="7966"/>
                  </a:lnTo>
                  <a:lnTo>
                    <a:pt x="59662" y="7966"/>
                  </a:lnTo>
                  <a:cubicBezTo>
                    <a:pt x="59662" y="7966"/>
                    <a:pt x="59563" y="8330"/>
                    <a:pt x="59431" y="8925"/>
                  </a:cubicBezTo>
                  <a:cubicBezTo>
                    <a:pt x="59299" y="9784"/>
                    <a:pt x="59166" y="10644"/>
                    <a:pt x="59100" y="11536"/>
                  </a:cubicBezTo>
                  <a:cubicBezTo>
                    <a:pt x="58935" y="13685"/>
                    <a:pt x="59067" y="16593"/>
                    <a:pt x="59100" y="19436"/>
                  </a:cubicBezTo>
                  <a:cubicBezTo>
                    <a:pt x="59133" y="20824"/>
                    <a:pt x="59100" y="22212"/>
                    <a:pt x="59001" y="23601"/>
                  </a:cubicBezTo>
                  <a:cubicBezTo>
                    <a:pt x="58902" y="24824"/>
                    <a:pt x="58704" y="26014"/>
                    <a:pt x="58472" y="27171"/>
                  </a:cubicBezTo>
                  <a:cubicBezTo>
                    <a:pt x="58241" y="28228"/>
                    <a:pt x="58009" y="29088"/>
                    <a:pt x="57877" y="29683"/>
                  </a:cubicBezTo>
                  <a:lnTo>
                    <a:pt x="57613" y="30641"/>
                  </a:lnTo>
                  <a:lnTo>
                    <a:pt x="57348" y="31567"/>
                  </a:lnTo>
                  <a:cubicBezTo>
                    <a:pt x="57183" y="32195"/>
                    <a:pt x="56952" y="33054"/>
                    <a:pt x="56687" y="34112"/>
                  </a:cubicBezTo>
                  <a:cubicBezTo>
                    <a:pt x="56390" y="35170"/>
                    <a:pt x="56125" y="36426"/>
                    <a:pt x="55894" y="37781"/>
                  </a:cubicBezTo>
                  <a:cubicBezTo>
                    <a:pt x="55630" y="39169"/>
                    <a:pt x="55464" y="40623"/>
                    <a:pt x="55332" y="42078"/>
                  </a:cubicBezTo>
                  <a:cubicBezTo>
                    <a:pt x="55200" y="43565"/>
                    <a:pt x="54803" y="48788"/>
                    <a:pt x="55134" y="51597"/>
                  </a:cubicBezTo>
                  <a:cubicBezTo>
                    <a:pt x="55134" y="51597"/>
                    <a:pt x="54010" y="43565"/>
                    <a:pt x="54572" y="39136"/>
                  </a:cubicBezTo>
                  <a:cubicBezTo>
                    <a:pt x="54836" y="37153"/>
                    <a:pt x="55563" y="32624"/>
                    <a:pt x="56026" y="29220"/>
                  </a:cubicBezTo>
                  <a:cubicBezTo>
                    <a:pt x="56423" y="27865"/>
                    <a:pt x="56819" y="26410"/>
                    <a:pt x="57150" y="24923"/>
                  </a:cubicBezTo>
                  <a:cubicBezTo>
                    <a:pt x="57447" y="23568"/>
                    <a:pt x="57778" y="22246"/>
                    <a:pt x="57943" y="20956"/>
                  </a:cubicBezTo>
                  <a:cubicBezTo>
                    <a:pt x="58009" y="20328"/>
                    <a:pt x="58142" y="19733"/>
                    <a:pt x="58208" y="19105"/>
                  </a:cubicBezTo>
                  <a:cubicBezTo>
                    <a:pt x="58241" y="18510"/>
                    <a:pt x="58307" y="17982"/>
                    <a:pt x="58340" y="17453"/>
                  </a:cubicBezTo>
                  <a:cubicBezTo>
                    <a:pt x="58340" y="17221"/>
                    <a:pt x="58406" y="16957"/>
                    <a:pt x="58406" y="16726"/>
                  </a:cubicBezTo>
                  <a:cubicBezTo>
                    <a:pt x="58406" y="16494"/>
                    <a:pt x="58406" y="16263"/>
                    <a:pt x="58406" y="16064"/>
                  </a:cubicBezTo>
                  <a:lnTo>
                    <a:pt x="58406" y="14974"/>
                  </a:lnTo>
                  <a:lnTo>
                    <a:pt x="58406" y="14048"/>
                  </a:lnTo>
                  <a:lnTo>
                    <a:pt x="58307" y="14974"/>
                  </a:lnTo>
                  <a:cubicBezTo>
                    <a:pt x="58274" y="15271"/>
                    <a:pt x="58241" y="15635"/>
                    <a:pt x="58208" y="16064"/>
                  </a:cubicBezTo>
                  <a:cubicBezTo>
                    <a:pt x="58208" y="16263"/>
                    <a:pt x="58175" y="16494"/>
                    <a:pt x="58142" y="16726"/>
                  </a:cubicBezTo>
                  <a:cubicBezTo>
                    <a:pt x="58109" y="16957"/>
                    <a:pt x="58076" y="17188"/>
                    <a:pt x="58042" y="17420"/>
                  </a:cubicBezTo>
                  <a:lnTo>
                    <a:pt x="57745" y="19072"/>
                  </a:lnTo>
                  <a:cubicBezTo>
                    <a:pt x="57646" y="19634"/>
                    <a:pt x="57481" y="20229"/>
                    <a:pt x="57348" y="20857"/>
                  </a:cubicBezTo>
                  <a:cubicBezTo>
                    <a:pt x="57051" y="22080"/>
                    <a:pt x="56654" y="23402"/>
                    <a:pt x="56258" y="24692"/>
                  </a:cubicBezTo>
                  <a:cubicBezTo>
                    <a:pt x="56158" y="25055"/>
                    <a:pt x="56026" y="25452"/>
                    <a:pt x="55894" y="25815"/>
                  </a:cubicBezTo>
                  <a:cubicBezTo>
                    <a:pt x="55861" y="25253"/>
                    <a:pt x="55828" y="24692"/>
                    <a:pt x="55762" y="24163"/>
                  </a:cubicBezTo>
                  <a:cubicBezTo>
                    <a:pt x="55563" y="21485"/>
                    <a:pt x="55167" y="18808"/>
                    <a:pt x="54836" y="16825"/>
                  </a:cubicBezTo>
                  <a:cubicBezTo>
                    <a:pt x="54539" y="14842"/>
                    <a:pt x="54307" y="13520"/>
                    <a:pt x="54307" y="13519"/>
                  </a:cubicBezTo>
                  <a:lnTo>
                    <a:pt x="54307" y="13519"/>
                  </a:lnTo>
                  <a:cubicBezTo>
                    <a:pt x="54307" y="13520"/>
                    <a:pt x="54440" y="14875"/>
                    <a:pt x="54572" y="16858"/>
                  </a:cubicBezTo>
                  <a:cubicBezTo>
                    <a:pt x="54737" y="18874"/>
                    <a:pt x="54902" y="21518"/>
                    <a:pt x="54902" y="24196"/>
                  </a:cubicBezTo>
                  <a:cubicBezTo>
                    <a:pt x="54902" y="25915"/>
                    <a:pt x="54836" y="27633"/>
                    <a:pt x="54704" y="29187"/>
                  </a:cubicBezTo>
                  <a:cubicBezTo>
                    <a:pt x="54340" y="30112"/>
                    <a:pt x="54010" y="30972"/>
                    <a:pt x="53712" y="31732"/>
                  </a:cubicBezTo>
                  <a:lnTo>
                    <a:pt x="52489" y="34905"/>
                  </a:lnTo>
                  <a:cubicBezTo>
                    <a:pt x="52489" y="34905"/>
                    <a:pt x="51961" y="36161"/>
                    <a:pt x="51233" y="38111"/>
                  </a:cubicBezTo>
                  <a:cubicBezTo>
                    <a:pt x="51068" y="38541"/>
                    <a:pt x="50903" y="39037"/>
                    <a:pt x="50705" y="39533"/>
                  </a:cubicBezTo>
                  <a:lnTo>
                    <a:pt x="50771" y="39136"/>
                  </a:lnTo>
                  <a:lnTo>
                    <a:pt x="50804" y="38905"/>
                  </a:lnTo>
                  <a:cubicBezTo>
                    <a:pt x="50837" y="38739"/>
                    <a:pt x="50870" y="38508"/>
                    <a:pt x="50903" y="38244"/>
                  </a:cubicBezTo>
                  <a:cubicBezTo>
                    <a:pt x="50903" y="37946"/>
                    <a:pt x="50969" y="37616"/>
                    <a:pt x="51002" y="37219"/>
                  </a:cubicBezTo>
                  <a:cubicBezTo>
                    <a:pt x="51035" y="36822"/>
                    <a:pt x="51035" y="36359"/>
                    <a:pt x="51068" y="35864"/>
                  </a:cubicBezTo>
                  <a:cubicBezTo>
                    <a:pt x="51167" y="33484"/>
                    <a:pt x="51035" y="31104"/>
                    <a:pt x="50705" y="28724"/>
                  </a:cubicBezTo>
                  <a:cubicBezTo>
                    <a:pt x="50374" y="26410"/>
                    <a:pt x="49944" y="24097"/>
                    <a:pt x="49349" y="21783"/>
                  </a:cubicBezTo>
                  <a:cubicBezTo>
                    <a:pt x="49118" y="20857"/>
                    <a:pt x="48953" y="20097"/>
                    <a:pt x="48787" y="19535"/>
                  </a:cubicBezTo>
                  <a:cubicBezTo>
                    <a:pt x="48622" y="19007"/>
                    <a:pt x="48556" y="18709"/>
                    <a:pt x="48556" y="18709"/>
                  </a:cubicBezTo>
                  <a:lnTo>
                    <a:pt x="48556" y="18709"/>
                  </a:lnTo>
                  <a:lnTo>
                    <a:pt x="48721" y="19568"/>
                  </a:lnTo>
                  <a:cubicBezTo>
                    <a:pt x="48820" y="20130"/>
                    <a:pt x="48953" y="20890"/>
                    <a:pt x="49085" y="21849"/>
                  </a:cubicBezTo>
                  <a:cubicBezTo>
                    <a:pt x="49448" y="24163"/>
                    <a:pt x="49713" y="26476"/>
                    <a:pt x="49845" y="28823"/>
                  </a:cubicBezTo>
                  <a:cubicBezTo>
                    <a:pt x="49944" y="31137"/>
                    <a:pt x="49878" y="33451"/>
                    <a:pt x="49614" y="35731"/>
                  </a:cubicBezTo>
                  <a:cubicBezTo>
                    <a:pt x="49548" y="36194"/>
                    <a:pt x="49482" y="36624"/>
                    <a:pt x="49415" y="37021"/>
                  </a:cubicBezTo>
                  <a:cubicBezTo>
                    <a:pt x="49349" y="37384"/>
                    <a:pt x="49283" y="37715"/>
                    <a:pt x="49250" y="37979"/>
                  </a:cubicBezTo>
                  <a:cubicBezTo>
                    <a:pt x="49184" y="38244"/>
                    <a:pt x="49151" y="38442"/>
                    <a:pt x="49118" y="38607"/>
                  </a:cubicBezTo>
                  <a:lnTo>
                    <a:pt x="49052" y="38805"/>
                  </a:lnTo>
                  <a:lnTo>
                    <a:pt x="48854" y="39632"/>
                  </a:lnTo>
                  <a:cubicBezTo>
                    <a:pt x="48820" y="39797"/>
                    <a:pt x="48754" y="40028"/>
                    <a:pt x="48688" y="40227"/>
                  </a:cubicBezTo>
                  <a:lnTo>
                    <a:pt x="48391" y="31699"/>
                  </a:lnTo>
                  <a:lnTo>
                    <a:pt x="47069" y="44325"/>
                  </a:lnTo>
                  <a:lnTo>
                    <a:pt x="46903" y="44623"/>
                  </a:lnTo>
                  <a:cubicBezTo>
                    <a:pt x="46374" y="45648"/>
                    <a:pt x="45713" y="46705"/>
                    <a:pt x="45019" y="47730"/>
                  </a:cubicBezTo>
                  <a:cubicBezTo>
                    <a:pt x="44887" y="47928"/>
                    <a:pt x="44788" y="48094"/>
                    <a:pt x="44656" y="48259"/>
                  </a:cubicBezTo>
                  <a:cubicBezTo>
                    <a:pt x="44623" y="46143"/>
                    <a:pt x="44623" y="44028"/>
                    <a:pt x="44656" y="42408"/>
                  </a:cubicBezTo>
                  <a:cubicBezTo>
                    <a:pt x="44656" y="41582"/>
                    <a:pt x="44722" y="40954"/>
                    <a:pt x="44722" y="40458"/>
                  </a:cubicBezTo>
                  <a:lnTo>
                    <a:pt x="44755" y="39731"/>
                  </a:lnTo>
                  <a:lnTo>
                    <a:pt x="44821" y="38971"/>
                  </a:lnTo>
                  <a:cubicBezTo>
                    <a:pt x="44854" y="38508"/>
                    <a:pt x="44887" y="37847"/>
                    <a:pt x="44953" y="37021"/>
                  </a:cubicBezTo>
                  <a:cubicBezTo>
                    <a:pt x="45052" y="35401"/>
                    <a:pt x="45284" y="33252"/>
                    <a:pt x="45581" y="31104"/>
                  </a:cubicBezTo>
                  <a:cubicBezTo>
                    <a:pt x="45846" y="28955"/>
                    <a:pt x="46242" y="26807"/>
                    <a:pt x="46540" y="25220"/>
                  </a:cubicBezTo>
                  <a:cubicBezTo>
                    <a:pt x="46705" y="24427"/>
                    <a:pt x="46870" y="23766"/>
                    <a:pt x="46969" y="23303"/>
                  </a:cubicBezTo>
                  <a:cubicBezTo>
                    <a:pt x="47069" y="22808"/>
                    <a:pt x="47135" y="22543"/>
                    <a:pt x="47135" y="22543"/>
                  </a:cubicBezTo>
                  <a:lnTo>
                    <a:pt x="47135" y="22543"/>
                  </a:lnTo>
                  <a:lnTo>
                    <a:pt x="46903" y="23270"/>
                  </a:lnTo>
                  <a:cubicBezTo>
                    <a:pt x="46738" y="23733"/>
                    <a:pt x="46540" y="24361"/>
                    <a:pt x="46308" y="25154"/>
                  </a:cubicBezTo>
                  <a:cubicBezTo>
                    <a:pt x="45813" y="26708"/>
                    <a:pt x="45251" y="28823"/>
                    <a:pt x="44722" y="30939"/>
                  </a:cubicBezTo>
                  <a:cubicBezTo>
                    <a:pt x="44193" y="33054"/>
                    <a:pt x="43796" y="35203"/>
                    <a:pt x="43499" y="36822"/>
                  </a:cubicBezTo>
                  <a:cubicBezTo>
                    <a:pt x="43334" y="37649"/>
                    <a:pt x="43234" y="38310"/>
                    <a:pt x="43168" y="38805"/>
                  </a:cubicBezTo>
                  <a:cubicBezTo>
                    <a:pt x="43069" y="39268"/>
                    <a:pt x="43036" y="39533"/>
                    <a:pt x="43036" y="39533"/>
                  </a:cubicBezTo>
                  <a:cubicBezTo>
                    <a:pt x="43036" y="39533"/>
                    <a:pt x="43003" y="39797"/>
                    <a:pt x="42937" y="40293"/>
                  </a:cubicBezTo>
                  <a:cubicBezTo>
                    <a:pt x="42871" y="40756"/>
                    <a:pt x="42739" y="41450"/>
                    <a:pt x="42672" y="42243"/>
                  </a:cubicBezTo>
                  <a:cubicBezTo>
                    <a:pt x="42441" y="43896"/>
                    <a:pt x="40359" y="49151"/>
                    <a:pt x="40359" y="49151"/>
                  </a:cubicBezTo>
                  <a:cubicBezTo>
                    <a:pt x="40392" y="48821"/>
                    <a:pt x="41119" y="43202"/>
                    <a:pt x="41350" y="41318"/>
                  </a:cubicBezTo>
                  <a:cubicBezTo>
                    <a:pt x="41582" y="39467"/>
                    <a:pt x="41714" y="38210"/>
                    <a:pt x="41714" y="38210"/>
                  </a:cubicBezTo>
                  <a:cubicBezTo>
                    <a:pt x="41714" y="38210"/>
                    <a:pt x="41846" y="36987"/>
                    <a:pt x="42011" y="35070"/>
                  </a:cubicBezTo>
                  <a:cubicBezTo>
                    <a:pt x="42177" y="33186"/>
                    <a:pt x="42309" y="30674"/>
                    <a:pt x="42276" y="28162"/>
                  </a:cubicBezTo>
                  <a:cubicBezTo>
                    <a:pt x="42276" y="25848"/>
                    <a:pt x="42077" y="23535"/>
                    <a:pt x="41747" y="21254"/>
                  </a:cubicBezTo>
                  <a:cubicBezTo>
                    <a:pt x="41648" y="20791"/>
                    <a:pt x="41582" y="20361"/>
                    <a:pt x="41549" y="19998"/>
                  </a:cubicBezTo>
                  <a:cubicBezTo>
                    <a:pt x="41483" y="19634"/>
                    <a:pt x="41383" y="19304"/>
                    <a:pt x="41317" y="19039"/>
                  </a:cubicBezTo>
                  <a:cubicBezTo>
                    <a:pt x="41218" y="18478"/>
                    <a:pt x="41152" y="18213"/>
                    <a:pt x="41152" y="18213"/>
                  </a:cubicBezTo>
                  <a:lnTo>
                    <a:pt x="41152" y="18213"/>
                  </a:lnTo>
                  <a:lnTo>
                    <a:pt x="41251" y="19039"/>
                  </a:lnTo>
                  <a:cubicBezTo>
                    <a:pt x="41284" y="19337"/>
                    <a:pt x="41317" y="19667"/>
                    <a:pt x="41383" y="20031"/>
                  </a:cubicBezTo>
                  <a:cubicBezTo>
                    <a:pt x="41416" y="20395"/>
                    <a:pt x="41416" y="20824"/>
                    <a:pt x="41483" y="21287"/>
                  </a:cubicBezTo>
                  <a:cubicBezTo>
                    <a:pt x="41615" y="23568"/>
                    <a:pt x="41582" y="25848"/>
                    <a:pt x="41416" y="28129"/>
                  </a:cubicBezTo>
                  <a:cubicBezTo>
                    <a:pt x="41218" y="30608"/>
                    <a:pt x="40854" y="33087"/>
                    <a:pt x="40557" y="34905"/>
                  </a:cubicBezTo>
                  <a:cubicBezTo>
                    <a:pt x="40226" y="36756"/>
                    <a:pt x="39995" y="37979"/>
                    <a:pt x="39995" y="37979"/>
                  </a:cubicBezTo>
                  <a:cubicBezTo>
                    <a:pt x="39995" y="37979"/>
                    <a:pt x="39731" y="39169"/>
                    <a:pt x="39367" y="41020"/>
                  </a:cubicBezTo>
                  <a:cubicBezTo>
                    <a:pt x="39334" y="41185"/>
                    <a:pt x="39268" y="41384"/>
                    <a:pt x="39235" y="41582"/>
                  </a:cubicBezTo>
                  <a:cubicBezTo>
                    <a:pt x="39070" y="39896"/>
                    <a:pt x="38871" y="38343"/>
                    <a:pt x="38640" y="37021"/>
                  </a:cubicBezTo>
                  <a:cubicBezTo>
                    <a:pt x="38508" y="35996"/>
                    <a:pt x="38342" y="35136"/>
                    <a:pt x="38243" y="34508"/>
                  </a:cubicBezTo>
                  <a:cubicBezTo>
                    <a:pt x="38144" y="33914"/>
                    <a:pt x="38078" y="33550"/>
                    <a:pt x="38078" y="33550"/>
                  </a:cubicBezTo>
                  <a:lnTo>
                    <a:pt x="37880" y="32624"/>
                  </a:lnTo>
                  <a:cubicBezTo>
                    <a:pt x="37747" y="31996"/>
                    <a:pt x="37582" y="31137"/>
                    <a:pt x="37351" y="30145"/>
                  </a:cubicBezTo>
                  <a:cubicBezTo>
                    <a:pt x="37285" y="29848"/>
                    <a:pt x="37219" y="29550"/>
                    <a:pt x="37119" y="29220"/>
                  </a:cubicBezTo>
                  <a:cubicBezTo>
                    <a:pt x="37946" y="26675"/>
                    <a:pt x="38541" y="24097"/>
                    <a:pt x="38937" y="21452"/>
                  </a:cubicBezTo>
                  <a:cubicBezTo>
                    <a:pt x="39367" y="18775"/>
                    <a:pt x="39532" y="16064"/>
                    <a:pt x="39532" y="13354"/>
                  </a:cubicBezTo>
                  <a:cubicBezTo>
                    <a:pt x="39532" y="12230"/>
                    <a:pt x="39466" y="11305"/>
                    <a:pt x="39433" y="10677"/>
                  </a:cubicBezTo>
                  <a:cubicBezTo>
                    <a:pt x="39400" y="10016"/>
                    <a:pt x="39367" y="9652"/>
                    <a:pt x="39367" y="9652"/>
                  </a:cubicBezTo>
                  <a:lnTo>
                    <a:pt x="39367" y="10677"/>
                  </a:lnTo>
                  <a:cubicBezTo>
                    <a:pt x="39367" y="11305"/>
                    <a:pt x="39334" y="12230"/>
                    <a:pt x="39268" y="13321"/>
                  </a:cubicBezTo>
                  <a:cubicBezTo>
                    <a:pt x="39070" y="15998"/>
                    <a:pt x="38673" y="18676"/>
                    <a:pt x="38078" y="21287"/>
                  </a:cubicBezTo>
                  <a:cubicBezTo>
                    <a:pt x="37681" y="23138"/>
                    <a:pt x="37152" y="24956"/>
                    <a:pt x="36491" y="26774"/>
                  </a:cubicBezTo>
                  <a:cubicBezTo>
                    <a:pt x="36161" y="25452"/>
                    <a:pt x="35731" y="24063"/>
                    <a:pt x="35301" y="22675"/>
                  </a:cubicBezTo>
                  <a:cubicBezTo>
                    <a:pt x="35136" y="22179"/>
                    <a:pt x="34971" y="21651"/>
                    <a:pt x="34806" y="21122"/>
                  </a:cubicBezTo>
                  <a:cubicBezTo>
                    <a:pt x="34839" y="20461"/>
                    <a:pt x="34905" y="19800"/>
                    <a:pt x="34905" y="19138"/>
                  </a:cubicBezTo>
                  <a:cubicBezTo>
                    <a:pt x="34971" y="17552"/>
                    <a:pt x="34938" y="15932"/>
                    <a:pt x="34806" y="14346"/>
                  </a:cubicBezTo>
                  <a:cubicBezTo>
                    <a:pt x="34673" y="12957"/>
                    <a:pt x="34442" y="11602"/>
                    <a:pt x="34112" y="10247"/>
                  </a:cubicBezTo>
                  <a:cubicBezTo>
                    <a:pt x="33847" y="9288"/>
                    <a:pt x="33550" y="8363"/>
                    <a:pt x="33219" y="7437"/>
                  </a:cubicBezTo>
                  <a:lnTo>
                    <a:pt x="32789" y="6413"/>
                  </a:lnTo>
                  <a:lnTo>
                    <a:pt x="32789" y="6413"/>
                  </a:lnTo>
                  <a:cubicBezTo>
                    <a:pt x="32789" y="6413"/>
                    <a:pt x="32922" y="6810"/>
                    <a:pt x="33153" y="7471"/>
                  </a:cubicBezTo>
                  <a:cubicBezTo>
                    <a:pt x="33450" y="8396"/>
                    <a:pt x="33682" y="9355"/>
                    <a:pt x="33880" y="10313"/>
                  </a:cubicBezTo>
                  <a:cubicBezTo>
                    <a:pt x="34112" y="11635"/>
                    <a:pt x="34244" y="13024"/>
                    <a:pt x="34310" y="14379"/>
                  </a:cubicBezTo>
                  <a:cubicBezTo>
                    <a:pt x="34343" y="15932"/>
                    <a:pt x="34277" y="17486"/>
                    <a:pt x="34112" y="19006"/>
                  </a:cubicBezTo>
                  <a:cubicBezTo>
                    <a:pt x="33616" y="17684"/>
                    <a:pt x="33153" y="16461"/>
                    <a:pt x="32723" y="15436"/>
                  </a:cubicBezTo>
                  <a:cubicBezTo>
                    <a:pt x="32294" y="14412"/>
                    <a:pt x="31963" y="13685"/>
                    <a:pt x="31732" y="13123"/>
                  </a:cubicBezTo>
                  <a:lnTo>
                    <a:pt x="31335" y="12263"/>
                  </a:lnTo>
                  <a:lnTo>
                    <a:pt x="31335" y="12263"/>
                  </a:lnTo>
                  <a:lnTo>
                    <a:pt x="31666" y="13156"/>
                  </a:lnTo>
                  <a:cubicBezTo>
                    <a:pt x="31864" y="13718"/>
                    <a:pt x="32161" y="14544"/>
                    <a:pt x="32492" y="15536"/>
                  </a:cubicBezTo>
                  <a:cubicBezTo>
                    <a:pt x="32955" y="16924"/>
                    <a:pt x="33450" y="18676"/>
                    <a:pt x="33946" y="20527"/>
                  </a:cubicBezTo>
                  <a:cubicBezTo>
                    <a:pt x="33583" y="22940"/>
                    <a:pt x="33087" y="25353"/>
                    <a:pt x="32459" y="27732"/>
                  </a:cubicBezTo>
                  <a:cubicBezTo>
                    <a:pt x="32294" y="28427"/>
                    <a:pt x="32128" y="29088"/>
                    <a:pt x="31963" y="29617"/>
                  </a:cubicBezTo>
                  <a:cubicBezTo>
                    <a:pt x="32029" y="28228"/>
                    <a:pt x="32029" y="26774"/>
                    <a:pt x="31963" y="25286"/>
                  </a:cubicBezTo>
                  <a:cubicBezTo>
                    <a:pt x="31831" y="22774"/>
                    <a:pt x="31467" y="20295"/>
                    <a:pt x="30839" y="17882"/>
                  </a:cubicBezTo>
                  <a:cubicBezTo>
                    <a:pt x="30707" y="17387"/>
                    <a:pt x="30608" y="16957"/>
                    <a:pt x="30476" y="16560"/>
                  </a:cubicBezTo>
                  <a:cubicBezTo>
                    <a:pt x="30343" y="16164"/>
                    <a:pt x="30244" y="15800"/>
                    <a:pt x="30178" y="15536"/>
                  </a:cubicBezTo>
                  <a:lnTo>
                    <a:pt x="29881" y="14676"/>
                  </a:lnTo>
                  <a:lnTo>
                    <a:pt x="29881" y="14676"/>
                  </a:lnTo>
                  <a:cubicBezTo>
                    <a:pt x="29881" y="14676"/>
                    <a:pt x="29947" y="14974"/>
                    <a:pt x="30079" y="15569"/>
                  </a:cubicBezTo>
                  <a:lnTo>
                    <a:pt x="30343" y="16593"/>
                  </a:lnTo>
                  <a:cubicBezTo>
                    <a:pt x="30443" y="17023"/>
                    <a:pt x="30476" y="17453"/>
                    <a:pt x="30575" y="17949"/>
                  </a:cubicBezTo>
                  <a:cubicBezTo>
                    <a:pt x="30971" y="20395"/>
                    <a:pt x="31137" y="22841"/>
                    <a:pt x="31071" y="25320"/>
                  </a:cubicBezTo>
                  <a:cubicBezTo>
                    <a:pt x="31004" y="27766"/>
                    <a:pt x="30740" y="30178"/>
                    <a:pt x="30310" y="32591"/>
                  </a:cubicBezTo>
                  <a:cubicBezTo>
                    <a:pt x="30112" y="33583"/>
                    <a:pt x="29980" y="34409"/>
                    <a:pt x="29815" y="34971"/>
                  </a:cubicBezTo>
                  <a:lnTo>
                    <a:pt x="29616" y="35864"/>
                  </a:lnTo>
                  <a:cubicBezTo>
                    <a:pt x="29616" y="35864"/>
                    <a:pt x="29550" y="36194"/>
                    <a:pt x="29418" y="36756"/>
                  </a:cubicBezTo>
                  <a:cubicBezTo>
                    <a:pt x="29253" y="37318"/>
                    <a:pt x="29054" y="38111"/>
                    <a:pt x="28790" y="39103"/>
                  </a:cubicBezTo>
                  <a:cubicBezTo>
                    <a:pt x="28625" y="39665"/>
                    <a:pt x="28426" y="40260"/>
                    <a:pt x="28228" y="40921"/>
                  </a:cubicBezTo>
                  <a:cubicBezTo>
                    <a:pt x="28228" y="40392"/>
                    <a:pt x="28228" y="39962"/>
                    <a:pt x="28195" y="39632"/>
                  </a:cubicBezTo>
                  <a:lnTo>
                    <a:pt x="28195" y="38772"/>
                  </a:lnTo>
                  <a:lnTo>
                    <a:pt x="28195" y="35632"/>
                  </a:lnTo>
                  <a:cubicBezTo>
                    <a:pt x="28195" y="33748"/>
                    <a:pt x="28261" y="31236"/>
                    <a:pt x="28228" y="28724"/>
                  </a:cubicBezTo>
                  <a:cubicBezTo>
                    <a:pt x="28228" y="26410"/>
                    <a:pt x="28096" y="24097"/>
                    <a:pt x="27831" y="21816"/>
                  </a:cubicBezTo>
                  <a:cubicBezTo>
                    <a:pt x="27765" y="21353"/>
                    <a:pt x="27732" y="20923"/>
                    <a:pt x="27666" y="20527"/>
                  </a:cubicBezTo>
                  <a:cubicBezTo>
                    <a:pt x="27600" y="20163"/>
                    <a:pt x="27567" y="19833"/>
                    <a:pt x="27501" y="19568"/>
                  </a:cubicBezTo>
                  <a:lnTo>
                    <a:pt x="27335" y="18709"/>
                  </a:lnTo>
                  <a:lnTo>
                    <a:pt x="27335" y="18709"/>
                  </a:lnTo>
                  <a:lnTo>
                    <a:pt x="27435" y="19568"/>
                  </a:lnTo>
                  <a:cubicBezTo>
                    <a:pt x="27468" y="19833"/>
                    <a:pt x="27468" y="20163"/>
                    <a:pt x="27501" y="20560"/>
                  </a:cubicBezTo>
                  <a:cubicBezTo>
                    <a:pt x="27501" y="20923"/>
                    <a:pt x="27534" y="21386"/>
                    <a:pt x="27567" y="21849"/>
                  </a:cubicBezTo>
                  <a:cubicBezTo>
                    <a:pt x="27600" y="24130"/>
                    <a:pt x="27534" y="26410"/>
                    <a:pt x="27369" y="28724"/>
                  </a:cubicBezTo>
                  <a:cubicBezTo>
                    <a:pt x="27170" y="31203"/>
                    <a:pt x="26906" y="33682"/>
                    <a:pt x="26741" y="35566"/>
                  </a:cubicBezTo>
                  <a:cubicBezTo>
                    <a:pt x="26542" y="37450"/>
                    <a:pt x="26443" y="38706"/>
                    <a:pt x="26443" y="38706"/>
                  </a:cubicBezTo>
                  <a:cubicBezTo>
                    <a:pt x="26443" y="38706"/>
                    <a:pt x="26410" y="39004"/>
                    <a:pt x="26377" y="39566"/>
                  </a:cubicBezTo>
                  <a:cubicBezTo>
                    <a:pt x="26311" y="40128"/>
                    <a:pt x="24625" y="50473"/>
                    <a:pt x="24460" y="50870"/>
                  </a:cubicBezTo>
                  <a:cubicBezTo>
                    <a:pt x="24460" y="50573"/>
                    <a:pt x="24460" y="50242"/>
                    <a:pt x="24427" y="49911"/>
                  </a:cubicBezTo>
                  <a:cubicBezTo>
                    <a:pt x="24394" y="47730"/>
                    <a:pt x="24394" y="45548"/>
                    <a:pt x="24427" y="43896"/>
                  </a:cubicBezTo>
                  <a:cubicBezTo>
                    <a:pt x="24493" y="42276"/>
                    <a:pt x="24559" y="41185"/>
                    <a:pt x="24559" y="41185"/>
                  </a:cubicBezTo>
                  <a:cubicBezTo>
                    <a:pt x="24559" y="41185"/>
                    <a:pt x="24592" y="40095"/>
                    <a:pt x="24757" y="38442"/>
                  </a:cubicBezTo>
                  <a:cubicBezTo>
                    <a:pt x="24923" y="36822"/>
                    <a:pt x="25187" y="34641"/>
                    <a:pt x="25584" y="32459"/>
                  </a:cubicBezTo>
                  <a:cubicBezTo>
                    <a:pt x="25980" y="30311"/>
                    <a:pt x="26410" y="28129"/>
                    <a:pt x="26741" y="26509"/>
                  </a:cubicBezTo>
                  <a:cubicBezTo>
                    <a:pt x="27038" y="24890"/>
                    <a:pt x="27269" y="23799"/>
                    <a:pt x="27269" y="23799"/>
                  </a:cubicBezTo>
                  <a:lnTo>
                    <a:pt x="27269" y="23799"/>
                  </a:lnTo>
                  <a:lnTo>
                    <a:pt x="26443" y="26410"/>
                  </a:lnTo>
                  <a:cubicBezTo>
                    <a:pt x="25947" y="27997"/>
                    <a:pt x="25286" y="30112"/>
                    <a:pt x="24691" y="32261"/>
                  </a:cubicBezTo>
                  <a:lnTo>
                    <a:pt x="24394" y="33385"/>
                  </a:lnTo>
                  <a:cubicBezTo>
                    <a:pt x="24394" y="33054"/>
                    <a:pt x="24361" y="32724"/>
                    <a:pt x="24328" y="32426"/>
                  </a:cubicBezTo>
                  <a:cubicBezTo>
                    <a:pt x="24129" y="30079"/>
                    <a:pt x="23534" y="27799"/>
                    <a:pt x="22576" y="25683"/>
                  </a:cubicBezTo>
                  <a:cubicBezTo>
                    <a:pt x="22278" y="24989"/>
                    <a:pt x="21948" y="24295"/>
                    <a:pt x="21551" y="23667"/>
                  </a:cubicBezTo>
                  <a:lnTo>
                    <a:pt x="21088" y="22940"/>
                  </a:lnTo>
                  <a:lnTo>
                    <a:pt x="21088" y="22940"/>
                  </a:lnTo>
                  <a:lnTo>
                    <a:pt x="21485" y="23700"/>
                  </a:lnTo>
                  <a:cubicBezTo>
                    <a:pt x="21782" y="24361"/>
                    <a:pt x="22080" y="25088"/>
                    <a:pt x="22311" y="25782"/>
                  </a:cubicBezTo>
                  <a:cubicBezTo>
                    <a:pt x="23038" y="27931"/>
                    <a:pt x="23435" y="30178"/>
                    <a:pt x="23435" y="32459"/>
                  </a:cubicBezTo>
                  <a:cubicBezTo>
                    <a:pt x="23435" y="33682"/>
                    <a:pt x="23336" y="34905"/>
                    <a:pt x="23138" y="36095"/>
                  </a:cubicBezTo>
                  <a:cubicBezTo>
                    <a:pt x="23038" y="35434"/>
                    <a:pt x="22906" y="34839"/>
                    <a:pt x="22873" y="34442"/>
                  </a:cubicBezTo>
                  <a:cubicBezTo>
                    <a:pt x="22741" y="33847"/>
                    <a:pt x="22675" y="33517"/>
                    <a:pt x="22675" y="33517"/>
                  </a:cubicBezTo>
                  <a:cubicBezTo>
                    <a:pt x="22675" y="33517"/>
                    <a:pt x="22609" y="33153"/>
                    <a:pt x="22477" y="32558"/>
                  </a:cubicBezTo>
                  <a:cubicBezTo>
                    <a:pt x="22377" y="31963"/>
                    <a:pt x="22146" y="31137"/>
                    <a:pt x="21915" y="30145"/>
                  </a:cubicBezTo>
                  <a:cubicBezTo>
                    <a:pt x="21683" y="29154"/>
                    <a:pt x="21353" y="28030"/>
                    <a:pt x="20989" y="26840"/>
                  </a:cubicBezTo>
                  <a:lnTo>
                    <a:pt x="20989" y="26774"/>
                  </a:lnTo>
                  <a:cubicBezTo>
                    <a:pt x="20626" y="25551"/>
                    <a:pt x="20196" y="24229"/>
                    <a:pt x="19766" y="22940"/>
                  </a:cubicBezTo>
                  <a:cubicBezTo>
                    <a:pt x="18874" y="20361"/>
                    <a:pt x="17882" y="17816"/>
                    <a:pt x="17122" y="15932"/>
                  </a:cubicBezTo>
                  <a:lnTo>
                    <a:pt x="15899" y="12759"/>
                  </a:lnTo>
                  <a:lnTo>
                    <a:pt x="16890" y="15998"/>
                  </a:lnTo>
                  <a:cubicBezTo>
                    <a:pt x="17485" y="17949"/>
                    <a:pt x="18279" y="20560"/>
                    <a:pt x="18940" y="23204"/>
                  </a:cubicBezTo>
                  <a:cubicBezTo>
                    <a:pt x="19601" y="25815"/>
                    <a:pt x="20163" y="28460"/>
                    <a:pt x="20526" y="30443"/>
                  </a:cubicBezTo>
                  <a:cubicBezTo>
                    <a:pt x="20659" y="31468"/>
                    <a:pt x="20824" y="32294"/>
                    <a:pt x="20857" y="32856"/>
                  </a:cubicBezTo>
                  <a:cubicBezTo>
                    <a:pt x="20923" y="33451"/>
                    <a:pt x="20989" y="33781"/>
                    <a:pt x="20989" y="33781"/>
                  </a:cubicBezTo>
                  <a:cubicBezTo>
                    <a:pt x="20989" y="33781"/>
                    <a:pt x="21022" y="34046"/>
                    <a:pt x="21055" y="34542"/>
                  </a:cubicBezTo>
                  <a:cubicBezTo>
                    <a:pt x="21055" y="34707"/>
                    <a:pt x="21022" y="34839"/>
                    <a:pt x="21022" y="35004"/>
                  </a:cubicBezTo>
                  <a:cubicBezTo>
                    <a:pt x="20758" y="36888"/>
                    <a:pt x="20328" y="38706"/>
                    <a:pt x="19766" y="40491"/>
                  </a:cubicBezTo>
                  <a:cubicBezTo>
                    <a:pt x="19667" y="40855"/>
                    <a:pt x="19535" y="41185"/>
                    <a:pt x="19436" y="41483"/>
                  </a:cubicBezTo>
                  <a:cubicBezTo>
                    <a:pt x="19336" y="41780"/>
                    <a:pt x="19237" y="42045"/>
                    <a:pt x="19138" y="42243"/>
                  </a:cubicBezTo>
                  <a:lnTo>
                    <a:pt x="18907" y="42904"/>
                  </a:lnTo>
                  <a:cubicBezTo>
                    <a:pt x="18907" y="42904"/>
                    <a:pt x="18808" y="43135"/>
                    <a:pt x="18609" y="43532"/>
                  </a:cubicBezTo>
                  <a:cubicBezTo>
                    <a:pt x="18576" y="43598"/>
                    <a:pt x="18543" y="43664"/>
                    <a:pt x="18510" y="43730"/>
                  </a:cubicBezTo>
                  <a:lnTo>
                    <a:pt x="18510" y="43664"/>
                  </a:lnTo>
                  <a:cubicBezTo>
                    <a:pt x="18510" y="43664"/>
                    <a:pt x="18642" y="42607"/>
                    <a:pt x="18808" y="40954"/>
                  </a:cubicBezTo>
                  <a:cubicBezTo>
                    <a:pt x="18973" y="39301"/>
                    <a:pt x="19105" y="37087"/>
                    <a:pt x="19105" y="34905"/>
                  </a:cubicBezTo>
                  <a:cubicBezTo>
                    <a:pt x="19105" y="32724"/>
                    <a:pt x="19006" y="30542"/>
                    <a:pt x="18940" y="28922"/>
                  </a:cubicBezTo>
                  <a:cubicBezTo>
                    <a:pt x="18874" y="27303"/>
                    <a:pt x="18808" y="26212"/>
                    <a:pt x="18808" y="26212"/>
                  </a:cubicBezTo>
                  <a:cubicBezTo>
                    <a:pt x="18808" y="26212"/>
                    <a:pt x="18741" y="27303"/>
                    <a:pt x="18675" y="28922"/>
                  </a:cubicBezTo>
                  <a:cubicBezTo>
                    <a:pt x="18576" y="30542"/>
                    <a:pt x="18444" y="32724"/>
                    <a:pt x="18213" y="34872"/>
                  </a:cubicBezTo>
                  <a:cubicBezTo>
                    <a:pt x="18014" y="37021"/>
                    <a:pt x="17684" y="39169"/>
                    <a:pt x="17353" y="40723"/>
                  </a:cubicBezTo>
                  <a:cubicBezTo>
                    <a:pt x="17023" y="42309"/>
                    <a:pt x="16791" y="43367"/>
                    <a:pt x="16791" y="43367"/>
                  </a:cubicBezTo>
                  <a:lnTo>
                    <a:pt x="16626" y="44127"/>
                  </a:lnTo>
                  <a:cubicBezTo>
                    <a:pt x="16527" y="44590"/>
                    <a:pt x="16395" y="45251"/>
                    <a:pt x="16262" y="46077"/>
                  </a:cubicBezTo>
                  <a:cubicBezTo>
                    <a:pt x="16130" y="46804"/>
                    <a:pt x="15998" y="47631"/>
                    <a:pt x="15899" y="48556"/>
                  </a:cubicBezTo>
                  <a:cubicBezTo>
                    <a:pt x="15601" y="49085"/>
                    <a:pt x="15304" y="49647"/>
                    <a:pt x="15006" y="50176"/>
                  </a:cubicBezTo>
                  <a:cubicBezTo>
                    <a:pt x="14544" y="51035"/>
                    <a:pt x="14147" y="51862"/>
                    <a:pt x="13783" y="52754"/>
                  </a:cubicBezTo>
                  <a:lnTo>
                    <a:pt x="13651" y="52952"/>
                  </a:lnTo>
                  <a:lnTo>
                    <a:pt x="13552" y="53052"/>
                  </a:lnTo>
                  <a:cubicBezTo>
                    <a:pt x="13387" y="52457"/>
                    <a:pt x="14378" y="46408"/>
                    <a:pt x="14940" y="44887"/>
                  </a:cubicBezTo>
                  <a:cubicBezTo>
                    <a:pt x="15502" y="43367"/>
                    <a:pt x="15866" y="42309"/>
                    <a:pt x="15866" y="42309"/>
                  </a:cubicBezTo>
                  <a:lnTo>
                    <a:pt x="16130" y="41615"/>
                  </a:lnTo>
                  <a:cubicBezTo>
                    <a:pt x="16196" y="41384"/>
                    <a:pt x="16262" y="41086"/>
                    <a:pt x="16362" y="40789"/>
                  </a:cubicBezTo>
                  <a:cubicBezTo>
                    <a:pt x="16461" y="40458"/>
                    <a:pt x="16560" y="40095"/>
                    <a:pt x="16659" y="39698"/>
                  </a:cubicBezTo>
                  <a:cubicBezTo>
                    <a:pt x="17155" y="37715"/>
                    <a:pt x="17386" y="35698"/>
                    <a:pt x="17452" y="33682"/>
                  </a:cubicBezTo>
                  <a:cubicBezTo>
                    <a:pt x="17485" y="31666"/>
                    <a:pt x="17320" y="29683"/>
                    <a:pt x="16957" y="27732"/>
                  </a:cubicBezTo>
                  <a:cubicBezTo>
                    <a:pt x="16791" y="26939"/>
                    <a:pt x="16626" y="26311"/>
                    <a:pt x="16494" y="25848"/>
                  </a:cubicBezTo>
                  <a:lnTo>
                    <a:pt x="16296" y="25121"/>
                  </a:lnTo>
                  <a:lnTo>
                    <a:pt x="16296" y="25121"/>
                  </a:lnTo>
                  <a:cubicBezTo>
                    <a:pt x="16296" y="25121"/>
                    <a:pt x="16329" y="25386"/>
                    <a:pt x="16428" y="25848"/>
                  </a:cubicBezTo>
                  <a:cubicBezTo>
                    <a:pt x="16494" y="26311"/>
                    <a:pt x="16593" y="26972"/>
                    <a:pt x="16659" y="27766"/>
                  </a:cubicBezTo>
                  <a:cubicBezTo>
                    <a:pt x="16824" y="29716"/>
                    <a:pt x="16791" y="31666"/>
                    <a:pt x="16560" y="33616"/>
                  </a:cubicBezTo>
                  <a:cubicBezTo>
                    <a:pt x="16329" y="35533"/>
                    <a:pt x="15866" y="37417"/>
                    <a:pt x="15238" y="39235"/>
                  </a:cubicBezTo>
                  <a:cubicBezTo>
                    <a:pt x="15106" y="39599"/>
                    <a:pt x="14973" y="39929"/>
                    <a:pt x="14841" y="40227"/>
                  </a:cubicBezTo>
                  <a:cubicBezTo>
                    <a:pt x="14709" y="40524"/>
                    <a:pt x="14643" y="40789"/>
                    <a:pt x="14511" y="40987"/>
                  </a:cubicBezTo>
                  <a:lnTo>
                    <a:pt x="14246" y="41648"/>
                  </a:lnTo>
                  <a:cubicBezTo>
                    <a:pt x="14246" y="41648"/>
                    <a:pt x="13816" y="42607"/>
                    <a:pt x="13089" y="44028"/>
                  </a:cubicBezTo>
                  <a:cubicBezTo>
                    <a:pt x="12693" y="44755"/>
                    <a:pt x="12263" y="45615"/>
                    <a:pt x="11800" y="46540"/>
                  </a:cubicBezTo>
                  <a:cubicBezTo>
                    <a:pt x="11668" y="45879"/>
                    <a:pt x="11602" y="45251"/>
                    <a:pt x="11602" y="44590"/>
                  </a:cubicBezTo>
                  <a:cubicBezTo>
                    <a:pt x="11602" y="44590"/>
                    <a:pt x="11602" y="44392"/>
                    <a:pt x="11635" y="44061"/>
                  </a:cubicBezTo>
                  <a:cubicBezTo>
                    <a:pt x="11701" y="43565"/>
                    <a:pt x="11800" y="43102"/>
                    <a:pt x="11932" y="42640"/>
                  </a:cubicBezTo>
                  <a:cubicBezTo>
                    <a:pt x="12098" y="42012"/>
                    <a:pt x="12362" y="41318"/>
                    <a:pt x="12660" y="40524"/>
                  </a:cubicBezTo>
                  <a:cubicBezTo>
                    <a:pt x="12990" y="39698"/>
                    <a:pt x="13255" y="38839"/>
                    <a:pt x="13453" y="37979"/>
                  </a:cubicBezTo>
                  <a:cubicBezTo>
                    <a:pt x="13850" y="36393"/>
                    <a:pt x="14015" y="34740"/>
                    <a:pt x="13949" y="33087"/>
                  </a:cubicBezTo>
                  <a:cubicBezTo>
                    <a:pt x="13916" y="32393"/>
                    <a:pt x="13850" y="31831"/>
                    <a:pt x="13783" y="31468"/>
                  </a:cubicBezTo>
                  <a:lnTo>
                    <a:pt x="13684" y="30873"/>
                  </a:lnTo>
                  <a:lnTo>
                    <a:pt x="13684" y="31468"/>
                  </a:lnTo>
                  <a:cubicBezTo>
                    <a:pt x="13684" y="31864"/>
                    <a:pt x="13684" y="32426"/>
                    <a:pt x="13651" y="33087"/>
                  </a:cubicBezTo>
                  <a:cubicBezTo>
                    <a:pt x="13519" y="34674"/>
                    <a:pt x="13188" y="36227"/>
                    <a:pt x="12627" y="37748"/>
                  </a:cubicBezTo>
                  <a:cubicBezTo>
                    <a:pt x="12032" y="39367"/>
                    <a:pt x="11073" y="40822"/>
                    <a:pt x="10544" y="42111"/>
                  </a:cubicBezTo>
                  <a:cubicBezTo>
                    <a:pt x="10379" y="42507"/>
                    <a:pt x="10247" y="42904"/>
                    <a:pt x="10148" y="43301"/>
                  </a:cubicBezTo>
                  <a:cubicBezTo>
                    <a:pt x="10181" y="42574"/>
                    <a:pt x="10280" y="41912"/>
                    <a:pt x="10346" y="41284"/>
                  </a:cubicBezTo>
                  <a:cubicBezTo>
                    <a:pt x="10610" y="39169"/>
                    <a:pt x="10742" y="37748"/>
                    <a:pt x="10742" y="37748"/>
                  </a:cubicBezTo>
                  <a:cubicBezTo>
                    <a:pt x="10742" y="37748"/>
                    <a:pt x="10809" y="37417"/>
                    <a:pt x="10875" y="36789"/>
                  </a:cubicBezTo>
                  <a:cubicBezTo>
                    <a:pt x="10941" y="36161"/>
                    <a:pt x="11007" y="35269"/>
                    <a:pt x="11073" y="34178"/>
                  </a:cubicBezTo>
                  <a:cubicBezTo>
                    <a:pt x="11172" y="32922"/>
                    <a:pt x="11172" y="31699"/>
                    <a:pt x="11073" y="30443"/>
                  </a:cubicBezTo>
                  <a:cubicBezTo>
                    <a:pt x="11007" y="29055"/>
                    <a:pt x="10875" y="27633"/>
                    <a:pt x="10610" y="26245"/>
                  </a:cubicBezTo>
                  <a:cubicBezTo>
                    <a:pt x="10181" y="23667"/>
                    <a:pt x="9586" y="21122"/>
                    <a:pt x="8825" y="18610"/>
                  </a:cubicBezTo>
                  <a:cubicBezTo>
                    <a:pt x="8230" y="16527"/>
                    <a:pt x="7834" y="15205"/>
                    <a:pt x="7834" y="15205"/>
                  </a:cubicBezTo>
                  <a:lnTo>
                    <a:pt x="7834" y="15205"/>
                  </a:lnTo>
                  <a:cubicBezTo>
                    <a:pt x="7834" y="15205"/>
                    <a:pt x="8131" y="16594"/>
                    <a:pt x="8561" y="18676"/>
                  </a:cubicBezTo>
                  <a:cubicBezTo>
                    <a:pt x="9123" y="21221"/>
                    <a:pt x="9519" y="23766"/>
                    <a:pt x="9751" y="26344"/>
                  </a:cubicBezTo>
                  <a:cubicBezTo>
                    <a:pt x="9883" y="27732"/>
                    <a:pt x="9916" y="29121"/>
                    <a:pt x="9883" y="30476"/>
                  </a:cubicBezTo>
                  <a:cubicBezTo>
                    <a:pt x="9850" y="31666"/>
                    <a:pt x="9751" y="32856"/>
                    <a:pt x="9586" y="34046"/>
                  </a:cubicBezTo>
                  <a:cubicBezTo>
                    <a:pt x="9453" y="35070"/>
                    <a:pt x="9288" y="35963"/>
                    <a:pt x="9189" y="36558"/>
                  </a:cubicBezTo>
                  <a:lnTo>
                    <a:pt x="8991" y="37516"/>
                  </a:lnTo>
                  <a:lnTo>
                    <a:pt x="8297" y="40987"/>
                  </a:lnTo>
                  <a:cubicBezTo>
                    <a:pt x="8164" y="41648"/>
                    <a:pt x="8032" y="42408"/>
                    <a:pt x="7900" y="43202"/>
                  </a:cubicBezTo>
                  <a:cubicBezTo>
                    <a:pt x="7371" y="41846"/>
                    <a:pt x="7007" y="40987"/>
                    <a:pt x="7007" y="40987"/>
                  </a:cubicBezTo>
                  <a:cubicBezTo>
                    <a:pt x="7007" y="40987"/>
                    <a:pt x="6545" y="39830"/>
                    <a:pt x="5784" y="38144"/>
                  </a:cubicBezTo>
                  <a:cubicBezTo>
                    <a:pt x="5057" y="36492"/>
                    <a:pt x="4099" y="34244"/>
                    <a:pt x="3140" y="32029"/>
                  </a:cubicBezTo>
                  <a:cubicBezTo>
                    <a:pt x="2248" y="29980"/>
                    <a:pt x="1454" y="27931"/>
                    <a:pt x="793" y="25815"/>
                  </a:cubicBezTo>
                  <a:lnTo>
                    <a:pt x="430" y="24625"/>
                  </a:lnTo>
                  <a:cubicBezTo>
                    <a:pt x="331" y="24262"/>
                    <a:pt x="264" y="23964"/>
                    <a:pt x="198" y="23700"/>
                  </a:cubicBezTo>
                  <a:lnTo>
                    <a:pt x="0" y="22874"/>
                  </a:lnTo>
                  <a:lnTo>
                    <a:pt x="0" y="22874"/>
                  </a:lnTo>
                  <a:cubicBezTo>
                    <a:pt x="0" y="22874"/>
                    <a:pt x="33" y="23171"/>
                    <a:pt x="132" y="23700"/>
                  </a:cubicBezTo>
                  <a:cubicBezTo>
                    <a:pt x="165" y="23964"/>
                    <a:pt x="198" y="24295"/>
                    <a:pt x="297" y="24658"/>
                  </a:cubicBezTo>
                  <a:cubicBezTo>
                    <a:pt x="364" y="25022"/>
                    <a:pt x="430" y="25419"/>
                    <a:pt x="529" y="25881"/>
                  </a:cubicBezTo>
                  <a:cubicBezTo>
                    <a:pt x="1025" y="28063"/>
                    <a:pt x="1620" y="30245"/>
                    <a:pt x="2314" y="32360"/>
                  </a:cubicBezTo>
                  <a:cubicBezTo>
                    <a:pt x="3074" y="34674"/>
                    <a:pt x="3900" y="36987"/>
                    <a:pt x="4462" y="38706"/>
                  </a:cubicBezTo>
                  <a:cubicBezTo>
                    <a:pt x="5057" y="40425"/>
                    <a:pt x="5421" y="41582"/>
                    <a:pt x="5421" y="41582"/>
                  </a:cubicBezTo>
                  <a:cubicBezTo>
                    <a:pt x="5421" y="41582"/>
                    <a:pt x="5784" y="42706"/>
                    <a:pt x="6247" y="44458"/>
                  </a:cubicBezTo>
                  <a:cubicBezTo>
                    <a:pt x="6743" y="46375"/>
                    <a:pt x="7107" y="48325"/>
                    <a:pt x="7371" y="50308"/>
                  </a:cubicBezTo>
                  <a:cubicBezTo>
                    <a:pt x="7371" y="51862"/>
                    <a:pt x="7437" y="53415"/>
                    <a:pt x="7503" y="54770"/>
                  </a:cubicBezTo>
                  <a:cubicBezTo>
                    <a:pt x="7470" y="55564"/>
                    <a:pt x="7371" y="56357"/>
                    <a:pt x="7239" y="57117"/>
                  </a:cubicBezTo>
                  <a:cubicBezTo>
                    <a:pt x="7107" y="57944"/>
                    <a:pt x="6941" y="58638"/>
                    <a:pt x="6809" y="59100"/>
                  </a:cubicBezTo>
                  <a:cubicBezTo>
                    <a:pt x="6710" y="59398"/>
                    <a:pt x="6644" y="59629"/>
                    <a:pt x="6611" y="59728"/>
                  </a:cubicBezTo>
                  <a:lnTo>
                    <a:pt x="130166" y="59728"/>
                  </a:lnTo>
                  <a:cubicBezTo>
                    <a:pt x="129406" y="54671"/>
                    <a:pt x="129505" y="49482"/>
                    <a:pt x="130529" y="44458"/>
                  </a:cubicBezTo>
                  <a:cubicBezTo>
                    <a:pt x="130695" y="43466"/>
                    <a:pt x="130992" y="42507"/>
                    <a:pt x="131356" y="41549"/>
                  </a:cubicBezTo>
                  <a:cubicBezTo>
                    <a:pt x="131356" y="41549"/>
                    <a:pt x="131686" y="40425"/>
                    <a:pt x="132281" y="38706"/>
                  </a:cubicBezTo>
                  <a:cubicBezTo>
                    <a:pt x="132876" y="36954"/>
                    <a:pt x="133670" y="34674"/>
                    <a:pt x="134430" y="32360"/>
                  </a:cubicBezTo>
                  <a:cubicBezTo>
                    <a:pt x="135157" y="30211"/>
                    <a:pt x="135752" y="28063"/>
                    <a:pt x="136215" y="25881"/>
                  </a:cubicBezTo>
                  <a:cubicBezTo>
                    <a:pt x="136314" y="25419"/>
                    <a:pt x="136380" y="25022"/>
                    <a:pt x="136479" y="24625"/>
                  </a:cubicBezTo>
                  <a:cubicBezTo>
                    <a:pt x="136545" y="24262"/>
                    <a:pt x="136578" y="23964"/>
                    <a:pt x="136611" y="23700"/>
                  </a:cubicBezTo>
                  <a:cubicBezTo>
                    <a:pt x="136710" y="23171"/>
                    <a:pt x="136744" y="22874"/>
                    <a:pt x="136744" y="22874"/>
                  </a:cubicBezTo>
                  <a:lnTo>
                    <a:pt x="136744" y="22874"/>
                  </a:lnTo>
                  <a:lnTo>
                    <a:pt x="136545" y="23667"/>
                  </a:lnTo>
                  <a:cubicBezTo>
                    <a:pt x="136479" y="23931"/>
                    <a:pt x="136413" y="24262"/>
                    <a:pt x="136314" y="24592"/>
                  </a:cubicBezTo>
                  <a:cubicBezTo>
                    <a:pt x="136215" y="24956"/>
                    <a:pt x="136082" y="25353"/>
                    <a:pt x="135950" y="25815"/>
                  </a:cubicBezTo>
                  <a:cubicBezTo>
                    <a:pt x="135289" y="27898"/>
                    <a:pt x="134496" y="29980"/>
                    <a:pt x="133603" y="32029"/>
                  </a:cubicBezTo>
                  <a:cubicBezTo>
                    <a:pt x="132678" y="34244"/>
                    <a:pt x="131653" y="36459"/>
                    <a:pt x="130893" y="38111"/>
                  </a:cubicBezTo>
                  <a:cubicBezTo>
                    <a:pt x="130166" y="39797"/>
                    <a:pt x="129703" y="40954"/>
                    <a:pt x="129703" y="40954"/>
                  </a:cubicBezTo>
                  <a:cubicBezTo>
                    <a:pt x="129703" y="40954"/>
                    <a:pt x="129339" y="41813"/>
                    <a:pt x="128811" y="43169"/>
                  </a:cubicBezTo>
                  <a:cubicBezTo>
                    <a:pt x="128678" y="42375"/>
                    <a:pt x="128546" y="41615"/>
                    <a:pt x="128414" y="40954"/>
                  </a:cubicBezTo>
                  <a:lnTo>
                    <a:pt x="127720" y="37483"/>
                  </a:lnTo>
                  <a:lnTo>
                    <a:pt x="127522" y="36525"/>
                  </a:lnTo>
                  <a:cubicBezTo>
                    <a:pt x="127422" y="35930"/>
                    <a:pt x="127257" y="35037"/>
                    <a:pt x="127125" y="34013"/>
                  </a:cubicBezTo>
                  <a:cubicBezTo>
                    <a:pt x="126960" y="32823"/>
                    <a:pt x="126860" y="31633"/>
                    <a:pt x="126827" y="30443"/>
                  </a:cubicBezTo>
                  <a:cubicBezTo>
                    <a:pt x="126794" y="29088"/>
                    <a:pt x="126827" y="27699"/>
                    <a:pt x="126960" y="26311"/>
                  </a:cubicBezTo>
                  <a:cubicBezTo>
                    <a:pt x="127191" y="23733"/>
                    <a:pt x="127588" y="21188"/>
                    <a:pt x="128150" y="18643"/>
                  </a:cubicBezTo>
                  <a:cubicBezTo>
                    <a:pt x="128546" y="16561"/>
                    <a:pt x="128877" y="15173"/>
                    <a:pt x="128877" y="15172"/>
                  </a:cubicBezTo>
                  <a:lnTo>
                    <a:pt x="128877" y="15172"/>
                  </a:lnTo>
                  <a:cubicBezTo>
                    <a:pt x="128877" y="15173"/>
                    <a:pt x="128480" y="16528"/>
                    <a:pt x="127885" y="18577"/>
                  </a:cubicBezTo>
                  <a:cubicBezTo>
                    <a:pt x="127125" y="21089"/>
                    <a:pt x="126530" y="23634"/>
                    <a:pt x="126067" y="26212"/>
                  </a:cubicBezTo>
                  <a:cubicBezTo>
                    <a:pt x="125836" y="27600"/>
                    <a:pt x="125704" y="29022"/>
                    <a:pt x="125604" y="30410"/>
                  </a:cubicBezTo>
                  <a:cubicBezTo>
                    <a:pt x="125571" y="31666"/>
                    <a:pt x="125571" y="32889"/>
                    <a:pt x="125637" y="34145"/>
                  </a:cubicBezTo>
                  <a:cubicBezTo>
                    <a:pt x="125704" y="35236"/>
                    <a:pt x="125803" y="36128"/>
                    <a:pt x="125869" y="36756"/>
                  </a:cubicBezTo>
                  <a:cubicBezTo>
                    <a:pt x="125935" y="37384"/>
                    <a:pt x="125968" y="37715"/>
                    <a:pt x="125968" y="37715"/>
                  </a:cubicBezTo>
                  <a:cubicBezTo>
                    <a:pt x="125968" y="37715"/>
                    <a:pt x="126133" y="39136"/>
                    <a:pt x="126398" y="41251"/>
                  </a:cubicBezTo>
                  <a:cubicBezTo>
                    <a:pt x="126464" y="41879"/>
                    <a:pt x="126530" y="42541"/>
                    <a:pt x="126596" y="43268"/>
                  </a:cubicBezTo>
                  <a:cubicBezTo>
                    <a:pt x="126497" y="42871"/>
                    <a:pt x="126332" y="42474"/>
                    <a:pt x="126166" y="42078"/>
                  </a:cubicBezTo>
                  <a:cubicBezTo>
                    <a:pt x="125637" y="40789"/>
                    <a:pt x="124679" y="39334"/>
                    <a:pt x="124117" y="37715"/>
                  </a:cubicBezTo>
                  <a:cubicBezTo>
                    <a:pt x="123555" y="36194"/>
                    <a:pt x="123225" y="34641"/>
                    <a:pt x="123092" y="33021"/>
                  </a:cubicBezTo>
                  <a:cubicBezTo>
                    <a:pt x="123026" y="32393"/>
                    <a:pt x="123026" y="31831"/>
                    <a:pt x="123026" y="31434"/>
                  </a:cubicBezTo>
                  <a:cubicBezTo>
                    <a:pt x="123026" y="31038"/>
                    <a:pt x="123026" y="30840"/>
                    <a:pt x="123026" y="30840"/>
                  </a:cubicBezTo>
                  <a:lnTo>
                    <a:pt x="122927" y="31434"/>
                  </a:lnTo>
                  <a:cubicBezTo>
                    <a:pt x="122894" y="31831"/>
                    <a:pt x="122828" y="32360"/>
                    <a:pt x="122795" y="33054"/>
                  </a:cubicBezTo>
                  <a:cubicBezTo>
                    <a:pt x="122729" y="34707"/>
                    <a:pt x="122894" y="36359"/>
                    <a:pt x="123258" y="37946"/>
                  </a:cubicBezTo>
                  <a:cubicBezTo>
                    <a:pt x="123489" y="38805"/>
                    <a:pt x="123753" y="39665"/>
                    <a:pt x="124051" y="40491"/>
                  </a:cubicBezTo>
                  <a:cubicBezTo>
                    <a:pt x="124348" y="41284"/>
                    <a:pt x="124613" y="41979"/>
                    <a:pt x="124778" y="42607"/>
                  </a:cubicBezTo>
                  <a:cubicBezTo>
                    <a:pt x="124943" y="43069"/>
                    <a:pt x="125042" y="43532"/>
                    <a:pt x="125076" y="44028"/>
                  </a:cubicBezTo>
                  <a:cubicBezTo>
                    <a:pt x="125109" y="44358"/>
                    <a:pt x="125109" y="44557"/>
                    <a:pt x="125109" y="44557"/>
                  </a:cubicBezTo>
                  <a:cubicBezTo>
                    <a:pt x="125142" y="45218"/>
                    <a:pt x="125076" y="45846"/>
                    <a:pt x="124943" y="46507"/>
                  </a:cubicBezTo>
                  <a:cubicBezTo>
                    <a:pt x="124481" y="45581"/>
                    <a:pt x="124018" y="44722"/>
                    <a:pt x="123654" y="43995"/>
                  </a:cubicBezTo>
                  <a:cubicBezTo>
                    <a:pt x="122927" y="42574"/>
                    <a:pt x="122497" y="41615"/>
                    <a:pt x="122497" y="41615"/>
                  </a:cubicBezTo>
                  <a:lnTo>
                    <a:pt x="122200" y="40954"/>
                  </a:lnTo>
                  <a:cubicBezTo>
                    <a:pt x="122101" y="40756"/>
                    <a:pt x="122002" y="40491"/>
                    <a:pt x="121869" y="40194"/>
                  </a:cubicBezTo>
                  <a:cubicBezTo>
                    <a:pt x="121770" y="39896"/>
                    <a:pt x="121638" y="39566"/>
                    <a:pt x="121506" y="39202"/>
                  </a:cubicBezTo>
                  <a:cubicBezTo>
                    <a:pt x="120845" y="37384"/>
                    <a:pt x="120415" y="35500"/>
                    <a:pt x="120151" y="33583"/>
                  </a:cubicBezTo>
                  <a:cubicBezTo>
                    <a:pt x="119919" y="31633"/>
                    <a:pt x="119886" y="29683"/>
                    <a:pt x="120051" y="27732"/>
                  </a:cubicBezTo>
                  <a:cubicBezTo>
                    <a:pt x="120151" y="26939"/>
                    <a:pt x="120217" y="26278"/>
                    <a:pt x="120316" y="25815"/>
                  </a:cubicBezTo>
                  <a:cubicBezTo>
                    <a:pt x="120382" y="25353"/>
                    <a:pt x="120448" y="25089"/>
                    <a:pt x="120448" y="25088"/>
                  </a:cubicBezTo>
                  <a:lnTo>
                    <a:pt x="120448" y="25088"/>
                  </a:lnTo>
                  <a:lnTo>
                    <a:pt x="120250" y="25815"/>
                  </a:lnTo>
                  <a:cubicBezTo>
                    <a:pt x="120117" y="26278"/>
                    <a:pt x="119952" y="26906"/>
                    <a:pt x="119787" y="27699"/>
                  </a:cubicBezTo>
                  <a:cubicBezTo>
                    <a:pt x="119027" y="31666"/>
                    <a:pt x="119126" y="35731"/>
                    <a:pt x="120084" y="39632"/>
                  </a:cubicBezTo>
                  <a:cubicBezTo>
                    <a:pt x="120184" y="40028"/>
                    <a:pt x="120283" y="40392"/>
                    <a:pt x="120382" y="40723"/>
                  </a:cubicBezTo>
                  <a:cubicBezTo>
                    <a:pt x="120481" y="41020"/>
                    <a:pt x="120547" y="41318"/>
                    <a:pt x="120646" y="41549"/>
                  </a:cubicBezTo>
                  <a:lnTo>
                    <a:pt x="120878" y="42243"/>
                  </a:lnTo>
                  <a:cubicBezTo>
                    <a:pt x="120878" y="42243"/>
                    <a:pt x="121208" y="43301"/>
                    <a:pt x="121803" y="44821"/>
                  </a:cubicBezTo>
                  <a:cubicBezTo>
                    <a:pt x="122398" y="46342"/>
                    <a:pt x="123357" y="52391"/>
                    <a:pt x="123191" y="52985"/>
                  </a:cubicBezTo>
                  <a:lnTo>
                    <a:pt x="123092" y="52853"/>
                  </a:lnTo>
                  <a:lnTo>
                    <a:pt x="122960" y="52655"/>
                  </a:lnTo>
                  <a:cubicBezTo>
                    <a:pt x="122597" y="51829"/>
                    <a:pt x="120613" y="46738"/>
                    <a:pt x="120481" y="46011"/>
                  </a:cubicBezTo>
                  <a:cubicBezTo>
                    <a:pt x="120349" y="45185"/>
                    <a:pt x="120217" y="44524"/>
                    <a:pt x="120117" y="44061"/>
                  </a:cubicBezTo>
                  <a:lnTo>
                    <a:pt x="119952" y="43301"/>
                  </a:lnTo>
                  <a:cubicBezTo>
                    <a:pt x="119952" y="43301"/>
                    <a:pt x="119721" y="42243"/>
                    <a:pt x="119390" y="40656"/>
                  </a:cubicBezTo>
                  <a:cubicBezTo>
                    <a:pt x="119060" y="39103"/>
                    <a:pt x="118729" y="36954"/>
                    <a:pt x="118531" y="34806"/>
                  </a:cubicBezTo>
                  <a:cubicBezTo>
                    <a:pt x="118300" y="32657"/>
                    <a:pt x="118167" y="30476"/>
                    <a:pt x="118068" y="28856"/>
                  </a:cubicBezTo>
                  <a:cubicBezTo>
                    <a:pt x="118002" y="27237"/>
                    <a:pt x="117936" y="26146"/>
                    <a:pt x="117936" y="26146"/>
                  </a:cubicBezTo>
                  <a:cubicBezTo>
                    <a:pt x="117936" y="26146"/>
                    <a:pt x="117903" y="27237"/>
                    <a:pt x="117804" y="28856"/>
                  </a:cubicBezTo>
                  <a:cubicBezTo>
                    <a:pt x="117738" y="30476"/>
                    <a:pt x="117638" y="32657"/>
                    <a:pt x="117638" y="34839"/>
                  </a:cubicBezTo>
                  <a:cubicBezTo>
                    <a:pt x="117638" y="37021"/>
                    <a:pt x="117771" y="39235"/>
                    <a:pt x="117936" y="40888"/>
                  </a:cubicBezTo>
                  <a:cubicBezTo>
                    <a:pt x="118101" y="42541"/>
                    <a:pt x="118233" y="43598"/>
                    <a:pt x="118233" y="43598"/>
                  </a:cubicBezTo>
                  <a:lnTo>
                    <a:pt x="118233" y="43664"/>
                  </a:lnTo>
                  <a:cubicBezTo>
                    <a:pt x="118200" y="43598"/>
                    <a:pt x="118167" y="43532"/>
                    <a:pt x="118134" y="43466"/>
                  </a:cubicBezTo>
                  <a:cubicBezTo>
                    <a:pt x="117936" y="43069"/>
                    <a:pt x="117837" y="42838"/>
                    <a:pt x="117837" y="42838"/>
                  </a:cubicBezTo>
                  <a:cubicBezTo>
                    <a:pt x="117837" y="42838"/>
                    <a:pt x="117771" y="42607"/>
                    <a:pt x="117605" y="42177"/>
                  </a:cubicBezTo>
                  <a:cubicBezTo>
                    <a:pt x="117506" y="41979"/>
                    <a:pt x="117407" y="41714"/>
                    <a:pt x="117308" y="41417"/>
                  </a:cubicBezTo>
                  <a:cubicBezTo>
                    <a:pt x="117209" y="41152"/>
                    <a:pt x="117077" y="40822"/>
                    <a:pt x="116977" y="40458"/>
                  </a:cubicBezTo>
                  <a:cubicBezTo>
                    <a:pt x="115820" y="36822"/>
                    <a:pt x="115325" y="33054"/>
                    <a:pt x="115490" y="29253"/>
                  </a:cubicBezTo>
                  <a:cubicBezTo>
                    <a:pt x="115556" y="28493"/>
                    <a:pt x="115589" y="27832"/>
                    <a:pt x="115655" y="27369"/>
                  </a:cubicBezTo>
                  <a:cubicBezTo>
                    <a:pt x="115721" y="26939"/>
                    <a:pt x="115721" y="26675"/>
                    <a:pt x="115721" y="26675"/>
                  </a:cubicBezTo>
                  <a:lnTo>
                    <a:pt x="115721" y="26675"/>
                  </a:lnTo>
                  <a:lnTo>
                    <a:pt x="115589" y="27369"/>
                  </a:lnTo>
                  <a:cubicBezTo>
                    <a:pt x="115457" y="27832"/>
                    <a:pt x="115358" y="28460"/>
                    <a:pt x="115226" y="29220"/>
                  </a:cubicBezTo>
                  <a:cubicBezTo>
                    <a:pt x="114631" y="33087"/>
                    <a:pt x="114730" y="36987"/>
                    <a:pt x="115556" y="40789"/>
                  </a:cubicBezTo>
                  <a:cubicBezTo>
                    <a:pt x="115622" y="41218"/>
                    <a:pt x="115721" y="41549"/>
                    <a:pt x="115787" y="41879"/>
                  </a:cubicBezTo>
                  <a:cubicBezTo>
                    <a:pt x="115854" y="42177"/>
                    <a:pt x="115920" y="42474"/>
                    <a:pt x="115986" y="42706"/>
                  </a:cubicBezTo>
                  <a:cubicBezTo>
                    <a:pt x="116019" y="42805"/>
                    <a:pt x="116052" y="42904"/>
                    <a:pt x="116085" y="43003"/>
                  </a:cubicBezTo>
                  <a:cubicBezTo>
                    <a:pt x="115986" y="42838"/>
                    <a:pt x="115920" y="42673"/>
                    <a:pt x="115854" y="42541"/>
                  </a:cubicBezTo>
                  <a:lnTo>
                    <a:pt x="115490" y="41780"/>
                  </a:lnTo>
                  <a:cubicBezTo>
                    <a:pt x="115490" y="41780"/>
                    <a:pt x="115358" y="41516"/>
                    <a:pt x="115126" y="41020"/>
                  </a:cubicBezTo>
                  <a:cubicBezTo>
                    <a:pt x="115027" y="40789"/>
                    <a:pt x="114895" y="40491"/>
                    <a:pt x="114763" y="40161"/>
                  </a:cubicBezTo>
                  <a:cubicBezTo>
                    <a:pt x="114631" y="39797"/>
                    <a:pt x="114465" y="39400"/>
                    <a:pt x="114366" y="38971"/>
                  </a:cubicBezTo>
                  <a:cubicBezTo>
                    <a:pt x="113639" y="36855"/>
                    <a:pt x="113275" y="34641"/>
                    <a:pt x="113275" y="32393"/>
                  </a:cubicBezTo>
                  <a:cubicBezTo>
                    <a:pt x="113308" y="30145"/>
                    <a:pt x="113705" y="27898"/>
                    <a:pt x="114465" y="25782"/>
                  </a:cubicBezTo>
                  <a:cubicBezTo>
                    <a:pt x="114697" y="25055"/>
                    <a:pt x="114961" y="24361"/>
                    <a:pt x="115292" y="23700"/>
                  </a:cubicBezTo>
                  <a:lnTo>
                    <a:pt x="115688" y="22907"/>
                  </a:lnTo>
                  <a:lnTo>
                    <a:pt x="115226" y="23667"/>
                  </a:lnTo>
                  <a:cubicBezTo>
                    <a:pt x="114862" y="24295"/>
                    <a:pt x="114498" y="24989"/>
                    <a:pt x="114201" y="25683"/>
                  </a:cubicBezTo>
                  <a:cubicBezTo>
                    <a:pt x="113242" y="27832"/>
                    <a:pt x="112647" y="30112"/>
                    <a:pt x="112416" y="32426"/>
                  </a:cubicBezTo>
                  <a:cubicBezTo>
                    <a:pt x="112383" y="32757"/>
                    <a:pt x="112350" y="33054"/>
                    <a:pt x="112350" y="33385"/>
                  </a:cubicBezTo>
                  <a:lnTo>
                    <a:pt x="112052" y="32294"/>
                  </a:lnTo>
                  <a:cubicBezTo>
                    <a:pt x="111457" y="30145"/>
                    <a:pt x="110829" y="28030"/>
                    <a:pt x="110300" y="26443"/>
                  </a:cubicBezTo>
                  <a:lnTo>
                    <a:pt x="109474" y="23799"/>
                  </a:lnTo>
                  <a:lnTo>
                    <a:pt x="109474" y="23799"/>
                  </a:lnTo>
                  <a:cubicBezTo>
                    <a:pt x="109474" y="23799"/>
                    <a:pt x="109706" y="24890"/>
                    <a:pt x="110069" y="26509"/>
                  </a:cubicBezTo>
                  <a:cubicBezTo>
                    <a:pt x="110400" y="28129"/>
                    <a:pt x="110829" y="30311"/>
                    <a:pt x="111193" y="32459"/>
                  </a:cubicBezTo>
                  <a:cubicBezTo>
                    <a:pt x="111590" y="34641"/>
                    <a:pt x="111854" y="36822"/>
                    <a:pt x="112019" y="38442"/>
                  </a:cubicBezTo>
                  <a:cubicBezTo>
                    <a:pt x="112185" y="40061"/>
                    <a:pt x="112251" y="41185"/>
                    <a:pt x="112251" y="41185"/>
                  </a:cubicBezTo>
                  <a:cubicBezTo>
                    <a:pt x="112251" y="41185"/>
                    <a:pt x="112317" y="42276"/>
                    <a:pt x="112350" y="43896"/>
                  </a:cubicBezTo>
                  <a:cubicBezTo>
                    <a:pt x="112383" y="45548"/>
                    <a:pt x="112416" y="47730"/>
                    <a:pt x="112350" y="49911"/>
                  </a:cubicBezTo>
                  <a:cubicBezTo>
                    <a:pt x="112350" y="50242"/>
                    <a:pt x="112317" y="50540"/>
                    <a:pt x="112317" y="50870"/>
                  </a:cubicBezTo>
                  <a:cubicBezTo>
                    <a:pt x="112152" y="50473"/>
                    <a:pt x="111986" y="50077"/>
                    <a:pt x="111821" y="49680"/>
                  </a:cubicBezTo>
                  <a:cubicBezTo>
                    <a:pt x="111424" y="48689"/>
                    <a:pt x="110995" y="47697"/>
                    <a:pt x="110598" y="46639"/>
                  </a:cubicBezTo>
                  <a:cubicBezTo>
                    <a:pt x="110631" y="44887"/>
                    <a:pt x="110598" y="43202"/>
                    <a:pt x="110532" y="41846"/>
                  </a:cubicBezTo>
                  <a:cubicBezTo>
                    <a:pt x="110499" y="40921"/>
                    <a:pt x="110433" y="40128"/>
                    <a:pt x="110400" y="39566"/>
                  </a:cubicBezTo>
                  <a:cubicBezTo>
                    <a:pt x="110367" y="39004"/>
                    <a:pt x="110334" y="38706"/>
                    <a:pt x="110334" y="38706"/>
                  </a:cubicBezTo>
                  <a:lnTo>
                    <a:pt x="110036" y="35566"/>
                  </a:lnTo>
                  <a:cubicBezTo>
                    <a:pt x="109871" y="33682"/>
                    <a:pt x="109606" y="31203"/>
                    <a:pt x="109408" y="28691"/>
                  </a:cubicBezTo>
                  <a:cubicBezTo>
                    <a:pt x="109210" y="26410"/>
                    <a:pt x="109144" y="24130"/>
                    <a:pt x="109210" y="21849"/>
                  </a:cubicBezTo>
                  <a:cubicBezTo>
                    <a:pt x="109210" y="21386"/>
                    <a:pt x="109243" y="20956"/>
                    <a:pt x="109276" y="20560"/>
                  </a:cubicBezTo>
                  <a:cubicBezTo>
                    <a:pt x="109276" y="20196"/>
                    <a:pt x="109309" y="19866"/>
                    <a:pt x="109342" y="19568"/>
                  </a:cubicBezTo>
                  <a:lnTo>
                    <a:pt x="109408" y="18709"/>
                  </a:lnTo>
                  <a:lnTo>
                    <a:pt x="109408" y="18709"/>
                  </a:lnTo>
                  <a:cubicBezTo>
                    <a:pt x="109408" y="18709"/>
                    <a:pt x="109342" y="19039"/>
                    <a:pt x="109243" y="19568"/>
                  </a:cubicBezTo>
                  <a:cubicBezTo>
                    <a:pt x="109210" y="19833"/>
                    <a:pt x="109144" y="20163"/>
                    <a:pt x="109111" y="20560"/>
                  </a:cubicBezTo>
                  <a:cubicBezTo>
                    <a:pt x="109044" y="20923"/>
                    <a:pt x="108978" y="21386"/>
                    <a:pt x="108945" y="21816"/>
                  </a:cubicBezTo>
                  <a:cubicBezTo>
                    <a:pt x="108681" y="24130"/>
                    <a:pt x="108549" y="26410"/>
                    <a:pt x="108516" y="28724"/>
                  </a:cubicBezTo>
                  <a:cubicBezTo>
                    <a:pt x="108483" y="31236"/>
                    <a:pt x="108549" y="33781"/>
                    <a:pt x="108549" y="35632"/>
                  </a:cubicBezTo>
                  <a:cubicBezTo>
                    <a:pt x="108582" y="37516"/>
                    <a:pt x="108549" y="38772"/>
                    <a:pt x="108549" y="38772"/>
                  </a:cubicBezTo>
                  <a:lnTo>
                    <a:pt x="108549" y="39632"/>
                  </a:lnTo>
                  <a:cubicBezTo>
                    <a:pt x="108549" y="39962"/>
                    <a:pt x="108549" y="40425"/>
                    <a:pt x="108549" y="40921"/>
                  </a:cubicBezTo>
                  <a:cubicBezTo>
                    <a:pt x="108317" y="40260"/>
                    <a:pt x="108152" y="39665"/>
                    <a:pt x="107987" y="39103"/>
                  </a:cubicBezTo>
                  <a:cubicBezTo>
                    <a:pt x="107689" y="38144"/>
                    <a:pt x="107491" y="37318"/>
                    <a:pt x="107359" y="36756"/>
                  </a:cubicBezTo>
                  <a:cubicBezTo>
                    <a:pt x="107193" y="36194"/>
                    <a:pt x="107127" y="35864"/>
                    <a:pt x="107127" y="35864"/>
                  </a:cubicBezTo>
                  <a:cubicBezTo>
                    <a:pt x="107127" y="35864"/>
                    <a:pt x="107061" y="35533"/>
                    <a:pt x="106929" y="34971"/>
                  </a:cubicBezTo>
                  <a:cubicBezTo>
                    <a:pt x="106797" y="34409"/>
                    <a:pt x="106632" y="33583"/>
                    <a:pt x="106466" y="32591"/>
                  </a:cubicBezTo>
                  <a:cubicBezTo>
                    <a:pt x="106037" y="30178"/>
                    <a:pt x="105772" y="27766"/>
                    <a:pt x="105673" y="25320"/>
                  </a:cubicBezTo>
                  <a:cubicBezTo>
                    <a:pt x="105607" y="22841"/>
                    <a:pt x="105772" y="20395"/>
                    <a:pt x="106202" y="17982"/>
                  </a:cubicBezTo>
                  <a:cubicBezTo>
                    <a:pt x="106268" y="17486"/>
                    <a:pt x="106334" y="17023"/>
                    <a:pt x="106433" y="16626"/>
                  </a:cubicBezTo>
                  <a:cubicBezTo>
                    <a:pt x="106532" y="16230"/>
                    <a:pt x="106598" y="15866"/>
                    <a:pt x="106665" y="15569"/>
                  </a:cubicBezTo>
                  <a:cubicBezTo>
                    <a:pt x="106797" y="15007"/>
                    <a:pt x="106863" y="14676"/>
                    <a:pt x="106863" y="14676"/>
                  </a:cubicBezTo>
                  <a:lnTo>
                    <a:pt x="106863" y="14676"/>
                  </a:lnTo>
                  <a:lnTo>
                    <a:pt x="106598" y="15569"/>
                  </a:lnTo>
                  <a:cubicBezTo>
                    <a:pt x="106499" y="15833"/>
                    <a:pt x="106400" y="16164"/>
                    <a:pt x="106268" y="16560"/>
                  </a:cubicBezTo>
                  <a:cubicBezTo>
                    <a:pt x="106136" y="16957"/>
                    <a:pt x="106037" y="17420"/>
                    <a:pt x="105904" y="17916"/>
                  </a:cubicBezTo>
                  <a:cubicBezTo>
                    <a:pt x="105309" y="20328"/>
                    <a:pt x="104946" y="22807"/>
                    <a:pt x="104814" y="25286"/>
                  </a:cubicBezTo>
                  <a:cubicBezTo>
                    <a:pt x="104747" y="26774"/>
                    <a:pt x="104747" y="28261"/>
                    <a:pt x="104781" y="29650"/>
                  </a:cubicBezTo>
                  <a:cubicBezTo>
                    <a:pt x="104648" y="29088"/>
                    <a:pt x="104483" y="28460"/>
                    <a:pt x="104285" y="27732"/>
                  </a:cubicBezTo>
                  <a:cubicBezTo>
                    <a:pt x="103690" y="25386"/>
                    <a:pt x="103194" y="22973"/>
                    <a:pt x="102830" y="20560"/>
                  </a:cubicBezTo>
                  <a:cubicBezTo>
                    <a:pt x="103326" y="18709"/>
                    <a:pt x="103822" y="16957"/>
                    <a:pt x="104285" y="15569"/>
                  </a:cubicBezTo>
                  <a:cubicBezTo>
                    <a:pt x="104582" y="14577"/>
                    <a:pt x="104880" y="13751"/>
                    <a:pt x="105111" y="13189"/>
                  </a:cubicBezTo>
                  <a:lnTo>
                    <a:pt x="105409" y="12263"/>
                  </a:lnTo>
                  <a:lnTo>
                    <a:pt x="105409" y="12263"/>
                  </a:lnTo>
                  <a:lnTo>
                    <a:pt x="105012" y="13156"/>
                  </a:lnTo>
                  <a:cubicBezTo>
                    <a:pt x="104781" y="13718"/>
                    <a:pt x="104417" y="14511"/>
                    <a:pt x="104020" y="15470"/>
                  </a:cubicBezTo>
                  <a:cubicBezTo>
                    <a:pt x="103657" y="16461"/>
                    <a:pt x="103128" y="17717"/>
                    <a:pt x="102665" y="19039"/>
                  </a:cubicBezTo>
                  <a:cubicBezTo>
                    <a:pt x="102500" y="17486"/>
                    <a:pt x="102434" y="15965"/>
                    <a:pt x="102467" y="14412"/>
                  </a:cubicBezTo>
                  <a:cubicBezTo>
                    <a:pt x="102500" y="13024"/>
                    <a:pt x="102632" y="11668"/>
                    <a:pt x="102863" y="10313"/>
                  </a:cubicBezTo>
                  <a:cubicBezTo>
                    <a:pt x="103062" y="9355"/>
                    <a:pt x="103293" y="8429"/>
                    <a:pt x="103558" y="7504"/>
                  </a:cubicBezTo>
                  <a:lnTo>
                    <a:pt x="103921" y="6446"/>
                  </a:lnTo>
                  <a:lnTo>
                    <a:pt x="103524" y="7471"/>
                  </a:lnTo>
                  <a:cubicBezTo>
                    <a:pt x="103161" y="8396"/>
                    <a:pt x="102863" y="9322"/>
                    <a:pt x="102632" y="10247"/>
                  </a:cubicBezTo>
                  <a:cubicBezTo>
                    <a:pt x="102301" y="11602"/>
                    <a:pt x="102070" y="12991"/>
                    <a:pt x="101938" y="14379"/>
                  </a:cubicBezTo>
                  <a:cubicBezTo>
                    <a:pt x="101773" y="15965"/>
                    <a:pt x="101740" y="17552"/>
                    <a:pt x="101806" y="19172"/>
                  </a:cubicBezTo>
                  <a:cubicBezTo>
                    <a:pt x="101839" y="19833"/>
                    <a:pt x="101872" y="20494"/>
                    <a:pt x="101938" y="21155"/>
                  </a:cubicBezTo>
                  <a:cubicBezTo>
                    <a:pt x="101740" y="21651"/>
                    <a:pt x="101574" y="22179"/>
                    <a:pt x="101409" y="22708"/>
                  </a:cubicBezTo>
                  <a:cubicBezTo>
                    <a:pt x="100979" y="24097"/>
                    <a:pt x="100583" y="25485"/>
                    <a:pt x="100219" y="26774"/>
                  </a:cubicBezTo>
                  <a:cubicBezTo>
                    <a:pt x="99591" y="24989"/>
                    <a:pt x="99062" y="23171"/>
                    <a:pt x="98633" y="21320"/>
                  </a:cubicBezTo>
                  <a:cubicBezTo>
                    <a:pt x="98038" y="18709"/>
                    <a:pt x="97641" y="16031"/>
                    <a:pt x="97476" y="13354"/>
                  </a:cubicBezTo>
                  <a:cubicBezTo>
                    <a:pt x="97410" y="12263"/>
                    <a:pt x="97376" y="11338"/>
                    <a:pt x="97376" y="10677"/>
                  </a:cubicBezTo>
                  <a:cubicBezTo>
                    <a:pt x="97344" y="10052"/>
                    <a:pt x="97376" y="9689"/>
                    <a:pt x="97376" y="9685"/>
                  </a:cubicBezTo>
                  <a:lnTo>
                    <a:pt x="97376" y="9685"/>
                  </a:lnTo>
                  <a:cubicBezTo>
                    <a:pt x="97376" y="9689"/>
                    <a:pt x="97343" y="10052"/>
                    <a:pt x="97277" y="10677"/>
                  </a:cubicBezTo>
                  <a:cubicBezTo>
                    <a:pt x="97244" y="11338"/>
                    <a:pt x="97211" y="12263"/>
                    <a:pt x="97211" y="13354"/>
                  </a:cubicBezTo>
                  <a:cubicBezTo>
                    <a:pt x="97145" y="18742"/>
                    <a:pt x="97971" y="24097"/>
                    <a:pt x="99591" y="29253"/>
                  </a:cubicBezTo>
                  <a:cubicBezTo>
                    <a:pt x="99525" y="29550"/>
                    <a:pt x="99459" y="29848"/>
                    <a:pt x="99393" y="30145"/>
                  </a:cubicBezTo>
                  <a:cubicBezTo>
                    <a:pt x="99128" y="31170"/>
                    <a:pt x="98963" y="32029"/>
                    <a:pt x="98831" y="32624"/>
                  </a:cubicBezTo>
                  <a:lnTo>
                    <a:pt x="98666" y="33583"/>
                  </a:lnTo>
                  <a:cubicBezTo>
                    <a:pt x="98666" y="33583"/>
                    <a:pt x="98599" y="33914"/>
                    <a:pt x="98467" y="34542"/>
                  </a:cubicBezTo>
                  <a:cubicBezTo>
                    <a:pt x="98368" y="35136"/>
                    <a:pt x="98203" y="35996"/>
                    <a:pt x="98071" y="37054"/>
                  </a:cubicBezTo>
                  <a:cubicBezTo>
                    <a:pt x="97872" y="38343"/>
                    <a:pt x="97641" y="39929"/>
                    <a:pt x="97476" y="41615"/>
                  </a:cubicBezTo>
                  <a:cubicBezTo>
                    <a:pt x="97443" y="41417"/>
                    <a:pt x="97410" y="41218"/>
                    <a:pt x="97376" y="41020"/>
                  </a:cubicBezTo>
                  <a:cubicBezTo>
                    <a:pt x="96980" y="39202"/>
                    <a:pt x="96748" y="37979"/>
                    <a:pt x="96748" y="37979"/>
                  </a:cubicBezTo>
                  <a:cubicBezTo>
                    <a:pt x="96748" y="37979"/>
                    <a:pt x="96484" y="36756"/>
                    <a:pt x="96187" y="34938"/>
                  </a:cubicBezTo>
                  <a:cubicBezTo>
                    <a:pt x="95856" y="33120"/>
                    <a:pt x="95492" y="30641"/>
                    <a:pt x="95327" y="28162"/>
                  </a:cubicBezTo>
                  <a:cubicBezTo>
                    <a:pt x="95129" y="25881"/>
                    <a:pt x="95129" y="23601"/>
                    <a:pt x="95261" y="21320"/>
                  </a:cubicBezTo>
                  <a:cubicBezTo>
                    <a:pt x="95294" y="20857"/>
                    <a:pt x="95327" y="20428"/>
                    <a:pt x="95360" y="20064"/>
                  </a:cubicBezTo>
                  <a:cubicBezTo>
                    <a:pt x="95393" y="19667"/>
                    <a:pt x="95426" y="19337"/>
                    <a:pt x="95459" y="19072"/>
                  </a:cubicBezTo>
                  <a:lnTo>
                    <a:pt x="95559" y="18213"/>
                  </a:lnTo>
                  <a:lnTo>
                    <a:pt x="95559" y="18213"/>
                  </a:lnTo>
                  <a:cubicBezTo>
                    <a:pt x="95558" y="18213"/>
                    <a:pt x="95492" y="18511"/>
                    <a:pt x="95393" y="19039"/>
                  </a:cubicBezTo>
                  <a:cubicBezTo>
                    <a:pt x="95327" y="19304"/>
                    <a:pt x="95261" y="19634"/>
                    <a:pt x="95195" y="20031"/>
                  </a:cubicBezTo>
                  <a:cubicBezTo>
                    <a:pt x="95096" y="20395"/>
                    <a:pt x="95063" y="20824"/>
                    <a:pt x="94997" y="21287"/>
                  </a:cubicBezTo>
                  <a:cubicBezTo>
                    <a:pt x="94633" y="23568"/>
                    <a:pt x="94468" y="25848"/>
                    <a:pt x="94435" y="28162"/>
                  </a:cubicBezTo>
                  <a:cubicBezTo>
                    <a:pt x="94402" y="30707"/>
                    <a:pt x="94567" y="33219"/>
                    <a:pt x="94699" y="35103"/>
                  </a:cubicBezTo>
                  <a:cubicBezTo>
                    <a:pt x="94864" y="36987"/>
                    <a:pt x="94997" y="38244"/>
                    <a:pt x="94997" y="38244"/>
                  </a:cubicBezTo>
                  <a:cubicBezTo>
                    <a:pt x="94997" y="38244"/>
                    <a:pt x="95129" y="39467"/>
                    <a:pt x="95360" y="41351"/>
                  </a:cubicBezTo>
                  <a:cubicBezTo>
                    <a:pt x="95592" y="43235"/>
                    <a:pt x="95922" y="45714"/>
                    <a:pt x="96253" y="48193"/>
                  </a:cubicBezTo>
                  <a:cubicBezTo>
                    <a:pt x="96253" y="48358"/>
                    <a:pt x="96286" y="48523"/>
                    <a:pt x="96286" y="48689"/>
                  </a:cubicBezTo>
                  <a:cubicBezTo>
                    <a:pt x="96286" y="48689"/>
                    <a:pt x="94269" y="43929"/>
                    <a:pt x="94071" y="42276"/>
                  </a:cubicBezTo>
                  <a:cubicBezTo>
                    <a:pt x="93972" y="41450"/>
                    <a:pt x="93873" y="40789"/>
                    <a:pt x="93807" y="40293"/>
                  </a:cubicBezTo>
                  <a:lnTo>
                    <a:pt x="93674" y="39566"/>
                  </a:lnTo>
                  <a:cubicBezTo>
                    <a:pt x="93674" y="39566"/>
                    <a:pt x="93641" y="39301"/>
                    <a:pt x="93575" y="38805"/>
                  </a:cubicBezTo>
                  <a:cubicBezTo>
                    <a:pt x="93476" y="38343"/>
                    <a:pt x="93377" y="37649"/>
                    <a:pt x="93245" y="36855"/>
                  </a:cubicBezTo>
                  <a:cubicBezTo>
                    <a:pt x="92947" y="35236"/>
                    <a:pt x="92518" y="33087"/>
                    <a:pt x="91989" y="30972"/>
                  </a:cubicBezTo>
                  <a:cubicBezTo>
                    <a:pt x="91493" y="28823"/>
                    <a:pt x="90898" y="26741"/>
                    <a:pt x="90435" y="25187"/>
                  </a:cubicBezTo>
                  <a:cubicBezTo>
                    <a:pt x="90204" y="24394"/>
                    <a:pt x="89972" y="23733"/>
                    <a:pt x="89840" y="23303"/>
                  </a:cubicBezTo>
                  <a:lnTo>
                    <a:pt x="89609" y="22576"/>
                  </a:lnTo>
                  <a:lnTo>
                    <a:pt x="89609" y="22576"/>
                  </a:lnTo>
                  <a:cubicBezTo>
                    <a:pt x="89609" y="22576"/>
                    <a:pt x="89675" y="22841"/>
                    <a:pt x="89774" y="23303"/>
                  </a:cubicBezTo>
                  <a:cubicBezTo>
                    <a:pt x="89873" y="23766"/>
                    <a:pt x="90005" y="24427"/>
                    <a:pt x="90171" y="25253"/>
                  </a:cubicBezTo>
                  <a:cubicBezTo>
                    <a:pt x="90501" y="26840"/>
                    <a:pt x="90865" y="28988"/>
                    <a:pt x="91162" y="31137"/>
                  </a:cubicBezTo>
                  <a:cubicBezTo>
                    <a:pt x="91460" y="33285"/>
                    <a:pt x="91658" y="35434"/>
                    <a:pt x="91790" y="37054"/>
                  </a:cubicBezTo>
                  <a:cubicBezTo>
                    <a:pt x="91856" y="37880"/>
                    <a:pt x="91890" y="38541"/>
                    <a:pt x="91923" y="39004"/>
                  </a:cubicBezTo>
                  <a:lnTo>
                    <a:pt x="91956" y="39731"/>
                  </a:lnTo>
                  <a:cubicBezTo>
                    <a:pt x="91956" y="39731"/>
                    <a:pt x="91956" y="40028"/>
                    <a:pt x="91989" y="40491"/>
                  </a:cubicBezTo>
                  <a:cubicBezTo>
                    <a:pt x="92022" y="40954"/>
                    <a:pt x="92055" y="41648"/>
                    <a:pt x="92055" y="42441"/>
                  </a:cubicBezTo>
                  <a:cubicBezTo>
                    <a:pt x="92088" y="43929"/>
                    <a:pt x="92088" y="45879"/>
                    <a:pt x="92055" y="47862"/>
                  </a:cubicBezTo>
                  <a:lnTo>
                    <a:pt x="91724" y="47796"/>
                  </a:lnTo>
                  <a:lnTo>
                    <a:pt x="88320" y="31699"/>
                  </a:lnTo>
                  <a:lnTo>
                    <a:pt x="88055" y="40260"/>
                  </a:lnTo>
                  <a:cubicBezTo>
                    <a:pt x="87956" y="40028"/>
                    <a:pt x="87890" y="39830"/>
                    <a:pt x="87857" y="39632"/>
                  </a:cubicBezTo>
                  <a:lnTo>
                    <a:pt x="87659" y="38805"/>
                  </a:lnTo>
                  <a:cubicBezTo>
                    <a:pt x="87659" y="38805"/>
                    <a:pt x="87659" y="38739"/>
                    <a:pt x="87593" y="38607"/>
                  </a:cubicBezTo>
                  <a:cubicBezTo>
                    <a:pt x="87559" y="38442"/>
                    <a:pt x="87526" y="38244"/>
                    <a:pt x="87493" y="37979"/>
                  </a:cubicBezTo>
                  <a:cubicBezTo>
                    <a:pt x="87427" y="37715"/>
                    <a:pt x="87361" y="37384"/>
                    <a:pt x="87295" y="37021"/>
                  </a:cubicBezTo>
                  <a:cubicBezTo>
                    <a:pt x="87229" y="36657"/>
                    <a:pt x="87196" y="36227"/>
                    <a:pt x="87097" y="35731"/>
                  </a:cubicBezTo>
                  <a:cubicBezTo>
                    <a:pt x="86832" y="33451"/>
                    <a:pt x="86766" y="31137"/>
                    <a:pt x="86865" y="28823"/>
                  </a:cubicBezTo>
                  <a:cubicBezTo>
                    <a:pt x="86998" y="26476"/>
                    <a:pt x="87262" y="24163"/>
                    <a:pt x="87626" y="21849"/>
                  </a:cubicBezTo>
                  <a:cubicBezTo>
                    <a:pt x="87791" y="20923"/>
                    <a:pt x="87890" y="20130"/>
                    <a:pt x="88022" y="19568"/>
                  </a:cubicBezTo>
                  <a:lnTo>
                    <a:pt x="88154" y="18709"/>
                  </a:lnTo>
                  <a:lnTo>
                    <a:pt x="87923" y="19568"/>
                  </a:lnTo>
                  <a:cubicBezTo>
                    <a:pt x="87791" y="20097"/>
                    <a:pt x="87593" y="20857"/>
                    <a:pt x="87361" y="21816"/>
                  </a:cubicBezTo>
                  <a:cubicBezTo>
                    <a:pt x="86799" y="24097"/>
                    <a:pt x="86336" y="26410"/>
                    <a:pt x="86006" y="28757"/>
                  </a:cubicBezTo>
                  <a:cubicBezTo>
                    <a:pt x="85675" y="31104"/>
                    <a:pt x="85576" y="33484"/>
                    <a:pt x="85642" y="35864"/>
                  </a:cubicBezTo>
                  <a:cubicBezTo>
                    <a:pt x="85675" y="36359"/>
                    <a:pt x="85675" y="36822"/>
                    <a:pt x="85708" y="37219"/>
                  </a:cubicBezTo>
                  <a:cubicBezTo>
                    <a:pt x="85742" y="37616"/>
                    <a:pt x="85808" y="37946"/>
                    <a:pt x="85808" y="38244"/>
                  </a:cubicBezTo>
                  <a:cubicBezTo>
                    <a:pt x="85841" y="38541"/>
                    <a:pt x="85874" y="38739"/>
                    <a:pt x="85907" y="38905"/>
                  </a:cubicBezTo>
                  <a:lnTo>
                    <a:pt x="85940" y="39136"/>
                  </a:lnTo>
                  <a:cubicBezTo>
                    <a:pt x="85940" y="39136"/>
                    <a:pt x="85973" y="39268"/>
                    <a:pt x="86006" y="39566"/>
                  </a:cubicBezTo>
                  <a:cubicBezTo>
                    <a:pt x="85808" y="39037"/>
                    <a:pt x="85642" y="38541"/>
                    <a:pt x="85477" y="38111"/>
                  </a:cubicBezTo>
                  <a:cubicBezTo>
                    <a:pt x="84750" y="36194"/>
                    <a:pt x="84254" y="34905"/>
                    <a:pt x="84254" y="34905"/>
                  </a:cubicBezTo>
                  <a:lnTo>
                    <a:pt x="83064" y="31864"/>
                  </a:lnTo>
                  <a:cubicBezTo>
                    <a:pt x="83428" y="30410"/>
                    <a:pt x="83891" y="28592"/>
                    <a:pt x="84188" y="26741"/>
                  </a:cubicBezTo>
                  <a:cubicBezTo>
                    <a:pt x="84552" y="24791"/>
                    <a:pt x="84684" y="22841"/>
                    <a:pt x="84585" y="20857"/>
                  </a:cubicBezTo>
                  <a:cubicBezTo>
                    <a:pt x="84585" y="20461"/>
                    <a:pt x="84485" y="20097"/>
                    <a:pt x="84452" y="19767"/>
                  </a:cubicBezTo>
                  <a:cubicBezTo>
                    <a:pt x="84419" y="19502"/>
                    <a:pt x="84386" y="19205"/>
                    <a:pt x="84320" y="18940"/>
                  </a:cubicBezTo>
                  <a:cubicBezTo>
                    <a:pt x="84221" y="18511"/>
                    <a:pt x="84188" y="18246"/>
                    <a:pt x="84188" y="18246"/>
                  </a:cubicBezTo>
                  <a:lnTo>
                    <a:pt x="84188" y="18246"/>
                  </a:lnTo>
                  <a:cubicBezTo>
                    <a:pt x="84188" y="18246"/>
                    <a:pt x="84188" y="18511"/>
                    <a:pt x="84254" y="18973"/>
                  </a:cubicBezTo>
                  <a:cubicBezTo>
                    <a:pt x="84287" y="19238"/>
                    <a:pt x="84287" y="19502"/>
                    <a:pt x="84287" y="19800"/>
                  </a:cubicBezTo>
                  <a:cubicBezTo>
                    <a:pt x="84287" y="20097"/>
                    <a:pt x="84320" y="20461"/>
                    <a:pt x="84287" y="20857"/>
                  </a:cubicBezTo>
                  <a:cubicBezTo>
                    <a:pt x="84221" y="22774"/>
                    <a:pt x="83891" y="24692"/>
                    <a:pt x="83329" y="26543"/>
                  </a:cubicBezTo>
                  <a:cubicBezTo>
                    <a:pt x="82998" y="27666"/>
                    <a:pt x="82634" y="28823"/>
                    <a:pt x="82271" y="29848"/>
                  </a:cubicBezTo>
                  <a:cubicBezTo>
                    <a:pt x="82172" y="29617"/>
                    <a:pt x="82106" y="29385"/>
                    <a:pt x="82006" y="29154"/>
                  </a:cubicBezTo>
                  <a:cubicBezTo>
                    <a:pt x="81874" y="27633"/>
                    <a:pt x="81808" y="25915"/>
                    <a:pt x="81808" y="24196"/>
                  </a:cubicBezTo>
                  <a:cubicBezTo>
                    <a:pt x="81808" y="21518"/>
                    <a:pt x="81973" y="18841"/>
                    <a:pt x="82139" y="16858"/>
                  </a:cubicBezTo>
                  <a:cubicBezTo>
                    <a:pt x="82271" y="14842"/>
                    <a:pt x="82403" y="13520"/>
                    <a:pt x="82403" y="13519"/>
                  </a:cubicBezTo>
                  <a:lnTo>
                    <a:pt x="82403" y="13519"/>
                  </a:lnTo>
                  <a:cubicBezTo>
                    <a:pt x="82403" y="13520"/>
                    <a:pt x="82172" y="14842"/>
                    <a:pt x="81841" y="16825"/>
                  </a:cubicBezTo>
                  <a:cubicBezTo>
                    <a:pt x="81544" y="18808"/>
                    <a:pt x="81147" y="21452"/>
                    <a:pt x="80916" y="24130"/>
                  </a:cubicBezTo>
                  <a:cubicBezTo>
                    <a:pt x="80883" y="24692"/>
                    <a:pt x="80850" y="25253"/>
                    <a:pt x="80817" y="25782"/>
                  </a:cubicBezTo>
                  <a:cubicBezTo>
                    <a:pt x="80684" y="25419"/>
                    <a:pt x="80552" y="25055"/>
                    <a:pt x="80453" y="24692"/>
                  </a:cubicBezTo>
                  <a:cubicBezTo>
                    <a:pt x="80056" y="23369"/>
                    <a:pt x="79627" y="22080"/>
                    <a:pt x="79362" y="20824"/>
                  </a:cubicBezTo>
                  <a:cubicBezTo>
                    <a:pt x="79230" y="20229"/>
                    <a:pt x="79065" y="19634"/>
                    <a:pt x="78966" y="19039"/>
                  </a:cubicBezTo>
                  <a:lnTo>
                    <a:pt x="78668" y="17420"/>
                  </a:lnTo>
                  <a:cubicBezTo>
                    <a:pt x="78635" y="17155"/>
                    <a:pt x="78602" y="16924"/>
                    <a:pt x="78569" y="16693"/>
                  </a:cubicBezTo>
                  <a:cubicBezTo>
                    <a:pt x="78536" y="16461"/>
                    <a:pt x="78503" y="16263"/>
                    <a:pt x="78503" y="16031"/>
                  </a:cubicBezTo>
                  <a:cubicBezTo>
                    <a:pt x="78437" y="15635"/>
                    <a:pt x="78404" y="15271"/>
                    <a:pt x="78404" y="14974"/>
                  </a:cubicBezTo>
                  <a:lnTo>
                    <a:pt x="78304" y="14048"/>
                  </a:lnTo>
                  <a:lnTo>
                    <a:pt x="78304" y="14974"/>
                  </a:lnTo>
                  <a:lnTo>
                    <a:pt x="78304" y="16064"/>
                  </a:lnTo>
                  <a:lnTo>
                    <a:pt x="78304" y="16726"/>
                  </a:lnTo>
                  <a:cubicBezTo>
                    <a:pt x="78304" y="16957"/>
                    <a:pt x="78337" y="17188"/>
                    <a:pt x="78371" y="17453"/>
                  </a:cubicBezTo>
                  <a:cubicBezTo>
                    <a:pt x="78404" y="17982"/>
                    <a:pt x="78470" y="18510"/>
                    <a:pt x="78503" y="19105"/>
                  </a:cubicBezTo>
                  <a:cubicBezTo>
                    <a:pt x="78569" y="19700"/>
                    <a:pt x="78701" y="20295"/>
                    <a:pt x="78767" y="20956"/>
                  </a:cubicBezTo>
                  <a:cubicBezTo>
                    <a:pt x="78932" y="22212"/>
                    <a:pt x="79263" y="23568"/>
                    <a:pt x="79527" y="24923"/>
                  </a:cubicBezTo>
                  <a:cubicBezTo>
                    <a:pt x="79891" y="26410"/>
                    <a:pt x="80288" y="27865"/>
                    <a:pt x="80684" y="29220"/>
                  </a:cubicBezTo>
                  <a:cubicBezTo>
                    <a:pt x="80684" y="30046"/>
                    <a:pt x="80717" y="30873"/>
                    <a:pt x="80750" y="31567"/>
                  </a:cubicBezTo>
                  <a:cubicBezTo>
                    <a:pt x="80817" y="32261"/>
                    <a:pt x="80850" y="32922"/>
                    <a:pt x="80916" y="33451"/>
                  </a:cubicBezTo>
                  <a:cubicBezTo>
                    <a:pt x="80684" y="34112"/>
                    <a:pt x="80552" y="34508"/>
                    <a:pt x="80552" y="34508"/>
                  </a:cubicBezTo>
                  <a:cubicBezTo>
                    <a:pt x="80552" y="34508"/>
                    <a:pt x="80188" y="35533"/>
                    <a:pt x="79726" y="37087"/>
                  </a:cubicBezTo>
                  <a:cubicBezTo>
                    <a:pt x="79527" y="37781"/>
                    <a:pt x="79296" y="38607"/>
                    <a:pt x="79098" y="39500"/>
                  </a:cubicBezTo>
                  <a:lnTo>
                    <a:pt x="79098" y="38607"/>
                  </a:lnTo>
                  <a:lnTo>
                    <a:pt x="79098" y="37946"/>
                  </a:lnTo>
                  <a:lnTo>
                    <a:pt x="79065" y="35500"/>
                  </a:lnTo>
                  <a:cubicBezTo>
                    <a:pt x="79065" y="34013"/>
                    <a:pt x="79032" y="32062"/>
                    <a:pt x="78899" y="30079"/>
                  </a:cubicBezTo>
                  <a:cubicBezTo>
                    <a:pt x="78800" y="28261"/>
                    <a:pt x="78569" y="26476"/>
                    <a:pt x="78205" y="24692"/>
                  </a:cubicBezTo>
                  <a:cubicBezTo>
                    <a:pt x="78106" y="24328"/>
                    <a:pt x="78040" y="23997"/>
                    <a:pt x="77974" y="23733"/>
                  </a:cubicBezTo>
                  <a:cubicBezTo>
                    <a:pt x="77908" y="23435"/>
                    <a:pt x="77842" y="23171"/>
                    <a:pt x="77776" y="22973"/>
                  </a:cubicBezTo>
                  <a:lnTo>
                    <a:pt x="77610" y="22312"/>
                  </a:lnTo>
                  <a:lnTo>
                    <a:pt x="77709" y="23006"/>
                  </a:lnTo>
                  <a:cubicBezTo>
                    <a:pt x="77743" y="23204"/>
                    <a:pt x="77776" y="23469"/>
                    <a:pt x="77809" y="23766"/>
                  </a:cubicBezTo>
                  <a:cubicBezTo>
                    <a:pt x="77875" y="24030"/>
                    <a:pt x="77875" y="24394"/>
                    <a:pt x="77941" y="24758"/>
                  </a:cubicBezTo>
                  <a:cubicBezTo>
                    <a:pt x="78073" y="26509"/>
                    <a:pt x="78106" y="28294"/>
                    <a:pt x="78040" y="30079"/>
                  </a:cubicBezTo>
                  <a:cubicBezTo>
                    <a:pt x="77941" y="32029"/>
                    <a:pt x="77743" y="33980"/>
                    <a:pt x="77610" y="35434"/>
                  </a:cubicBezTo>
                  <a:cubicBezTo>
                    <a:pt x="77478" y="36888"/>
                    <a:pt x="76387" y="44788"/>
                    <a:pt x="76387" y="44788"/>
                  </a:cubicBezTo>
                  <a:cubicBezTo>
                    <a:pt x="76255" y="43929"/>
                    <a:pt x="76123" y="43036"/>
                    <a:pt x="76024" y="42144"/>
                  </a:cubicBezTo>
                  <a:cubicBezTo>
                    <a:pt x="75726" y="39566"/>
                    <a:pt x="75429" y="36987"/>
                    <a:pt x="75297" y="35070"/>
                  </a:cubicBezTo>
                  <a:cubicBezTo>
                    <a:pt x="75197" y="34112"/>
                    <a:pt x="75164" y="33285"/>
                    <a:pt x="75131" y="32724"/>
                  </a:cubicBezTo>
                  <a:cubicBezTo>
                    <a:pt x="75065" y="32162"/>
                    <a:pt x="75065" y="31831"/>
                    <a:pt x="75065" y="31831"/>
                  </a:cubicBezTo>
                  <a:cubicBezTo>
                    <a:pt x="75065" y="31831"/>
                    <a:pt x="75065" y="31534"/>
                    <a:pt x="74999" y="30939"/>
                  </a:cubicBezTo>
                  <a:cubicBezTo>
                    <a:pt x="74966" y="30377"/>
                    <a:pt x="74933" y="29583"/>
                    <a:pt x="74933" y="28625"/>
                  </a:cubicBezTo>
                  <a:cubicBezTo>
                    <a:pt x="74867" y="26675"/>
                    <a:pt x="74867" y="24097"/>
                    <a:pt x="74999" y="21518"/>
                  </a:cubicBezTo>
                  <a:cubicBezTo>
                    <a:pt x="75131" y="18907"/>
                    <a:pt x="75462" y="16329"/>
                    <a:pt x="75759" y="14412"/>
                  </a:cubicBezTo>
                  <a:cubicBezTo>
                    <a:pt x="75825" y="13916"/>
                    <a:pt x="75925" y="13486"/>
                    <a:pt x="75991" y="13090"/>
                  </a:cubicBezTo>
                  <a:lnTo>
                    <a:pt x="76189" y="12098"/>
                  </a:lnTo>
                  <a:cubicBezTo>
                    <a:pt x="76321" y="11536"/>
                    <a:pt x="76387" y="11206"/>
                    <a:pt x="76387" y="11206"/>
                  </a:cubicBezTo>
                  <a:lnTo>
                    <a:pt x="76387" y="11206"/>
                  </a:lnTo>
                  <a:cubicBezTo>
                    <a:pt x="76387" y="11206"/>
                    <a:pt x="76288" y="11536"/>
                    <a:pt x="76123" y="12065"/>
                  </a:cubicBezTo>
                  <a:cubicBezTo>
                    <a:pt x="76057" y="12362"/>
                    <a:pt x="75958" y="12693"/>
                    <a:pt x="75858" y="13057"/>
                  </a:cubicBezTo>
                  <a:cubicBezTo>
                    <a:pt x="75726" y="13453"/>
                    <a:pt x="75627" y="13883"/>
                    <a:pt x="75495" y="14346"/>
                  </a:cubicBezTo>
                  <a:cubicBezTo>
                    <a:pt x="74933" y="16693"/>
                    <a:pt x="74470" y="19039"/>
                    <a:pt x="74140" y="21419"/>
                  </a:cubicBezTo>
                  <a:cubicBezTo>
                    <a:pt x="73776" y="23997"/>
                    <a:pt x="73545" y="26642"/>
                    <a:pt x="73446" y="28592"/>
                  </a:cubicBezTo>
                  <a:cubicBezTo>
                    <a:pt x="73379" y="29583"/>
                    <a:pt x="73379" y="30377"/>
                    <a:pt x="73346" y="30972"/>
                  </a:cubicBezTo>
                  <a:cubicBezTo>
                    <a:pt x="73313" y="31534"/>
                    <a:pt x="73313" y="31864"/>
                    <a:pt x="73313" y="31864"/>
                  </a:cubicBezTo>
                  <a:lnTo>
                    <a:pt x="73313" y="32757"/>
                  </a:lnTo>
                  <a:cubicBezTo>
                    <a:pt x="73313" y="33352"/>
                    <a:pt x="73280" y="34178"/>
                    <a:pt x="73280" y="35136"/>
                  </a:cubicBezTo>
                  <a:cubicBezTo>
                    <a:pt x="73280" y="37120"/>
                    <a:pt x="73313" y="39731"/>
                    <a:pt x="73412" y="42342"/>
                  </a:cubicBezTo>
                  <a:cubicBezTo>
                    <a:pt x="73446" y="42970"/>
                    <a:pt x="73479" y="43631"/>
                    <a:pt x="73512" y="44226"/>
                  </a:cubicBezTo>
                  <a:cubicBezTo>
                    <a:pt x="73512" y="44226"/>
                    <a:pt x="72652" y="39533"/>
                    <a:pt x="72685" y="37913"/>
                  </a:cubicBezTo>
                  <a:cubicBezTo>
                    <a:pt x="72718" y="36293"/>
                    <a:pt x="72685" y="35236"/>
                    <a:pt x="72685" y="35236"/>
                  </a:cubicBezTo>
                  <a:lnTo>
                    <a:pt x="72685" y="34475"/>
                  </a:lnTo>
                  <a:cubicBezTo>
                    <a:pt x="72685" y="34013"/>
                    <a:pt x="72619" y="33352"/>
                    <a:pt x="72586" y="32558"/>
                  </a:cubicBezTo>
                  <a:cubicBezTo>
                    <a:pt x="72487" y="31137"/>
                    <a:pt x="72289" y="29319"/>
                    <a:pt x="72024" y="27435"/>
                  </a:cubicBezTo>
                  <a:cubicBezTo>
                    <a:pt x="72123" y="26774"/>
                    <a:pt x="72289" y="25782"/>
                    <a:pt x="72487" y="24625"/>
                  </a:cubicBezTo>
                  <a:cubicBezTo>
                    <a:pt x="72983" y="21783"/>
                    <a:pt x="73346" y="18907"/>
                    <a:pt x="73545" y="16031"/>
                  </a:cubicBezTo>
                  <a:cubicBezTo>
                    <a:pt x="73776" y="13156"/>
                    <a:pt x="73611" y="10247"/>
                    <a:pt x="73082" y="7404"/>
                  </a:cubicBezTo>
                  <a:cubicBezTo>
                    <a:pt x="72917" y="6479"/>
                    <a:pt x="72652" y="5553"/>
                    <a:pt x="72355" y="4661"/>
                  </a:cubicBezTo>
                  <a:lnTo>
                    <a:pt x="72024" y="3636"/>
                  </a:lnTo>
                  <a:lnTo>
                    <a:pt x="72289" y="4694"/>
                  </a:lnTo>
                  <a:cubicBezTo>
                    <a:pt x="72520" y="5586"/>
                    <a:pt x="72685" y="6512"/>
                    <a:pt x="72817" y="7437"/>
                  </a:cubicBezTo>
                  <a:cubicBezTo>
                    <a:pt x="73148" y="10280"/>
                    <a:pt x="73082" y="13123"/>
                    <a:pt x="72685" y="15965"/>
                  </a:cubicBezTo>
                  <a:cubicBezTo>
                    <a:pt x="72322" y="18477"/>
                    <a:pt x="71859" y="20989"/>
                    <a:pt x="71231" y="23502"/>
                  </a:cubicBezTo>
                  <a:cubicBezTo>
                    <a:pt x="71033" y="22576"/>
                    <a:pt x="70834" y="21750"/>
                    <a:pt x="70603" y="21023"/>
                  </a:cubicBezTo>
                  <a:cubicBezTo>
                    <a:pt x="70405" y="20295"/>
                    <a:pt x="70206" y="19601"/>
                    <a:pt x="70074" y="19172"/>
                  </a:cubicBezTo>
                  <a:cubicBezTo>
                    <a:pt x="69942" y="18742"/>
                    <a:pt x="69843" y="18478"/>
                    <a:pt x="69843" y="18477"/>
                  </a:cubicBezTo>
                  <a:lnTo>
                    <a:pt x="69843" y="18477"/>
                  </a:lnTo>
                  <a:lnTo>
                    <a:pt x="69975" y="19205"/>
                  </a:lnTo>
                  <a:cubicBezTo>
                    <a:pt x="70074" y="19634"/>
                    <a:pt x="70206" y="20295"/>
                    <a:pt x="70338" y="21056"/>
                  </a:cubicBezTo>
                  <a:cubicBezTo>
                    <a:pt x="70537" y="22179"/>
                    <a:pt x="70735" y="23535"/>
                    <a:pt x="70867" y="25022"/>
                  </a:cubicBezTo>
                  <a:cubicBezTo>
                    <a:pt x="70405" y="26906"/>
                    <a:pt x="70107" y="28129"/>
                    <a:pt x="70107" y="28129"/>
                  </a:cubicBezTo>
                  <a:cubicBezTo>
                    <a:pt x="70107" y="28129"/>
                    <a:pt x="69743" y="29650"/>
                    <a:pt x="69248" y="31963"/>
                  </a:cubicBezTo>
                  <a:cubicBezTo>
                    <a:pt x="68950" y="33186"/>
                    <a:pt x="68686" y="34608"/>
                    <a:pt x="68421" y="36161"/>
                  </a:cubicBezTo>
                  <a:cubicBezTo>
                    <a:pt x="68521" y="34244"/>
                    <a:pt x="68686" y="32426"/>
                    <a:pt x="68785" y="30906"/>
                  </a:cubicBezTo>
                  <a:cubicBezTo>
                    <a:pt x="68884" y="29650"/>
                    <a:pt x="68917" y="28592"/>
                    <a:pt x="68950" y="27832"/>
                  </a:cubicBezTo>
                  <a:lnTo>
                    <a:pt x="68983" y="26675"/>
                  </a:lnTo>
                  <a:lnTo>
                    <a:pt x="68983" y="25518"/>
                  </a:lnTo>
                  <a:lnTo>
                    <a:pt x="68983" y="24163"/>
                  </a:lnTo>
                  <a:cubicBezTo>
                    <a:pt x="68983" y="23667"/>
                    <a:pt x="68983" y="23072"/>
                    <a:pt x="68950" y="22444"/>
                  </a:cubicBezTo>
                  <a:cubicBezTo>
                    <a:pt x="68917" y="21155"/>
                    <a:pt x="68818" y="19700"/>
                    <a:pt x="68653" y="18114"/>
                  </a:cubicBezTo>
                  <a:cubicBezTo>
                    <a:pt x="68521" y="16527"/>
                    <a:pt x="68322" y="14842"/>
                    <a:pt x="68058" y="13189"/>
                  </a:cubicBezTo>
                  <a:cubicBezTo>
                    <a:pt x="67562" y="9850"/>
                    <a:pt x="66934" y="6545"/>
                    <a:pt x="66372" y="4099"/>
                  </a:cubicBezTo>
                  <a:cubicBezTo>
                    <a:pt x="65843" y="1653"/>
                    <a:pt x="65480" y="1"/>
                    <a:pt x="65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Google Shape;2095;p23"/>
          <p:cNvGrpSpPr/>
          <p:nvPr/>
        </p:nvGrpSpPr>
        <p:grpSpPr>
          <a:xfrm>
            <a:off x="258680" y="-638736"/>
            <a:ext cx="2804295" cy="3512765"/>
            <a:chOff x="258680" y="-638736"/>
            <a:chExt cx="2804295" cy="3512765"/>
          </a:xfrm>
        </p:grpSpPr>
        <p:sp>
          <p:nvSpPr>
            <p:cNvPr id="2096" name="Google Shape;2096;p23"/>
            <p:cNvSpPr/>
            <p:nvPr/>
          </p:nvSpPr>
          <p:spPr>
            <a:xfrm flipH="1" rot="-4145917">
              <a:off x="130767" y="201049"/>
              <a:ext cx="3060122" cy="1833196"/>
            </a:xfrm>
            <a:custGeom>
              <a:rect b="b" l="l" r="r" t="t"/>
              <a:pathLst>
                <a:path extrusionOk="0" h="30331" w="50631">
                  <a:moveTo>
                    <a:pt x="36734" y="13407"/>
                  </a:moveTo>
                  <a:cubicBezTo>
                    <a:pt x="36768" y="13407"/>
                    <a:pt x="36802" y="13410"/>
                    <a:pt x="36836" y="13415"/>
                  </a:cubicBezTo>
                  <a:cubicBezTo>
                    <a:pt x="37741" y="13580"/>
                    <a:pt x="41000" y="14148"/>
                    <a:pt x="41873" y="14181"/>
                  </a:cubicBezTo>
                  <a:cubicBezTo>
                    <a:pt x="42307" y="14198"/>
                    <a:pt x="42719" y="14204"/>
                    <a:pt x="43054" y="14204"/>
                  </a:cubicBezTo>
                  <a:cubicBezTo>
                    <a:pt x="43506" y="14204"/>
                    <a:pt x="43818" y="14194"/>
                    <a:pt x="43856" y="14189"/>
                  </a:cubicBezTo>
                  <a:cubicBezTo>
                    <a:pt x="43889" y="14189"/>
                    <a:pt x="44909" y="14790"/>
                    <a:pt x="45831" y="15341"/>
                  </a:cubicBezTo>
                  <a:lnTo>
                    <a:pt x="45592" y="15292"/>
                  </a:lnTo>
                  <a:lnTo>
                    <a:pt x="44020" y="15596"/>
                  </a:lnTo>
                  <a:lnTo>
                    <a:pt x="41560" y="15448"/>
                  </a:lnTo>
                  <a:lnTo>
                    <a:pt x="40852" y="15580"/>
                  </a:lnTo>
                  <a:lnTo>
                    <a:pt x="37272" y="14921"/>
                  </a:lnTo>
                  <a:lnTo>
                    <a:pt x="35725" y="13950"/>
                  </a:lnTo>
                  <a:lnTo>
                    <a:pt x="36400" y="13506"/>
                  </a:lnTo>
                  <a:cubicBezTo>
                    <a:pt x="36496" y="13441"/>
                    <a:pt x="36613" y="13407"/>
                    <a:pt x="36734" y="13407"/>
                  </a:cubicBezTo>
                  <a:close/>
                  <a:moveTo>
                    <a:pt x="23052" y="1"/>
                  </a:moveTo>
                  <a:lnTo>
                    <a:pt x="22187" y="1713"/>
                  </a:lnTo>
                  <a:lnTo>
                    <a:pt x="22187" y="1721"/>
                  </a:lnTo>
                  <a:lnTo>
                    <a:pt x="21504" y="4132"/>
                  </a:lnTo>
                  <a:cubicBezTo>
                    <a:pt x="21504" y="4132"/>
                    <a:pt x="21504" y="4132"/>
                    <a:pt x="21504" y="4140"/>
                  </a:cubicBezTo>
                  <a:lnTo>
                    <a:pt x="21167" y="4667"/>
                  </a:lnTo>
                  <a:cubicBezTo>
                    <a:pt x="21160" y="4677"/>
                    <a:pt x="21150" y="4682"/>
                    <a:pt x="21141" y="4682"/>
                  </a:cubicBezTo>
                  <a:cubicBezTo>
                    <a:pt x="21127" y="4682"/>
                    <a:pt x="21114" y="4673"/>
                    <a:pt x="21109" y="4659"/>
                  </a:cubicBezTo>
                  <a:lnTo>
                    <a:pt x="20978" y="4157"/>
                  </a:lnTo>
                  <a:lnTo>
                    <a:pt x="20813" y="2470"/>
                  </a:lnTo>
                  <a:cubicBezTo>
                    <a:pt x="20813" y="2462"/>
                    <a:pt x="20813" y="2462"/>
                    <a:pt x="20813" y="2453"/>
                  </a:cubicBezTo>
                  <a:lnTo>
                    <a:pt x="21134" y="1227"/>
                  </a:lnTo>
                  <a:cubicBezTo>
                    <a:pt x="21142" y="1219"/>
                    <a:pt x="21142" y="1211"/>
                    <a:pt x="21134" y="1202"/>
                  </a:cubicBezTo>
                  <a:lnTo>
                    <a:pt x="20969" y="939"/>
                  </a:lnTo>
                  <a:lnTo>
                    <a:pt x="20541" y="2420"/>
                  </a:lnTo>
                  <a:cubicBezTo>
                    <a:pt x="20541" y="2420"/>
                    <a:pt x="20541" y="2429"/>
                    <a:pt x="20541" y="2429"/>
                  </a:cubicBezTo>
                  <a:lnTo>
                    <a:pt x="20739" y="4239"/>
                  </a:lnTo>
                  <a:cubicBezTo>
                    <a:pt x="20739" y="4239"/>
                    <a:pt x="20739" y="4247"/>
                    <a:pt x="20739" y="4247"/>
                  </a:cubicBezTo>
                  <a:lnTo>
                    <a:pt x="21027" y="5227"/>
                  </a:lnTo>
                  <a:cubicBezTo>
                    <a:pt x="21027" y="5235"/>
                    <a:pt x="21027" y="5235"/>
                    <a:pt x="21027" y="5243"/>
                  </a:cubicBezTo>
                  <a:lnTo>
                    <a:pt x="20772" y="8675"/>
                  </a:lnTo>
                  <a:lnTo>
                    <a:pt x="20772" y="8683"/>
                  </a:lnTo>
                  <a:lnTo>
                    <a:pt x="21076" y="10675"/>
                  </a:lnTo>
                  <a:cubicBezTo>
                    <a:pt x="21076" y="10683"/>
                    <a:pt x="21076" y="10691"/>
                    <a:pt x="21068" y="10699"/>
                  </a:cubicBezTo>
                  <a:cubicBezTo>
                    <a:pt x="20541" y="11424"/>
                    <a:pt x="20163" y="11934"/>
                    <a:pt x="20122" y="11967"/>
                  </a:cubicBezTo>
                  <a:cubicBezTo>
                    <a:pt x="19982" y="12074"/>
                    <a:pt x="19620" y="13078"/>
                    <a:pt x="17908" y="14008"/>
                  </a:cubicBezTo>
                  <a:cubicBezTo>
                    <a:pt x="16196" y="14929"/>
                    <a:pt x="14345" y="14502"/>
                    <a:pt x="13209" y="14962"/>
                  </a:cubicBezTo>
                  <a:cubicBezTo>
                    <a:pt x="12081" y="15423"/>
                    <a:pt x="7547" y="16765"/>
                    <a:pt x="6601" y="17489"/>
                  </a:cubicBezTo>
                  <a:cubicBezTo>
                    <a:pt x="5646" y="18205"/>
                    <a:pt x="4354" y="19184"/>
                    <a:pt x="3251" y="19760"/>
                  </a:cubicBezTo>
                  <a:cubicBezTo>
                    <a:pt x="2436" y="20180"/>
                    <a:pt x="1004" y="20517"/>
                    <a:pt x="0" y="20805"/>
                  </a:cubicBezTo>
                  <a:cubicBezTo>
                    <a:pt x="9" y="21011"/>
                    <a:pt x="17" y="21217"/>
                    <a:pt x="25" y="21431"/>
                  </a:cubicBezTo>
                  <a:cubicBezTo>
                    <a:pt x="42" y="21925"/>
                    <a:pt x="66" y="22427"/>
                    <a:pt x="99" y="22920"/>
                  </a:cubicBezTo>
                  <a:cubicBezTo>
                    <a:pt x="963" y="22591"/>
                    <a:pt x="3811" y="21513"/>
                    <a:pt x="3901" y="21365"/>
                  </a:cubicBezTo>
                  <a:cubicBezTo>
                    <a:pt x="3921" y="21337"/>
                    <a:pt x="4157" y="21325"/>
                    <a:pt x="4523" y="21325"/>
                  </a:cubicBezTo>
                  <a:cubicBezTo>
                    <a:pt x="5970" y="21325"/>
                    <a:pt x="9461" y="21503"/>
                    <a:pt x="9868" y="21530"/>
                  </a:cubicBezTo>
                  <a:lnTo>
                    <a:pt x="9942" y="21538"/>
                  </a:lnTo>
                  <a:lnTo>
                    <a:pt x="15365" y="22517"/>
                  </a:lnTo>
                  <a:cubicBezTo>
                    <a:pt x="15431" y="22534"/>
                    <a:pt x="15489" y="22550"/>
                    <a:pt x="15538" y="22575"/>
                  </a:cubicBezTo>
                  <a:lnTo>
                    <a:pt x="22862" y="26212"/>
                  </a:lnTo>
                  <a:lnTo>
                    <a:pt x="22928" y="26253"/>
                  </a:lnTo>
                  <a:lnTo>
                    <a:pt x="24788" y="27463"/>
                  </a:lnTo>
                  <a:cubicBezTo>
                    <a:pt x="24895" y="27529"/>
                    <a:pt x="24977" y="27636"/>
                    <a:pt x="25027" y="27759"/>
                  </a:cubicBezTo>
                  <a:lnTo>
                    <a:pt x="25553" y="29051"/>
                  </a:lnTo>
                  <a:cubicBezTo>
                    <a:pt x="25619" y="29200"/>
                    <a:pt x="25734" y="29323"/>
                    <a:pt x="25882" y="29389"/>
                  </a:cubicBezTo>
                  <a:lnTo>
                    <a:pt x="27940" y="30327"/>
                  </a:lnTo>
                  <a:cubicBezTo>
                    <a:pt x="27945" y="30330"/>
                    <a:pt x="27950" y="30331"/>
                    <a:pt x="27955" y="30331"/>
                  </a:cubicBezTo>
                  <a:cubicBezTo>
                    <a:pt x="27982" y="30331"/>
                    <a:pt x="28000" y="30298"/>
                    <a:pt x="27973" y="30278"/>
                  </a:cubicBezTo>
                  <a:lnTo>
                    <a:pt x="27372" y="29669"/>
                  </a:lnTo>
                  <a:cubicBezTo>
                    <a:pt x="27314" y="29611"/>
                    <a:pt x="27257" y="29570"/>
                    <a:pt x="27191" y="29537"/>
                  </a:cubicBezTo>
                  <a:lnTo>
                    <a:pt x="26146" y="29051"/>
                  </a:lnTo>
                  <a:cubicBezTo>
                    <a:pt x="25989" y="28977"/>
                    <a:pt x="25874" y="28854"/>
                    <a:pt x="25817" y="28689"/>
                  </a:cubicBezTo>
                  <a:lnTo>
                    <a:pt x="25512" y="27883"/>
                  </a:lnTo>
                  <a:cubicBezTo>
                    <a:pt x="25405" y="27578"/>
                    <a:pt x="25553" y="27233"/>
                    <a:pt x="25850" y="27109"/>
                  </a:cubicBezTo>
                  <a:cubicBezTo>
                    <a:pt x="26516" y="26829"/>
                    <a:pt x="27570" y="26393"/>
                    <a:pt x="27652" y="26385"/>
                  </a:cubicBezTo>
                  <a:cubicBezTo>
                    <a:pt x="27726" y="26377"/>
                    <a:pt x="29215" y="26311"/>
                    <a:pt x="29899" y="26278"/>
                  </a:cubicBezTo>
                  <a:cubicBezTo>
                    <a:pt x="30112" y="26270"/>
                    <a:pt x="30302" y="26155"/>
                    <a:pt x="30409" y="25982"/>
                  </a:cubicBezTo>
                  <a:lnTo>
                    <a:pt x="30475" y="25875"/>
                  </a:lnTo>
                  <a:cubicBezTo>
                    <a:pt x="30491" y="25850"/>
                    <a:pt x="30475" y="25825"/>
                    <a:pt x="30442" y="25825"/>
                  </a:cubicBezTo>
                  <a:lnTo>
                    <a:pt x="27816" y="25982"/>
                  </a:lnTo>
                  <a:cubicBezTo>
                    <a:pt x="27759" y="25982"/>
                    <a:pt x="27701" y="25990"/>
                    <a:pt x="27644" y="26015"/>
                  </a:cubicBezTo>
                  <a:lnTo>
                    <a:pt x="25306" y="26805"/>
                  </a:lnTo>
                  <a:cubicBezTo>
                    <a:pt x="25239" y="26829"/>
                    <a:pt x="25169" y="26841"/>
                    <a:pt x="25099" y="26841"/>
                  </a:cubicBezTo>
                  <a:cubicBezTo>
                    <a:pt x="24979" y="26841"/>
                    <a:pt x="24859" y="26806"/>
                    <a:pt x="24755" y="26739"/>
                  </a:cubicBezTo>
                  <a:lnTo>
                    <a:pt x="23381" y="25858"/>
                  </a:lnTo>
                  <a:cubicBezTo>
                    <a:pt x="21463" y="24690"/>
                    <a:pt x="23068" y="24788"/>
                    <a:pt x="23652" y="24739"/>
                  </a:cubicBezTo>
                  <a:cubicBezTo>
                    <a:pt x="25298" y="24599"/>
                    <a:pt x="27487" y="24418"/>
                    <a:pt x="27537" y="24393"/>
                  </a:cubicBezTo>
                  <a:cubicBezTo>
                    <a:pt x="27602" y="24369"/>
                    <a:pt x="31001" y="23389"/>
                    <a:pt x="32112" y="23069"/>
                  </a:cubicBezTo>
                  <a:cubicBezTo>
                    <a:pt x="32334" y="23003"/>
                    <a:pt x="32499" y="22830"/>
                    <a:pt x="32557" y="22616"/>
                  </a:cubicBezTo>
                  <a:cubicBezTo>
                    <a:pt x="32564" y="22594"/>
                    <a:pt x="32546" y="22573"/>
                    <a:pt x="32525" y="22573"/>
                  </a:cubicBezTo>
                  <a:cubicBezTo>
                    <a:pt x="32522" y="22573"/>
                    <a:pt x="32519" y="22574"/>
                    <a:pt x="32516" y="22575"/>
                  </a:cubicBezTo>
                  <a:lnTo>
                    <a:pt x="27487" y="23908"/>
                  </a:lnTo>
                  <a:cubicBezTo>
                    <a:pt x="27454" y="23924"/>
                    <a:pt x="27413" y="23933"/>
                    <a:pt x="27380" y="23933"/>
                  </a:cubicBezTo>
                  <a:lnTo>
                    <a:pt x="21183" y="24443"/>
                  </a:lnTo>
                  <a:cubicBezTo>
                    <a:pt x="21159" y="24446"/>
                    <a:pt x="21134" y="24448"/>
                    <a:pt x="21109" y="24448"/>
                  </a:cubicBezTo>
                  <a:cubicBezTo>
                    <a:pt x="21011" y="24448"/>
                    <a:pt x="20915" y="24421"/>
                    <a:pt x="20830" y="24369"/>
                  </a:cubicBezTo>
                  <a:lnTo>
                    <a:pt x="16525" y="22048"/>
                  </a:lnTo>
                  <a:lnTo>
                    <a:pt x="16451" y="22015"/>
                  </a:lnTo>
                  <a:lnTo>
                    <a:pt x="11678" y="20567"/>
                  </a:lnTo>
                  <a:cubicBezTo>
                    <a:pt x="11612" y="20542"/>
                    <a:pt x="11538" y="20526"/>
                    <a:pt x="11464" y="20526"/>
                  </a:cubicBezTo>
                  <a:lnTo>
                    <a:pt x="6765" y="20386"/>
                  </a:lnTo>
                  <a:cubicBezTo>
                    <a:pt x="6724" y="20386"/>
                    <a:pt x="6683" y="20386"/>
                    <a:pt x="6650" y="20377"/>
                  </a:cubicBezTo>
                  <a:lnTo>
                    <a:pt x="6543" y="19982"/>
                  </a:lnTo>
                  <a:cubicBezTo>
                    <a:pt x="6518" y="19974"/>
                    <a:pt x="6510" y="19949"/>
                    <a:pt x="6527" y="19933"/>
                  </a:cubicBezTo>
                  <a:lnTo>
                    <a:pt x="7432" y="18773"/>
                  </a:lnTo>
                  <a:cubicBezTo>
                    <a:pt x="7489" y="18690"/>
                    <a:pt x="7572" y="18625"/>
                    <a:pt x="7670" y="18583"/>
                  </a:cubicBezTo>
                  <a:lnTo>
                    <a:pt x="10065" y="17530"/>
                  </a:lnTo>
                  <a:cubicBezTo>
                    <a:pt x="10069" y="17526"/>
                    <a:pt x="10076" y="17524"/>
                    <a:pt x="10082" y="17524"/>
                  </a:cubicBezTo>
                  <a:cubicBezTo>
                    <a:pt x="10088" y="17524"/>
                    <a:pt x="10094" y="17526"/>
                    <a:pt x="10098" y="17530"/>
                  </a:cubicBezTo>
                  <a:lnTo>
                    <a:pt x="11719" y="18287"/>
                  </a:lnTo>
                  <a:lnTo>
                    <a:pt x="11728" y="18287"/>
                  </a:lnTo>
                  <a:lnTo>
                    <a:pt x="15102" y="19003"/>
                  </a:lnTo>
                  <a:lnTo>
                    <a:pt x="15110" y="19003"/>
                  </a:lnTo>
                  <a:lnTo>
                    <a:pt x="15974" y="19546"/>
                  </a:lnTo>
                  <a:lnTo>
                    <a:pt x="17653" y="20246"/>
                  </a:lnTo>
                  <a:lnTo>
                    <a:pt x="17669" y="20246"/>
                  </a:lnTo>
                  <a:lnTo>
                    <a:pt x="19200" y="20254"/>
                  </a:lnTo>
                  <a:lnTo>
                    <a:pt x="19200" y="20254"/>
                  </a:lnTo>
                  <a:lnTo>
                    <a:pt x="18994" y="20015"/>
                  </a:lnTo>
                  <a:cubicBezTo>
                    <a:pt x="18994" y="20015"/>
                    <a:pt x="18986" y="20007"/>
                    <a:pt x="18970" y="20007"/>
                  </a:cubicBezTo>
                  <a:lnTo>
                    <a:pt x="17702" y="19974"/>
                  </a:lnTo>
                  <a:lnTo>
                    <a:pt x="17694" y="19974"/>
                  </a:lnTo>
                  <a:lnTo>
                    <a:pt x="16122" y="19341"/>
                  </a:lnTo>
                  <a:lnTo>
                    <a:pt x="15678" y="19077"/>
                  </a:lnTo>
                  <a:cubicBezTo>
                    <a:pt x="15653" y="19061"/>
                    <a:pt x="15653" y="19028"/>
                    <a:pt x="15686" y="19020"/>
                  </a:cubicBezTo>
                  <a:lnTo>
                    <a:pt x="16287" y="18847"/>
                  </a:lnTo>
                  <a:lnTo>
                    <a:pt x="16295" y="18847"/>
                  </a:lnTo>
                  <a:lnTo>
                    <a:pt x="18797" y="18863"/>
                  </a:lnTo>
                  <a:lnTo>
                    <a:pt x="18805" y="18863"/>
                  </a:lnTo>
                  <a:lnTo>
                    <a:pt x="20690" y="18509"/>
                  </a:lnTo>
                  <a:lnTo>
                    <a:pt x="20146" y="18386"/>
                  </a:lnTo>
                  <a:lnTo>
                    <a:pt x="20130" y="18386"/>
                  </a:lnTo>
                  <a:lnTo>
                    <a:pt x="18568" y="18698"/>
                  </a:lnTo>
                  <a:lnTo>
                    <a:pt x="18568" y="18698"/>
                  </a:lnTo>
                  <a:lnTo>
                    <a:pt x="16122" y="18542"/>
                  </a:lnTo>
                  <a:lnTo>
                    <a:pt x="16114" y="18542"/>
                  </a:lnTo>
                  <a:lnTo>
                    <a:pt x="15414" y="18674"/>
                  </a:lnTo>
                  <a:lnTo>
                    <a:pt x="15406" y="18674"/>
                  </a:lnTo>
                  <a:lnTo>
                    <a:pt x="11826" y="18024"/>
                  </a:lnTo>
                  <a:lnTo>
                    <a:pt x="11818" y="18024"/>
                  </a:lnTo>
                  <a:lnTo>
                    <a:pt x="10699" y="17308"/>
                  </a:lnTo>
                  <a:cubicBezTo>
                    <a:pt x="10674" y="17300"/>
                    <a:pt x="10674" y="17267"/>
                    <a:pt x="10699" y="17250"/>
                  </a:cubicBezTo>
                  <a:lnTo>
                    <a:pt x="13291" y="16123"/>
                  </a:lnTo>
                  <a:cubicBezTo>
                    <a:pt x="13382" y="16082"/>
                    <a:pt x="13481" y="16065"/>
                    <a:pt x="13571" y="16065"/>
                  </a:cubicBezTo>
                  <a:lnTo>
                    <a:pt x="20953" y="16328"/>
                  </a:lnTo>
                  <a:lnTo>
                    <a:pt x="27751" y="16658"/>
                  </a:lnTo>
                  <a:cubicBezTo>
                    <a:pt x="27769" y="16660"/>
                    <a:pt x="27788" y="16661"/>
                    <a:pt x="27806" y="16661"/>
                  </a:cubicBezTo>
                  <a:cubicBezTo>
                    <a:pt x="27861" y="16661"/>
                    <a:pt x="27915" y="16651"/>
                    <a:pt x="27965" y="16633"/>
                  </a:cubicBezTo>
                  <a:lnTo>
                    <a:pt x="34672" y="14617"/>
                  </a:lnTo>
                  <a:cubicBezTo>
                    <a:pt x="34729" y="14600"/>
                    <a:pt x="34779" y="14567"/>
                    <a:pt x="34836" y="14534"/>
                  </a:cubicBezTo>
                  <a:lnTo>
                    <a:pt x="35207" y="14288"/>
                  </a:lnTo>
                  <a:lnTo>
                    <a:pt x="35240" y="14288"/>
                  </a:lnTo>
                  <a:lnTo>
                    <a:pt x="37173" y="15193"/>
                  </a:lnTo>
                  <a:lnTo>
                    <a:pt x="37182" y="15193"/>
                  </a:lnTo>
                  <a:lnTo>
                    <a:pt x="40548" y="15901"/>
                  </a:lnTo>
                  <a:lnTo>
                    <a:pt x="40564" y="15901"/>
                  </a:lnTo>
                  <a:lnTo>
                    <a:pt x="41420" y="16452"/>
                  </a:lnTo>
                  <a:lnTo>
                    <a:pt x="43107" y="17151"/>
                  </a:lnTo>
                  <a:lnTo>
                    <a:pt x="43115" y="17151"/>
                  </a:lnTo>
                  <a:lnTo>
                    <a:pt x="44654" y="17160"/>
                  </a:lnTo>
                  <a:lnTo>
                    <a:pt x="44448" y="16921"/>
                  </a:lnTo>
                  <a:cubicBezTo>
                    <a:pt x="44440" y="16921"/>
                    <a:pt x="44432" y="16913"/>
                    <a:pt x="44424" y="16913"/>
                  </a:cubicBezTo>
                  <a:lnTo>
                    <a:pt x="43156" y="16880"/>
                  </a:lnTo>
                  <a:lnTo>
                    <a:pt x="43148" y="16880"/>
                  </a:lnTo>
                  <a:lnTo>
                    <a:pt x="41576" y="16246"/>
                  </a:lnTo>
                  <a:lnTo>
                    <a:pt x="41132" y="15983"/>
                  </a:lnTo>
                  <a:cubicBezTo>
                    <a:pt x="41099" y="15966"/>
                    <a:pt x="41107" y="15933"/>
                    <a:pt x="41132" y="15925"/>
                  </a:cubicBezTo>
                  <a:lnTo>
                    <a:pt x="41733" y="15752"/>
                  </a:lnTo>
                  <a:lnTo>
                    <a:pt x="41741" y="15752"/>
                  </a:lnTo>
                  <a:lnTo>
                    <a:pt x="44251" y="15769"/>
                  </a:lnTo>
                  <a:lnTo>
                    <a:pt x="44259" y="15769"/>
                  </a:lnTo>
                  <a:lnTo>
                    <a:pt x="45979" y="15448"/>
                  </a:lnTo>
                  <a:lnTo>
                    <a:pt x="46004" y="15448"/>
                  </a:lnTo>
                  <a:cubicBezTo>
                    <a:pt x="46605" y="15802"/>
                    <a:pt x="47131" y="16123"/>
                    <a:pt x="47263" y="16205"/>
                  </a:cubicBezTo>
                  <a:lnTo>
                    <a:pt x="47329" y="16246"/>
                  </a:lnTo>
                  <a:lnTo>
                    <a:pt x="50555" y="18830"/>
                  </a:lnTo>
                  <a:cubicBezTo>
                    <a:pt x="50561" y="18839"/>
                    <a:pt x="50570" y="18842"/>
                    <a:pt x="50579" y="18842"/>
                  </a:cubicBezTo>
                  <a:cubicBezTo>
                    <a:pt x="50604" y="18842"/>
                    <a:pt x="50631" y="18813"/>
                    <a:pt x="50612" y="18789"/>
                  </a:cubicBezTo>
                  <a:lnTo>
                    <a:pt x="50102" y="17983"/>
                  </a:lnTo>
                  <a:cubicBezTo>
                    <a:pt x="50061" y="17925"/>
                    <a:pt x="50012" y="17876"/>
                    <a:pt x="49962" y="17826"/>
                  </a:cubicBezTo>
                  <a:lnTo>
                    <a:pt x="47658" y="15999"/>
                  </a:lnTo>
                  <a:lnTo>
                    <a:pt x="47600" y="15958"/>
                  </a:lnTo>
                  <a:lnTo>
                    <a:pt x="46020" y="14971"/>
                  </a:lnTo>
                  <a:cubicBezTo>
                    <a:pt x="44284" y="14148"/>
                    <a:pt x="45699" y="13925"/>
                    <a:pt x="46267" y="13851"/>
                  </a:cubicBezTo>
                  <a:lnTo>
                    <a:pt x="46827" y="13777"/>
                  </a:lnTo>
                  <a:cubicBezTo>
                    <a:pt x="46850" y="13775"/>
                    <a:pt x="46874" y="13774"/>
                    <a:pt x="46897" y="13774"/>
                  </a:cubicBezTo>
                  <a:cubicBezTo>
                    <a:pt x="47038" y="13774"/>
                    <a:pt x="47176" y="13816"/>
                    <a:pt x="47296" y="13901"/>
                  </a:cubicBezTo>
                  <a:lnTo>
                    <a:pt x="48539" y="14847"/>
                  </a:lnTo>
                  <a:lnTo>
                    <a:pt x="48604" y="14888"/>
                  </a:lnTo>
                  <a:lnTo>
                    <a:pt x="50563" y="16049"/>
                  </a:lnTo>
                  <a:lnTo>
                    <a:pt x="50563" y="16049"/>
                  </a:lnTo>
                  <a:lnTo>
                    <a:pt x="50464" y="15802"/>
                  </a:lnTo>
                  <a:cubicBezTo>
                    <a:pt x="50415" y="15678"/>
                    <a:pt x="50324" y="15571"/>
                    <a:pt x="50209" y="15497"/>
                  </a:cubicBezTo>
                  <a:lnTo>
                    <a:pt x="48580" y="14469"/>
                  </a:lnTo>
                  <a:cubicBezTo>
                    <a:pt x="48539" y="14444"/>
                    <a:pt x="48497" y="14411"/>
                    <a:pt x="48464" y="14378"/>
                  </a:cubicBezTo>
                  <a:cubicBezTo>
                    <a:pt x="48160" y="14065"/>
                    <a:pt x="47263" y="13539"/>
                    <a:pt x="48687" y="13391"/>
                  </a:cubicBezTo>
                  <a:lnTo>
                    <a:pt x="48695" y="13391"/>
                  </a:lnTo>
                  <a:lnTo>
                    <a:pt x="49444" y="13102"/>
                  </a:lnTo>
                  <a:cubicBezTo>
                    <a:pt x="49633" y="13037"/>
                    <a:pt x="49781" y="12889"/>
                    <a:pt x="49839" y="12691"/>
                  </a:cubicBezTo>
                  <a:lnTo>
                    <a:pt x="49880" y="12543"/>
                  </a:lnTo>
                  <a:cubicBezTo>
                    <a:pt x="49887" y="12521"/>
                    <a:pt x="49870" y="12500"/>
                    <a:pt x="49849" y="12500"/>
                  </a:cubicBezTo>
                  <a:cubicBezTo>
                    <a:pt x="49845" y="12500"/>
                    <a:pt x="49842" y="12501"/>
                    <a:pt x="49839" y="12502"/>
                  </a:cubicBezTo>
                  <a:lnTo>
                    <a:pt x="47263" y="13349"/>
                  </a:lnTo>
                  <a:cubicBezTo>
                    <a:pt x="47222" y="13358"/>
                    <a:pt x="47172" y="13374"/>
                    <a:pt x="47123" y="13374"/>
                  </a:cubicBezTo>
                  <a:lnTo>
                    <a:pt x="44424" y="13613"/>
                  </a:lnTo>
                  <a:lnTo>
                    <a:pt x="44358" y="13613"/>
                  </a:lnTo>
                  <a:lnTo>
                    <a:pt x="41436" y="13547"/>
                  </a:lnTo>
                  <a:lnTo>
                    <a:pt x="41354" y="13539"/>
                  </a:lnTo>
                  <a:lnTo>
                    <a:pt x="38284" y="13086"/>
                  </a:lnTo>
                  <a:cubicBezTo>
                    <a:pt x="38153" y="13061"/>
                    <a:pt x="38029" y="12995"/>
                    <a:pt x="37931" y="12897"/>
                  </a:cubicBezTo>
                  <a:lnTo>
                    <a:pt x="37848" y="12823"/>
                  </a:lnTo>
                  <a:cubicBezTo>
                    <a:pt x="37832" y="12806"/>
                    <a:pt x="37832" y="12782"/>
                    <a:pt x="37848" y="12773"/>
                  </a:cubicBezTo>
                  <a:lnTo>
                    <a:pt x="44934" y="7827"/>
                  </a:lnTo>
                  <a:cubicBezTo>
                    <a:pt x="44962" y="7806"/>
                    <a:pt x="44948" y="7766"/>
                    <a:pt x="44922" y="7766"/>
                  </a:cubicBezTo>
                  <a:cubicBezTo>
                    <a:pt x="44918" y="7766"/>
                    <a:pt x="44914" y="7767"/>
                    <a:pt x="44909" y="7770"/>
                  </a:cubicBezTo>
                  <a:lnTo>
                    <a:pt x="43741" y="8107"/>
                  </a:lnTo>
                  <a:lnTo>
                    <a:pt x="43708" y="8132"/>
                  </a:lnTo>
                  <a:lnTo>
                    <a:pt x="36046" y="13144"/>
                  </a:lnTo>
                  <a:lnTo>
                    <a:pt x="36013" y="13168"/>
                  </a:lnTo>
                  <a:lnTo>
                    <a:pt x="34466" y="14057"/>
                  </a:lnTo>
                  <a:cubicBezTo>
                    <a:pt x="34417" y="14082"/>
                    <a:pt x="34367" y="14098"/>
                    <a:pt x="34310" y="14115"/>
                  </a:cubicBezTo>
                  <a:lnTo>
                    <a:pt x="27833" y="15851"/>
                  </a:lnTo>
                  <a:cubicBezTo>
                    <a:pt x="27781" y="15867"/>
                    <a:pt x="27725" y="15873"/>
                    <a:pt x="27671" y="15873"/>
                  </a:cubicBezTo>
                  <a:cubicBezTo>
                    <a:pt x="27639" y="15873"/>
                    <a:pt x="27608" y="15871"/>
                    <a:pt x="27578" y="15868"/>
                  </a:cubicBezTo>
                  <a:lnTo>
                    <a:pt x="21076" y="14979"/>
                  </a:lnTo>
                  <a:cubicBezTo>
                    <a:pt x="20912" y="14954"/>
                    <a:pt x="19332" y="14954"/>
                    <a:pt x="19233" y="14814"/>
                  </a:cubicBezTo>
                  <a:cubicBezTo>
                    <a:pt x="18978" y="14452"/>
                    <a:pt x="20031" y="13580"/>
                    <a:pt x="20657" y="12543"/>
                  </a:cubicBezTo>
                  <a:cubicBezTo>
                    <a:pt x="21521" y="11103"/>
                    <a:pt x="25397" y="5893"/>
                    <a:pt x="25776" y="5498"/>
                  </a:cubicBezTo>
                  <a:cubicBezTo>
                    <a:pt x="26162" y="5095"/>
                    <a:pt x="26705" y="5284"/>
                    <a:pt x="27693" y="4470"/>
                  </a:cubicBezTo>
                  <a:cubicBezTo>
                    <a:pt x="28681" y="3663"/>
                    <a:pt x="31141" y="1573"/>
                    <a:pt x="31890" y="1178"/>
                  </a:cubicBezTo>
                  <a:cubicBezTo>
                    <a:pt x="32639" y="791"/>
                    <a:pt x="33371" y="256"/>
                    <a:pt x="33569" y="182"/>
                  </a:cubicBezTo>
                  <a:cubicBezTo>
                    <a:pt x="33705" y="125"/>
                    <a:pt x="33575" y="26"/>
                    <a:pt x="33342" y="26"/>
                  </a:cubicBezTo>
                  <a:cubicBezTo>
                    <a:pt x="33236" y="26"/>
                    <a:pt x="33109" y="46"/>
                    <a:pt x="32976" y="100"/>
                  </a:cubicBezTo>
                  <a:cubicBezTo>
                    <a:pt x="32548" y="273"/>
                    <a:pt x="30417" y="1466"/>
                    <a:pt x="30047" y="1795"/>
                  </a:cubicBezTo>
                  <a:cubicBezTo>
                    <a:pt x="29685" y="2124"/>
                    <a:pt x="26845" y="4412"/>
                    <a:pt x="26500" y="4552"/>
                  </a:cubicBezTo>
                  <a:cubicBezTo>
                    <a:pt x="26291" y="4639"/>
                    <a:pt x="26034" y="4792"/>
                    <a:pt x="25879" y="4792"/>
                  </a:cubicBezTo>
                  <a:cubicBezTo>
                    <a:pt x="25770" y="4792"/>
                    <a:pt x="25710" y="4718"/>
                    <a:pt x="25751" y="4494"/>
                  </a:cubicBezTo>
                  <a:cubicBezTo>
                    <a:pt x="25841" y="3959"/>
                    <a:pt x="27792" y="939"/>
                    <a:pt x="28425" y="462"/>
                  </a:cubicBezTo>
                  <a:cubicBezTo>
                    <a:pt x="28626" y="306"/>
                    <a:pt x="28672" y="233"/>
                    <a:pt x="28617" y="233"/>
                  </a:cubicBezTo>
                  <a:cubicBezTo>
                    <a:pt x="28502" y="233"/>
                    <a:pt x="27936" y="563"/>
                    <a:pt x="27438" y="1145"/>
                  </a:cubicBezTo>
                  <a:cubicBezTo>
                    <a:pt x="27109" y="1532"/>
                    <a:pt x="25891" y="2939"/>
                    <a:pt x="25422" y="3680"/>
                  </a:cubicBezTo>
                  <a:cubicBezTo>
                    <a:pt x="24944" y="4412"/>
                    <a:pt x="25109" y="4708"/>
                    <a:pt x="24755" y="5400"/>
                  </a:cubicBezTo>
                  <a:cubicBezTo>
                    <a:pt x="24533" y="5836"/>
                    <a:pt x="22805" y="8296"/>
                    <a:pt x="21513" y="10082"/>
                  </a:cubicBezTo>
                  <a:cubicBezTo>
                    <a:pt x="21506" y="10093"/>
                    <a:pt x="21496" y="10097"/>
                    <a:pt x="21486" y="10097"/>
                  </a:cubicBezTo>
                  <a:cubicBezTo>
                    <a:pt x="21473" y="10097"/>
                    <a:pt x="21460" y="10088"/>
                    <a:pt x="21455" y="10074"/>
                  </a:cubicBezTo>
                  <a:lnTo>
                    <a:pt x="21052" y="8667"/>
                  </a:lnTo>
                  <a:cubicBezTo>
                    <a:pt x="21052" y="8658"/>
                    <a:pt x="21052" y="8658"/>
                    <a:pt x="21052" y="8650"/>
                  </a:cubicBezTo>
                  <a:lnTo>
                    <a:pt x="21422" y="5037"/>
                  </a:lnTo>
                  <a:cubicBezTo>
                    <a:pt x="21422" y="5037"/>
                    <a:pt x="21422" y="5029"/>
                    <a:pt x="21422" y="5029"/>
                  </a:cubicBezTo>
                  <a:lnTo>
                    <a:pt x="21743" y="4396"/>
                  </a:lnTo>
                  <a:lnTo>
                    <a:pt x="21743" y="4387"/>
                  </a:lnTo>
                  <a:lnTo>
                    <a:pt x="22286" y="1993"/>
                  </a:lnTo>
                  <a:lnTo>
                    <a:pt x="22286" y="1984"/>
                  </a:lnTo>
                  <a:lnTo>
                    <a:pt x="23019" y="577"/>
                  </a:lnTo>
                  <a:cubicBezTo>
                    <a:pt x="23019" y="569"/>
                    <a:pt x="23019" y="569"/>
                    <a:pt x="23019" y="561"/>
                  </a:cubicBezTo>
                  <a:lnTo>
                    <a:pt x="23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7" name="Google Shape;2097;p23"/>
            <p:cNvGrpSpPr/>
            <p:nvPr/>
          </p:nvGrpSpPr>
          <p:grpSpPr>
            <a:xfrm rot="-1387063">
              <a:off x="1117453" y="1713117"/>
              <a:ext cx="200075" cy="209266"/>
              <a:chOff x="-428872" y="556700"/>
              <a:chExt cx="311721" cy="326041"/>
            </a:xfrm>
          </p:grpSpPr>
          <p:sp>
            <p:nvSpPr>
              <p:cNvPr id="2098" name="Google Shape;2098;p23"/>
              <p:cNvSpPr/>
              <p:nvPr/>
            </p:nvSpPr>
            <p:spPr>
              <a:xfrm rot="5400000">
                <a:off x="-436032" y="563860"/>
                <a:ext cx="326041" cy="311721"/>
              </a:xfrm>
              <a:custGeom>
                <a:rect b="b" l="l" r="r" t="t"/>
                <a:pathLst>
                  <a:path extrusionOk="0" h="2243" w="2346">
                    <a:moveTo>
                      <a:pt x="1846" y="0"/>
                    </a:moveTo>
                    <a:cubicBezTo>
                      <a:pt x="1722" y="0"/>
                      <a:pt x="1598" y="54"/>
                      <a:pt x="1514" y="162"/>
                    </a:cubicBezTo>
                    <a:lnTo>
                      <a:pt x="1490" y="154"/>
                    </a:lnTo>
                    <a:cubicBezTo>
                      <a:pt x="1391" y="154"/>
                      <a:pt x="1292" y="170"/>
                      <a:pt x="1193" y="195"/>
                    </a:cubicBezTo>
                    <a:cubicBezTo>
                      <a:pt x="1181" y="197"/>
                      <a:pt x="1167" y="198"/>
                      <a:pt x="1154" y="198"/>
                    </a:cubicBezTo>
                    <a:cubicBezTo>
                      <a:pt x="1075" y="198"/>
                      <a:pt x="990" y="162"/>
                      <a:pt x="905" y="162"/>
                    </a:cubicBezTo>
                    <a:cubicBezTo>
                      <a:pt x="886" y="160"/>
                      <a:pt x="867" y="159"/>
                      <a:pt x="848" y="159"/>
                    </a:cubicBezTo>
                    <a:cubicBezTo>
                      <a:pt x="678" y="159"/>
                      <a:pt x="513" y="224"/>
                      <a:pt x="387" y="335"/>
                    </a:cubicBezTo>
                    <a:cubicBezTo>
                      <a:pt x="115" y="573"/>
                      <a:pt x="58" y="968"/>
                      <a:pt x="255" y="1273"/>
                    </a:cubicBezTo>
                    <a:cubicBezTo>
                      <a:pt x="82" y="1503"/>
                      <a:pt x="0" y="1832"/>
                      <a:pt x="247" y="2046"/>
                    </a:cubicBezTo>
                    <a:cubicBezTo>
                      <a:pt x="334" y="2120"/>
                      <a:pt x="554" y="2199"/>
                      <a:pt x="739" y="2199"/>
                    </a:cubicBezTo>
                    <a:cubicBezTo>
                      <a:pt x="801" y="2199"/>
                      <a:pt x="858" y="2190"/>
                      <a:pt x="905" y="2170"/>
                    </a:cubicBezTo>
                    <a:cubicBezTo>
                      <a:pt x="975" y="2221"/>
                      <a:pt x="1062" y="2243"/>
                      <a:pt x="1152" y="2243"/>
                    </a:cubicBezTo>
                    <a:cubicBezTo>
                      <a:pt x="1265" y="2243"/>
                      <a:pt x="1382" y="2208"/>
                      <a:pt x="1473" y="2153"/>
                    </a:cubicBezTo>
                    <a:cubicBezTo>
                      <a:pt x="1671" y="2030"/>
                      <a:pt x="1786" y="1816"/>
                      <a:pt x="1778" y="1586"/>
                    </a:cubicBezTo>
                    <a:cubicBezTo>
                      <a:pt x="1975" y="1586"/>
                      <a:pt x="2165" y="1470"/>
                      <a:pt x="2255" y="1289"/>
                    </a:cubicBezTo>
                    <a:cubicBezTo>
                      <a:pt x="2346" y="1084"/>
                      <a:pt x="2304" y="853"/>
                      <a:pt x="2148" y="688"/>
                    </a:cubicBezTo>
                    <a:cubicBezTo>
                      <a:pt x="2288" y="507"/>
                      <a:pt x="2272" y="261"/>
                      <a:pt x="2115" y="96"/>
                    </a:cubicBezTo>
                    <a:cubicBezTo>
                      <a:pt x="2037" y="32"/>
                      <a:pt x="1941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 rot="5400000">
                <a:off x="-384402" y="666492"/>
                <a:ext cx="1251" cy="1251"/>
              </a:xfrm>
              <a:custGeom>
                <a:rect b="b" l="l" r="r" t="t"/>
                <a:pathLst>
                  <a:path extrusionOk="0" h="9" w="9">
                    <a:moveTo>
                      <a:pt x="8" y="1"/>
                    </a:moveTo>
                    <a:cubicBezTo>
                      <a:pt x="0" y="1"/>
                      <a:pt x="0" y="9"/>
                      <a:pt x="8" y="9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 rot="5400000">
                <a:off x="-308174" y="599159"/>
                <a:ext cx="155655" cy="155235"/>
              </a:xfrm>
              <a:custGeom>
                <a:rect b="b" l="l" r="r" t="t"/>
                <a:pathLst>
                  <a:path extrusionOk="0" h="1117" w="1120">
                    <a:moveTo>
                      <a:pt x="809" y="0"/>
                    </a:moveTo>
                    <a:cubicBezTo>
                      <a:pt x="789" y="0"/>
                      <a:pt x="771" y="26"/>
                      <a:pt x="791" y="46"/>
                    </a:cubicBezTo>
                    <a:cubicBezTo>
                      <a:pt x="1029" y="243"/>
                      <a:pt x="1062" y="605"/>
                      <a:pt x="865" y="844"/>
                    </a:cubicBezTo>
                    <a:cubicBezTo>
                      <a:pt x="733" y="998"/>
                      <a:pt x="528" y="1060"/>
                      <a:pt x="326" y="1060"/>
                    </a:cubicBezTo>
                    <a:cubicBezTo>
                      <a:pt x="225" y="1060"/>
                      <a:pt x="124" y="1044"/>
                      <a:pt x="34" y="1017"/>
                    </a:cubicBezTo>
                    <a:cubicBezTo>
                      <a:pt x="25" y="1017"/>
                      <a:pt x="9" y="1025"/>
                      <a:pt x="1" y="1033"/>
                    </a:cubicBezTo>
                    <a:cubicBezTo>
                      <a:pt x="1" y="1050"/>
                      <a:pt x="9" y="1066"/>
                      <a:pt x="25" y="1066"/>
                    </a:cubicBezTo>
                    <a:cubicBezTo>
                      <a:pt x="124" y="1099"/>
                      <a:pt x="223" y="1116"/>
                      <a:pt x="330" y="1116"/>
                    </a:cubicBezTo>
                    <a:cubicBezTo>
                      <a:pt x="339" y="1116"/>
                      <a:pt x="348" y="1116"/>
                      <a:pt x="358" y="1116"/>
                    </a:cubicBezTo>
                    <a:cubicBezTo>
                      <a:pt x="569" y="1116"/>
                      <a:pt x="764" y="1026"/>
                      <a:pt x="906" y="869"/>
                    </a:cubicBezTo>
                    <a:cubicBezTo>
                      <a:pt x="1120" y="614"/>
                      <a:pt x="1087" y="227"/>
                      <a:pt x="824" y="5"/>
                    </a:cubicBezTo>
                    <a:cubicBezTo>
                      <a:pt x="819" y="1"/>
                      <a:pt x="814" y="0"/>
                      <a:pt x="8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 rot="5400000">
                <a:off x="-362721" y="634390"/>
                <a:ext cx="47113" cy="138558"/>
              </a:xfrm>
              <a:custGeom>
                <a:rect b="b" l="l" r="r" t="t"/>
                <a:pathLst>
                  <a:path extrusionOk="0" h="997" w="339">
                    <a:moveTo>
                      <a:pt x="314" y="1"/>
                    </a:moveTo>
                    <a:cubicBezTo>
                      <a:pt x="297" y="1"/>
                      <a:pt x="281" y="9"/>
                      <a:pt x="281" y="26"/>
                    </a:cubicBezTo>
                    <a:cubicBezTo>
                      <a:pt x="256" y="289"/>
                      <a:pt x="207" y="544"/>
                      <a:pt x="124" y="799"/>
                    </a:cubicBezTo>
                    <a:cubicBezTo>
                      <a:pt x="108" y="865"/>
                      <a:pt x="83" y="931"/>
                      <a:pt x="26" y="947"/>
                    </a:cubicBezTo>
                    <a:cubicBezTo>
                      <a:pt x="9" y="956"/>
                      <a:pt x="1" y="972"/>
                      <a:pt x="9" y="980"/>
                    </a:cubicBezTo>
                    <a:cubicBezTo>
                      <a:pt x="9" y="989"/>
                      <a:pt x="26" y="997"/>
                      <a:pt x="34" y="997"/>
                    </a:cubicBezTo>
                    <a:lnTo>
                      <a:pt x="42" y="997"/>
                    </a:lnTo>
                    <a:cubicBezTo>
                      <a:pt x="108" y="964"/>
                      <a:pt x="166" y="890"/>
                      <a:pt x="174" y="816"/>
                    </a:cubicBezTo>
                    <a:cubicBezTo>
                      <a:pt x="256" y="561"/>
                      <a:pt x="314" y="297"/>
                      <a:pt x="338" y="26"/>
                    </a:cubicBezTo>
                    <a:cubicBezTo>
                      <a:pt x="338" y="17"/>
                      <a:pt x="330" y="1"/>
                      <a:pt x="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 rot="5400000">
                <a:off x="-342640" y="729380"/>
                <a:ext cx="85332" cy="59064"/>
              </a:xfrm>
              <a:custGeom>
                <a:rect b="b" l="l" r="r" t="t"/>
                <a:pathLst>
                  <a:path extrusionOk="0" h="425" w="614">
                    <a:moveTo>
                      <a:pt x="39" y="1"/>
                    </a:moveTo>
                    <a:cubicBezTo>
                      <a:pt x="19" y="1"/>
                      <a:pt x="1" y="26"/>
                      <a:pt x="21" y="46"/>
                    </a:cubicBezTo>
                    <a:cubicBezTo>
                      <a:pt x="185" y="194"/>
                      <a:pt x="375" y="326"/>
                      <a:pt x="572" y="425"/>
                    </a:cubicBezTo>
                    <a:lnTo>
                      <a:pt x="589" y="425"/>
                    </a:lnTo>
                    <a:cubicBezTo>
                      <a:pt x="597" y="425"/>
                      <a:pt x="605" y="417"/>
                      <a:pt x="605" y="408"/>
                    </a:cubicBezTo>
                    <a:cubicBezTo>
                      <a:pt x="613" y="400"/>
                      <a:pt x="613" y="384"/>
                      <a:pt x="597" y="376"/>
                    </a:cubicBezTo>
                    <a:cubicBezTo>
                      <a:pt x="399" y="277"/>
                      <a:pt x="218" y="153"/>
                      <a:pt x="54" y="5"/>
                    </a:cubicBezTo>
                    <a:cubicBezTo>
                      <a:pt x="49" y="2"/>
                      <a:pt x="44" y="1"/>
                      <a:pt x="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 rot="5400000">
                <a:off x="-310259" y="745501"/>
                <a:ext cx="135086" cy="75463"/>
              </a:xfrm>
              <a:custGeom>
                <a:rect b="b" l="l" r="r" t="t"/>
                <a:pathLst>
                  <a:path extrusionOk="0" h="543" w="972">
                    <a:moveTo>
                      <a:pt x="947" y="1"/>
                    </a:moveTo>
                    <a:cubicBezTo>
                      <a:pt x="940" y="1"/>
                      <a:pt x="934" y="3"/>
                      <a:pt x="930" y="7"/>
                    </a:cubicBezTo>
                    <a:cubicBezTo>
                      <a:pt x="691" y="270"/>
                      <a:pt x="370" y="435"/>
                      <a:pt x="25" y="484"/>
                    </a:cubicBezTo>
                    <a:cubicBezTo>
                      <a:pt x="8" y="493"/>
                      <a:pt x="0" y="501"/>
                      <a:pt x="0" y="517"/>
                    </a:cubicBezTo>
                    <a:cubicBezTo>
                      <a:pt x="0" y="526"/>
                      <a:pt x="17" y="542"/>
                      <a:pt x="25" y="542"/>
                    </a:cubicBezTo>
                    <a:cubicBezTo>
                      <a:pt x="387" y="493"/>
                      <a:pt x="716" y="312"/>
                      <a:pt x="963" y="48"/>
                    </a:cubicBezTo>
                    <a:cubicBezTo>
                      <a:pt x="971" y="32"/>
                      <a:pt x="971" y="15"/>
                      <a:pt x="963" y="7"/>
                    </a:cubicBezTo>
                    <a:cubicBezTo>
                      <a:pt x="959" y="3"/>
                      <a:pt x="953" y="1"/>
                      <a:pt x="9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 rot="5400000">
                <a:off x="-311856" y="628136"/>
                <a:ext cx="49337" cy="171634"/>
              </a:xfrm>
              <a:custGeom>
                <a:rect b="b" l="l" r="r" t="t"/>
                <a:pathLst>
                  <a:path extrusionOk="0" h="1235" w="355">
                    <a:moveTo>
                      <a:pt x="239" y="0"/>
                    </a:moveTo>
                    <a:lnTo>
                      <a:pt x="223" y="17"/>
                    </a:lnTo>
                    <a:cubicBezTo>
                      <a:pt x="322" y="173"/>
                      <a:pt x="330" y="362"/>
                      <a:pt x="239" y="527"/>
                    </a:cubicBezTo>
                    <a:lnTo>
                      <a:pt x="239" y="535"/>
                    </a:lnTo>
                    <a:cubicBezTo>
                      <a:pt x="297" y="650"/>
                      <a:pt x="297" y="790"/>
                      <a:pt x="239" y="905"/>
                    </a:cubicBezTo>
                    <a:cubicBezTo>
                      <a:pt x="174" y="1021"/>
                      <a:pt x="91" y="1128"/>
                      <a:pt x="1" y="1218"/>
                    </a:cubicBezTo>
                    <a:lnTo>
                      <a:pt x="17" y="1235"/>
                    </a:lnTo>
                    <a:cubicBezTo>
                      <a:pt x="116" y="1144"/>
                      <a:pt x="198" y="1037"/>
                      <a:pt x="264" y="922"/>
                    </a:cubicBezTo>
                    <a:cubicBezTo>
                      <a:pt x="330" y="798"/>
                      <a:pt x="330" y="650"/>
                      <a:pt x="264" y="527"/>
                    </a:cubicBezTo>
                    <a:cubicBezTo>
                      <a:pt x="355" y="362"/>
                      <a:pt x="346" y="157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 rot="5400000">
                <a:off x="-335899" y="717358"/>
                <a:ext cx="58510" cy="71016"/>
              </a:xfrm>
              <a:custGeom>
                <a:rect b="b" l="l" r="r" t="t"/>
                <a:pathLst>
                  <a:path extrusionOk="0" h="511" w="421">
                    <a:moveTo>
                      <a:pt x="9" y="0"/>
                    </a:moveTo>
                    <a:lnTo>
                      <a:pt x="1" y="25"/>
                    </a:lnTo>
                    <a:cubicBezTo>
                      <a:pt x="206" y="107"/>
                      <a:pt x="355" y="288"/>
                      <a:pt x="396" y="510"/>
                    </a:cubicBezTo>
                    <a:lnTo>
                      <a:pt x="420" y="510"/>
                    </a:lnTo>
                    <a:cubicBezTo>
                      <a:pt x="379" y="280"/>
                      <a:pt x="231" y="83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 rot="5400000">
                <a:off x="-338748" y="681294"/>
                <a:ext cx="27657" cy="112292"/>
              </a:xfrm>
              <a:custGeom>
                <a:rect b="b" l="l" r="r" t="t"/>
                <a:pathLst>
                  <a:path extrusionOk="0" h="808" w="199">
                    <a:moveTo>
                      <a:pt x="25" y="1"/>
                    </a:moveTo>
                    <a:lnTo>
                      <a:pt x="1" y="17"/>
                    </a:lnTo>
                    <a:cubicBezTo>
                      <a:pt x="149" y="248"/>
                      <a:pt x="174" y="544"/>
                      <a:pt x="58" y="799"/>
                    </a:cubicBezTo>
                    <a:lnTo>
                      <a:pt x="83" y="807"/>
                    </a:lnTo>
                    <a:cubicBezTo>
                      <a:pt x="198" y="544"/>
                      <a:pt x="174" y="248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 rot="5400000">
                <a:off x="-288370" y="732785"/>
                <a:ext cx="80190" cy="59620"/>
              </a:xfrm>
              <a:custGeom>
                <a:rect b="b" l="l" r="r" t="t"/>
                <a:pathLst>
                  <a:path extrusionOk="0" h="429" w="577">
                    <a:moveTo>
                      <a:pt x="560" y="1"/>
                    </a:moveTo>
                    <a:cubicBezTo>
                      <a:pt x="461" y="173"/>
                      <a:pt x="313" y="305"/>
                      <a:pt x="132" y="387"/>
                    </a:cubicBezTo>
                    <a:cubicBezTo>
                      <a:pt x="116" y="396"/>
                      <a:pt x="91" y="404"/>
                      <a:pt x="75" y="404"/>
                    </a:cubicBezTo>
                    <a:cubicBezTo>
                      <a:pt x="50" y="404"/>
                      <a:pt x="33" y="387"/>
                      <a:pt x="25" y="371"/>
                    </a:cubicBezTo>
                    <a:lnTo>
                      <a:pt x="0" y="387"/>
                    </a:lnTo>
                    <a:cubicBezTo>
                      <a:pt x="17" y="412"/>
                      <a:pt x="42" y="429"/>
                      <a:pt x="75" y="429"/>
                    </a:cubicBezTo>
                    <a:cubicBezTo>
                      <a:pt x="99" y="429"/>
                      <a:pt x="124" y="420"/>
                      <a:pt x="140" y="404"/>
                    </a:cubicBezTo>
                    <a:cubicBezTo>
                      <a:pt x="330" y="330"/>
                      <a:pt x="478" y="190"/>
                      <a:pt x="577" y="17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 rot="5400000">
                <a:off x="-332356" y="744806"/>
                <a:ext cx="80190" cy="44750"/>
              </a:xfrm>
              <a:custGeom>
                <a:rect b="b" l="l" r="r" t="t"/>
                <a:pathLst>
                  <a:path extrusionOk="0" h="322" w="577">
                    <a:moveTo>
                      <a:pt x="0" y="1"/>
                    </a:moveTo>
                    <a:lnTo>
                      <a:pt x="0" y="26"/>
                    </a:lnTo>
                    <a:cubicBezTo>
                      <a:pt x="214" y="50"/>
                      <a:pt x="412" y="157"/>
                      <a:pt x="560" y="322"/>
                    </a:cubicBezTo>
                    <a:lnTo>
                      <a:pt x="576" y="305"/>
                    </a:lnTo>
                    <a:cubicBezTo>
                      <a:pt x="420" y="133"/>
                      <a:pt x="223" y="2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 rot="5400000">
                <a:off x="-338748" y="658501"/>
                <a:ext cx="81441" cy="53783"/>
              </a:xfrm>
              <a:custGeom>
                <a:rect b="b" l="l" r="r" t="t"/>
                <a:pathLst>
                  <a:path extrusionOk="0" h="387" w="586">
                    <a:moveTo>
                      <a:pt x="560" y="0"/>
                    </a:moveTo>
                    <a:cubicBezTo>
                      <a:pt x="421" y="189"/>
                      <a:pt x="223" y="313"/>
                      <a:pt x="1" y="362"/>
                    </a:cubicBezTo>
                    <a:lnTo>
                      <a:pt x="1" y="387"/>
                    </a:lnTo>
                    <a:cubicBezTo>
                      <a:pt x="231" y="338"/>
                      <a:pt x="437" y="206"/>
                      <a:pt x="585" y="17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23"/>
              <p:cNvSpPr/>
              <p:nvPr/>
            </p:nvSpPr>
            <p:spPr>
              <a:xfrm rot="5400000">
                <a:off x="-330688" y="638627"/>
                <a:ext cx="17511" cy="15426"/>
              </a:xfrm>
              <a:custGeom>
                <a:rect b="b" l="l" r="r" t="t"/>
                <a:pathLst>
                  <a:path extrusionOk="0" h="111" w="126">
                    <a:moveTo>
                      <a:pt x="62" y="0"/>
                    </a:moveTo>
                    <a:cubicBezTo>
                      <a:pt x="10" y="0"/>
                      <a:pt x="0" y="110"/>
                      <a:pt x="55" y="110"/>
                    </a:cubicBezTo>
                    <a:cubicBezTo>
                      <a:pt x="56" y="110"/>
                      <a:pt x="58" y="110"/>
                      <a:pt x="60" y="110"/>
                    </a:cubicBezTo>
                    <a:cubicBezTo>
                      <a:pt x="93" y="110"/>
                      <a:pt x="118" y="93"/>
                      <a:pt x="118" y="61"/>
                    </a:cubicBezTo>
                    <a:cubicBezTo>
                      <a:pt x="126" y="36"/>
                      <a:pt x="101" y="11"/>
                      <a:pt x="77" y="3"/>
                    </a:cubicBezTo>
                    <a:cubicBezTo>
                      <a:pt x="71" y="1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23"/>
              <p:cNvSpPr/>
              <p:nvPr/>
            </p:nvSpPr>
            <p:spPr>
              <a:xfrm rot="5400000">
                <a:off x="-379607" y="681432"/>
                <a:ext cx="15843" cy="11535"/>
              </a:xfrm>
              <a:custGeom>
                <a:rect b="b" l="l" r="r" t="t"/>
                <a:pathLst>
                  <a:path extrusionOk="0" h="83" w="114">
                    <a:moveTo>
                      <a:pt x="52" y="0"/>
                    </a:moveTo>
                    <a:cubicBezTo>
                      <a:pt x="1" y="0"/>
                      <a:pt x="57" y="83"/>
                      <a:pt x="88" y="83"/>
                    </a:cubicBezTo>
                    <a:cubicBezTo>
                      <a:pt x="97" y="83"/>
                      <a:pt x="104" y="76"/>
                      <a:pt x="106" y="59"/>
                    </a:cubicBezTo>
                    <a:cubicBezTo>
                      <a:pt x="114" y="26"/>
                      <a:pt x="89" y="1"/>
                      <a:pt x="65" y="1"/>
                    </a:cubicBezTo>
                    <a:cubicBezTo>
                      <a:pt x="60" y="0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 rot="5400000">
                <a:off x="-388710" y="726808"/>
                <a:ext cx="15010" cy="9172"/>
              </a:xfrm>
              <a:custGeom>
                <a:rect b="b" l="l" r="r" t="t"/>
                <a:pathLst>
                  <a:path extrusionOk="0" h="66" w="108">
                    <a:moveTo>
                      <a:pt x="91" y="1"/>
                    </a:moveTo>
                    <a:cubicBezTo>
                      <a:pt x="61" y="1"/>
                      <a:pt x="1" y="58"/>
                      <a:pt x="56" y="64"/>
                    </a:cubicBezTo>
                    <a:cubicBezTo>
                      <a:pt x="60" y="65"/>
                      <a:pt x="63" y="66"/>
                      <a:pt x="66" y="66"/>
                    </a:cubicBezTo>
                    <a:cubicBezTo>
                      <a:pt x="87" y="66"/>
                      <a:pt x="106" y="44"/>
                      <a:pt x="106" y="23"/>
                    </a:cubicBezTo>
                    <a:cubicBezTo>
                      <a:pt x="108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 rot="5400000">
                <a:off x="-348616" y="773574"/>
                <a:ext cx="17928" cy="16399"/>
              </a:xfrm>
              <a:custGeom>
                <a:rect b="b" l="l" r="r" t="t"/>
                <a:pathLst>
                  <a:path extrusionOk="0" h="118" w="129">
                    <a:moveTo>
                      <a:pt x="66" y="1"/>
                    </a:moveTo>
                    <a:cubicBezTo>
                      <a:pt x="39" y="1"/>
                      <a:pt x="13" y="18"/>
                      <a:pt x="9" y="52"/>
                    </a:cubicBezTo>
                    <a:cubicBezTo>
                      <a:pt x="1" y="85"/>
                      <a:pt x="25" y="118"/>
                      <a:pt x="58" y="118"/>
                    </a:cubicBezTo>
                    <a:cubicBezTo>
                      <a:pt x="91" y="118"/>
                      <a:pt x="124" y="101"/>
                      <a:pt x="124" y="68"/>
                    </a:cubicBezTo>
                    <a:cubicBezTo>
                      <a:pt x="128" y="24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 rot="5400000">
                <a:off x="-321863" y="800466"/>
                <a:ext cx="12925" cy="8200"/>
              </a:xfrm>
              <a:custGeom>
                <a:rect b="b" l="l" r="r" t="t"/>
                <a:pathLst>
                  <a:path extrusionOk="0" h="59" w="93">
                    <a:moveTo>
                      <a:pt x="77" y="0"/>
                    </a:moveTo>
                    <a:cubicBezTo>
                      <a:pt x="50" y="0"/>
                      <a:pt x="1" y="51"/>
                      <a:pt x="49" y="57"/>
                    </a:cubicBezTo>
                    <a:cubicBezTo>
                      <a:pt x="52" y="58"/>
                      <a:pt x="55" y="59"/>
                      <a:pt x="58" y="59"/>
                    </a:cubicBezTo>
                    <a:cubicBezTo>
                      <a:pt x="73" y="59"/>
                      <a:pt x="90" y="44"/>
                      <a:pt x="90" y="24"/>
                    </a:cubicBezTo>
                    <a:cubicBezTo>
                      <a:pt x="92" y="7"/>
                      <a:pt x="86" y="0"/>
                      <a:pt x="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 rot="5400000">
                <a:off x="-227081" y="796158"/>
                <a:ext cx="15010" cy="14175"/>
              </a:xfrm>
              <a:custGeom>
                <a:rect b="b" l="l" r="r" t="t"/>
                <a:pathLst>
                  <a:path extrusionOk="0" h="102" w="108">
                    <a:moveTo>
                      <a:pt x="45" y="0"/>
                    </a:moveTo>
                    <a:cubicBezTo>
                      <a:pt x="25" y="0"/>
                      <a:pt x="7" y="16"/>
                      <a:pt x="0" y="44"/>
                    </a:cubicBezTo>
                    <a:cubicBezTo>
                      <a:pt x="0" y="68"/>
                      <a:pt x="17" y="93"/>
                      <a:pt x="50" y="101"/>
                    </a:cubicBezTo>
                    <a:cubicBezTo>
                      <a:pt x="74" y="101"/>
                      <a:pt x="99" y="85"/>
                      <a:pt x="107" y="52"/>
                    </a:cubicBezTo>
                    <a:cubicBezTo>
                      <a:pt x="107" y="27"/>
                      <a:pt x="91" y="2"/>
                      <a:pt x="58" y="2"/>
                    </a:cubicBezTo>
                    <a:cubicBezTo>
                      <a:pt x="54" y="1"/>
                      <a:pt x="49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 rot="5400000">
                <a:off x="-213392" y="715065"/>
                <a:ext cx="14037" cy="8616"/>
              </a:xfrm>
              <a:custGeom>
                <a:rect b="b" l="l" r="r" t="t"/>
                <a:pathLst>
                  <a:path extrusionOk="0" h="62" w="101">
                    <a:moveTo>
                      <a:pt x="82" y="1"/>
                    </a:moveTo>
                    <a:cubicBezTo>
                      <a:pt x="54" y="1"/>
                      <a:pt x="1" y="55"/>
                      <a:pt x="49" y="61"/>
                    </a:cubicBezTo>
                    <a:cubicBezTo>
                      <a:pt x="73" y="61"/>
                      <a:pt x="90" y="45"/>
                      <a:pt x="98" y="28"/>
                    </a:cubicBezTo>
                    <a:cubicBezTo>
                      <a:pt x="100" y="8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7" name="Google Shape;2117;p23"/>
            <p:cNvGrpSpPr/>
            <p:nvPr/>
          </p:nvGrpSpPr>
          <p:grpSpPr>
            <a:xfrm rot="-5400000">
              <a:off x="1282388" y="673667"/>
              <a:ext cx="228402" cy="221312"/>
              <a:chOff x="-434014" y="1398486"/>
              <a:chExt cx="295322" cy="286155"/>
            </a:xfrm>
          </p:grpSpPr>
          <p:sp>
            <p:nvSpPr>
              <p:cNvPr id="2118" name="Google Shape;2118;p23"/>
              <p:cNvSpPr/>
              <p:nvPr/>
            </p:nvSpPr>
            <p:spPr>
              <a:xfrm rot="5400000">
                <a:off x="-429430" y="1393902"/>
                <a:ext cx="286155" cy="295322"/>
              </a:xfrm>
              <a:custGeom>
                <a:rect b="b" l="l" r="r" t="t"/>
                <a:pathLst>
                  <a:path extrusionOk="0" h="2125" w="2059">
                    <a:moveTo>
                      <a:pt x="857" y="1"/>
                    </a:moveTo>
                    <a:cubicBezTo>
                      <a:pt x="823" y="1"/>
                      <a:pt x="790" y="5"/>
                      <a:pt x="757" y="15"/>
                    </a:cubicBezTo>
                    <a:cubicBezTo>
                      <a:pt x="675" y="40"/>
                      <a:pt x="601" y="97"/>
                      <a:pt x="552" y="171"/>
                    </a:cubicBezTo>
                    <a:cubicBezTo>
                      <a:pt x="510" y="237"/>
                      <a:pt x="477" y="311"/>
                      <a:pt x="469" y="394"/>
                    </a:cubicBezTo>
                    <a:cubicBezTo>
                      <a:pt x="469" y="402"/>
                      <a:pt x="469" y="418"/>
                      <a:pt x="469" y="427"/>
                    </a:cubicBezTo>
                    <a:cubicBezTo>
                      <a:pt x="454" y="424"/>
                      <a:pt x="439" y="423"/>
                      <a:pt x="425" y="423"/>
                    </a:cubicBezTo>
                    <a:cubicBezTo>
                      <a:pt x="385" y="423"/>
                      <a:pt x="349" y="431"/>
                      <a:pt x="313" y="443"/>
                    </a:cubicBezTo>
                    <a:cubicBezTo>
                      <a:pt x="132" y="517"/>
                      <a:pt x="8" y="690"/>
                      <a:pt x="8" y="887"/>
                    </a:cubicBezTo>
                    <a:cubicBezTo>
                      <a:pt x="0" y="978"/>
                      <a:pt x="25" y="1068"/>
                      <a:pt x="66" y="1151"/>
                    </a:cubicBezTo>
                    <a:cubicBezTo>
                      <a:pt x="91" y="1192"/>
                      <a:pt x="115" y="1233"/>
                      <a:pt x="157" y="1266"/>
                    </a:cubicBezTo>
                    <a:cubicBezTo>
                      <a:pt x="115" y="1348"/>
                      <a:pt x="107" y="1447"/>
                      <a:pt x="140" y="1538"/>
                    </a:cubicBezTo>
                    <a:cubicBezTo>
                      <a:pt x="173" y="1661"/>
                      <a:pt x="239" y="1768"/>
                      <a:pt x="321" y="1858"/>
                    </a:cubicBezTo>
                    <a:cubicBezTo>
                      <a:pt x="412" y="1949"/>
                      <a:pt x="535" y="2007"/>
                      <a:pt x="667" y="2007"/>
                    </a:cubicBezTo>
                    <a:cubicBezTo>
                      <a:pt x="733" y="1998"/>
                      <a:pt x="807" y="1974"/>
                      <a:pt x="856" y="1924"/>
                    </a:cubicBezTo>
                    <a:cubicBezTo>
                      <a:pt x="873" y="1916"/>
                      <a:pt x="889" y="1900"/>
                      <a:pt x="897" y="1883"/>
                    </a:cubicBezTo>
                    <a:cubicBezTo>
                      <a:pt x="963" y="1990"/>
                      <a:pt x="1062" y="2064"/>
                      <a:pt x="1169" y="2097"/>
                    </a:cubicBezTo>
                    <a:cubicBezTo>
                      <a:pt x="1230" y="2116"/>
                      <a:pt x="1289" y="2125"/>
                      <a:pt x="1347" y="2125"/>
                    </a:cubicBezTo>
                    <a:cubicBezTo>
                      <a:pt x="1763" y="2125"/>
                      <a:pt x="2059" y="1665"/>
                      <a:pt x="1827" y="1274"/>
                    </a:cubicBezTo>
                    <a:cubicBezTo>
                      <a:pt x="1778" y="1192"/>
                      <a:pt x="1712" y="1134"/>
                      <a:pt x="1630" y="1093"/>
                    </a:cubicBezTo>
                    <a:cubicBezTo>
                      <a:pt x="1745" y="1052"/>
                      <a:pt x="1827" y="970"/>
                      <a:pt x="1877" y="863"/>
                    </a:cubicBezTo>
                    <a:cubicBezTo>
                      <a:pt x="1975" y="599"/>
                      <a:pt x="1909" y="303"/>
                      <a:pt x="1695" y="106"/>
                    </a:cubicBezTo>
                    <a:cubicBezTo>
                      <a:pt x="1621" y="43"/>
                      <a:pt x="1528" y="14"/>
                      <a:pt x="1433" y="14"/>
                    </a:cubicBezTo>
                    <a:cubicBezTo>
                      <a:pt x="1403" y="14"/>
                      <a:pt x="1372" y="17"/>
                      <a:pt x="1342" y="23"/>
                    </a:cubicBezTo>
                    <a:cubicBezTo>
                      <a:pt x="1284" y="40"/>
                      <a:pt x="1226" y="73"/>
                      <a:pt x="1177" y="106"/>
                    </a:cubicBezTo>
                    <a:cubicBezTo>
                      <a:pt x="1161" y="122"/>
                      <a:pt x="1144" y="138"/>
                      <a:pt x="1128" y="155"/>
                    </a:cubicBezTo>
                    <a:cubicBezTo>
                      <a:pt x="1103" y="106"/>
                      <a:pt x="1054" y="64"/>
                      <a:pt x="1004" y="31"/>
                    </a:cubicBezTo>
                    <a:cubicBezTo>
                      <a:pt x="959" y="12"/>
                      <a:pt x="908" y="1"/>
                      <a:pt x="8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 rot="5400000">
                <a:off x="-399967" y="1419612"/>
                <a:ext cx="124941" cy="130498"/>
              </a:xfrm>
              <a:custGeom>
                <a:rect b="b" l="l" r="r" t="t"/>
                <a:pathLst>
                  <a:path extrusionOk="0" h="939" w="899">
                    <a:moveTo>
                      <a:pt x="799" y="0"/>
                    </a:moveTo>
                    <a:lnTo>
                      <a:pt x="775" y="17"/>
                    </a:lnTo>
                    <a:cubicBezTo>
                      <a:pt x="552" y="165"/>
                      <a:pt x="289" y="239"/>
                      <a:pt x="26" y="239"/>
                    </a:cubicBezTo>
                    <a:cubicBezTo>
                      <a:pt x="17" y="239"/>
                      <a:pt x="1" y="256"/>
                      <a:pt x="1" y="272"/>
                    </a:cubicBezTo>
                    <a:cubicBezTo>
                      <a:pt x="1" y="280"/>
                      <a:pt x="17" y="297"/>
                      <a:pt x="26" y="297"/>
                    </a:cubicBezTo>
                    <a:cubicBezTo>
                      <a:pt x="289" y="297"/>
                      <a:pt x="544" y="223"/>
                      <a:pt x="766" y="83"/>
                    </a:cubicBezTo>
                    <a:lnTo>
                      <a:pt x="766" y="83"/>
                    </a:lnTo>
                    <a:cubicBezTo>
                      <a:pt x="840" y="354"/>
                      <a:pt x="824" y="642"/>
                      <a:pt x="717" y="906"/>
                    </a:cubicBezTo>
                    <a:cubicBezTo>
                      <a:pt x="709" y="914"/>
                      <a:pt x="717" y="930"/>
                      <a:pt x="725" y="939"/>
                    </a:cubicBezTo>
                    <a:lnTo>
                      <a:pt x="742" y="939"/>
                    </a:lnTo>
                    <a:cubicBezTo>
                      <a:pt x="750" y="939"/>
                      <a:pt x="758" y="930"/>
                      <a:pt x="758" y="922"/>
                    </a:cubicBezTo>
                    <a:cubicBezTo>
                      <a:pt x="882" y="642"/>
                      <a:pt x="898" y="330"/>
                      <a:pt x="807" y="33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0" name="Google Shape;2120;p23"/>
            <p:cNvGrpSpPr/>
            <p:nvPr/>
          </p:nvGrpSpPr>
          <p:grpSpPr>
            <a:xfrm rot="1986389">
              <a:off x="2365785" y="26009"/>
              <a:ext cx="165728" cy="237204"/>
              <a:chOff x="-479877" y="1012963"/>
              <a:chExt cx="214299" cy="306723"/>
            </a:xfrm>
          </p:grpSpPr>
          <p:sp>
            <p:nvSpPr>
              <p:cNvPr id="2121" name="Google Shape;2121;p23"/>
              <p:cNvSpPr/>
              <p:nvPr/>
            </p:nvSpPr>
            <p:spPr>
              <a:xfrm rot="5400000">
                <a:off x="-526089" y="1059175"/>
                <a:ext cx="306723" cy="214299"/>
              </a:xfrm>
              <a:custGeom>
                <a:rect b="b" l="l" r="r" t="t"/>
                <a:pathLst>
                  <a:path extrusionOk="0" h="1542" w="2207">
                    <a:moveTo>
                      <a:pt x="941" y="0"/>
                    </a:moveTo>
                    <a:cubicBezTo>
                      <a:pt x="784" y="0"/>
                      <a:pt x="627" y="69"/>
                      <a:pt x="519" y="205"/>
                    </a:cubicBezTo>
                    <a:cubicBezTo>
                      <a:pt x="486" y="254"/>
                      <a:pt x="462" y="246"/>
                      <a:pt x="396" y="262"/>
                    </a:cubicBezTo>
                    <a:cubicBezTo>
                      <a:pt x="281" y="295"/>
                      <a:pt x="190" y="361"/>
                      <a:pt x="132" y="468"/>
                    </a:cubicBezTo>
                    <a:cubicBezTo>
                      <a:pt x="1" y="682"/>
                      <a:pt x="141" y="871"/>
                      <a:pt x="305" y="1011"/>
                    </a:cubicBezTo>
                    <a:cubicBezTo>
                      <a:pt x="379" y="1094"/>
                      <a:pt x="462" y="1176"/>
                      <a:pt x="544" y="1250"/>
                    </a:cubicBezTo>
                    <a:cubicBezTo>
                      <a:pt x="676" y="1365"/>
                      <a:pt x="824" y="1456"/>
                      <a:pt x="988" y="1513"/>
                    </a:cubicBezTo>
                    <a:cubicBezTo>
                      <a:pt x="1047" y="1533"/>
                      <a:pt x="1104" y="1542"/>
                      <a:pt x="1159" y="1542"/>
                    </a:cubicBezTo>
                    <a:cubicBezTo>
                      <a:pt x="1424" y="1542"/>
                      <a:pt x="1639" y="1331"/>
                      <a:pt x="1803" y="1127"/>
                    </a:cubicBezTo>
                    <a:cubicBezTo>
                      <a:pt x="1984" y="896"/>
                      <a:pt x="2206" y="509"/>
                      <a:pt x="2017" y="229"/>
                    </a:cubicBezTo>
                    <a:cubicBezTo>
                      <a:pt x="1921" y="95"/>
                      <a:pt x="1763" y="33"/>
                      <a:pt x="1602" y="33"/>
                    </a:cubicBezTo>
                    <a:cubicBezTo>
                      <a:pt x="1488" y="33"/>
                      <a:pt x="1372" y="64"/>
                      <a:pt x="1276" y="123"/>
                    </a:cubicBezTo>
                    <a:cubicBezTo>
                      <a:pt x="1180" y="41"/>
                      <a:pt x="1061" y="0"/>
                      <a:pt x="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 rot="5400000">
                <a:off x="-487940" y="1116502"/>
                <a:ext cx="272396" cy="95059"/>
              </a:xfrm>
              <a:custGeom>
                <a:rect b="b" l="l" r="r" t="t"/>
                <a:pathLst>
                  <a:path extrusionOk="0" h="684" w="1960">
                    <a:moveTo>
                      <a:pt x="1927" y="1"/>
                    </a:moveTo>
                    <a:cubicBezTo>
                      <a:pt x="1869" y="17"/>
                      <a:pt x="1828" y="50"/>
                      <a:pt x="1795" y="100"/>
                    </a:cubicBezTo>
                    <a:cubicBezTo>
                      <a:pt x="1778" y="133"/>
                      <a:pt x="1770" y="165"/>
                      <a:pt x="1770" y="207"/>
                    </a:cubicBezTo>
                    <a:cubicBezTo>
                      <a:pt x="1696" y="174"/>
                      <a:pt x="1616" y="157"/>
                      <a:pt x="1535" y="157"/>
                    </a:cubicBezTo>
                    <a:cubicBezTo>
                      <a:pt x="1453" y="157"/>
                      <a:pt x="1371" y="174"/>
                      <a:pt x="1293" y="207"/>
                    </a:cubicBezTo>
                    <a:cubicBezTo>
                      <a:pt x="1145" y="281"/>
                      <a:pt x="1021" y="421"/>
                      <a:pt x="972" y="585"/>
                    </a:cubicBezTo>
                    <a:cubicBezTo>
                      <a:pt x="857" y="470"/>
                      <a:pt x="717" y="388"/>
                      <a:pt x="560" y="330"/>
                    </a:cubicBezTo>
                    <a:cubicBezTo>
                      <a:pt x="511" y="312"/>
                      <a:pt x="462" y="302"/>
                      <a:pt x="409" y="302"/>
                    </a:cubicBezTo>
                    <a:cubicBezTo>
                      <a:pt x="391" y="302"/>
                      <a:pt x="373" y="303"/>
                      <a:pt x="355" y="305"/>
                    </a:cubicBezTo>
                    <a:cubicBezTo>
                      <a:pt x="305" y="314"/>
                      <a:pt x="256" y="347"/>
                      <a:pt x="223" y="388"/>
                    </a:cubicBezTo>
                    <a:cubicBezTo>
                      <a:pt x="182" y="322"/>
                      <a:pt x="108" y="281"/>
                      <a:pt x="25" y="272"/>
                    </a:cubicBezTo>
                    <a:cubicBezTo>
                      <a:pt x="9" y="272"/>
                      <a:pt x="1" y="281"/>
                      <a:pt x="1" y="297"/>
                    </a:cubicBezTo>
                    <a:cubicBezTo>
                      <a:pt x="1" y="314"/>
                      <a:pt x="9" y="322"/>
                      <a:pt x="25" y="322"/>
                    </a:cubicBezTo>
                    <a:cubicBezTo>
                      <a:pt x="108" y="330"/>
                      <a:pt x="174" y="379"/>
                      <a:pt x="198" y="462"/>
                    </a:cubicBezTo>
                    <a:lnTo>
                      <a:pt x="223" y="560"/>
                    </a:lnTo>
                    <a:lnTo>
                      <a:pt x="248" y="462"/>
                    </a:lnTo>
                    <a:cubicBezTo>
                      <a:pt x="264" y="404"/>
                      <a:pt x="314" y="363"/>
                      <a:pt x="371" y="355"/>
                    </a:cubicBezTo>
                    <a:cubicBezTo>
                      <a:pt x="386" y="353"/>
                      <a:pt x="400" y="352"/>
                      <a:pt x="414" y="352"/>
                    </a:cubicBezTo>
                    <a:cubicBezTo>
                      <a:pt x="458" y="352"/>
                      <a:pt x="501" y="361"/>
                      <a:pt x="544" y="379"/>
                    </a:cubicBezTo>
                    <a:cubicBezTo>
                      <a:pt x="700" y="437"/>
                      <a:pt x="848" y="528"/>
                      <a:pt x="964" y="651"/>
                    </a:cubicBezTo>
                    <a:lnTo>
                      <a:pt x="997" y="684"/>
                    </a:lnTo>
                    <a:lnTo>
                      <a:pt x="1005" y="635"/>
                    </a:lnTo>
                    <a:cubicBezTo>
                      <a:pt x="1046" y="462"/>
                      <a:pt x="1161" y="322"/>
                      <a:pt x="1318" y="256"/>
                    </a:cubicBezTo>
                    <a:cubicBezTo>
                      <a:pt x="1386" y="222"/>
                      <a:pt x="1461" y="205"/>
                      <a:pt x="1537" y="205"/>
                    </a:cubicBezTo>
                    <a:cubicBezTo>
                      <a:pt x="1625" y="205"/>
                      <a:pt x="1715" y="228"/>
                      <a:pt x="1795" y="272"/>
                    </a:cubicBezTo>
                    <a:lnTo>
                      <a:pt x="1861" y="305"/>
                    </a:lnTo>
                    <a:lnTo>
                      <a:pt x="1836" y="240"/>
                    </a:lnTo>
                    <a:cubicBezTo>
                      <a:pt x="1803" y="157"/>
                      <a:pt x="1852" y="75"/>
                      <a:pt x="1935" y="58"/>
                    </a:cubicBezTo>
                    <a:cubicBezTo>
                      <a:pt x="1951" y="50"/>
                      <a:pt x="1959" y="42"/>
                      <a:pt x="1959" y="26"/>
                    </a:cubicBezTo>
                    <a:cubicBezTo>
                      <a:pt x="1951" y="9"/>
                      <a:pt x="1943" y="1"/>
                      <a:pt x="1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 rot="5400000">
                <a:off x="-360220" y="1123728"/>
                <a:ext cx="33355" cy="97838"/>
              </a:xfrm>
              <a:custGeom>
                <a:rect b="b" l="l" r="r" t="t"/>
                <a:pathLst>
                  <a:path extrusionOk="0" h="704" w="240">
                    <a:moveTo>
                      <a:pt x="209" y="1"/>
                    </a:moveTo>
                    <a:cubicBezTo>
                      <a:pt x="198" y="1"/>
                      <a:pt x="190" y="6"/>
                      <a:pt x="190" y="12"/>
                    </a:cubicBezTo>
                    <a:cubicBezTo>
                      <a:pt x="58" y="210"/>
                      <a:pt x="1" y="440"/>
                      <a:pt x="25" y="671"/>
                    </a:cubicBezTo>
                    <a:cubicBezTo>
                      <a:pt x="25" y="687"/>
                      <a:pt x="42" y="695"/>
                      <a:pt x="50" y="695"/>
                    </a:cubicBezTo>
                    <a:lnTo>
                      <a:pt x="50" y="704"/>
                    </a:lnTo>
                    <a:cubicBezTo>
                      <a:pt x="66" y="695"/>
                      <a:pt x="75" y="687"/>
                      <a:pt x="75" y="671"/>
                    </a:cubicBezTo>
                    <a:cubicBezTo>
                      <a:pt x="50" y="448"/>
                      <a:pt x="107" y="226"/>
                      <a:pt x="231" y="45"/>
                    </a:cubicBezTo>
                    <a:cubicBezTo>
                      <a:pt x="239" y="29"/>
                      <a:pt x="231" y="12"/>
                      <a:pt x="223" y="4"/>
                    </a:cubicBezTo>
                    <a:cubicBezTo>
                      <a:pt x="218" y="2"/>
                      <a:pt x="213" y="1"/>
                      <a:pt x="2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 rot="5400000">
                <a:off x="-387251" y="1089053"/>
                <a:ext cx="72129" cy="84775"/>
              </a:xfrm>
              <a:custGeom>
                <a:rect b="b" l="l" r="r" t="t"/>
                <a:pathLst>
                  <a:path extrusionOk="0" h="610" w="519">
                    <a:moveTo>
                      <a:pt x="41" y="1"/>
                    </a:moveTo>
                    <a:cubicBezTo>
                      <a:pt x="25" y="1"/>
                      <a:pt x="9" y="1"/>
                      <a:pt x="9" y="17"/>
                    </a:cubicBezTo>
                    <a:cubicBezTo>
                      <a:pt x="0" y="25"/>
                      <a:pt x="0" y="42"/>
                      <a:pt x="9" y="50"/>
                    </a:cubicBezTo>
                    <a:cubicBezTo>
                      <a:pt x="223" y="165"/>
                      <a:pt x="379" y="363"/>
                      <a:pt x="461" y="593"/>
                    </a:cubicBezTo>
                    <a:cubicBezTo>
                      <a:pt x="461" y="602"/>
                      <a:pt x="469" y="610"/>
                      <a:pt x="486" y="610"/>
                    </a:cubicBezTo>
                    <a:lnTo>
                      <a:pt x="494" y="610"/>
                    </a:lnTo>
                    <a:cubicBezTo>
                      <a:pt x="511" y="610"/>
                      <a:pt x="519" y="593"/>
                      <a:pt x="511" y="577"/>
                    </a:cubicBezTo>
                    <a:cubicBezTo>
                      <a:pt x="428" y="338"/>
                      <a:pt x="264" y="132"/>
                      <a:pt x="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 rot="5400000">
                <a:off x="-380997" y="1163962"/>
                <a:ext cx="69906" cy="63095"/>
              </a:xfrm>
              <a:custGeom>
                <a:rect b="b" l="l" r="r" t="t"/>
                <a:pathLst>
                  <a:path extrusionOk="0" h="454" w="503">
                    <a:moveTo>
                      <a:pt x="494" y="1"/>
                    </a:moveTo>
                    <a:cubicBezTo>
                      <a:pt x="264" y="59"/>
                      <a:pt x="83" y="223"/>
                      <a:pt x="0" y="445"/>
                    </a:cubicBezTo>
                    <a:lnTo>
                      <a:pt x="25" y="454"/>
                    </a:lnTo>
                    <a:cubicBezTo>
                      <a:pt x="99" y="240"/>
                      <a:pt x="280" y="75"/>
                      <a:pt x="502" y="26"/>
                    </a:cubicBez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 rot="5400000">
                <a:off x="-363972" y="1105661"/>
                <a:ext cx="46002" cy="71016"/>
              </a:xfrm>
              <a:custGeom>
                <a:rect b="b" l="l" r="r" t="t"/>
                <a:pathLst>
                  <a:path extrusionOk="0" h="511" w="331">
                    <a:moveTo>
                      <a:pt x="17" y="0"/>
                    </a:moveTo>
                    <a:lnTo>
                      <a:pt x="1" y="17"/>
                    </a:lnTo>
                    <a:cubicBezTo>
                      <a:pt x="166" y="132"/>
                      <a:pt x="273" y="313"/>
                      <a:pt x="305" y="510"/>
                    </a:cubicBezTo>
                    <a:lnTo>
                      <a:pt x="330" y="502"/>
                    </a:lnTo>
                    <a:cubicBezTo>
                      <a:pt x="297" y="305"/>
                      <a:pt x="182" y="115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23"/>
              <p:cNvSpPr/>
              <p:nvPr/>
            </p:nvSpPr>
            <p:spPr>
              <a:xfrm rot="5400000">
                <a:off x="-408098" y="1100727"/>
                <a:ext cx="93949" cy="32937"/>
              </a:xfrm>
              <a:custGeom>
                <a:rect b="b" l="l" r="r" t="t"/>
                <a:pathLst>
                  <a:path extrusionOk="0" h="237" w="676">
                    <a:moveTo>
                      <a:pt x="209" y="1"/>
                    </a:moveTo>
                    <a:cubicBezTo>
                      <a:pt x="139" y="1"/>
                      <a:pt x="68" y="13"/>
                      <a:pt x="0" y="39"/>
                    </a:cubicBezTo>
                    <a:lnTo>
                      <a:pt x="9" y="64"/>
                    </a:lnTo>
                    <a:cubicBezTo>
                      <a:pt x="75" y="38"/>
                      <a:pt x="143" y="25"/>
                      <a:pt x="210" y="25"/>
                    </a:cubicBezTo>
                    <a:cubicBezTo>
                      <a:pt x="377" y="25"/>
                      <a:pt x="539" y="102"/>
                      <a:pt x="650" y="237"/>
                    </a:cubicBezTo>
                    <a:lnTo>
                      <a:pt x="675" y="220"/>
                    </a:lnTo>
                    <a:cubicBezTo>
                      <a:pt x="557" y="79"/>
                      <a:pt x="385" y="1"/>
                      <a:pt x="2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23"/>
              <p:cNvSpPr/>
              <p:nvPr/>
            </p:nvSpPr>
            <p:spPr>
              <a:xfrm rot="5400000">
                <a:off x="-317902" y="1109761"/>
                <a:ext cx="21680" cy="17928"/>
              </a:xfrm>
              <a:custGeom>
                <a:rect b="b" l="l" r="r" t="t"/>
                <a:pathLst>
                  <a:path extrusionOk="0" h="129" w="156">
                    <a:moveTo>
                      <a:pt x="87" y="0"/>
                    </a:moveTo>
                    <a:cubicBezTo>
                      <a:pt x="75" y="0"/>
                      <a:pt x="62" y="4"/>
                      <a:pt x="50" y="12"/>
                    </a:cubicBezTo>
                    <a:cubicBezTo>
                      <a:pt x="1" y="37"/>
                      <a:pt x="17" y="111"/>
                      <a:pt x="75" y="127"/>
                    </a:cubicBezTo>
                    <a:cubicBezTo>
                      <a:pt x="79" y="128"/>
                      <a:pt x="84" y="129"/>
                      <a:pt x="88" y="129"/>
                    </a:cubicBezTo>
                    <a:cubicBezTo>
                      <a:pt x="116" y="129"/>
                      <a:pt x="142" y="106"/>
                      <a:pt x="149" y="78"/>
                    </a:cubicBezTo>
                    <a:cubicBezTo>
                      <a:pt x="155" y="34"/>
                      <a:pt x="124" y="0"/>
                      <a:pt x="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 rot="5400000">
                <a:off x="-323113" y="1222819"/>
                <a:ext cx="14454" cy="12230"/>
              </a:xfrm>
              <a:custGeom>
                <a:rect b="b" l="l" r="r" t="t"/>
                <a:pathLst>
                  <a:path extrusionOk="0" h="88" w="104">
                    <a:moveTo>
                      <a:pt x="44" y="1"/>
                    </a:moveTo>
                    <a:cubicBezTo>
                      <a:pt x="1" y="1"/>
                      <a:pt x="49" y="88"/>
                      <a:pt x="78" y="88"/>
                    </a:cubicBezTo>
                    <a:cubicBezTo>
                      <a:pt x="86" y="88"/>
                      <a:pt x="92" y="82"/>
                      <a:pt x="95" y="68"/>
                    </a:cubicBezTo>
                    <a:cubicBezTo>
                      <a:pt x="104" y="35"/>
                      <a:pt x="87" y="10"/>
                      <a:pt x="54" y="2"/>
                    </a:cubicBezTo>
                    <a:cubicBezTo>
                      <a:pt x="50" y="1"/>
                      <a:pt x="47" y="1"/>
                      <a:pt x="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 rot="5400000">
                <a:off x="-358900" y="1063342"/>
                <a:ext cx="17789" cy="14592"/>
              </a:xfrm>
              <a:custGeom>
                <a:rect b="b" l="l" r="r" t="t"/>
                <a:pathLst>
                  <a:path extrusionOk="0" h="105" w="128">
                    <a:moveTo>
                      <a:pt x="63" y="0"/>
                    </a:moveTo>
                    <a:cubicBezTo>
                      <a:pt x="16" y="0"/>
                      <a:pt x="1" y="102"/>
                      <a:pt x="53" y="102"/>
                    </a:cubicBezTo>
                    <a:cubicBezTo>
                      <a:pt x="59" y="104"/>
                      <a:pt x="64" y="105"/>
                      <a:pt x="69" y="105"/>
                    </a:cubicBezTo>
                    <a:cubicBezTo>
                      <a:pt x="94" y="105"/>
                      <a:pt x="112" y="89"/>
                      <a:pt x="119" y="61"/>
                    </a:cubicBezTo>
                    <a:cubicBezTo>
                      <a:pt x="127" y="37"/>
                      <a:pt x="102" y="4"/>
                      <a:pt x="78" y="4"/>
                    </a:cubicBezTo>
                    <a:cubicBezTo>
                      <a:pt x="73" y="1"/>
                      <a:pt x="68" y="0"/>
                      <a:pt x="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1" name="Google Shape;2131;p23"/>
            <p:cNvGrpSpPr/>
            <p:nvPr/>
          </p:nvGrpSpPr>
          <p:grpSpPr>
            <a:xfrm rot="-5400000">
              <a:off x="1346338" y="1933409"/>
              <a:ext cx="100497" cy="114257"/>
              <a:chOff x="-2443599" y="3159594"/>
              <a:chExt cx="129942" cy="147733"/>
            </a:xfrm>
          </p:grpSpPr>
          <p:sp>
            <p:nvSpPr>
              <p:cNvPr id="2132" name="Google Shape;2132;p23"/>
              <p:cNvSpPr/>
              <p:nvPr/>
            </p:nvSpPr>
            <p:spPr>
              <a:xfrm rot="5400000">
                <a:off x="-2452495" y="3168490"/>
                <a:ext cx="147733" cy="129942"/>
              </a:xfrm>
              <a:custGeom>
                <a:rect b="b" l="l" r="r" t="t"/>
                <a:pathLst>
                  <a:path extrusionOk="0" h="935" w="1063">
                    <a:moveTo>
                      <a:pt x="614" y="1"/>
                    </a:moveTo>
                    <a:cubicBezTo>
                      <a:pt x="496" y="1"/>
                      <a:pt x="377" y="38"/>
                      <a:pt x="281" y="102"/>
                    </a:cubicBezTo>
                    <a:cubicBezTo>
                      <a:pt x="124" y="201"/>
                      <a:pt x="26" y="382"/>
                      <a:pt x="34" y="579"/>
                    </a:cubicBezTo>
                    <a:cubicBezTo>
                      <a:pt x="1" y="678"/>
                      <a:pt x="42" y="785"/>
                      <a:pt x="133" y="834"/>
                    </a:cubicBezTo>
                    <a:cubicBezTo>
                      <a:pt x="190" y="867"/>
                      <a:pt x="256" y="892"/>
                      <a:pt x="322" y="908"/>
                    </a:cubicBezTo>
                    <a:cubicBezTo>
                      <a:pt x="396" y="925"/>
                      <a:pt x="462" y="933"/>
                      <a:pt x="528" y="933"/>
                    </a:cubicBezTo>
                    <a:cubicBezTo>
                      <a:pt x="541" y="934"/>
                      <a:pt x="554" y="934"/>
                      <a:pt x="566" y="934"/>
                    </a:cubicBezTo>
                    <a:cubicBezTo>
                      <a:pt x="683" y="934"/>
                      <a:pt x="792" y="900"/>
                      <a:pt x="881" y="826"/>
                    </a:cubicBezTo>
                    <a:cubicBezTo>
                      <a:pt x="980" y="744"/>
                      <a:pt x="1038" y="620"/>
                      <a:pt x="1046" y="489"/>
                    </a:cubicBezTo>
                    <a:cubicBezTo>
                      <a:pt x="1062" y="365"/>
                      <a:pt x="1030" y="234"/>
                      <a:pt x="947" y="135"/>
                    </a:cubicBezTo>
                    <a:cubicBezTo>
                      <a:pt x="859" y="42"/>
                      <a:pt x="737" y="1"/>
                      <a:pt x="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 rot="5400000">
                <a:off x="-2371333" y="3239645"/>
                <a:ext cx="139" cy="139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 rot="5400000">
                <a:off x="-2451939" y="3186417"/>
                <a:ext cx="140784" cy="94086"/>
              </a:xfrm>
              <a:custGeom>
                <a:rect b="b" l="l" r="r" t="t"/>
                <a:pathLst>
                  <a:path extrusionOk="0" h="677" w="1013">
                    <a:moveTo>
                      <a:pt x="746" y="0"/>
                    </a:moveTo>
                    <a:cubicBezTo>
                      <a:pt x="726" y="0"/>
                      <a:pt x="705" y="3"/>
                      <a:pt x="684" y="9"/>
                    </a:cubicBezTo>
                    <a:cubicBezTo>
                      <a:pt x="626" y="42"/>
                      <a:pt x="593" y="108"/>
                      <a:pt x="593" y="182"/>
                    </a:cubicBezTo>
                    <a:cubicBezTo>
                      <a:pt x="577" y="248"/>
                      <a:pt x="577" y="314"/>
                      <a:pt x="593" y="388"/>
                    </a:cubicBezTo>
                    <a:cubicBezTo>
                      <a:pt x="614" y="451"/>
                      <a:pt x="671" y="490"/>
                      <a:pt x="738" y="490"/>
                    </a:cubicBezTo>
                    <a:cubicBezTo>
                      <a:pt x="750" y="490"/>
                      <a:pt x="762" y="489"/>
                      <a:pt x="774" y="487"/>
                    </a:cubicBezTo>
                    <a:cubicBezTo>
                      <a:pt x="824" y="470"/>
                      <a:pt x="856" y="429"/>
                      <a:pt x="865" y="380"/>
                    </a:cubicBezTo>
                    <a:cubicBezTo>
                      <a:pt x="873" y="330"/>
                      <a:pt x="873" y="289"/>
                      <a:pt x="865" y="240"/>
                    </a:cubicBezTo>
                    <a:cubicBezTo>
                      <a:pt x="865" y="230"/>
                      <a:pt x="855" y="225"/>
                      <a:pt x="843" y="225"/>
                    </a:cubicBezTo>
                    <a:cubicBezTo>
                      <a:pt x="828" y="225"/>
                      <a:pt x="810" y="234"/>
                      <a:pt x="815" y="248"/>
                    </a:cubicBezTo>
                    <a:cubicBezTo>
                      <a:pt x="824" y="289"/>
                      <a:pt x="824" y="322"/>
                      <a:pt x="815" y="363"/>
                    </a:cubicBezTo>
                    <a:cubicBezTo>
                      <a:pt x="807" y="396"/>
                      <a:pt x="791" y="429"/>
                      <a:pt x="758" y="437"/>
                    </a:cubicBezTo>
                    <a:cubicBezTo>
                      <a:pt x="750" y="440"/>
                      <a:pt x="743" y="441"/>
                      <a:pt x="735" y="441"/>
                    </a:cubicBezTo>
                    <a:cubicBezTo>
                      <a:pt x="694" y="441"/>
                      <a:pt x="656" y="405"/>
                      <a:pt x="642" y="363"/>
                    </a:cubicBezTo>
                    <a:cubicBezTo>
                      <a:pt x="626" y="306"/>
                      <a:pt x="626" y="248"/>
                      <a:pt x="642" y="190"/>
                    </a:cubicBezTo>
                    <a:cubicBezTo>
                      <a:pt x="651" y="125"/>
                      <a:pt x="667" y="75"/>
                      <a:pt x="708" y="51"/>
                    </a:cubicBezTo>
                    <a:cubicBezTo>
                      <a:pt x="717" y="45"/>
                      <a:pt x="727" y="43"/>
                      <a:pt x="737" y="43"/>
                    </a:cubicBezTo>
                    <a:cubicBezTo>
                      <a:pt x="776" y="43"/>
                      <a:pt x="824" y="76"/>
                      <a:pt x="856" y="108"/>
                    </a:cubicBezTo>
                    <a:cubicBezTo>
                      <a:pt x="947" y="232"/>
                      <a:pt x="955" y="396"/>
                      <a:pt x="873" y="520"/>
                    </a:cubicBezTo>
                    <a:cubicBezTo>
                      <a:pt x="832" y="569"/>
                      <a:pt x="782" y="610"/>
                      <a:pt x="725" y="627"/>
                    </a:cubicBezTo>
                    <a:cubicBezTo>
                      <a:pt x="716" y="627"/>
                      <a:pt x="708" y="628"/>
                      <a:pt x="700" y="628"/>
                    </a:cubicBezTo>
                    <a:cubicBezTo>
                      <a:pt x="626" y="628"/>
                      <a:pt x="556" y="595"/>
                      <a:pt x="519" y="536"/>
                    </a:cubicBezTo>
                    <a:cubicBezTo>
                      <a:pt x="470" y="470"/>
                      <a:pt x="445" y="388"/>
                      <a:pt x="445" y="314"/>
                    </a:cubicBezTo>
                    <a:cubicBezTo>
                      <a:pt x="445" y="223"/>
                      <a:pt x="453" y="141"/>
                      <a:pt x="478" y="59"/>
                    </a:cubicBezTo>
                    <a:lnTo>
                      <a:pt x="478" y="26"/>
                    </a:lnTo>
                    <a:lnTo>
                      <a:pt x="445" y="34"/>
                    </a:lnTo>
                    <a:cubicBezTo>
                      <a:pt x="280" y="67"/>
                      <a:pt x="132" y="141"/>
                      <a:pt x="17" y="248"/>
                    </a:cubicBezTo>
                    <a:cubicBezTo>
                      <a:pt x="1" y="265"/>
                      <a:pt x="1" y="281"/>
                      <a:pt x="17" y="289"/>
                    </a:cubicBezTo>
                    <a:cubicBezTo>
                      <a:pt x="21" y="293"/>
                      <a:pt x="27" y="295"/>
                      <a:pt x="33" y="295"/>
                    </a:cubicBezTo>
                    <a:cubicBezTo>
                      <a:pt x="40" y="295"/>
                      <a:pt x="46" y="293"/>
                      <a:pt x="50" y="289"/>
                    </a:cubicBezTo>
                    <a:cubicBezTo>
                      <a:pt x="157" y="190"/>
                      <a:pt x="280" y="125"/>
                      <a:pt x="420" y="84"/>
                    </a:cubicBezTo>
                    <a:lnTo>
                      <a:pt x="420" y="84"/>
                    </a:lnTo>
                    <a:cubicBezTo>
                      <a:pt x="404" y="158"/>
                      <a:pt x="396" y="232"/>
                      <a:pt x="396" y="306"/>
                    </a:cubicBezTo>
                    <a:cubicBezTo>
                      <a:pt x="396" y="396"/>
                      <a:pt x="420" y="487"/>
                      <a:pt x="478" y="561"/>
                    </a:cubicBezTo>
                    <a:cubicBezTo>
                      <a:pt x="527" y="627"/>
                      <a:pt x="610" y="668"/>
                      <a:pt x="692" y="668"/>
                    </a:cubicBezTo>
                    <a:cubicBezTo>
                      <a:pt x="700" y="676"/>
                      <a:pt x="717" y="676"/>
                      <a:pt x="733" y="676"/>
                    </a:cubicBezTo>
                    <a:cubicBezTo>
                      <a:pt x="807" y="660"/>
                      <a:pt x="873" y="618"/>
                      <a:pt x="914" y="553"/>
                    </a:cubicBezTo>
                    <a:cubicBezTo>
                      <a:pt x="1013" y="404"/>
                      <a:pt x="1005" y="215"/>
                      <a:pt x="889" y="75"/>
                    </a:cubicBezTo>
                    <a:cubicBezTo>
                      <a:pt x="859" y="26"/>
                      <a:pt x="805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5" name="Google Shape;2135;p23"/>
            <p:cNvGrpSpPr/>
            <p:nvPr/>
          </p:nvGrpSpPr>
          <p:grpSpPr>
            <a:xfrm rot="-7222073">
              <a:off x="1008728" y="2251775"/>
              <a:ext cx="111677" cy="93836"/>
              <a:chOff x="-2502674" y="2734336"/>
              <a:chExt cx="144395" cy="121327"/>
            </a:xfrm>
          </p:grpSpPr>
          <p:sp>
            <p:nvSpPr>
              <p:cNvPr id="2136" name="Google Shape;2136;p23"/>
              <p:cNvSpPr/>
              <p:nvPr/>
            </p:nvSpPr>
            <p:spPr>
              <a:xfrm rot="5400000">
                <a:off x="-2491140" y="2722802"/>
                <a:ext cx="121327" cy="144395"/>
              </a:xfrm>
              <a:custGeom>
                <a:rect b="b" l="l" r="r" t="t"/>
                <a:pathLst>
                  <a:path extrusionOk="0" h="1039" w="873">
                    <a:moveTo>
                      <a:pt x="348" y="0"/>
                    </a:moveTo>
                    <a:cubicBezTo>
                      <a:pt x="339" y="0"/>
                      <a:pt x="330" y="1"/>
                      <a:pt x="321" y="1"/>
                    </a:cubicBezTo>
                    <a:cubicBezTo>
                      <a:pt x="214" y="18"/>
                      <a:pt x="124" y="84"/>
                      <a:pt x="83" y="190"/>
                    </a:cubicBezTo>
                    <a:cubicBezTo>
                      <a:pt x="0" y="372"/>
                      <a:pt x="17" y="594"/>
                      <a:pt x="140" y="758"/>
                    </a:cubicBezTo>
                    <a:cubicBezTo>
                      <a:pt x="198" y="841"/>
                      <a:pt x="272" y="915"/>
                      <a:pt x="362" y="956"/>
                    </a:cubicBezTo>
                    <a:cubicBezTo>
                      <a:pt x="387" y="972"/>
                      <a:pt x="412" y="981"/>
                      <a:pt x="436" y="989"/>
                    </a:cubicBezTo>
                    <a:cubicBezTo>
                      <a:pt x="478" y="1022"/>
                      <a:pt x="525" y="1038"/>
                      <a:pt x="572" y="1038"/>
                    </a:cubicBezTo>
                    <a:cubicBezTo>
                      <a:pt x="620" y="1038"/>
                      <a:pt x="667" y="1022"/>
                      <a:pt x="708" y="989"/>
                    </a:cubicBezTo>
                    <a:cubicBezTo>
                      <a:pt x="807" y="906"/>
                      <a:pt x="864" y="783"/>
                      <a:pt x="864" y="660"/>
                    </a:cubicBezTo>
                    <a:cubicBezTo>
                      <a:pt x="873" y="462"/>
                      <a:pt x="790" y="265"/>
                      <a:pt x="642" y="125"/>
                    </a:cubicBezTo>
                    <a:cubicBezTo>
                      <a:pt x="566" y="48"/>
                      <a:pt x="461" y="0"/>
                      <a:pt x="3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 rot="5400000">
                <a:off x="-2500035" y="2795765"/>
                <a:ext cx="62957" cy="49892"/>
              </a:xfrm>
              <a:custGeom>
                <a:rect b="b" l="l" r="r" t="t"/>
                <a:pathLst>
                  <a:path extrusionOk="0" h="359" w="453">
                    <a:moveTo>
                      <a:pt x="319" y="0"/>
                    </a:moveTo>
                    <a:cubicBezTo>
                      <a:pt x="309" y="0"/>
                      <a:pt x="298" y="2"/>
                      <a:pt x="288" y="4"/>
                    </a:cubicBezTo>
                    <a:cubicBezTo>
                      <a:pt x="231" y="13"/>
                      <a:pt x="173" y="37"/>
                      <a:pt x="132" y="78"/>
                    </a:cubicBezTo>
                    <a:cubicBezTo>
                      <a:pt x="91" y="103"/>
                      <a:pt x="58" y="136"/>
                      <a:pt x="25" y="177"/>
                    </a:cubicBezTo>
                    <a:cubicBezTo>
                      <a:pt x="0" y="218"/>
                      <a:pt x="0" y="284"/>
                      <a:pt x="41" y="325"/>
                    </a:cubicBezTo>
                    <a:cubicBezTo>
                      <a:pt x="66" y="350"/>
                      <a:pt x="91" y="358"/>
                      <a:pt x="124" y="358"/>
                    </a:cubicBezTo>
                    <a:cubicBezTo>
                      <a:pt x="132" y="358"/>
                      <a:pt x="140" y="358"/>
                      <a:pt x="157" y="350"/>
                    </a:cubicBezTo>
                    <a:cubicBezTo>
                      <a:pt x="190" y="342"/>
                      <a:pt x="223" y="325"/>
                      <a:pt x="255" y="301"/>
                    </a:cubicBezTo>
                    <a:cubicBezTo>
                      <a:pt x="313" y="260"/>
                      <a:pt x="338" y="218"/>
                      <a:pt x="313" y="177"/>
                    </a:cubicBezTo>
                    <a:cubicBezTo>
                      <a:pt x="299" y="143"/>
                      <a:pt x="268" y="126"/>
                      <a:pt x="235" y="126"/>
                    </a:cubicBezTo>
                    <a:cubicBezTo>
                      <a:pt x="228" y="126"/>
                      <a:pt x="221" y="126"/>
                      <a:pt x="214" y="128"/>
                    </a:cubicBezTo>
                    <a:cubicBezTo>
                      <a:pt x="181" y="144"/>
                      <a:pt x="157" y="161"/>
                      <a:pt x="132" y="185"/>
                    </a:cubicBezTo>
                    <a:cubicBezTo>
                      <a:pt x="124" y="194"/>
                      <a:pt x="124" y="210"/>
                      <a:pt x="132" y="227"/>
                    </a:cubicBezTo>
                    <a:cubicBezTo>
                      <a:pt x="136" y="231"/>
                      <a:pt x="142" y="233"/>
                      <a:pt x="148" y="233"/>
                    </a:cubicBezTo>
                    <a:cubicBezTo>
                      <a:pt x="155" y="233"/>
                      <a:pt x="161" y="231"/>
                      <a:pt x="165" y="227"/>
                    </a:cubicBezTo>
                    <a:cubicBezTo>
                      <a:pt x="181" y="202"/>
                      <a:pt x="206" y="194"/>
                      <a:pt x="231" y="177"/>
                    </a:cubicBezTo>
                    <a:cubicBezTo>
                      <a:pt x="247" y="177"/>
                      <a:pt x="264" y="177"/>
                      <a:pt x="272" y="194"/>
                    </a:cubicBezTo>
                    <a:cubicBezTo>
                      <a:pt x="280" y="210"/>
                      <a:pt x="255" y="243"/>
                      <a:pt x="223" y="260"/>
                    </a:cubicBezTo>
                    <a:cubicBezTo>
                      <a:pt x="198" y="276"/>
                      <a:pt x="173" y="292"/>
                      <a:pt x="140" y="301"/>
                    </a:cubicBezTo>
                    <a:cubicBezTo>
                      <a:pt x="130" y="304"/>
                      <a:pt x="120" y="306"/>
                      <a:pt x="110" y="306"/>
                    </a:cubicBezTo>
                    <a:cubicBezTo>
                      <a:pt x="97" y="306"/>
                      <a:pt x="84" y="302"/>
                      <a:pt x="74" y="292"/>
                    </a:cubicBezTo>
                    <a:cubicBezTo>
                      <a:pt x="50" y="260"/>
                      <a:pt x="50" y="227"/>
                      <a:pt x="74" y="202"/>
                    </a:cubicBezTo>
                    <a:cubicBezTo>
                      <a:pt x="99" y="169"/>
                      <a:pt x="124" y="136"/>
                      <a:pt x="165" y="120"/>
                    </a:cubicBezTo>
                    <a:cubicBezTo>
                      <a:pt x="198" y="87"/>
                      <a:pt x="247" y="62"/>
                      <a:pt x="297" y="54"/>
                    </a:cubicBezTo>
                    <a:cubicBezTo>
                      <a:pt x="302" y="53"/>
                      <a:pt x="307" y="52"/>
                      <a:pt x="313" y="52"/>
                    </a:cubicBezTo>
                    <a:cubicBezTo>
                      <a:pt x="348" y="52"/>
                      <a:pt x="381" y="75"/>
                      <a:pt x="395" y="103"/>
                    </a:cubicBezTo>
                    <a:cubicBezTo>
                      <a:pt x="404" y="111"/>
                      <a:pt x="420" y="120"/>
                      <a:pt x="428" y="120"/>
                    </a:cubicBezTo>
                    <a:cubicBezTo>
                      <a:pt x="445" y="111"/>
                      <a:pt x="453" y="95"/>
                      <a:pt x="445" y="87"/>
                    </a:cubicBezTo>
                    <a:cubicBezTo>
                      <a:pt x="424" y="32"/>
                      <a:pt x="370" y="0"/>
                      <a:pt x="3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 rot="5400000">
                <a:off x="-2450003" y="2715992"/>
                <a:ext cx="44751" cy="122576"/>
              </a:xfrm>
              <a:custGeom>
                <a:rect b="b" l="l" r="r" t="t"/>
                <a:pathLst>
                  <a:path extrusionOk="0" h="882" w="322">
                    <a:moveTo>
                      <a:pt x="132" y="1"/>
                    </a:moveTo>
                    <a:cubicBezTo>
                      <a:pt x="83" y="1"/>
                      <a:pt x="42" y="34"/>
                      <a:pt x="25" y="75"/>
                    </a:cubicBezTo>
                    <a:cubicBezTo>
                      <a:pt x="9" y="108"/>
                      <a:pt x="0" y="149"/>
                      <a:pt x="0" y="182"/>
                    </a:cubicBezTo>
                    <a:cubicBezTo>
                      <a:pt x="0" y="437"/>
                      <a:pt x="99" y="684"/>
                      <a:pt x="272" y="873"/>
                    </a:cubicBezTo>
                    <a:cubicBezTo>
                      <a:pt x="280" y="881"/>
                      <a:pt x="288" y="881"/>
                      <a:pt x="297" y="881"/>
                    </a:cubicBezTo>
                    <a:cubicBezTo>
                      <a:pt x="297" y="881"/>
                      <a:pt x="305" y="881"/>
                      <a:pt x="305" y="873"/>
                    </a:cubicBezTo>
                    <a:cubicBezTo>
                      <a:pt x="321" y="865"/>
                      <a:pt x="321" y="848"/>
                      <a:pt x="305" y="840"/>
                    </a:cubicBezTo>
                    <a:cubicBezTo>
                      <a:pt x="140" y="659"/>
                      <a:pt x="50" y="429"/>
                      <a:pt x="50" y="182"/>
                    </a:cubicBezTo>
                    <a:cubicBezTo>
                      <a:pt x="50" y="157"/>
                      <a:pt x="58" y="124"/>
                      <a:pt x="66" y="91"/>
                    </a:cubicBezTo>
                    <a:cubicBezTo>
                      <a:pt x="83" y="75"/>
                      <a:pt x="99" y="58"/>
                      <a:pt x="124" y="50"/>
                    </a:cubicBezTo>
                    <a:cubicBezTo>
                      <a:pt x="140" y="50"/>
                      <a:pt x="157" y="42"/>
                      <a:pt x="157" y="26"/>
                    </a:cubicBezTo>
                    <a:cubicBezTo>
                      <a:pt x="157" y="17"/>
                      <a:pt x="140" y="1"/>
                      <a:pt x="132" y="1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9" name="Google Shape;2139;p23"/>
            <p:cNvGrpSpPr/>
            <p:nvPr/>
          </p:nvGrpSpPr>
          <p:grpSpPr>
            <a:xfrm rot="-5400000">
              <a:off x="2171711" y="926944"/>
              <a:ext cx="270965" cy="254955"/>
              <a:chOff x="-2038716" y="3350716"/>
              <a:chExt cx="350356" cy="329655"/>
            </a:xfrm>
          </p:grpSpPr>
          <p:sp>
            <p:nvSpPr>
              <p:cNvPr id="2140" name="Google Shape;2140;p23"/>
              <p:cNvSpPr/>
              <p:nvPr/>
            </p:nvSpPr>
            <p:spPr>
              <a:xfrm rot="5400000">
                <a:off x="-2028365" y="3340365"/>
                <a:ext cx="329655" cy="350356"/>
              </a:xfrm>
              <a:custGeom>
                <a:rect b="b" l="l" r="r" t="t"/>
                <a:pathLst>
                  <a:path extrusionOk="0" h="2521" w="2372">
                    <a:moveTo>
                      <a:pt x="1235" y="1"/>
                    </a:moveTo>
                    <a:cubicBezTo>
                      <a:pt x="1215" y="1"/>
                      <a:pt x="1196" y="2"/>
                      <a:pt x="1178" y="3"/>
                    </a:cubicBezTo>
                    <a:cubicBezTo>
                      <a:pt x="1046" y="11"/>
                      <a:pt x="914" y="52"/>
                      <a:pt x="799" y="134"/>
                    </a:cubicBezTo>
                    <a:cubicBezTo>
                      <a:pt x="733" y="184"/>
                      <a:pt x="676" y="250"/>
                      <a:pt x="643" y="332"/>
                    </a:cubicBezTo>
                    <a:cubicBezTo>
                      <a:pt x="604" y="320"/>
                      <a:pt x="565" y="314"/>
                      <a:pt x="526" y="314"/>
                    </a:cubicBezTo>
                    <a:cubicBezTo>
                      <a:pt x="383" y="314"/>
                      <a:pt x="247" y="395"/>
                      <a:pt x="182" y="538"/>
                    </a:cubicBezTo>
                    <a:cubicBezTo>
                      <a:pt x="108" y="686"/>
                      <a:pt x="100" y="867"/>
                      <a:pt x="165" y="1023"/>
                    </a:cubicBezTo>
                    <a:cubicBezTo>
                      <a:pt x="133" y="1064"/>
                      <a:pt x="100" y="1106"/>
                      <a:pt x="75" y="1155"/>
                    </a:cubicBezTo>
                    <a:cubicBezTo>
                      <a:pt x="42" y="1221"/>
                      <a:pt x="26" y="1295"/>
                      <a:pt x="17" y="1361"/>
                    </a:cubicBezTo>
                    <a:cubicBezTo>
                      <a:pt x="1" y="1501"/>
                      <a:pt x="34" y="1632"/>
                      <a:pt x="108" y="1747"/>
                    </a:cubicBezTo>
                    <a:cubicBezTo>
                      <a:pt x="165" y="1871"/>
                      <a:pt x="256" y="1978"/>
                      <a:pt x="355" y="2077"/>
                    </a:cubicBezTo>
                    <a:cubicBezTo>
                      <a:pt x="438" y="2137"/>
                      <a:pt x="534" y="2176"/>
                      <a:pt x="638" y="2176"/>
                    </a:cubicBezTo>
                    <a:cubicBezTo>
                      <a:pt x="648" y="2176"/>
                      <a:pt x="658" y="2176"/>
                      <a:pt x="667" y="2175"/>
                    </a:cubicBezTo>
                    <a:cubicBezTo>
                      <a:pt x="676" y="2274"/>
                      <a:pt x="725" y="2365"/>
                      <a:pt x="807" y="2422"/>
                    </a:cubicBezTo>
                    <a:cubicBezTo>
                      <a:pt x="890" y="2488"/>
                      <a:pt x="988" y="2521"/>
                      <a:pt x="1095" y="2521"/>
                    </a:cubicBezTo>
                    <a:cubicBezTo>
                      <a:pt x="1309" y="2521"/>
                      <a:pt x="1515" y="2472"/>
                      <a:pt x="1704" y="2365"/>
                    </a:cubicBezTo>
                    <a:cubicBezTo>
                      <a:pt x="1885" y="2274"/>
                      <a:pt x="2034" y="2126"/>
                      <a:pt x="2124" y="1945"/>
                    </a:cubicBezTo>
                    <a:cubicBezTo>
                      <a:pt x="2174" y="1854"/>
                      <a:pt x="2198" y="1756"/>
                      <a:pt x="2206" y="1649"/>
                    </a:cubicBezTo>
                    <a:cubicBezTo>
                      <a:pt x="2215" y="1599"/>
                      <a:pt x="2206" y="1550"/>
                      <a:pt x="2198" y="1492"/>
                    </a:cubicBezTo>
                    <a:cubicBezTo>
                      <a:pt x="2198" y="1484"/>
                      <a:pt x="2198" y="1468"/>
                      <a:pt x="2190" y="1451"/>
                    </a:cubicBezTo>
                    <a:cubicBezTo>
                      <a:pt x="2264" y="1402"/>
                      <a:pt x="2313" y="1328"/>
                      <a:pt x="2338" y="1237"/>
                    </a:cubicBezTo>
                    <a:cubicBezTo>
                      <a:pt x="2371" y="1114"/>
                      <a:pt x="2363" y="982"/>
                      <a:pt x="2313" y="867"/>
                    </a:cubicBezTo>
                    <a:cubicBezTo>
                      <a:pt x="2264" y="743"/>
                      <a:pt x="2198" y="628"/>
                      <a:pt x="2116" y="529"/>
                    </a:cubicBezTo>
                    <a:cubicBezTo>
                      <a:pt x="2042" y="431"/>
                      <a:pt x="1943" y="373"/>
                      <a:pt x="1828" y="348"/>
                    </a:cubicBezTo>
                    <a:cubicBezTo>
                      <a:pt x="1767" y="97"/>
                      <a:pt x="1474" y="1"/>
                      <a:pt x="123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 rot="5400000">
                <a:off x="-1881259" y="3369340"/>
                <a:ext cx="151208" cy="152872"/>
              </a:xfrm>
              <a:custGeom>
                <a:rect b="b" l="l" r="r" t="t"/>
                <a:pathLst>
                  <a:path extrusionOk="0" h="1100" w="1088">
                    <a:moveTo>
                      <a:pt x="519" y="1"/>
                    </a:moveTo>
                    <a:cubicBezTo>
                      <a:pt x="513" y="1"/>
                      <a:pt x="507" y="5"/>
                      <a:pt x="503" y="13"/>
                    </a:cubicBezTo>
                    <a:cubicBezTo>
                      <a:pt x="486" y="21"/>
                      <a:pt x="486" y="38"/>
                      <a:pt x="503" y="46"/>
                    </a:cubicBezTo>
                    <a:cubicBezTo>
                      <a:pt x="766" y="301"/>
                      <a:pt x="947" y="639"/>
                      <a:pt x="1013" y="1001"/>
                    </a:cubicBezTo>
                    <a:cubicBezTo>
                      <a:pt x="709" y="844"/>
                      <a:pt x="371" y="754"/>
                      <a:pt x="25" y="729"/>
                    </a:cubicBezTo>
                    <a:cubicBezTo>
                      <a:pt x="17" y="729"/>
                      <a:pt x="1" y="746"/>
                      <a:pt x="1" y="754"/>
                    </a:cubicBezTo>
                    <a:cubicBezTo>
                      <a:pt x="1" y="770"/>
                      <a:pt x="9" y="779"/>
                      <a:pt x="25" y="787"/>
                    </a:cubicBezTo>
                    <a:cubicBezTo>
                      <a:pt x="379" y="803"/>
                      <a:pt x="725" y="902"/>
                      <a:pt x="1038" y="1075"/>
                    </a:cubicBezTo>
                    <a:lnTo>
                      <a:pt x="1087" y="1100"/>
                    </a:lnTo>
                    <a:lnTo>
                      <a:pt x="1079" y="1042"/>
                    </a:lnTo>
                    <a:cubicBezTo>
                      <a:pt x="1013" y="647"/>
                      <a:pt x="824" y="285"/>
                      <a:pt x="536" y="13"/>
                    </a:cubicBezTo>
                    <a:cubicBezTo>
                      <a:pt x="532" y="5"/>
                      <a:pt x="525" y="1"/>
                      <a:pt x="5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 rot="5400000">
                <a:off x="-1967285" y="3421178"/>
                <a:ext cx="76716" cy="116739"/>
              </a:xfrm>
              <a:custGeom>
                <a:rect b="b" l="l" r="r" t="t"/>
                <a:pathLst>
                  <a:path extrusionOk="0" h="840" w="552">
                    <a:moveTo>
                      <a:pt x="527" y="0"/>
                    </a:moveTo>
                    <a:cubicBezTo>
                      <a:pt x="510" y="0"/>
                      <a:pt x="494" y="8"/>
                      <a:pt x="494" y="25"/>
                    </a:cubicBezTo>
                    <a:cubicBezTo>
                      <a:pt x="436" y="329"/>
                      <a:pt x="263" y="601"/>
                      <a:pt x="8" y="790"/>
                    </a:cubicBezTo>
                    <a:cubicBezTo>
                      <a:pt x="0" y="799"/>
                      <a:pt x="0" y="815"/>
                      <a:pt x="8" y="831"/>
                    </a:cubicBezTo>
                    <a:cubicBezTo>
                      <a:pt x="8" y="831"/>
                      <a:pt x="16" y="840"/>
                      <a:pt x="25" y="840"/>
                    </a:cubicBezTo>
                    <a:cubicBezTo>
                      <a:pt x="33" y="840"/>
                      <a:pt x="41" y="840"/>
                      <a:pt x="41" y="831"/>
                    </a:cubicBezTo>
                    <a:cubicBezTo>
                      <a:pt x="305" y="634"/>
                      <a:pt x="486" y="354"/>
                      <a:pt x="543" y="33"/>
                    </a:cubicBezTo>
                    <a:cubicBezTo>
                      <a:pt x="551" y="17"/>
                      <a:pt x="543" y="8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 rot="5400000">
                <a:off x="-1951303" y="3572107"/>
                <a:ext cx="145370" cy="23070"/>
              </a:xfrm>
              <a:custGeom>
                <a:rect b="b" l="l" r="r" t="t"/>
                <a:pathLst>
                  <a:path extrusionOk="0" h="166" w="1046">
                    <a:moveTo>
                      <a:pt x="402" y="0"/>
                    </a:moveTo>
                    <a:cubicBezTo>
                      <a:pt x="275" y="0"/>
                      <a:pt x="148" y="14"/>
                      <a:pt x="25" y="42"/>
                    </a:cubicBezTo>
                    <a:cubicBezTo>
                      <a:pt x="8" y="42"/>
                      <a:pt x="0" y="58"/>
                      <a:pt x="0" y="75"/>
                    </a:cubicBezTo>
                    <a:cubicBezTo>
                      <a:pt x="8" y="83"/>
                      <a:pt x="17" y="91"/>
                      <a:pt x="33" y="91"/>
                    </a:cubicBezTo>
                    <a:cubicBezTo>
                      <a:pt x="156" y="63"/>
                      <a:pt x="281" y="49"/>
                      <a:pt x="405" y="49"/>
                    </a:cubicBezTo>
                    <a:cubicBezTo>
                      <a:pt x="612" y="49"/>
                      <a:pt x="817" y="88"/>
                      <a:pt x="1012" y="165"/>
                    </a:cubicBezTo>
                    <a:lnTo>
                      <a:pt x="1021" y="165"/>
                    </a:lnTo>
                    <a:cubicBezTo>
                      <a:pt x="1029" y="165"/>
                      <a:pt x="1037" y="165"/>
                      <a:pt x="1045" y="157"/>
                    </a:cubicBezTo>
                    <a:cubicBezTo>
                      <a:pt x="1045" y="140"/>
                      <a:pt x="1045" y="124"/>
                      <a:pt x="1029" y="116"/>
                    </a:cubicBezTo>
                    <a:cubicBezTo>
                      <a:pt x="828" y="39"/>
                      <a:pt x="615" y="0"/>
                      <a:pt x="4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23"/>
              <p:cNvSpPr/>
              <p:nvPr/>
            </p:nvSpPr>
            <p:spPr>
              <a:xfrm rot="5400000">
                <a:off x="-1851240" y="3488026"/>
                <a:ext cx="88251" cy="143005"/>
              </a:xfrm>
              <a:custGeom>
                <a:rect b="b" l="l" r="r" t="t"/>
                <a:pathLst>
                  <a:path extrusionOk="0" h="1029" w="635">
                    <a:moveTo>
                      <a:pt x="610" y="0"/>
                    </a:moveTo>
                    <a:cubicBezTo>
                      <a:pt x="593" y="0"/>
                      <a:pt x="585" y="8"/>
                      <a:pt x="577" y="17"/>
                    </a:cubicBezTo>
                    <a:cubicBezTo>
                      <a:pt x="478" y="379"/>
                      <a:pt x="281" y="716"/>
                      <a:pt x="17" y="979"/>
                    </a:cubicBezTo>
                    <a:cubicBezTo>
                      <a:pt x="1" y="988"/>
                      <a:pt x="1" y="1004"/>
                      <a:pt x="17" y="1021"/>
                    </a:cubicBezTo>
                    <a:cubicBezTo>
                      <a:pt x="17" y="1021"/>
                      <a:pt x="26" y="1029"/>
                      <a:pt x="34" y="1029"/>
                    </a:cubicBezTo>
                    <a:cubicBezTo>
                      <a:pt x="42" y="1029"/>
                      <a:pt x="42" y="1021"/>
                      <a:pt x="50" y="1021"/>
                    </a:cubicBezTo>
                    <a:cubicBezTo>
                      <a:pt x="322" y="741"/>
                      <a:pt x="528" y="403"/>
                      <a:pt x="626" y="33"/>
                    </a:cubicBezTo>
                    <a:cubicBezTo>
                      <a:pt x="635" y="17"/>
                      <a:pt x="626" y="0"/>
                      <a:pt x="6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23"/>
              <p:cNvSpPr/>
              <p:nvPr/>
            </p:nvSpPr>
            <p:spPr>
              <a:xfrm rot="5400000">
                <a:off x="-1885497" y="3492543"/>
                <a:ext cx="95061" cy="117990"/>
              </a:xfrm>
              <a:custGeom>
                <a:rect b="b" l="l" r="r" t="t"/>
                <a:pathLst>
                  <a:path extrusionOk="0" h="849" w="684">
                    <a:moveTo>
                      <a:pt x="42" y="1"/>
                    </a:moveTo>
                    <a:lnTo>
                      <a:pt x="25" y="9"/>
                    </a:lnTo>
                    <a:cubicBezTo>
                      <a:pt x="206" y="272"/>
                      <a:pt x="99" y="552"/>
                      <a:pt x="9" y="692"/>
                    </a:cubicBezTo>
                    <a:lnTo>
                      <a:pt x="1" y="717"/>
                    </a:lnTo>
                    <a:lnTo>
                      <a:pt x="25" y="717"/>
                    </a:lnTo>
                    <a:cubicBezTo>
                      <a:pt x="115" y="697"/>
                      <a:pt x="200" y="685"/>
                      <a:pt x="278" y="685"/>
                    </a:cubicBezTo>
                    <a:cubicBezTo>
                      <a:pt x="429" y="685"/>
                      <a:pt x="559" y="729"/>
                      <a:pt x="667" y="849"/>
                    </a:cubicBezTo>
                    <a:lnTo>
                      <a:pt x="684" y="832"/>
                    </a:lnTo>
                    <a:cubicBezTo>
                      <a:pt x="563" y="700"/>
                      <a:pt x="420" y="660"/>
                      <a:pt x="270" y="660"/>
                    </a:cubicBezTo>
                    <a:cubicBezTo>
                      <a:pt x="195" y="660"/>
                      <a:pt x="119" y="670"/>
                      <a:pt x="42" y="684"/>
                    </a:cubicBezTo>
                    <a:cubicBezTo>
                      <a:pt x="182" y="437"/>
                      <a:pt x="182" y="198"/>
                      <a:pt x="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 rot="5400000">
                <a:off x="-1862149" y="3489763"/>
                <a:ext cx="58510" cy="96171"/>
              </a:xfrm>
              <a:custGeom>
                <a:rect b="b" l="l" r="r" t="t"/>
                <a:pathLst>
                  <a:path extrusionOk="0" h="692" w="421">
                    <a:moveTo>
                      <a:pt x="371" y="0"/>
                    </a:moveTo>
                    <a:cubicBezTo>
                      <a:pt x="420" y="280"/>
                      <a:pt x="264" y="551"/>
                      <a:pt x="1" y="667"/>
                    </a:cubicBezTo>
                    <a:lnTo>
                      <a:pt x="9" y="691"/>
                    </a:lnTo>
                    <a:cubicBezTo>
                      <a:pt x="140" y="634"/>
                      <a:pt x="256" y="535"/>
                      <a:pt x="322" y="412"/>
                    </a:cubicBezTo>
                    <a:cubicBezTo>
                      <a:pt x="396" y="280"/>
                      <a:pt x="420" y="140"/>
                      <a:pt x="3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 rot="5400000">
                <a:off x="-1892655" y="3435631"/>
                <a:ext cx="84776" cy="63651"/>
              </a:xfrm>
              <a:custGeom>
                <a:rect b="b" l="l" r="r" t="t"/>
                <a:pathLst>
                  <a:path extrusionOk="0" h="458" w="610">
                    <a:moveTo>
                      <a:pt x="67" y="1"/>
                    </a:moveTo>
                    <a:cubicBezTo>
                      <a:pt x="45" y="1"/>
                      <a:pt x="23" y="2"/>
                      <a:pt x="1" y="5"/>
                    </a:cubicBezTo>
                    <a:lnTo>
                      <a:pt x="1" y="30"/>
                    </a:lnTo>
                    <a:cubicBezTo>
                      <a:pt x="20" y="27"/>
                      <a:pt x="40" y="26"/>
                      <a:pt x="59" y="26"/>
                    </a:cubicBezTo>
                    <a:cubicBezTo>
                      <a:pt x="171" y="26"/>
                      <a:pt x="280" y="65"/>
                      <a:pt x="371" y="128"/>
                    </a:cubicBezTo>
                    <a:cubicBezTo>
                      <a:pt x="478" y="211"/>
                      <a:pt x="560" y="326"/>
                      <a:pt x="585" y="458"/>
                    </a:cubicBezTo>
                    <a:lnTo>
                      <a:pt x="610" y="441"/>
                    </a:lnTo>
                    <a:cubicBezTo>
                      <a:pt x="585" y="309"/>
                      <a:pt x="503" y="186"/>
                      <a:pt x="388" y="104"/>
                    </a:cubicBezTo>
                    <a:cubicBezTo>
                      <a:pt x="292" y="35"/>
                      <a:pt x="178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 rot="5400000">
                <a:off x="-1925592" y="3473155"/>
                <a:ext cx="23070" cy="77826"/>
              </a:xfrm>
              <a:custGeom>
                <a:rect b="b" l="l" r="r" t="t"/>
                <a:pathLst>
                  <a:path extrusionOk="0" h="560" w="166">
                    <a:moveTo>
                      <a:pt x="75" y="0"/>
                    </a:moveTo>
                    <a:lnTo>
                      <a:pt x="50" y="17"/>
                    </a:lnTo>
                    <a:cubicBezTo>
                      <a:pt x="108" y="91"/>
                      <a:pt x="141" y="189"/>
                      <a:pt x="133" y="288"/>
                    </a:cubicBezTo>
                    <a:cubicBezTo>
                      <a:pt x="116" y="387"/>
                      <a:pt x="75" y="477"/>
                      <a:pt x="1" y="543"/>
                    </a:cubicBezTo>
                    <a:lnTo>
                      <a:pt x="17" y="560"/>
                    </a:lnTo>
                    <a:cubicBezTo>
                      <a:pt x="92" y="486"/>
                      <a:pt x="141" y="395"/>
                      <a:pt x="157" y="288"/>
                    </a:cubicBezTo>
                    <a:cubicBezTo>
                      <a:pt x="166" y="189"/>
                      <a:pt x="133" y="82"/>
                      <a:pt x="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 rot="5400000">
                <a:off x="-1942130" y="3503452"/>
                <a:ext cx="59621" cy="69904"/>
              </a:xfrm>
              <a:custGeom>
                <a:rect b="b" l="l" r="r" t="t"/>
                <a:pathLst>
                  <a:path extrusionOk="0" h="503" w="429">
                    <a:moveTo>
                      <a:pt x="1" y="1"/>
                    </a:moveTo>
                    <a:lnTo>
                      <a:pt x="1" y="25"/>
                    </a:lnTo>
                    <a:cubicBezTo>
                      <a:pt x="239" y="42"/>
                      <a:pt x="404" y="264"/>
                      <a:pt x="346" y="494"/>
                    </a:cubicBezTo>
                    <a:lnTo>
                      <a:pt x="371" y="503"/>
                    </a:lnTo>
                    <a:cubicBezTo>
                      <a:pt x="429" y="256"/>
                      <a:pt x="256" y="17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 rot="5400000">
                <a:off x="-1831783" y="3419648"/>
                <a:ext cx="15565" cy="9172"/>
              </a:xfrm>
              <a:custGeom>
                <a:rect b="b" l="l" r="r" t="t"/>
                <a:pathLst>
                  <a:path extrusionOk="0" h="66" w="112">
                    <a:moveTo>
                      <a:pt x="90" y="1"/>
                    </a:moveTo>
                    <a:cubicBezTo>
                      <a:pt x="59" y="1"/>
                      <a:pt x="0" y="46"/>
                      <a:pt x="46" y="64"/>
                    </a:cubicBezTo>
                    <a:cubicBezTo>
                      <a:pt x="51" y="65"/>
                      <a:pt x="55" y="66"/>
                      <a:pt x="60" y="66"/>
                    </a:cubicBezTo>
                    <a:cubicBezTo>
                      <a:pt x="82" y="66"/>
                      <a:pt x="104" y="51"/>
                      <a:pt x="104" y="31"/>
                    </a:cubicBezTo>
                    <a:cubicBezTo>
                      <a:pt x="111" y="9"/>
                      <a:pt x="103" y="1"/>
                      <a:pt x="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 rot="5400000">
                <a:off x="-1785991" y="3501298"/>
                <a:ext cx="13898" cy="12369"/>
              </a:xfrm>
              <a:custGeom>
                <a:rect b="b" l="l" r="r" t="t"/>
                <a:pathLst>
                  <a:path extrusionOk="0" h="89" w="100">
                    <a:moveTo>
                      <a:pt x="49" y="1"/>
                    </a:moveTo>
                    <a:cubicBezTo>
                      <a:pt x="31" y="1"/>
                      <a:pt x="15" y="10"/>
                      <a:pt x="9" y="28"/>
                    </a:cubicBezTo>
                    <a:cubicBezTo>
                      <a:pt x="1" y="53"/>
                      <a:pt x="17" y="78"/>
                      <a:pt x="42" y="86"/>
                    </a:cubicBezTo>
                    <a:cubicBezTo>
                      <a:pt x="46" y="87"/>
                      <a:pt x="51" y="88"/>
                      <a:pt x="55" y="88"/>
                    </a:cubicBezTo>
                    <a:cubicBezTo>
                      <a:pt x="75" y="88"/>
                      <a:pt x="92" y="73"/>
                      <a:pt x="92" y="53"/>
                    </a:cubicBezTo>
                    <a:cubicBezTo>
                      <a:pt x="100" y="28"/>
                      <a:pt x="92" y="4"/>
                      <a:pt x="67" y="4"/>
                    </a:cubicBezTo>
                    <a:cubicBezTo>
                      <a:pt x="61" y="2"/>
                      <a:pt x="54" y="1"/>
                      <a:pt x="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 rot="5400000">
                <a:off x="-1788631" y="3558278"/>
                <a:ext cx="15288" cy="13759"/>
              </a:xfrm>
              <a:custGeom>
                <a:rect b="b" l="l" r="r" t="t"/>
                <a:pathLst>
                  <a:path extrusionOk="0" h="99" w="110">
                    <a:moveTo>
                      <a:pt x="46" y="1"/>
                    </a:moveTo>
                    <a:cubicBezTo>
                      <a:pt x="1" y="1"/>
                      <a:pt x="43" y="99"/>
                      <a:pt x="78" y="99"/>
                    </a:cubicBezTo>
                    <a:cubicBezTo>
                      <a:pt x="87" y="99"/>
                      <a:pt x="95" y="92"/>
                      <a:pt x="101" y="77"/>
                    </a:cubicBezTo>
                    <a:cubicBezTo>
                      <a:pt x="109" y="44"/>
                      <a:pt x="93" y="11"/>
                      <a:pt x="60" y="3"/>
                    </a:cubicBezTo>
                    <a:cubicBezTo>
                      <a:pt x="55" y="1"/>
                      <a:pt x="50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 rot="5400000">
                <a:off x="-1910444" y="3589896"/>
                <a:ext cx="18623" cy="16121"/>
              </a:xfrm>
              <a:custGeom>
                <a:rect b="b" l="l" r="r" t="t"/>
                <a:pathLst>
                  <a:path extrusionOk="0" h="116" w="134">
                    <a:moveTo>
                      <a:pt x="61" y="1"/>
                    </a:moveTo>
                    <a:cubicBezTo>
                      <a:pt x="39" y="1"/>
                      <a:pt x="16" y="15"/>
                      <a:pt x="9" y="36"/>
                    </a:cubicBezTo>
                    <a:cubicBezTo>
                      <a:pt x="1" y="69"/>
                      <a:pt x="17" y="102"/>
                      <a:pt x="42" y="110"/>
                    </a:cubicBezTo>
                    <a:cubicBezTo>
                      <a:pt x="48" y="113"/>
                      <a:pt x="54" y="115"/>
                      <a:pt x="60" y="115"/>
                    </a:cubicBezTo>
                    <a:cubicBezTo>
                      <a:pt x="107" y="115"/>
                      <a:pt x="133" y="10"/>
                      <a:pt x="75" y="3"/>
                    </a:cubicBezTo>
                    <a:cubicBezTo>
                      <a:pt x="70" y="1"/>
                      <a:pt x="66" y="1"/>
                      <a:pt x="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 rot="5400000">
                <a:off x="-1954916" y="3551399"/>
                <a:ext cx="18901" cy="15565"/>
              </a:xfrm>
              <a:custGeom>
                <a:rect b="b" l="l" r="r" t="t"/>
                <a:pathLst>
                  <a:path extrusionOk="0" h="112" w="136">
                    <a:moveTo>
                      <a:pt x="62" y="1"/>
                    </a:moveTo>
                    <a:cubicBezTo>
                      <a:pt x="40" y="1"/>
                      <a:pt x="16" y="17"/>
                      <a:pt x="9" y="44"/>
                    </a:cubicBezTo>
                    <a:cubicBezTo>
                      <a:pt x="1" y="69"/>
                      <a:pt x="17" y="102"/>
                      <a:pt x="42" y="110"/>
                    </a:cubicBezTo>
                    <a:cubicBezTo>
                      <a:pt x="48" y="111"/>
                      <a:pt x="53" y="112"/>
                      <a:pt x="58" y="112"/>
                    </a:cubicBezTo>
                    <a:cubicBezTo>
                      <a:pt x="119" y="112"/>
                      <a:pt x="136" y="26"/>
                      <a:pt x="75" y="3"/>
                    </a:cubicBezTo>
                    <a:cubicBezTo>
                      <a:pt x="71" y="1"/>
                      <a:pt x="66" y="1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 rot="5400000">
                <a:off x="-1959294" y="3497406"/>
                <a:ext cx="12647" cy="12230"/>
              </a:xfrm>
              <a:custGeom>
                <a:rect b="b" l="l" r="r" t="t"/>
                <a:pathLst>
                  <a:path extrusionOk="0" h="88" w="91">
                    <a:moveTo>
                      <a:pt x="46" y="0"/>
                    </a:moveTo>
                    <a:cubicBezTo>
                      <a:pt x="28" y="0"/>
                      <a:pt x="15" y="15"/>
                      <a:pt x="9" y="36"/>
                    </a:cubicBezTo>
                    <a:cubicBezTo>
                      <a:pt x="0" y="52"/>
                      <a:pt x="9" y="77"/>
                      <a:pt x="33" y="85"/>
                    </a:cubicBezTo>
                    <a:cubicBezTo>
                      <a:pt x="38" y="86"/>
                      <a:pt x="42" y="87"/>
                      <a:pt x="47" y="87"/>
                    </a:cubicBezTo>
                    <a:cubicBezTo>
                      <a:pt x="66" y="87"/>
                      <a:pt x="84" y="74"/>
                      <a:pt x="91" y="60"/>
                    </a:cubicBezTo>
                    <a:cubicBezTo>
                      <a:pt x="91" y="36"/>
                      <a:pt x="83" y="11"/>
                      <a:pt x="58" y="3"/>
                    </a:cubicBezTo>
                    <a:cubicBezTo>
                      <a:pt x="54" y="1"/>
                      <a:pt x="49" y="0"/>
                      <a:pt x="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6" name="Google Shape;2156;p23"/>
            <p:cNvGrpSpPr/>
            <p:nvPr/>
          </p:nvGrpSpPr>
          <p:grpSpPr>
            <a:xfrm flipH="1" rot="-5400000">
              <a:off x="1538250" y="634818"/>
              <a:ext cx="433696" cy="299024"/>
              <a:chOff x="-1534720" y="3021245"/>
              <a:chExt cx="560766" cy="386635"/>
            </a:xfrm>
          </p:grpSpPr>
          <p:sp>
            <p:nvSpPr>
              <p:cNvPr id="2157" name="Google Shape;2157;p23"/>
              <p:cNvSpPr/>
              <p:nvPr/>
            </p:nvSpPr>
            <p:spPr>
              <a:xfrm rot="5400000">
                <a:off x="-1353916" y="3027919"/>
                <a:ext cx="386635" cy="373287"/>
              </a:xfrm>
              <a:custGeom>
                <a:rect b="b" l="l" r="r" t="t"/>
                <a:pathLst>
                  <a:path extrusionOk="0" h="2686" w="2782">
                    <a:moveTo>
                      <a:pt x="1409" y="0"/>
                    </a:moveTo>
                    <a:cubicBezTo>
                      <a:pt x="1244" y="0"/>
                      <a:pt x="1076" y="51"/>
                      <a:pt x="930" y="159"/>
                    </a:cubicBezTo>
                    <a:cubicBezTo>
                      <a:pt x="881" y="142"/>
                      <a:pt x="832" y="134"/>
                      <a:pt x="783" y="134"/>
                    </a:cubicBezTo>
                    <a:cubicBezTo>
                      <a:pt x="526" y="134"/>
                      <a:pt x="275" y="351"/>
                      <a:pt x="165" y="587"/>
                    </a:cubicBezTo>
                    <a:cubicBezTo>
                      <a:pt x="0" y="899"/>
                      <a:pt x="91" y="1286"/>
                      <a:pt x="370" y="1508"/>
                    </a:cubicBezTo>
                    <a:cubicBezTo>
                      <a:pt x="313" y="1755"/>
                      <a:pt x="379" y="2027"/>
                      <a:pt x="552" y="2224"/>
                    </a:cubicBezTo>
                    <a:cubicBezTo>
                      <a:pt x="642" y="2315"/>
                      <a:pt x="757" y="2397"/>
                      <a:pt x="881" y="2438"/>
                    </a:cubicBezTo>
                    <a:cubicBezTo>
                      <a:pt x="947" y="2463"/>
                      <a:pt x="1012" y="2471"/>
                      <a:pt x="1078" y="2479"/>
                    </a:cubicBezTo>
                    <a:cubicBezTo>
                      <a:pt x="1152" y="2488"/>
                      <a:pt x="1202" y="2471"/>
                      <a:pt x="1259" y="2529"/>
                    </a:cubicBezTo>
                    <a:cubicBezTo>
                      <a:pt x="1383" y="2634"/>
                      <a:pt x="1537" y="2686"/>
                      <a:pt x="1693" y="2686"/>
                    </a:cubicBezTo>
                    <a:cubicBezTo>
                      <a:pt x="1806" y="2686"/>
                      <a:pt x="1921" y="2658"/>
                      <a:pt x="2025" y="2603"/>
                    </a:cubicBezTo>
                    <a:cubicBezTo>
                      <a:pt x="2165" y="2529"/>
                      <a:pt x="2288" y="2422"/>
                      <a:pt x="2378" y="2290"/>
                    </a:cubicBezTo>
                    <a:cubicBezTo>
                      <a:pt x="2453" y="2216"/>
                      <a:pt x="2485" y="2109"/>
                      <a:pt x="2485" y="2002"/>
                    </a:cubicBezTo>
                    <a:cubicBezTo>
                      <a:pt x="2658" y="1887"/>
                      <a:pt x="2774" y="1689"/>
                      <a:pt x="2782" y="1475"/>
                    </a:cubicBezTo>
                    <a:cubicBezTo>
                      <a:pt x="2774" y="1319"/>
                      <a:pt x="2691" y="1179"/>
                      <a:pt x="2560" y="1097"/>
                    </a:cubicBezTo>
                    <a:cubicBezTo>
                      <a:pt x="2658" y="784"/>
                      <a:pt x="2444" y="471"/>
                      <a:pt x="2123" y="447"/>
                    </a:cubicBezTo>
                    <a:cubicBezTo>
                      <a:pt x="1982" y="158"/>
                      <a:pt x="1700" y="0"/>
                      <a:pt x="14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 rot="5400000">
                <a:off x="-1174775" y="3143269"/>
                <a:ext cx="180393" cy="172885"/>
              </a:xfrm>
              <a:custGeom>
                <a:rect b="b" l="l" r="r" t="t"/>
                <a:pathLst>
                  <a:path extrusionOk="0" h="1244" w="1298">
                    <a:moveTo>
                      <a:pt x="35" y="1"/>
                    </a:moveTo>
                    <a:cubicBezTo>
                      <a:pt x="16" y="1"/>
                      <a:pt x="1" y="24"/>
                      <a:pt x="13" y="42"/>
                    </a:cubicBezTo>
                    <a:cubicBezTo>
                      <a:pt x="277" y="363"/>
                      <a:pt x="433" y="750"/>
                      <a:pt x="466" y="1170"/>
                    </a:cubicBezTo>
                    <a:lnTo>
                      <a:pt x="474" y="1244"/>
                    </a:lnTo>
                    <a:lnTo>
                      <a:pt x="515" y="1170"/>
                    </a:lnTo>
                    <a:cubicBezTo>
                      <a:pt x="721" y="840"/>
                      <a:pt x="976" y="544"/>
                      <a:pt x="1289" y="306"/>
                    </a:cubicBezTo>
                    <a:cubicBezTo>
                      <a:pt x="1297" y="297"/>
                      <a:pt x="1297" y="281"/>
                      <a:pt x="1289" y="273"/>
                    </a:cubicBezTo>
                    <a:cubicBezTo>
                      <a:pt x="1285" y="264"/>
                      <a:pt x="1279" y="260"/>
                      <a:pt x="1272" y="260"/>
                    </a:cubicBezTo>
                    <a:cubicBezTo>
                      <a:pt x="1266" y="260"/>
                      <a:pt x="1260" y="264"/>
                      <a:pt x="1256" y="273"/>
                    </a:cubicBezTo>
                    <a:cubicBezTo>
                      <a:pt x="960" y="495"/>
                      <a:pt x="705" y="775"/>
                      <a:pt x="507" y="1087"/>
                    </a:cubicBezTo>
                    <a:cubicBezTo>
                      <a:pt x="466" y="692"/>
                      <a:pt x="310" y="314"/>
                      <a:pt x="54" y="9"/>
                    </a:cubicBezTo>
                    <a:cubicBezTo>
                      <a:pt x="48" y="3"/>
                      <a:pt x="42" y="1"/>
                      <a:pt x="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 rot="5400000">
                <a:off x="-1233562" y="3131732"/>
                <a:ext cx="136337" cy="31825"/>
              </a:xfrm>
              <a:custGeom>
                <a:rect b="b" l="l" r="r" t="t"/>
                <a:pathLst>
                  <a:path extrusionOk="0" h="229" w="981">
                    <a:moveTo>
                      <a:pt x="598" y="0"/>
                    </a:moveTo>
                    <a:cubicBezTo>
                      <a:pt x="391" y="0"/>
                      <a:pt x="188" y="61"/>
                      <a:pt x="17" y="179"/>
                    </a:cubicBezTo>
                    <a:cubicBezTo>
                      <a:pt x="1" y="188"/>
                      <a:pt x="1" y="204"/>
                      <a:pt x="9" y="212"/>
                    </a:cubicBezTo>
                    <a:cubicBezTo>
                      <a:pt x="9" y="221"/>
                      <a:pt x="17" y="229"/>
                      <a:pt x="34" y="229"/>
                    </a:cubicBezTo>
                    <a:cubicBezTo>
                      <a:pt x="34" y="229"/>
                      <a:pt x="42" y="229"/>
                      <a:pt x="42" y="221"/>
                    </a:cubicBezTo>
                    <a:cubicBezTo>
                      <a:pt x="206" y="108"/>
                      <a:pt x="400" y="49"/>
                      <a:pt x="594" y="49"/>
                    </a:cubicBezTo>
                    <a:cubicBezTo>
                      <a:pt x="710" y="49"/>
                      <a:pt x="828" y="70"/>
                      <a:pt x="939" y="114"/>
                    </a:cubicBezTo>
                    <a:cubicBezTo>
                      <a:pt x="943" y="116"/>
                      <a:pt x="948" y="117"/>
                      <a:pt x="952" y="117"/>
                    </a:cubicBezTo>
                    <a:cubicBezTo>
                      <a:pt x="963" y="117"/>
                      <a:pt x="972" y="109"/>
                      <a:pt x="972" y="97"/>
                    </a:cubicBezTo>
                    <a:cubicBezTo>
                      <a:pt x="980" y="89"/>
                      <a:pt x="972" y="72"/>
                      <a:pt x="964" y="64"/>
                    </a:cubicBezTo>
                    <a:cubicBezTo>
                      <a:pt x="844" y="21"/>
                      <a:pt x="720" y="0"/>
                      <a:pt x="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 rot="5400000">
                <a:off x="-1306594" y="3201292"/>
                <a:ext cx="169414" cy="136196"/>
              </a:xfrm>
              <a:custGeom>
                <a:rect b="b" l="l" r="r" t="t"/>
                <a:pathLst>
                  <a:path extrusionOk="0" h="980" w="1219">
                    <a:moveTo>
                      <a:pt x="182" y="0"/>
                    </a:moveTo>
                    <a:lnTo>
                      <a:pt x="166" y="33"/>
                    </a:lnTo>
                    <a:cubicBezTo>
                      <a:pt x="9" y="321"/>
                      <a:pt x="1" y="667"/>
                      <a:pt x="141" y="963"/>
                    </a:cubicBezTo>
                    <a:cubicBezTo>
                      <a:pt x="141" y="971"/>
                      <a:pt x="149" y="980"/>
                      <a:pt x="166" y="980"/>
                    </a:cubicBezTo>
                    <a:lnTo>
                      <a:pt x="174" y="980"/>
                    </a:lnTo>
                    <a:cubicBezTo>
                      <a:pt x="190" y="971"/>
                      <a:pt x="190" y="955"/>
                      <a:pt x="190" y="947"/>
                    </a:cubicBezTo>
                    <a:cubicBezTo>
                      <a:pt x="67" y="675"/>
                      <a:pt x="67" y="362"/>
                      <a:pt x="190" y="99"/>
                    </a:cubicBezTo>
                    <a:cubicBezTo>
                      <a:pt x="470" y="371"/>
                      <a:pt x="807" y="576"/>
                      <a:pt x="1178" y="700"/>
                    </a:cubicBezTo>
                    <a:cubicBezTo>
                      <a:pt x="1194" y="700"/>
                      <a:pt x="1211" y="692"/>
                      <a:pt x="1211" y="683"/>
                    </a:cubicBezTo>
                    <a:cubicBezTo>
                      <a:pt x="1219" y="667"/>
                      <a:pt x="1211" y="650"/>
                      <a:pt x="1194" y="650"/>
                    </a:cubicBezTo>
                    <a:cubicBezTo>
                      <a:pt x="816" y="527"/>
                      <a:pt x="478" y="313"/>
                      <a:pt x="207" y="33"/>
                    </a:cubicBez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23"/>
              <p:cNvSpPr/>
              <p:nvPr/>
            </p:nvSpPr>
            <p:spPr>
              <a:xfrm rot="5400000">
                <a:off x="-1221611" y="3262788"/>
                <a:ext cx="160241" cy="45445"/>
              </a:xfrm>
              <a:custGeom>
                <a:rect b="b" l="l" r="r" t="t"/>
                <a:pathLst>
                  <a:path extrusionOk="0" h="327" w="1153">
                    <a:moveTo>
                      <a:pt x="922" y="1"/>
                    </a:moveTo>
                    <a:cubicBezTo>
                      <a:pt x="601" y="1"/>
                      <a:pt x="279" y="95"/>
                      <a:pt x="8" y="285"/>
                    </a:cubicBezTo>
                    <a:cubicBezTo>
                      <a:pt x="0" y="293"/>
                      <a:pt x="0" y="310"/>
                      <a:pt x="8" y="318"/>
                    </a:cubicBezTo>
                    <a:cubicBezTo>
                      <a:pt x="8" y="326"/>
                      <a:pt x="17" y="326"/>
                      <a:pt x="25" y="326"/>
                    </a:cubicBezTo>
                    <a:lnTo>
                      <a:pt x="41" y="326"/>
                    </a:lnTo>
                    <a:cubicBezTo>
                      <a:pt x="298" y="144"/>
                      <a:pt x="606" y="50"/>
                      <a:pt x="922" y="50"/>
                    </a:cubicBezTo>
                    <a:cubicBezTo>
                      <a:pt x="990" y="50"/>
                      <a:pt x="1059" y="54"/>
                      <a:pt x="1128" y="63"/>
                    </a:cubicBezTo>
                    <a:cubicBezTo>
                      <a:pt x="1129" y="65"/>
                      <a:pt x="1131" y="65"/>
                      <a:pt x="1133" y="65"/>
                    </a:cubicBezTo>
                    <a:cubicBezTo>
                      <a:pt x="1141" y="65"/>
                      <a:pt x="1152" y="53"/>
                      <a:pt x="1152" y="47"/>
                    </a:cubicBezTo>
                    <a:cubicBezTo>
                      <a:pt x="1152" y="30"/>
                      <a:pt x="1144" y="14"/>
                      <a:pt x="1128" y="14"/>
                    </a:cubicBezTo>
                    <a:cubicBezTo>
                      <a:pt x="1059" y="5"/>
                      <a:pt x="991" y="1"/>
                      <a:pt x="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23"/>
              <p:cNvSpPr/>
              <p:nvPr/>
            </p:nvSpPr>
            <p:spPr>
              <a:xfrm rot="5400000">
                <a:off x="-1263164" y="3116724"/>
                <a:ext cx="168302" cy="148842"/>
              </a:xfrm>
              <a:custGeom>
                <a:rect b="b" l="l" r="r" t="t"/>
                <a:pathLst>
                  <a:path extrusionOk="0" h="1071" w="1211">
                    <a:moveTo>
                      <a:pt x="17" y="0"/>
                    </a:moveTo>
                    <a:lnTo>
                      <a:pt x="0" y="25"/>
                    </a:lnTo>
                    <a:lnTo>
                      <a:pt x="99" y="58"/>
                    </a:lnTo>
                    <a:cubicBezTo>
                      <a:pt x="321" y="140"/>
                      <a:pt x="601" y="247"/>
                      <a:pt x="749" y="395"/>
                    </a:cubicBezTo>
                    <a:cubicBezTo>
                      <a:pt x="881" y="552"/>
                      <a:pt x="1004" y="725"/>
                      <a:pt x="1095" y="914"/>
                    </a:cubicBezTo>
                    <a:cubicBezTo>
                      <a:pt x="1128" y="972"/>
                      <a:pt x="1161" y="1021"/>
                      <a:pt x="1185" y="1070"/>
                    </a:cubicBezTo>
                    <a:lnTo>
                      <a:pt x="1210" y="1054"/>
                    </a:lnTo>
                    <a:cubicBezTo>
                      <a:pt x="1185" y="1004"/>
                      <a:pt x="1152" y="955"/>
                      <a:pt x="1120" y="897"/>
                    </a:cubicBezTo>
                    <a:cubicBezTo>
                      <a:pt x="1021" y="708"/>
                      <a:pt x="906" y="535"/>
                      <a:pt x="766" y="379"/>
                    </a:cubicBezTo>
                    <a:cubicBezTo>
                      <a:pt x="618" y="223"/>
                      <a:pt x="338" y="116"/>
                      <a:pt x="107" y="33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23"/>
              <p:cNvSpPr/>
              <p:nvPr/>
            </p:nvSpPr>
            <p:spPr>
              <a:xfrm rot="5400000">
                <a:off x="-1123562" y="3177387"/>
                <a:ext cx="33216" cy="98394"/>
              </a:xfrm>
              <a:custGeom>
                <a:rect b="b" l="l" r="r" t="t"/>
                <a:pathLst>
                  <a:path extrusionOk="0" h="708" w="239">
                    <a:moveTo>
                      <a:pt x="222" y="0"/>
                    </a:moveTo>
                    <a:cubicBezTo>
                      <a:pt x="115" y="230"/>
                      <a:pt x="41" y="469"/>
                      <a:pt x="0" y="708"/>
                    </a:cubicBezTo>
                    <a:lnTo>
                      <a:pt x="25" y="708"/>
                    </a:lnTo>
                    <a:cubicBezTo>
                      <a:pt x="66" y="469"/>
                      <a:pt x="140" y="239"/>
                      <a:pt x="239" y="16"/>
                    </a:cubicBez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23"/>
              <p:cNvSpPr/>
              <p:nvPr/>
            </p:nvSpPr>
            <p:spPr>
              <a:xfrm rot="5400000">
                <a:off x="-1197359" y="3162934"/>
                <a:ext cx="138561" cy="161489"/>
              </a:xfrm>
              <a:custGeom>
                <a:rect b="b" l="l" r="r" t="t"/>
                <a:pathLst>
                  <a:path extrusionOk="0" h="1162" w="997">
                    <a:moveTo>
                      <a:pt x="1" y="1"/>
                    </a:moveTo>
                    <a:cubicBezTo>
                      <a:pt x="50" y="273"/>
                      <a:pt x="124" y="536"/>
                      <a:pt x="231" y="791"/>
                    </a:cubicBezTo>
                    <a:lnTo>
                      <a:pt x="231" y="807"/>
                    </a:lnTo>
                    <a:lnTo>
                      <a:pt x="248" y="791"/>
                    </a:lnTo>
                    <a:cubicBezTo>
                      <a:pt x="265" y="777"/>
                      <a:pt x="286" y="771"/>
                      <a:pt x="312" y="771"/>
                    </a:cubicBezTo>
                    <a:cubicBezTo>
                      <a:pt x="348" y="771"/>
                      <a:pt x="393" y="783"/>
                      <a:pt x="445" y="807"/>
                    </a:cubicBezTo>
                    <a:cubicBezTo>
                      <a:pt x="635" y="906"/>
                      <a:pt x="816" y="1021"/>
                      <a:pt x="980" y="1161"/>
                    </a:cubicBezTo>
                    <a:lnTo>
                      <a:pt x="997" y="1145"/>
                    </a:lnTo>
                    <a:cubicBezTo>
                      <a:pt x="832" y="1005"/>
                      <a:pt x="651" y="882"/>
                      <a:pt x="462" y="791"/>
                    </a:cubicBezTo>
                    <a:cubicBezTo>
                      <a:pt x="403" y="761"/>
                      <a:pt x="355" y="747"/>
                      <a:pt x="316" y="747"/>
                    </a:cubicBezTo>
                    <a:cubicBezTo>
                      <a:pt x="290" y="747"/>
                      <a:pt x="268" y="753"/>
                      <a:pt x="248" y="766"/>
                    </a:cubicBezTo>
                    <a:cubicBezTo>
                      <a:pt x="149" y="519"/>
                      <a:pt x="75" y="256"/>
                      <a:pt x="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 rot="5400000">
                <a:off x="-1242596" y="3152163"/>
                <a:ext cx="172888" cy="112292"/>
              </a:xfrm>
              <a:custGeom>
                <a:rect b="b" l="l" r="r" t="t"/>
                <a:pathLst>
                  <a:path extrusionOk="0" h="808" w="1244">
                    <a:moveTo>
                      <a:pt x="1235" y="1"/>
                    </a:moveTo>
                    <a:cubicBezTo>
                      <a:pt x="980" y="99"/>
                      <a:pt x="749" y="247"/>
                      <a:pt x="568" y="445"/>
                    </a:cubicBezTo>
                    <a:cubicBezTo>
                      <a:pt x="305" y="478"/>
                      <a:pt x="157" y="609"/>
                      <a:pt x="0" y="791"/>
                    </a:cubicBezTo>
                    <a:lnTo>
                      <a:pt x="17" y="807"/>
                    </a:lnTo>
                    <a:cubicBezTo>
                      <a:pt x="148" y="618"/>
                      <a:pt x="354" y="494"/>
                      <a:pt x="585" y="470"/>
                    </a:cubicBezTo>
                    <a:cubicBezTo>
                      <a:pt x="766" y="272"/>
                      <a:pt x="988" y="116"/>
                      <a:pt x="1243" y="25"/>
                    </a:cubicBezTo>
                    <a:lnTo>
                      <a:pt x="12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 rot="5400000">
                <a:off x="-1225362" y="3140767"/>
                <a:ext cx="29880" cy="111041"/>
              </a:xfrm>
              <a:custGeom>
                <a:rect b="b" l="l" r="r" t="t"/>
                <a:pathLst>
                  <a:path extrusionOk="0" h="799" w="215">
                    <a:moveTo>
                      <a:pt x="190" y="1"/>
                    </a:moveTo>
                    <a:cubicBezTo>
                      <a:pt x="66" y="247"/>
                      <a:pt x="0" y="519"/>
                      <a:pt x="0" y="799"/>
                    </a:cubicBezTo>
                    <a:lnTo>
                      <a:pt x="25" y="799"/>
                    </a:lnTo>
                    <a:cubicBezTo>
                      <a:pt x="25" y="519"/>
                      <a:pt x="91" y="256"/>
                      <a:pt x="214" y="9"/>
                    </a:cubicBez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 rot="5400000">
                <a:off x="-1160808" y="3134443"/>
                <a:ext cx="80190" cy="75602"/>
              </a:xfrm>
              <a:custGeom>
                <a:rect b="b" l="l" r="r" t="t"/>
                <a:pathLst>
                  <a:path extrusionOk="0" h="544" w="577">
                    <a:moveTo>
                      <a:pt x="17" y="0"/>
                    </a:moveTo>
                    <a:lnTo>
                      <a:pt x="0" y="25"/>
                    </a:lnTo>
                    <a:cubicBezTo>
                      <a:pt x="231" y="140"/>
                      <a:pt x="420" y="321"/>
                      <a:pt x="552" y="543"/>
                    </a:cubicBezTo>
                    <a:lnTo>
                      <a:pt x="576" y="527"/>
                    </a:lnTo>
                    <a:cubicBezTo>
                      <a:pt x="437" y="305"/>
                      <a:pt x="247" y="124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 rot="5400000">
                <a:off x="-1061232" y="3165504"/>
                <a:ext cx="24182" cy="21402"/>
              </a:xfrm>
              <a:custGeom>
                <a:rect b="b" l="l" r="r" t="t"/>
                <a:pathLst>
                  <a:path extrusionOk="0" h="154" w="174">
                    <a:moveTo>
                      <a:pt x="87" y="1"/>
                    </a:moveTo>
                    <a:cubicBezTo>
                      <a:pt x="77" y="1"/>
                      <a:pt x="67" y="3"/>
                      <a:pt x="58" y="7"/>
                    </a:cubicBezTo>
                    <a:cubicBezTo>
                      <a:pt x="17" y="24"/>
                      <a:pt x="1" y="73"/>
                      <a:pt x="17" y="106"/>
                    </a:cubicBezTo>
                    <a:cubicBezTo>
                      <a:pt x="36" y="137"/>
                      <a:pt x="63" y="154"/>
                      <a:pt x="93" y="154"/>
                    </a:cubicBezTo>
                    <a:cubicBezTo>
                      <a:pt x="103" y="154"/>
                      <a:pt x="114" y="151"/>
                      <a:pt x="124" y="147"/>
                    </a:cubicBezTo>
                    <a:cubicBezTo>
                      <a:pt x="157" y="123"/>
                      <a:pt x="174" y="81"/>
                      <a:pt x="157" y="40"/>
                    </a:cubicBezTo>
                    <a:cubicBezTo>
                      <a:pt x="145" y="16"/>
                      <a:pt x="115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 rot="5400000">
                <a:off x="-1220220" y="3115194"/>
                <a:ext cx="18484" cy="15704"/>
              </a:xfrm>
              <a:custGeom>
                <a:rect b="b" l="l" r="r" t="t"/>
                <a:pathLst>
                  <a:path extrusionOk="0" h="113" w="133">
                    <a:moveTo>
                      <a:pt x="64" y="1"/>
                    </a:moveTo>
                    <a:cubicBezTo>
                      <a:pt x="56" y="1"/>
                      <a:pt x="49" y="3"/>
                      <a:pt x="42" y="7"/>
                    </a:cubicBezTo>
                    <a:cubicBezTo>
                      <a:pt x="17" y="24"/>
                      <a:pt x="1" y="57"/>
                      <a:pt x="17" y="81"/>
                    </a:cubicBezTo>
                    <a:cubicBezTo>
                      <a:pt x="29" y="99"/>
                      <a:pt x="49" y="113"/>
                      <a:pt x="69" y="113"/>
                    </a:cubicBezTo>
                    <a:cubicBezTo>
                      <a:pt x="77" y="113"/>
                      <a:pt x="84" y="111"/>
                      <a:pt x="91" y="106"/>
                    </a:cubicBezTo>
                    <a:cubicBezTo>
                      <a:pt x="116" y="90"/>
                      <a:pt x="132" y="57"/>
                      <a:pt x="116" y="32"/>
                    </a:cubicBezTo>
                    <a:cubicBezTo>
                      <a:pt x="104" y="14"/>
                      <a:pt x="8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 rot="5400000">
                <a:off x="-1115085" y="3100810"/>
                <a:ext cx="13064" cy="14036"/>
              </a:xfrm>
              <a:custGeom>
                <a:rect b="b" l="l" r="r" t="t"/>
                <a:pathLst>
                  <a:path extrusionOk="0" h="101" w="94">
                    <a:moveTo>
                      <a:pt x="53" y="0"/>
                    </a:moveTo>
                    <a:cubicBezTo>
                      <a:pt x="48" y="0"/>
                      <a:pt x="41" y="2"/>
                      <a:pt x="33" y="6"/>
                    </a:cubicBezTo>
                    <a:cubicBezTo>
                      <a:pt x="8" y="22"/>
                      <a:pt x="0" y="55"/>
                      <a:pt x="8" y="80"/>
                    </a:cubicBezTo>
                    <a:cubicBezTo>
                      <a:pt x="16" y="94"/>
                      <a:pt x="24" y="100"/>
                      <a:pt x="31" y="100"/>
                    </a:cubicBezTo>
                    <a:cubicBezTo>
                      <a:pt x="64" y="100"/>
                      <a:pt x="93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 rot="5400000">
                <a:off x="-1093335" y="3122977"/>
                <a:ext cx="17789" cy="15565"/>
              </a:xfrm>
              <a:custGeom>
                <a:rect b="b" l="l" r="r" t="t"/>
                <a:pathLst>
                  <a:path extrusionOk="0" h="112" w="128">
                    <a:moveTo>
                      <a:pt x="66" y="0"/>
                    </a:moveTo>
                    <a:cubicBezTo>
                      <a:pt x="55" y="0"/>
                      <a:pt x="44" y="4"/>
                      <a:pt x="33" y="12"/>
                    </a:cubicBezTo>
                    <a:cubicBezTo>
                      <a:pt x="9" y="20"/>
                      <a:pt x="0" y="53"/>
                      <a:pt x="9" y="78"/>
                    </a:cubicBezTo>
                    <a:cubicBezTo>
                      <a:pt x="20" y="101"/>
                      <a:pt x="40" y="111"/>
                      <a:pt x="60" y="111"/>
                    </a:cubicBezTo>
                    <a:cubicBezTo>
                      <a:pt x="83" y="111"/>
                      <a:pt x="107" y="96"/>
                      <a:pt x="116" y="70"/>
                    </a:cubicBezTo>
                    <a:cubicBezTo>
                      <a:pt x="128" y="33"/>
                      <a:pt x="99" y="0"/>
                      <a:pt x="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23"/>
              <p:cNvSpPr/>
              <p:nvPr/>
            </p:nvSpPr>
            <p:spPr>
              <a:xfrm rot="5400000">
                <a:off x="-1261982" y="3266193"/>
                <a:ext cx="17928" cy="15287"/>
              </a:xfrm>
              <a:custGeom>
                <a:rect b="b" l="l" r="r" t="t"/>
                <a:pathLst>
                  <a:path extrusionOk="0" h="110" w="129">
                    <a:moveTo>
                      <a:pt x="67" y="1"/>
                    </a:moveTo>
                    <a:cubicBezTo>
                      <a:pt x="58" y="1"/>
                      <a:pt x="50" y="3"/>
                      <a:pt x="41" y="8"/>
                    </a:cubicBezTo>
                    <a:cubicBezTo>
                      <a:pt x="8" y="16"/>
                      <a:pt x="0" y="49"/>
                      <a:pt x="16" y="82"/>
                    </a:cubicBezTo>
                    <a:cubicBezTo>
                      <a:pt x="24" y="100"/>
                      <a:pt x="41" y="109"/>
                      <a:pt x="60" y="109"/>
                    </a:cubicBezTo>
                    <a:cubicBezTo>
                      <a:pt x="82" y="109"/>
                      <a:pt x="106" y="96"/>
                      <a:pt x="115" y="74"/>
                    </a:cubicBezTo>
                    <a:cubicBezTo>
                      <a:pt x="128" y="35"/>
                      <a:pt x="100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23"/>
              <p:cNvSpPr/>
              <p:nvPr/>
            </p:nvSpPr>
            <p:spPr>
              <a:xfrm rot="5400000">
                <a:off x="-1198818" y="3231518"/>
                <a:ext cx="20708" cy="16260"/>
              </a:xfrm>
              <a:custGeom>
                <a:rect b="b" l="l" r="r" t="t"/>
                <a:pathLst>
                  <a:path extrusionOk="0" h="117" w="149">
                    <a:moveTo>
                      <a:pt x="67" y="1"/>
                    </a:moveTo>
                    <a:cubicBezTo>
                      <a:pt x="59" y="1"/>
                      <a:pt x="51" y="3"/>
                      <a:pt x="42" y="7"/>
                    </a:cubicBezTo>
                    <a:cubicBezTo>
                      <a:pt x="17" y="23"/>
                      <a:pt x="1" y="56"/>
                      <a:pt x="17" y="89"/>
                    </a:cubicBezTo>
                    <a:cubicBezTo>
                      <a:pt x="30" y="108"/>
                      <a:pt x="51" y="117"/>
                      <a:pt x="72" y="117"/>
                    </a:cubicBezTo>
                    <a:cubicBezTo>
                      <a:pt x="79" y="117"/>
                      <a:pt x="85" y="116"/>
                      <a:pt x="91" y="114"/>
                    </a:cubicBezTo>
                    <a:cubicBezTo>
                      <a:pt x="149" y="85"/>
                      <a:pt x="119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23"/>
              <p:cNvSpPr/>
              <p:nvPr/>
            </p:nvSpPr>
            <p:spPr>
              <a:xfrm rot="5400000">
                <a:off x="-1271641" y="3174259"/>
                <a:ext cx="13342" cy="13620"/>
              </a:xfrm>
              <a:custGeom>
                <a:rect b="b" l="l" r="r" t="t"/>
                <a:pathLst>
                  <a:path extrusionOk="0" h="98" w="96">
                    <a:moveTo>
                      <a:pt x="60" y="0"/>
                    </a:moveTo>
                    <a:cubicBezTo>
                      <a:pt x="55" y="0"/>
                      <a:pt x="49" y="2"/>
                      <a:pt x="42" y="6"/>
                    </a:cubicBezTo>
                    <a:cubicBezTo>
                      <a:pt x="9" y="15"/>
                      <a:pt x="1" y="48"/>
                      <a:pt x="9" y="80"/>
                    </a:cubicBezTo>
                    <a:cubicBezTo>
                      <a:pt x="16" y="93"/>
                      <a:pt x="24" y="98"/>
                      <a:pt x="31" y="98"/>
                    </a:cubicBezTo>
                    <a:cubicBezTo>
                      <a:pt x="64" y="98"/>
                      <a:pt x="95" y="0"/>
                      <a:pt x="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3"/>
              <p:cNvSpPr/>
              <p:nvPr/>
            </p:nvSpPr>
            <p:spPr>
              <a:xfrm rot="5400000">
                <a:off x="-1213341" y="3302744"/>
                <a:ext cx="20569" cy="15704"/>
              </a:xfrm>
              <a:custGeom>
                <a:rect b="b" l="l" r="r" t="t"/>
                <a:pathLst>
                  <a:path extrusionOk="0" h="113" w="148">
                    <a:moveTo>
                      <a:pt x="68" y="0"/>
                    </a:moveTo>
                    <a:cubicBezTo>
                      <a:pt x="59" y="0"/>
                      <a:pt x="50" y="2"/>
                      <a:pt x="41" y="7"/>
                    </a:cubicBezTo>
                    <a:cubicBezTo>
                      <a:pt x="8" y="15"/>
                      <a:pt x="0" y="56"/>
                      <a:pt x="17" y="81"/>
                    </a:cubicBezTo>
                    <a:cubicBezTo>
                      <a:pt x="28" y="99"/>
                      <a:pt x="49" y="112"/>
                      <a:pt x="69" y="112"/>
                    </a:cubicBezTo>
                    <a:cubicBezTo>
                      <a:pt x="76" y="112"/>
                      <a:pt x="84" y="110"/>
                      <a:pt x="91" y="106"/>
                    </a:cubicBezTo>
                    <a:cubicBezTo>
                      <a:pt x="147" y="77"/>
                      <a:pt x="11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 rot="5400000">
                <a:off x="-1110915" y="3285094"/>
                <a:ext cx="19179" cy="15982"/>
              </a:xfrm>
              <a:custGeom>
                <a:rect b="b" l="l" r="r" t="t"/>
                <a:pathLst>
                  <a:path extrusionOk="0" h="115" w="138">
                    <a:moveTo>
                      <a:pt x="74" y="1"/>
                    </a:moveTo>
                    <a:cubicBezTo>
                      <a:pt x="37" y="1"/>
                      <a:pt x="0" y="38"/>
                      <a:pt x="22" y="81"/>
                    </a:cubicBezTo>
                    <a:cubicBezTo>
                      <a:pt x="33" y="103"/>
                      <a:pt x="52" y="114"/>
                      <a:pt x="70" y="114"/>
                    </a:cubicBezTo>
                    <a:cubicBezTo>
                      <a:pt x="79" y="114"/>
                      <a:pt x="88" y="112"/>
                      <a:pt x="96" y="106"/>
                    </a:cubicBezTo>
                    <a:cubicBezTo>
                      <a:pt x="129" y="98"/>
                      <a:pt x="138" y="65"/>
                      <a:pt x="121" y="32"/>
                    </a:cubicBezTo>
                    <a:cubicBezTo>
                      <a:pt x="110" y="10"/>
                      <a:pt x="92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 rot="5400000">
                <a:off x="-1072767" y="3234436"/>
                <a:ext cx="19179" cy="9450"/>
              </a:xfrm>
              <a:custGeom>
                <a:rect b="b" l="l" r="r" t="t"/>
                <a:pathLst>
                  <a:path extrusionOk="0" h="68" w="138">
                    <a:moveTo>
                      <a:pt x="36" y="0"/>
                    </a:moveTo>
                    <a:cubicBezTo>
                      <a:pt x="15" y="0"/>
                      <a:pt x="1" y="10"/>
                      <a:pt x="15" y="36"/>
                    </a:cubicBezTo>
                    <a:cubicBezTo>
                      <a:pt x="27" y="54"/>
                      <a:pt x="48" y="67"/>
                      <a:pt x="67" y="67"/>
                    </a:cubicBezTo>
                    <a:cubicBezTo>
                      <a:pt x="75" y="67"/>
                      <a:pt x="83" y="65"/>
                      <a:pt x="89" y="61"/>
                    </a:cubicBezTo>
                    <a:cubicBezTo>
                      <a:pt x="138" y="34"/>
                      <a:pt x="75" y="0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 rot="5400000">
                <a:off x="-1512418" y="3066346"/>
                <a:ext cx="303249" cy="347854"/>
              </a:xfrm>
              <a:custGeom>
                <a:rect b="b" l="l" r="r" t="t"/>
                <a:pathLst>
                  <a:path extrusionOk="0" h="2503" w="2182">
                    <a:moveTo>
                      <a:pt x="898" y="1"/>
                    </a:moveTo>
                    <a:cubicBezTo>
                      <a:pt x="750" y="17"/>
                      <a:pt x="626" y="91"/>
                      <a:pt x="544" y="207"/>
                    </a:cubicBezTo>
                    <a:cubicBezTo>
                      <a:pt x="453" y="338"/>
                      <a:pt x="412" y="495"/>
                      <a:pt x="412" y="659"/>
                    </a:cubicBezTo>
                    <a:cubicBezTo>
                      <a:pt x="412" y="668"/>
                      <a:pt x="412" y="668"/>
                      <a:pt x="412" y="676"/>
                    </a:cubicBezTo>
                    <a:cubicBezTo>
                      <a:pt x="371" y="651"/>
                      <a:pt x="322" y="635"/>
                      <a:pt x="280" y="626"/>
                    </a:cubicBezTo>
                    <a:cubicBezTo>
                      <a:pt x="215" y="626"/>
                      <a:pt x="165" y="659"/>
                      <a:pt x="132" y="709"/>
                    </a:cubicBezTo>
                    <a:cubicBezTo>
                      <a:pt x="1" y="882"/>
                      <a:pt x="34" y="1120"/>
                      <a:pt x="141" y="1293"/>
                    </a:cubicBezTo>
                    <a:cubicBezTo>
                      <a:pt x="198" y="1384"/>
                      <a:pt x="256" y="1474"/>
                      <a:pt x="330" y="1548"/>
                    </a:cubicBezTo>
                    <a:cubicBezTo>
                      <a:pt x="396" y="1630"/>
                      <a:pt x="486" y="1696"/>
                      <a:pt x="593" y="1729"/>
                    </a:cubicBezTo>
                    <a:cubicBezTo>
                      <a:pt x="610" y="1737"/>
                      <a:pt x="626" y="1737"/>
                      <a:pt x="643" y="1737"/>
                    </a:cubicBezTo>
                    <a:cubicBezTo>
                      <a:pt x="626" y="1795"/>
                      <a:pt x="618" y="1853"/>
                      <a:pt x="618" y="1910"/>
                    </a:cubicBezTo>
                    <a:cubicBezTo>
                      <a:pt x="618" y="2034"/>
                      <a:pt x="659" y="2157"/>
                      <a:pt x="741" y="2248"/>
                    </a:cubicBezTo>
                    <a:cubicBezTo>
                      <a:pt x="824" y="2330"/>
                      <a:pt x="931" y="2396"/>
                      <a:pt x="1038" y="2445"/>
                    </a:cubicBezTo>
                    <a:cubicBezTo>
                      <a:pt x="1095" y="2478"/>
                      <a:pt x="1161" y="2495"/>
                      <a:pt x="1219" y="2503"/>
                    </a:cubicBezTo>
                    <a:cubicBezTo>
                      <a:pt x="1284" y="2503"/>
                      <a:pt x="1350" y="2486"/>
                      <a:pt x="1400" y="2445"/>
                    </a:cubicBezTo>
                    <a:cubicBezTo>
                      <a:pt x="1449" y="2404"/>
                      <a:pt x="1482" y="2346"/>
                      <a:pt x="1490" y="2281"/>
                    </a:cubicBezTo>
                    <a:cubicBezTo>
                      <a:pt x="1540" y="2305"/>
                      <a:pt x="1589" y="2313"/>
                      <a:pt x="1647" y="2313"/>
                    </a:cubicBezTo>
                    <a:cubicBezTo>
                      <a:pt x="1652" y="2314"/>
                      <a:pt x="1658" y="2314"/>
                      <a:pt x="1664" y="2314"/>
                    </a:cubicBezTo>
                    <a:cubicBezTo>
                      <a:pt x="1880" y="2314"/>
                      <a:pt x="2076" y="2168"/>
                      <a:pt x="2140" y="1960"/>
                    </a:cubicBezTo>
                    <a:cubicBezTo>
                      <a:pt x="2182" y="1853"/>
                      <a:pt x="2182" y="1746"/>
                      <a:pt x="2157" y="1639"/>
                    </a:cubicBezTo>
                    <a:cubicBezTo>
                      <a:pt x="2140" y="1573"/>
                      <a:pt x="2107" y="1515"/>
                      <a:pt x="2066" y="1466"/>
                    </a:cubicBezTo>
                    <a:cubicBezTo>
                      <a:pt x="2042" y="1441"/>
                      <a:pt x="2017" y="1425"/>
                      <a:pt x="1984" y="1416"/>
                    </a:cubicBezTo>
                    <a:cubicBezTo>
                      <a:pt x="2042" y="1326"/>
                      <a:pt x="2066" y="1227"/>
                      <a:pt x="2075" y="1128"/>
                    </a:cubicBezTo>
                    <a:cubicBezTo>
                      <a:pt x="2075" y="997"/>
                      <a:pt x="2050" y="865"/>
                      <a:pt x="1984" y="750"/>
                    </a:cubicBezTo>
                    <a:cubicBezTo>
                      <a:pt x="1926" y="626"/>
                      <a:pt x="1828" y="528"/>
                      <a:pt x="1712" y="462"/>
                    </a:cubicBezTo>
                    <a:cubicBezTo>
                      <a:pt x="1660" y="438"/>
                      <a:pt x="1604" y="425"/>
                      <a:pt x="1549" y="425"/>
                    </a:cubicBezTo>
                    <a:cubicBezTo>
                      <a:pt x="1510" y="425"/>
                      <a:pt x="1470" y="432"/>
                      <a:pt x="1433" y="445"/>
                    </a:cubicBezTo>
                    <a:cubicBezTo>
                      <a:pt x="1416" y="338"/>
                      <a:pt x="1367" y="248"/>
                      <a:pt x="1284" y="174"/>
                    </a:cubicBezTo>
                    <a:cubicBezTo>
                      <a:pt x="1186" y="67"/>
                      <a:pt x="1046" y="1"/>
                      <a:pt x="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 rot="5400000">
                <a:off x="-1505677" y="3168145"/>
                <a:ext cx="129388" cy="132721"/>
              </a:xfrm>
              <a:custGeom>
                <a:rect b="b" l="l" r="r" t="t"/>
                <a:pathLst>
                  <a:path extrusionOk="0" h="955" w="931">
                    <a:moveTo>
                      <a:pt x="442" y="0"/>
                    </a:moveTo>
                    <a:cubicBezTo>
                      <a:pt x="257" y="0"/>
                      <a:pt x="102" y="215"/>
                      <a:pt x="9" y="337"/>
                    </a:cubicBezTo>
                    <a:cubicBezTo>
                      <a:pt x="1" y="353"/>
                      <a:pt x="9" y="370"/>
                      <a:pt x="17" y="378"/>
                    </a:cubicBezTo>
                    <a:cubicBezTo>
                      <a:pt x="22" y="382"/>
                      <a:pt x="28" y="384"/>
                      <a:pt x="35" y="384"/>
                    </a:cubicBezTo>
                    <a:cubicBezTo>
                      <a:pt x="42" y="384"/>
                      <a:pt x="50" y="382"/>
                      <a:pt x="59" y="378"/>
                    </a:cubicBezTo>
                    <a:cubicBezTo>
                      <a:pt x="180" y="207"/>
                      <a:pt x="307" y="54"/>
                      <a:pt x="446" y="54"/>
                    </a:cubicBezTo>
                    <a:cubicBezTo>
                      <a:pt x="468" y="54"/>
                      <a:pt x="489" y="58"/>
                      <a:pt x="511" y="65"/>
                    </a:cubicBezTo>
                    <a:cubicBezTo>
                      <a:pt x="659" y="131"/>
                      <a:pt x="775" y="263"/>
                      <a:pt x="816" y="428"/>
                    </a:cubicBezTo>
                    <a:cubicBezTo>
                      <a:pt x="857" y="592"/>
                      <a:pt x="873" y="757"/>
                      <a:pt x="865" y="921"/>
                    </a:cubicBezTo>
                    <a:cubicBezTo>
                      <a:pt x="865" y="938"/>
                      <a:pt x="882" y="954"/>
                      <a:pt x="890" y="954"/>
                    </a:cubicBezTo>
                    <a:cubicBezTo>
                      <a:pt x="906" y="954"/>
                      <a:pt x="923" y="938"/>
                      <a:pt x="923" y="921"/>
                    </a:cubicBezTo>
                    <a:cubicBezTo>
                      <a:pt x="931" y="749"/>
                      <a:pt x="906" y="576"/>
                      <a:pt x="865" y="403"/>
                    </a:cubicBezTo>
                    <a:cubicBezTo>
                      <a:pt x="816" y="230"/>
                      <a:pt x="692" y="90"/>
                      <a:pt x="528" y="16"/>
                    </a:cubicBezTo>
                    <a:cubicBezTo>
                      <a:pt x="499" y="5"/>
                      <a:pt x="470" y="0"/>
                      <a:pt x="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 rot="5400000">
                <a:off x="-1382961" y="3140489"/>
                <a:ext cx="104233" cy="108123"/>
              </a:xfrm>
              <a:custGeom>
                <a:rect b="b" l="l" r="r" t="t"/>
                <a:pathLst>
                  <a:path extrusionOk="0" h="778" w="750">
                    <a:moveTo>
                      <a:pt x="27" y="1"/>
                    </a:moveTo>
                    <a:cubicBezTo>
                      <a:pt x="16" y="1"/>
                      <a:pt x="6" y="7"/>
                      <a:pt x="0" y="12"/>
                    </a:cubicBezTo>
                    <a:cubicBezTo>
                      <a:pt x="0" y="29"/>
                      <a:pt x="0" y="45"/>
                      <a:pt x="17" y="45"/>
                    </a:cubicBezTo>
                    <a:cubicBezTo>
                      <a:pt x="330" y="185"/>
                      <a:pt x="577" y="440"/>
                      <a:pt x="700" y="761"/>
                    </a:cubicBezTo>
                    <a:cubicBezTo>
                      <a:pt x="700" y="769"/>
                      <a:pt x="716" y="778"/>
                      <a:pt x="725" y="778"/>
                    </a:cubicBezTo>
                    <a:lnTo>
                      <a:pt x="733" y="778"/>
                    </a:lnTo>
                    <a:cubicBezTo>
                      <a:pt x="741" y="769"/>
                      <a:pt x="749" y="753"/>
                      <a:pt x="749" y="745"/>
                    </a:cubicBezTo>
                    <a:cubicBezTo>
                      <a:pt x="618" y="407"/>
                      <a:pt x="363" y="144"/>
                      <a:pt x="42" y="4"/>
                    </a:cubicBezTo>
                    <a:cubicBezTo>
                      <a:pt x="37" y="2"/>
                      <a:pt x="32" y="1"/>
                      <a:pt x="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 rot="5400000">
                <a:off x="-1345159" y="3202195"/>
                <a:ext cx="58510" cy="138002"/>
              </a:xfrm>
              <a:custGeom>
                <a:rect b="b" l="l" r="r" t="t"/>
                <a:pathLst>
                  <a:path extrusionOk="0" h="993" w="421">
                    <a:moveTo>
                      <a:pt x="312" y="1"/>
                    </a:moveTo>
                    <a:cubicBezTo>
                      <a:pt x="297" y="1"/>
                      <a:pt x="284" y="11"/>
                      <a:pt x="288" y="30"/>
                    </a:cubicBezTo>
                    <a:cubicBezTo>
                      <a:pt x="363" y="367"/>
                      <a:pt x="256" y="713"/>
                      <a:pt x="9" y="943"/>
                    </a:cubicBezTo>
                    <a:cubicBezTo>
                      <a:pt x="0" y="952"/>
                      <a:pt x="0" y="968"/>
                      <a:pt x="9" y="984"/>
                    </a:cubicBezTo>
                    <a:cubicBezTo>
                      <a:pt x="9" y="984"/>
                      <a:pt x="17" y="993"/>
                      <a:pt x="25" y="993"/>
                    </a:cubicBezTo>
                    <a:cubicBezTo>
                      <a:pt x="33" y="984"/>
                      <a:pt x="42" y="984"/>
                      <a:pt x="42" y="984"/>
                    </a:cubicBezTo>
                    <a:cubicBezTo>
                      <a:pt x="305" y="738"/>
                      <a:pt x="420" y="367"/>
                      <a:pt x="338" y="22"/>
                    </a:cubicBezTo>
                    <a:cubicBezTo>
                      <a:pt x="334" y="7"/>
                      <a:pt x="323" y="1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 rot="5400000">
                <a:off x="-1440567" y="3292877"/>
                <a:ext cx="121466" cy="14870"/>
              </a:xfrm>
              <a:custGeom>
                <a:rect b="b" l="l" r="r" t="t"/>
                <a:pathLst>
                  <a:path extrusionOk="0" h="107" w="874">
                    <a:moveTo>
                      <a:pt x="425" y="0"/>
                    </a:moveTo>
                    <a:cubicBezTo>
                      <a:pt x="291" y="0"/>
                      <a:pt x="157" y="17"/>
                      <a:pt x="26" y="49"/>
                    </a:cubicBezTo>
                    <a:cubicBezTo>
                      <a:pt x="9" y="57"/>
                      <a:pt x="1" y="65"/>
                      <a:pt x="9" y="81"/>
                    </a:cubicBezTo>
                    <a:cubicBezTo>
                      <a:pt x="9" y="93"/>
                      <a:pt x="18" y="101"/>
                      <a:pt x="29" y="101"/>
                    </a:cubicBezTo>
                    <a:cubicBezTo>
                      <a:pt x="33" y="101"/>
                      <a:pt x="38" y="100"/>
                      <a:pt x="42" y="98"/>
                    </a:cubicBezTo>
                    <a:cubicBezTo>
                      <a:pt x="170" y="65"/>
                      <a:pt x="301" y="49"/>
                      <a:pt x="434" y="49"/>
                    </a:cubicBezTo>
                    <a:cubicBezTo>
                      <a:pt x="567" y="49"/>
                      <a:pt x="700" y="65"/>
                      <a:pt x="832" y="98"/>
                    </a:cubicBezTo>
                    <a:lnTo>
                      <a:pt x="840" y="98"/>
                    </a:lnTo>
                    <a:lnTo>
                      <a:pt x="840" y="106"/>
                    </a:lnTo>
                    <a:cubicBezTo>
                      <a:pt x="873" y="106"/>
                      <a:pt x="873" y="65"/>
                      <a:pt x="849" y="57"/>
                    </a:cubicBezTo>
                    <a:cubicBezTo>
                      <a:pt x="709" y="19"/>
                      <a:pt x="567" y="0"/>
                      <a:pt x="4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3"/>
              <p:cNvSpPr/>
              <p:nvPr/>
            </p:nvSpPr>
            <p:spPr>
              <a:xfrm rot="5400000">
                <a:off x="-1380321" y="3244305"/>
                <a:ext cx="112155" cy="114376"/>
              </a:xfrm>
              <a:custGeom>
                <a:rect b="b" l="l" r="r" t="t"/>
                <a:pathLst>
                  <a:path extrusionOk="0" h="823" w="807">
                    <a:moveTo>
                      <a:pt x="231" y="0"/>
                    </a:moveTo>
                    <a:lnTo>
                      <a:pt x="206" y="8"/>
                    </a:lnTo>
                    <a:cubicBezTo>
                      <a:pt x="239" y="140"/>
                      <a:pt x="231" y="272"/>
                      <a:pt x="189" y="395"/>
                    </a:cubicBezTo>
                    <a:cubicBezTo>
                      <a:pt x="148" y="527"/>
                      <a:pt x="99" y="650"/>
                      <a:pt x="33" y="765"/>
                    </a:cubicBezTo>
                    <a:lnTo>
                      <a:pt x="0" y="823"/>
                    </a:lnTo>
                    <a:lnTo>
                      <a:pt x="0" y="823"/>
                    </a:lnTo>
                    <a:lnTo>
                      <a:pt x="50" y="782"/>
                    </a:lnTo>
                    <a:cubicBezTo>
                      <a:pt x="272" y="609"/>
                      <a:pt x="527" y="494"/>
                      <a:pt x="807" y="453"/>
                    </a:cubicBezTo>
                    <a:lnTo>
                      <a:pt x="807" y="428"/>
                    </a:lnTo>
                    <a:cubicBezTo>
                      <a:pt x="543" y="469"/>
                      <a:pt x="296" y="568"/>
                      <a:pt x="82" y="724"/>
                    </a:cubicBezTo>
                    <a:cubicBezTo>
                      <a:pt x="140" y="625"/>
                      <a:pt x="181" y="518"/>
                      <a:pt x="214" y="403"/>
                    </a:cubicBezTo>
                    <a:cubicBezTo>
                      <a:pt x="263" y="272"/>
                      <a:pt x="263" y="132"/>
                      <a:pt x="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23"/>
              <p:cNvSpPr/>
              <p:nvPr/>
            </p:nvSpPr>
            <p:spPr>
              <a:xfrm rot="5400000">
                <a:off x="-1334111" y="3194481"/>
                <a:ext cx="32243" cy="108817"/>
              </a:xfrm>
              <a:custGeom>
                <a:rect b="b" l="l" r="r" t="t"/>
                <a:pathLst>
                  <a:path extrusionOk="0" h="783" w="232">
                    <a:moveTo>
                      <a:pt x="25" y="0"/>
                    </a:moveTo>
                    <a:lnTo>
                      <a:pt x="1" y="17"/>
                    </a:lnTo>
                    <a:cubicBezTo>
                      <a:pt x="157" y="239"/>
                      <a:pt x="198" y="519"/>
                      <a:pt x="124" y="782"/>
                    </a:cubicBezTo>
                    <a:lnTo>
                      <a:pt x="149" y="782"/>
                    </a:lnTo>
                    <a:cubicBezTo>
                      <a:pt x="231" y="519"/>
                      <a:pt x="182" y="231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23"/>
              <p:cNvSpPr/>
              <p:nvPr/>
            </p:nvSpPr>
            <p:spPr>
              <a:xfrm rot="5400000">
                <a:off x="-1451824" y="3239093"/>
                <a:ext cx="67682" cy="93947"/>
              </a:xfrm>
              <a:custGeom>
                <a:rect b="b" l="l" r="r" t="t"/>
                <a:pathLst>
                  <a:path extrusionOk="0" h="676" w="487">
                    <a:moveTo>
                      <a:pt x="17" y="1"/>
                    </a:moveTo>
                    <a:lnTo>
                      <a:pt x="1" y="26"/>
                    </a:lnTo>
                    <a:cubicBezTo>
                      <a:pt x="247" y="157"/>
                      <a:pt x="420" y="404"/>
                      <a:pt x="461" y="676"/>
                    </a:cubicBezTo>
                    <a:lnTo>
                      <a:pt x="486" y="676"/>
                    </a:lnTo>
                    <a:cubicBezTo>
                      <a:pt x="445" y="388"/>
                      <a:pt x="264" y="14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3"/>
              <p:cNvSpPr/>
              <p:nvPr/>
            </p:nvSpPr>
            <p:spPr>
              <a:xfrm rot="5400000">
                <a:off x="-1423751" y="3284121"/>
                <a:ext cx="89363" cy="30019"/>
              </a:xfrm>
              <a:custGeom>
                <a:rect b="b" l="l" r="r" t="t"/>
                <a:pathLst>
                  <a:path extrusionOk="0" h="216" w="643">
                    <a:moveTo>
                      <a:pt x="257" y="0"/>
                    </a:moveTo>
                    <a:cubicBezTo>
                      <a:pt x="169" y="0"/>
                      <a:pt x="81" y="27"/>
                      <a:pt x="1" y="76"/>
                    </a:cubicBezTo>
                    <a:lnTo>
                      <a:pt x="17" y="92"/>
                    </a:lnTo>
                    <a:cubicBezTo>
                      <a:pt x="92" y="48"/>
                      <a:pt x="176" y="28"/>
                      <a:pt x="263" y="28"/>
                    </a:cubicBezTo>
                    <a:cubicBezTo>
                      <a:pt x="291" y="28"/>
                      <a:pt x="319" y="30"/>
                      <a:pt x="347" y="34"/>
                    </a:cubicBezTo>
                    <a:cubicBezTo>
                      <a:pt x="454" y="59"/>
                      <a:pt x="552" y="117"/>
                      <a:pt x="626" y="216"/>
                    </a:cubicBezTo>
                    <a:lnTo>
                      <a:pt x="643" y="199"/>
                    </a:lnTo>
                    <a:cubicBezTo>
                      <a:pt x="569" y="100"/>
                      <a:pt x="462" y="34"/>
                      <a:pt x="347" y="10"/>
                    </a:cubicBezTo>
                    <a:cubicBezTo>
                      <a:pt x="317" y="3"/>
                      <a:pt x="287" y="0"/>
                      <a:pt x="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 rot="5400000">
                <a:off x="-1274560" y="3229572"/>
                <a:ext cx="18067" cy="15287"/>
              </a:xfrm>
              <a:custGeom>
                <a:rect b="b" l="l" r="r" t="t"/>
                <a:pathLst>
                  <a:path extrusionOk="0" h="110" w="130">
                    <a:moveTo>
                      <a:pt x="66" y="1"/>
                    </a:moveTo>
                    <a:cubicBezTo>
                      <a:pt x="46" y="1"/>
                      <a:pt x="27" y="11"/>
                      <a:pt x="17" y="33"/>
                    </a:cubicBezTo>
                    <a:cubicBezTo>
                      <a:pt x="1" y="66"/>
                      <a:pt x="25" y="99"/>
                      <a:pt x="50" y="107"/>
                    </a:cubicBezTo>
                    <a:cubicBezTo>
                      <a:pt x="56" y="109"/>
                      <a:pt x="61" y="109"/>
                      <a:pt x="67" y="109"/>
                    </a:cubicBezTo>
                    <a:cubicBezTo>
                      <a:pt x="94" y="109"/>
                      <a:pt x="117" y="93"/>
                      <a:pt x="124" y="66"/>
                    </a:cubicBezTo>
                    <a:cubicBezTo>
                      <a:pt x="129" y="26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 rot="5400000">
                <a:off x="-1277617" y="3270015"/>
                <a:ext cx="15149" cy="13481"/>
              </a:xfrm>
              <a:custGeom>
                <a:rect b="b" l="l" r="r" t="t"/>
                <a:pathLst>
                  <a:path extrusionOk="0" h="97" w="109">
                    <a:moveTo>
                      <a:pt x="59" y="0"/>
                    </a:moveTo>
                    <a:cubicBezTo>
                      <a:pt x="35" y="0"/>
                      <a:pt x="17" y="15"/>
                      <a:pt x="10" y="35"/>
                    </a:cubicBezTo>
                    <a:cubicBezTo>
                      <a:pt x="0" y="70"/>
                      <a:pt x="30" y="96"/>
                      <a:pt x="60" y="96"/>
                    </a:cubicBezTo>
                    <a:cubicBezTo>
                      <a:pt x="80" y="96"/>
                      <a:pt x="99" y="86"/>
                      <a:pt x="109" y="60"/>
                    </a:cubicBezTo>
                    <a:cubicBezTo>
                      <a:pt x="109" y="35"/>
                      <a:pt x="101" y="11"/>
                      <a:pt x="76" y="2"/>
                    </a:cubicBezTo>
                    <a:cubicBezTo>
                      <a:pt x="70" y="1"/>
                      <a:pt x="65" y="0"/>
                      <a:pt x="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 rot="5400000">
                <a:off x="-1338350" y="3351316"/>
                <a:ext cx="15565" cy="13620"/>
              </a:xfrm>
              <a:custGeom>
                <a:rect b="b" l="l" r="r" t="t"/>
                <a:pathLst>
                  <a:path extrusionOk="0" h="98" w="112">
                    <a:moveTo>
                      <a:pt x="53" y="0"/>
                    </a:moveTo>
                    <a:cubicBezTo>
                      <a:pt x="35" y="0"/>
                      <a:pt x="17" y="11"/>
                      <a:pt x="10" y="36"/>
                    </a:cubicBezTo>
                    <a:cubicBezTo>
                      <a:pt x="0" y="72"/>
                      <a:pt x="30" y="97"/>
                      <a:pt x="59" y="97"/>
                    </a:cubicBezTo>
                    <a:cubicBezTo>
                      <a:pt x="77" y="97"/>
                      <a:pt x="95" y="87"/>
                      <a:pt x="101" y="61"/>
                    </a:cubicBezTo>
                    <a:cubicBezTo>
                      <a:pt x="111" y="26"/>
                      <a:pt x="81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 rot="5400000">
                <a:off x="-1401862" y="3336446"/>
                <a:ext cx="19040" cy="15426"/>
              </a:xfrm>
              <a:custGeom>
                <a:rect b="b" l="l" r="r" t="t"/>
                <a:pathLst>
                  <a:path extrusionOk="0" h="111" w="137">
                    <a:moveTo>
                      <a:pt x="52" y="1"/>
                    </a:moveTo>
                    <a:cubicBezTo>
                      <a:pt x="31" y="1"/>
                      <a:pt x="11" y="11"/>
                      <a:pt x="8" y="35"/>
                    </a:cubicBezTo>
                    <a:cubicBezTo>
                      <a:pt x="0" y="68"/>
                      <a:pt x="16" y="100"/>
                      <a:pt x="41" y="109"/>
                    </a:cubicBezTo>
                    <a:cubicBezTo>
                      <a:pt x="47" y="110"/>
                      <a:pt x="52" y="111"/>
                      <a:pt x="58" y="111"/>
                    </a:cubicBezTo>
                    <a:cubicBezTo>
                      <a:pt x="85" y="111"/>
                      <a:pt x="108" y="95"/>
                      <a:pt x="115" y="68"/>
                    </a:cubicBezTo>
                    <a:cubicBezTo>
                      <a:pt x="136" y="31"/>
                      <a:pt x="90" y="1"/>
                      <a:pt x="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 rot="5400000">
                <a:off x="-1476979" y="3305801"/>
                <a:ext cx="21403" cy="17650"/>
              </a:xfrm>
              <a:custGeom>
                <a:rect b="b" l="l" r="r" t="t"/>
                <a:pathLst>
                  <a:path extrusionOk="0" h="127" w="154">
                    <a:moveTo>
                      <a:pt x="74" y="0"/>
                    </a:moveTo>
                    <a:cubicBezTo>
                      <a:pt x="49" y="0"/>
                      <a:pt x="25" y="14"/>
                      <a:pt x="15" y="46"/>
                    </a:cubicBezTo>
                    <a:cubicBezTo>
                      <a:pt x="1" y="95"/>
                      <a:pt x="39" y="126"/>
                      <a:pt x="77" y="126"/>
                    </a:cubicBezTo>
                    <a:cubicBezTo>
                      <a:pt x="103" y="126"/>
                      <a:pt x="129" y="112"/>
                      <a:pt x="139" y="78"/>
                    </a:cubicBezTo>
                    <a:cubicBezTo>
                      <a:pt x="154" y="33"/>
                      <a:pt x="114" y="0"/>
                      <a:pt x="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2" name="Google Shape;2192;p23"/>
            <p:cNvGrpSpPr/>
            <p:nvPr/>
          </p:nvGrpSpPr>
          <p:grpSpPr>
            <a:xfrm rot="-5400000">
              <a:off x="928715" y="818470"/>
              <a:ext cx="171686" cy="193743"/>
              <a:chOff x="-782803" y="2575221"/>
              <a:chExt cx="221988" cy="250508"/>
            </a:xfrm>
          </p:grpSpPr>
          <p:sp>
            <p:nvSpPr>
              <p:cNvPr id="2193" name="Google Shape;2193;p23"/>
              <p:cNvSpPr/>
              <p:nvPr/>
            </p:nvSpPr>
            <p:spPr>
              <a:xfrm rot="277032">
                <a:off x="-773680" y="2583040"/>
                <a:ext cx="203743" cy="234869"/>
              </a:xfrm>
              <a:custGeom>
                <a:rect b="b" l="l" r="r" t="t"/>
                <a:pathLst>
                  <a:path extrusionOk="0" h="1690" w="1466">
                    <a:moveTo>
                      <a:pt x="521" y="1"/>
                    </a:moveTo>
                    <a:cubicBezTo>
                      <a:pt x="498" y="1"/>
                      <a:pt x="476" y="3"/>
                      <a:pt x="453" y="7"/>
                    </a:cubicBezTo>
                    <a:cubicBezTo>
                      <a:pt x="239" y="48"/>
                      <a:pt x="99" y="246"/>
                      <a:pt x="50" y="451"/>
                    </a:cubicBezTo>
                    <a:cubicBezTo>
                      <a:pt x="0" y="665"/>
                      <a:pt x="0" y="896"/>
                      <a:pt x="58" y="1110"/>
                    </a:cubicBezTo>
                    <a:cubicBezTo>
                      <a:pt x="66" y="1135"/>
                      <a:pt x="74" y="1159"/>
                      <a:pt x="91" y="1184"/>
                    </a:cubicBezTo>
                    <a:cubicBezTo>
                      <a:pt x="140" y="1373"/>
                      <a:pt x="272" y="1538"/>
                      <a:pt x="469" y="1554"/>
                    </a:cubicBezTo>
                    <a:cubicBezTo>
                      <a:pt x="482" y="1556"/>
                      <a:pt x="496" y="1557"/>
                      <a:pt x="509" y="1557"/>
                    </a:cubicBezTo>
                    <a:cubicBezTo>
                      <a:pt x="544" y="1557"/>
                      <a:pt x="579" y="1550"/>
                      <a:pt x="609" y="1538"/>
                    </a:cubicBezTo>
                    <a:cubicBezTo>
                      <a:pt x="617" y="1530"/>
                      <a:pt x="634" y="1521"/>
                      <a:pt x="642" y="1521"/>
                    </a:cubicBezTo>
                    <a:lnTo>
                      <a:pt x="650" y="1546"/>
                    </a:lnTo>
                    <a:cubicBezTo>
                      <a:pt x="683" y="1620"/>
                      <a:pt x="757" y="1678"/>
                      <a:pt x="840" y="1686"/>
                    </a:cubicBezTo>
                    <a:cubicBezTo>
                      <a:pt x="859" y="1688"/>
                      <a:pt x="878" y="1689"/>
                      <a:pt x="896" y="1689"/>
                    </a:cubicBezTo>
                    <a:cubicBezTo>
                      <a:pt x="1074" y="1689"/>
                      <a:pt x="1243" y="1587"/>
                      <a:pt x="1325" y="1431"/>
                    </a:cubicBezTo>
                    <a:cubicBezTo>
                      <a:pt x="1416" y="1266"/>
                      <a:pt x="1391" y="1069"/>
                      <a:pt x="1276" y="937"/>
                    </a:cubicBezTo>
                    <a:cubicBezTo>
                      <a:pt x="1407" y="731"/>
                      <a:pt x="1465" y="484"/>
                      <a:pt x="1325" y="270"/>
                    </a:cubicBezTo>
                    <a:cubicBezTo>
                      <a:pt x="1251" y="150"/>
                      <a:pt x="1116" y="82"/>
                      <a:pt x="981" y="82"/>
                    </a:cubicBezTo>
                    <a:cubicBezTo>
                      <a:pt x="921" y="82"/>
                      <a:pt x="862" y="95"/>
                      <a:pt x="807" y="122"/>
                    </a:cubicBezTo>
                    <a:cubicBezTo>
                      <a:pt x="732" y="47"/>
                      <a:pt x="629" y="1"/>
                      <a:pt x="5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3"/>
              <p:cNvSpPr/>
              <p:nvPr/>
            </p:nvSpPr>
            <p:spPr>
              <a:xfrm rot="277032">
                <a:off x="-699180" y="2606209"/>
                <a:ext cx="46975" cy="184560"/>
              </a:xfrm>
              <a:custGeom>
                <a:rect b="b" l="l" r="r" t="t"/>
                <a:pathLst>
                  <a:path extrusionOk="0" h="1328" w="338">
                    <a:moveTo>
                      <a:pt x="302" y="0"/>
                    </a:moveTo>
                    <a:cubicBezTo>
                      <a:pt x="300" y="0"/>
                      <a:pt x="298" y="1"/>
                      <a:pt x="296" y="3"/>
                    </a:cubicBezTo>
                    <a:cubicBezTo>
                      <a:pt x="293" y="1"/>
                      <a:pt x="291" y="0"/>
                      <a:pt x="288" y="0"/>
                    </a:cubicBezTo>
                    <a:cubicBezTo>
                      <a:pt x="277" y="0"/>
                      <a:pt x="272" y="14"/>
                      <a:pt x="272" y="27"/>
                    </a:cubicBezTo>
                    <a:cubicBezTo>
                      <a:pt x="280" y="233"/>
                      <a:pt x="189" y="431"/>
                      <a:pt x="25" y="562"/>
                    </a:cubicBezTo>
                    <a:lnTo>
                      <a:pt x="0" y="579"/>
                    </a:lnTo>
                    <a:lnTo>
                      <a:pt x="17" y="595"/>
                    </a:lnTo>
                    <a:cubicBezTo>
                      <a:pt x="173" y="793"/>
                      <a:pt x="198" y="1064"/>
                      <a:pt x="91" y="1295"/>
                    </a:cubicBezTo>
                    <a:cubicBezTo>
                      <a:pt x="82" y="1303"/>
                      <a:pt x="82" y="1319"/>
                      <a:pt x="99" y="1328"/>
                    </a:cubicBezTo>
                    <a:lnTo>
                      <a:pt x="107" y="1328"/>
                    </a:lnTo>
                    <a:cubicBezTo>
                      <a:pt x="115" y="1328"/>
                      <a:pt x="124" y="1319"/>
                      <a:pt x="132" y="1311"/>
                    </a:cubicBezTo>
                    <a:cubicBezTo>
                      <a:pt x="247" y="1081"/>
                      <a:pt x="231" y="801"/>
                      <a:pt x="74" y="587"/>
                    </a:cubicBezTo>
                    <a:cubicBezTo>
                      <a:pt x="239" y="447"/>
                      <a:pt x="338" y="241"/>
                      <a:pt x="321" y="19"/>
                    </a:cubicBezTo>
                    <a:cubicBezTo>
                      <a:pt x="321" y="12"/>
                      <a:pt x="310" y="0"/>
                      <a:pt x="3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23"/>
              <p:cNvSpPr/>
              <p:nvPr/>
            </p:nvSpPr>
            <p:spPr>
              <a:xfrm rot="277032">
                <a:off x="-695811" y="2681936"/>
                <a:ext cx="95061" cy="34466"/>
              </a:xfrm>
              <a:custGeom>
                <a:rect b="b" l="l" r="r" t="t"/>
                <a:pathLst>
                  <a:path extrusionOk="0" h="248" w="684">
                    <a:moveTo>
                      <a:pt x="137" y="1"/>
                    </a:moveTo>
                    <a:cubicBezTo>
                      <a:pt x="100" y="1"/>
                      <a:pt x="63" y="3"/>
                      <a:pt x="25" y="9"/>
                    </a:cubicBezTo>
                    <a:cubicBezTo>
                      <a:pt x="17" y="9"/>
                      <a:pt x="1" y="25"/>
                      <a:pt x="9" y="33"/>
                    </a:cubicBezTo>
                    <a:cubicBezTo>
                      <a:pt x="9" y="50"/>
                      <a:pt x="17" y="58"/>
                      <a:pt x="34" y="58"/>
                    </a:cubicBezTo>
                    <a:cubicBezTo>
                      <a:pt x="64" y="55"/>
                      <a:pt x="95" y="53"/>
                      <a:pt x="125" y="53"/>
                    </a:cubicBezTo>
                    <a:cubicBezTo>
                      <a:pt x="314" y="53"/>
                      <a:pt x="494" y="119"/>
                      <a:pt x="643" y="247"/>
                    </a:cubicBezTo>
                    <a:lnTo>
                      <a:pt x="659" y="247"/>
                    </a:lnTo>
                    <a:cubicBezTo>
                      <a:pt x="667" y="247"/>
                      <a:pt x="667" y="247"/>
                      <a:pt x="676" y="239"/>
                    </a:cubicBezTo>
                    <a:cubicBezTo>
                      <a:pt x="684" y="231"/>
                      <a:pt x="684" y="214"/>
                      <a:pt x="676" y="206"/>
                    </a:cubicBezTo>
                    <a:cubicBezTo>
                      <a:pt x="523" y="74"/>
                      <a:pt x="335" y="1"/>
                      <a:pt x="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23"/>
              <p:cNvSpPr/>
              <p:nvPr/>
            </p:nvSpPr>
            <p:spPr>
              <a:xfrm rot="277032">
                <a:off x="-689507" y="2612018"/>
                <a:ext cx="51700" cy="158016"/>
              </a:xfrm>
              <a:custGeom>
                <a:rect b="b" l="l" r="r" t="t"/>
                <a:pathLst>
                  <a:path extrusionOk="0" h="1137" w="372">
                    <a:moveTo>
                      <a:pt x="347" y="1"/>
                    </a:moveTo>
                    <a:cubicBezTo>
                      <a:pt x="305" y="215"/>
                      <a:pt x="190" y="404"/>
                      <a:pt x="17" y="536"/>
                    </a:cubicBezTo>
                    <a:lnTo>
                      <a:pt x="1" y="552"/>
                    </a:lnTo>
                    <a:lnTo>
                      <a:pt x="17" y="560"/>
                    </a:lnTo>
                    <a:cubicBezTo>
                      <a:pt x="215" y="675"/>
                      <a:pt x="330" y="898"/>
                      <a:pt x="314" y="1136"/>
                    </a:cubicBezTo>
                    <a:lnTo>
                      <a:pt x="338" y="1136"/>
                    </a:lnTo>
                    <a:cubicBezTo>
                      <a:pt x="363" y="898"/>
                      <a:pt x="248" y="667"/>
                      <a:pt x="42" y="544"/>
                    </a:cubicBezTo>
                    <a:cubicBezTo>
                      <a:pt x="215" y="404"/>
                      <a:pt x="330" y="215"/>
                      <a:pt x="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23"/>
              <p:cNvSpPr/>
              <p:nvPr/>
            </p:nvSpPr>
            <p:spPr>
              <a:xfrm rot="277032">
                <a:off x="-688743" y="2688156"/>
                <a:ext cx="62957" cy="18345"/>
              </a:xfrm>
              <a:custGeom>
                <a:rect b="b" l="l" r="r" t="t"/>
                <a:pathLst>
                  <a:path extrusionOk="0" h="132" w="453">
                    <a:moveTo>
                      <a:pt x="92" y="1"/>
                    </a:moveTo>
                    <a:cubicBezTo>
                      <a:pt x="61" y="1"/>
                      <a:pt x="31" y="3"/>
                      <a:pt x="0" y="8"/>
                    </a:cubicBezTo>
                    <a:lnTo>
                      <a:pt x="0" y="33"/>
                    </a:lnTo>
                    <a:cubicBezTo>
                      <a:pt x="26" y="30"/>
                      <a:pt x="52" y="29"/>
                      <a:pt x="78" y="29"/>
                    </a:cubicBezTo>
                    <a:cubicBezTo>
                      <a:pt x="205" y="29"/>
                      <a:pt x="327" y="63"/>
                      <a:pt x="436" y="131"/>
                    </a:cubicBezTo>
                    <a:lnTo>
                      <a:pt x="453" y="107"/>
                    </a:lnTo>
                    <a:cubicBezTo>
                      <a:pt x="347" y="40"/>
                      <a:pt x="219" y="1"/>
                      <a:pt x="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 rot="277032">
                <a:off x="-697957" y="2621364"/>
                <a:ext cx="20708" cy="64207"/>
              </a:xfrm>
              <a:custGeom>
                <a:rect b="b" l="l" r="r" t="t"/>
                <a:pathLst>
                  <a:path extrusionOk="0" h="462" w="149">
                    <a:moveTo>
                      <a:pt x="25" y="1"/>
                    </a:moveTo>
                    <a:lnTo>
                      <a:pt x="1" y="17"/>
                    </a:lnTo>
                    <a:cubicBezTo>
                      <a:pt x="91" y="149"/>
                      <a:pt x="116" y="305"/>
                      <a:pt x="83" y="454"/>
                    </a:cubicBezTo>
                    <a:lnTo>
                      <a:pt x="108" y="462"/>
                    </a:lnTo>
                    <a:cubicBezTo>
                      <a:pt x="149" y="305"/>
                      <a:pt x="116" y="141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 rot="277032">
                <a:off x="-638811" y="2609795"/>
                <a:ext cx="15010" cy="13898"/>
              </a:xfrm>
              <a:custGeom>
                <a:rect b="b" l="l" r="r" t="t"/>
                <a:pathLst>
                  <a:path extrusionOk="0" h="100" w="108">
                    <a:moveTo>
                      <a:pt x="56" y="0"/>
                    </a:moveTo>
                    <a:cubicBezTo>
                      <a:pt x="48" y="0"/>
                      <a:pt x="40" y="3"/>
                      <a:pt x="34" y="9"/>
                    </a:cubicBezTo>
                    <a:cubicBezTo>
                      <a:pt x="9" y="17"/>
                      <a:pt x="1" y="50"/>
                      <a:pt x="9" y="75"/>
                    </a:cubicBezTo>
                    <a:cubicBezTo>
                      <a:pt x="20" y="91"/>
                      <a:pt x="34" y="100"/>
                      <a:pt x="49" y="100"/>
                    </a:cubicBezTo>
                    <a:cubicBezTo>
                      <a:pt x="57" y="100"/>
                      <a:pt x="66" y="97"/>
                      <a:pt x="75" y="91"/>
                    </a:cubicBezTo>
                    <a:cubicBezTo>
                      <a:pt x="100" y="75"/>
                      <a:pt x="108" y="50"/>
                      <a:pt x="91" y="25"/>
                    </a:cubicBezTo>
                    <a:cubicBezTo>
                      <a:pt x="86" y="9"/>
                      <a:pt x="70" y="0"/>
                      <a:pt x="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 rot="277032">
                <a:off x="-639846" y="2698884"/>
                <a:ext cx="16955" cy="13342"/>
              </a:xfrm>
              <a:custGeom>
                <a:rect b="b" l="l" r="r" t="t"/>
                <a:pathLst>
                  <a:path extrusionOk="0" h="96" w="122">
                    <a:moveTo>
                      <a:pt x="61" y="1"/>
                    </a:moveTo>
                    <a:cubicBezTo>
                      <a:pt x="29" y="1"/>
                      <a:pt x="1" y="31"/>
                      <a:pt x="23" y="69"/>
                    </a:cubicBezTo>
                    <a:cubicBezTo>
                      <a:pt x="31" y="88"/>
                      <a:pt x="44" y="95"/>
                      <a:pt x="59" y="95"/>
                    </a:cubicBezTo>
                    <a:cubicBezTo>
                      <a:pt x="89" y="95"/>
                      <a:pt x="122" y="62"/>
                      <a:pt x="105" y="28"/>
                    </a:cubicBezTo>
                    <a:cubicBezTo>
                      <a:pt x="94" y="9"/>
                      <a:pt x="77" y="1"/>
                      <a:pt x="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 rot="277032">
                <a:off x="-658099" y="2764480"/>
                <a:ext cx="17094" cy="13064"/>
              </a:xfrm>
              <a:custGeom>
                <a:rect b="b" l="l" r="r" t="t"/>
                <a:pathLst>
                  <a:path extrusionOk="0" h="94" w="123">
                    <a:moveTo>
                      <a:pt x="60" y="1"/>
                    </a:moveTo>
                    <a:cubicBezTo>
                      <a:pt x="52" y="1"/>
                      <a:pt x="43" y="3"/>
                      <a:pt x="33" y="8"/>
                    </a:cubicBezTo>
                    <a:cubicBezTo>
                      <a:pt x="9" y="16"/>
                      <a:pt x="1" y="49"/>
                      <a:pt x="17" y="66"/>
                    </a:cubicBezTo>
                    <a:cubicBezTo>
                      <a:pt x="23" y="84"/>
                      <a:pt x="43" y="94"/>
                      <a:pt x="60" y="94"/>
                    </a:cubicBezTo>
                    <a:cubicBezTo>
                      <a:pt x="65" y="94"/>
                      <a:pt x="70" y="92"/>
                      <a:pt x="75" y="90"/>
                    </a:cubicBezTo>
                    <a:cubicBezTo>
                      <a:pt x="123" y="63"/>
                      <a:pt x="102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 rot="277032">
                <a:off x="-701979" y="2615512"/>
                <a:ext cx="17094" cy="13064"/>
              </a:xfrm>
              <a:custGeom>
                <a:rect b="b" l="l" r="r" t="t"/>
                <a:pathLst>
                  <a:path extrusionOk="0" h="94" w="123">
                    <a:moveTo>
                      <a:pt x="65" y="0"/>
                    </a:moveTo>
                    <a:cubicBezTo>
                      <a:pt x="32" y="0"/>
                      <a:pt x="0" y="32"/>
                      <a:pt x="23" y="72"/>
                    </a:cubicBezTo>
                    <a:cubicBezTo>
                      <a:pt x="31" y="87"/>
                      <a:pt x="44" y="94"/>
                      <a:pt x="58" y="94"/>
                    </a:cubicBezTo>
                    <a:cubicBezTo>
                      <a:pt x="89" y="94"/>
                      <a:pt x="122" y="62"/>
                      <a:pt x="105" y="22"/>
                    </a:cubicBezTo>
                    <a:cubicBezTo>
                      <a:pt x="95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3" name="Google Shape;2203;p23"/>
            <p:cNvGrpSpPr/>
            <p:nvPr/>
          </p:nvGrpSpPr>
          <p:grpSpPr>
            <a:xfrm rot="-9404876">
              <a:off x="426966" y="2232105"/>
              <a:ext cx="135656" cy="133391"/>
              <a:chOff x="-1902676" y="2728773"/>
              <a:chExt cx="214301" cy="210722"/>
            </a:xfrm>
          </p:grpSpPr>
          <p:sp>
            <p:nvSpPr>
              <p:cNvPr id="2204" name="Google Shape;2204;p23"/>
              <p:cNvSpPr/>
              <p:nvPr/>
            </p:nvSpPr>
            <p:spPr>
              <a:xfrm rot="613693">
                <a:off x="-1888103" y="2743776"/>
                <a:ext cx="185156" cy="180716"/>
              </a:xfrm>
              <a:custGeom>
                <a:rect b="b" l="l" r="r" t="t"/>
                <a:pathLst>
                  <a:path extrusionOk="0" h="972" w="996">
                    <a:moveTo>
                      <a:pt x="415" y="0"/>
                    </a:moveTo>
                    <a:cubicBezTo>
                      <a:pt x="375" y="0"/>
                      <a:pt x="334" y="11"/>
                      <a:pt x="296" y="31"/>
                    </a:cubicBezTo>
                    <a:cubicBezTo>
                      <a:pt x="115" y="130"/>
                      <a:pt x="0" y="402"/>
                      <a:pt x="33" y="640"/>
                    </a:cubicBezTo>
                    <a:cubicBezTo>
                      <a:pt x="33" y="772"/>
                      <a:pt x="115" y="895"/>
                      <a:pt x="239" y="953"/>
                    </a:cubicBezTo>
                    <a:cubicBezTo>
                      <a:pt x="288" y="965"/>
                      <a:pt x="340" y="972"/>
                      <a:pt x="392" y="972"/>
                    </a:cubicBezTo>
                    <a:cubicBezTo>
                      <a:pt x="445" y="972"/>
                      <a:pt x="498" y="965"/>
                      <a:pt x="552" y="953"/>
                    </a:cubicBezTo>
                    <a:lnTo>
                      <a:pt x="634" y="928"/>
                    </a:lnTo>
                    <a:cubicBezTo>
                      <a:pt x="667" y="928"/>
                      <a:pt x="708" y="920"/>
                      <a:pt x="741" y="912"/>
                    </a:cubicBezTo>
                    <a:cubicBezTo>
                      <a:pt x="848" y="887"/>
                      <a:pt x="938" y="805"/>
                      <a:pt x="971" y="698"/>
                    </a:cubicBezTo>
                    <a:cubicBezTo>
                      <a:pt x="996" y="591"/>
                      <a:pt x="971" y="467"/>
                      <a:pt x="889" y="385"/>
                    </a:cubicBezTo>
                    <a:cubicBezTo>
                      <a:pt x="831" y="336"/>
                      <a:pt x="757" y="311"/>
                      <a:pt x="683" y="311"/>
                    </a:cubicBezTo>
                    <a:cubicBezTo>
                      <a:pt x="675" y="221"/>
                      <a:pt x="634" y="130"/>
                      <a:pt x="576" y="64"/>
                    </a:cubicBezTo>
                    <a:cubicBezTo>
                      <a:pt x="528" y="21"/>
                      <a:pt x="472" y="0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23"/>
              <p:cNvSpPr/>
              <p:nvPr/>
            </p:nvSpPr>
            <p:spPr>
              <a:xfrm rot="613693">
                <a:off x="-1853423" y="2794854"/>
                <a:ext cx="96668" cy="98724"/>
              </a:xfrm>
              <a:custGeom>
                <a:rect b="b" l="l" r="r" t="t"/>
                <a:pathLst>
                  <a:path extrusionOk="0" h="531" w="520">
                    <a:moveTo>
                      <a:pt x="488" y="0"/>
                    </a:moveTo>
                    <a:cubicBezTo>
                      <a:pt x="477" y="0"/>
                      <a:pt x="467" y="6"/>
                      <a:pt x="462" y="12"/>
                    </a:cubicBezTo>
                    <a:cubicBezTo>
                      <a:pt x="379" y="217"/>
                      <a:pt x="223" y="382"/>
                      <a:pt x="25" y="481"/>
                    </a:cubicBezTo>
                    <a:cubicBezTo>
                      <a:pt x="1" y="497"/>
                      <a:pt x="9" y="530"/>
                      <a:pt x="42" y="530"/>
                    </a:cubicBezTo>
                    <a:lnTo>
                      <a:pt x="50" y="530"/>
                    </a:lnTo>
                    <a:cubicBezTo>
                      <a:pt x="256" y="423"/>
                      <a:pt x="420" y="250"/>
                      <a:pt x="511" y="36"/>
                    </a:cubicBezTo>
                    <a:cubicBezTo>
                      <a:pt x="519" y="20"/>
                      <a:pt x="511" y="12"/>
                      <a:pt x="503" y="3"/>
                    </a:cubicBezTo>
                    <a:cubicBezTo>
                      <a:pt x="498" y="1"/>
                      <a:pt x="493" y="0"/>
                      <a:pt x="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6" name="Google Shape;2206;p23"/>
            <p:cNvGrpSpPr/>
            <p:nvPr/>
          </p:nvGrpSpPr>
          <p:grpSpPr>
            <a:xfrm rot="-913436">
              <a:off x="2235516" y="1385966"/>
              <a:ext cx="181657" cy="157582"/>
              <a:chOff x="-626945" y="2883867"/>
              <a:chExt cx="234868" cy="203741"/>
            </a:xfrm>
          </p:grpSpPr>
          <p:sp>
            <p:nvSpPr>
              <p:cNvPr id="2207" name="Google Shape;2207;p23"/>
              <p:cNvSpPr/>
              <p:nvPr/>
            </p:nvSpPr>
            <p:spPr>
              <a:xfrm rot="5400000">
                <a:off x="-611381" y="2868304"/>
                <a:ext cx="203741" cy="234868"/>
              </a:xfrm>
              <a:custGeom>
                <a:rect b="b" l="l" r="r" t="t"/>
                <a:pathLst>
                  <a:path extrusionOk="0" h="1690" w="1466">
                    <a:moveTo>
                      <a:pt x="521" y="1"/>
                    </a:moveTo>
                    <a:cubicBezTo>
                      <a:pt x="498" y="1"/>
                      <a:pt x="476" y="3"/>
                      <a:pt x="453" y="7"/>
                    </a:cubicBezTo>
                    <a:cubicBezTo>
                      <a:pt x="239" y="48"/>
                      <a:pt x="99" y="246"/>
                      <a:pt x="50" y="451"/>
                    </a:cubicBezTo>
                    <a:cubicBezTo>
                      <a:pt x="0" y="665"/>
                      <a:pt x="0" y="896"/>
                      <a:pt x="58" y="1110"/>
                    </a:cubicBezTo>
                    <a:cubicBezTo>
                      <a:pt x="66" y="1135"/>
                      <a:pt x="74" y="1159"/>
                      <a:pt x="91" y="1184"/>
                    </a:cubicBezTo>
                    <a:cubicBezTo>
                      <a:pt x="140" y="1373"/>
                      <a:pt x="272" y="1538"/>
                      <a:pt x="469" y="1554"/>
                    </a:cubicBezTo>
                    <a:cubicBezTo>
                      <a:pt x="482" y="1556"/>
                      <a:pt x="496" y="1557"/>
                      <a:pt x="509" y="1557"/>
                    </a:cubicBezTo>
                    <a:cubicBezTo>
                      <a:pt x="544" y="1557"/>
                      <a:pt x="579" y="1550"/>
                      <a:pt x="609" y="1538"/>
                    </a:cubicBezTo>
                    <a:cubicBezTo>
                      <a:pt x="617" y="1530"/>
                      <a:pt x="634" y="1521"/>
                      <a:pt x="642" y="1521"/>
                    </a:cubicBezTo>
                    <a:lnTo>
                      <a:pt x="650" y="1546"/>
                    </a:lnTo>
                    <a:cubicBezTo>
                      <a:pt x="683" y="1620"/>
                      <a:pt x="757" y="1678"/>
                      <a:pt x="840" y="1686"/>
                    </a:cubicBezTo>
                    <a:cubicBezTo>
                      <a:pt x="859" y="1688"/>
                      <a:pt x="878" y="1689"/>
                      <a:pt x="896" y="1689"/>
                    </a:cubicBezTo>
                    <a:cubicBezTo>
                      <a:pt x="1074" y="1689"/>
                      <a:pt x="1243" y="1587"/>
                      <a:pt x="1325" y="1431"/>
                    </a:cubicBezTo>
                    <a:cubicBezTo>
                      <a:pt x="1416" y="1266"/>
                      <a:pt x="1391" y="1069"/>
                      <a:pt x="1276" y="937"/>
                    </a:cubicBezTo>
                    <a:cubicBezTo>
                      <a:pt x="1407" y="731"/>
                      <a:pt x="1465" y="484"/>
                      <a:pt x="1325" y="270"/>
                    </a:cubicBezTo>
                    <a:cubicBezTo>
                      <a:pt x="1251" y="150"/>
                      <a:pt x="1116" y="82"/>
                      <a:pt x="981" y="82"/>
                    </a:cubicBezTo>
                    <a:cubicBezTo>
                      <a:pt x="921" y="82"/>
                      <a:pt x="862" y="95"/>
                      <a:pt x="807" y="122"/>
                    </a:cubicBezTo>
                    <a:cubicBezTo>
                      <a:pt x="732" y="47"/>
                      <a:pt x="629" y="1"/>
                      <a:pt x="5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23"/>
              <p:cNvSpPr/>
              <p:nvPr/>
            </p:nvSpPr>
            <p:spPr>
              <a:xfrm rot="5400000">
                <a:off x="-531330" y="2889428"/>
                <a:ext cx="46974" cy="184559"/>
              </a:xfrm>
              <a:custGeom>
                <a:rect b="b" l="l" r="r" t="t"/>
                <a:pathLst>
                  <a:path extrusionOk="0" h="1328" w="338">
                    <a:moveTo>
                      <a:pt x="302" y="0"/>
                    </a:moveTo>
                    <a:cubicBezTo>
                      <a:pt x="300" y="0"/>
                      <a:pt x="298" y="1"/>
                      <a:pt x="296" y="3"/>
                    </a:cubicBezTo>
                    <a:cubicBezTo>
                      <a:pt x="293" y="1"/>
                      <a:pt x="291" y="0"/>
                      <a:pt x="288" y="0"/>
                    </a:cubicBezTo>
                    <a:cubicBezTo>
                      <a:pt x="277" y="0"/>
                      <a:pt x="272" y="14"/>
                      <a:pt x="272" y="27"/>
                    </a:cubicBezTo>
                    <a:cubicBezTo>
                      <a:pt x="280" y="233"/>
                      <a:pt x="189" y="431"/>
                      <a:pt x="25" y="562"/>
                    </a:cubicBezTo>
                    <a:lnTo>
                      <a:pt x="0" y="579"/>
                    </a:lnTo>
                    <a:lnTo>
                      <a:pt x="17" y="595"/>
                    </a:lnTo>
                    <a:cubicBezTo>
                      <a:pt x="173" y="793"/>
                      <a:pt x="198" y="1064"/>
                      <a:pt x="91" y="1295"/>
                    </a:cubicBezTo>
                    <a:cubicBezTo>
                      <a:pt x="82" y="1303"/>
                      <a:pt x="82" y="1319"/>
                      <a:pt x="99" y="1328"/>
                    </a:cubicBezTo>
                    <a:lnTo>
                      <a:pt x="107" y="1328"/>
                    </a:lnTo>
                    <a:cubicBezTo>
                      <a:pt x="115" y="1328"/>
                      <a:pt x="124" y="1319"/>
                      <a:pt x="132" y="1311"/>
                    </a:cubicBezTo>
                    <a:cubicBezTo>
                      <a:pt x="247" y="1081"/>
                      <a:pt x="231" y="801"/>
                      <a:pt x="74" y="587"/>
                    </a:cubicBezTo>
                    <a:cubicBezTo>
                      <a:pt x="239" y="447"/>
                      <a:pt x="338" y="241"/>
                      <a:pt x="321" y="19"/>
                    </a:cubicBezTo>
                    <a:cubicBezTo>
                      <a:pt x="321" y="12"/>
                      <a:pt x="310" y="0"/>
                      <a:pt x="3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23"/>
              <p:cNvSpPr/>
              <p:nvPr/>
            </p:nvSpPr>
            <p:spPr>
              <a:xfrm rot="5400000">
                <a:off x="-553845" y="2991853"/>
                <a:ext cx="95061" cy="34466"/>
              </a:xfrm>
              <a:custGeom>
                <a:rect b="b" l="l" r="r" t="t"/>
                <a:pathLst>
                  <a:path extrusionOk="0" h="248" w="684">
                    <a:moveTo>
                      <a:pt x="137" y="1"/>
                    </a:moveTo>
                    <a:cubicBezTo>
                      <a:pt x="100" y="1"/>
                      <a:pt x="63" y="3"/>
                      <a:pt x="25" y="9"/>
                    </a:cubicBezTo>
                    <a:cubicBezTo>
                      <a:pt x="17" y="9"/>
                      <a:pt x="1" y="25"/>
                      <a:pt x="9" y="33"/>
                    </a:cubicBezTo>
                    <a:cubicBezTo>
                      <a:pt x="9" y="50"/>
                      <a:pt x="17" y="58"/>
                      <a:pt x="34" y="58"/>
                    </a:cubicBezTo>
                    <a:cubicBezTo>
                      <a:pt x="64" y="55"/>
                      <a:pt x="95" y="53"/>
                      <a:pt x="125" y="53"/>
                    </a:cubicBezTo>
                    <a:cubicBezTo>
                      <a:pt x="314" y="53"/>
                      <a:pt x="494" y="119"/>
                      <a:pt x="643" y="247"/>
                    </a:cubicBezTo>
                    <a:lnTo>
                      <a:pt x="659" y="247"/>
                    </a:lnTo>
                    <a:cubicBezTo>
                      <a:pt x="667" y="247"/>
                      <a:pt x="667" y="247"/>
                      <a:pt x="676" y="239"/>
                    </a:cubicBezTo>
                    <a:cubicBezTo>
                      <a:pt x="684" y="231"/>
                      <a:pt x="684" y="214"/>
                      <a:pt x="676" y="206"/>
                    </a:cubicBezTo>
                    <a:cubicBezTo>
                      <a:pt x="523" y="74"/>
                      <a:pt x="335" y="1"/>
                      <a:pt x="1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23"/>
              <p:cNvSpPr/>
              <p:nvPr/>
            </p:nvSpPr>
            <p:spPr>
              <a:xfrm rot="5400000">
                <a:off x="-525285" y="2914096"/>
                <a:ext cx="51700" cy="158015"/>
              </a:xfrm>
              <a:custGeom>
                <a:rect b="b" l="l" r="r" t="t"/>
                <a:pathLst>
                  <a:path extrusionOk="0" h="1137" w="372">
                    <a:moveTo>
                      <a:pt x="347" y="1"/>
                    </a:moveTo>
                    <a:cubicBezTo>
                      <a:pt x="305" y="215"/>
                      <a:pt x="190" y="404"/>
                      <a:pt x="17" y="536"/>
                    </a:cubicBezTo>
                    <a:lnTo>
                      <a:pt x="1" y="552"/>
                    </a:lnTo>
                    <a:lnTo>
                      <a:pt x="17" y="560"/>
                    </a:lnTo>
                    <a:cubicBezTo>
                      <a:pt x="215" y="675"/>
                      <a:pt x="330" y="898"/>
                      <a:pt x="314" y="1136"/>
                    </a:cubicBezTo>
                    <a:lnTo>
                      <a:pt x="338" y="1136"/>
                    </a:lnTo>
                    <a:cubicBezTo>
                      <a:pt x="363" y="898"/>
                      <a:pt x="248" y="667"/>
                      <a:pt x="42" y="544"/>
                    </a:cubicBezTo>
                    <a:cubicBezTo>
                      <a:pt x="215" y="404"/>
                      <a:pt x="330" y="215"/>
                      <a:pt x="3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23"/>
              <p:cNvSpPr/>
              <p:nvPr/>
            </p:nvSpPr>
            <p:spPr>
              <a:xfrm rot="5400000">
                <a:off x="-536682" y="2990810"/>
                <a:ext cx="62957" cy="18345"/>
              </a:xfrm>
              <a:custGeom>
                <a:rect b="b" l="l" r="r" t="t"/>
                <a:pathLst>
                  <a:path extrusionOk="0" h="132" w="453">
                    <a:moveTo>
                      <a:pt x="92" y="1"/>
                    </a:moveTo>
                    <a:cubicBezTo>
                      <a:pt x="61" y="1"/>
                      <a:pt x="31" y="3"/>
                      <a:pt x="0" y="8"/>
                    </a:cubicBezTo>
                    <a:lnTo>
                      <a:pt x="0" y="33"/>
                    </a:lnTo>
                    <a:cubicBezTo>
                      <a:pt x="26" y="30"/>
                      <a:pt x="52" y="29"/>
                      <a:pt x="78" y="29"/>
                    </a:cubicBezTo>
                    <a:cubicBezTo>
                      <a:pt x="205" y="29"/>
                      <a:pt x="327" y="63"/>
                      <a:pt x="436" y="131"/>
                    </a:cubicBezTo>
                    <a:lnTo>
                      <a:pt x="453" y="107"/>
                    </a:lnTo>
                    <a:cubicBezTo>
                      <a:pt x="347" y="40"/>
                      <a:pt x="219" y="1"/>
                      <a:pt x="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23"/>
              <p:cNvSpPr/>
              <p:nvPr/>
            </p:nvSpPr>
            <p:spPr>
              <a:xfrm rot="5400000">
                <a:off x="-474281" y="2934108"/>
                <a:ext cx="20708" cy="64206"/>
              </a:xfrm>
              <a:custGeom>
                <a:rect b="b" l="l" r="r" t="t"/>
                <a:pathLst>
                  <a:path extrusionOk="0" h="462" w="149">
                    <a:moveTo>
                      <a:pt x="25" y="1"/>
                    </a:moveTo>
                    <a:lnTo>
                      <a:pt x="1" y="17"/>
                    </a:lnTo>
                    <a:cubicBezTo>
                      <a:pt x="91" y="149"/>
                      <a:pt x="116" y="305"/>
                      <a:pt x="83" y="454"/>
                    </a:cubicBezTo>
                    <a:lnTo>
                      <a:pt x="108" y="462"/>
                    </a:lnTo>
                    <a:cubicBezTo>
                      <a:pt x="149" y="305"/>
                      <a:pt x="116" y="141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23"/>
              <p:cNvSpPr/>
              <p:nvPr/>
            </p:nvSpPr>
            <p:spPr>
              <a:xfrm rot="5400000">
                <a:off x="-430295" y="3012421"/>
                <a:ext cx="15010" cy="13898"/>
              </a:xfrm>
              <a:custGeom>
                <a:rect b="b" l="l" r="r" t="t"/>
                <a:pathLst>
                  <a:path extrusionOk="0" h="100" w="108">
                    <a:moveTo>
                      <a:pt x="56" y="0"/>
                    </a:moveTo>
                    <a:cubicBezTo>
                      <a:pt x="48" y="0"/>
                      <a:pt x="40" y="3"/>
                      <a:pt x="34" y="9"/>
                    </a:cubicBezTo>
                    <a:cubicBezTo>
                      <a:pt x="9" y="17"/>
                      <a:pt x="1" y="50"/>
                      <a:pt x="9" y="75"/>
                    </a:cubicBezTo>
                    <a:cubicBezTo>
                      <a:pt x="20" y="91"/>
                      <a:pt x="34" y="100"/>
                      <a:pt x="49" y="100"/>
                    </a:cubicBezTo>
                    <a:cubicBezTo>
                      <a:pt x="57" y="100"/>
                      <a:pt x="66" y="97"/>
                      <a:pt x="75" y="91"/>
                    </a:cubicBezTo>
                    <a:cubicBezTo>
                      <a:pt x="100" y="75"/>
                      <a:pt x="108" y="50"/>
                      <a:pt x="91" y="25"/>
                    </a:cubicBezTo>
                    <a:cubicBezTo>
                      <a:pt x="86" y="9"/>
                      <a:pt x="70" y="0"/>
                      <a:pt x="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23"/>
              <p:cNvSpPr/>
              <p:nvPr/>
            </p:nvSpPr>
            <p:spPr>
              <a:xfrm rot="5400000">
                <a:off x="-519796" y="3019787"/>
                <a:ext cx="16955" cy="13342"/>
              </a:xfrm>
              <a:custGeom>
                <a:rect b="b" l="l" r="r" t="t"/>
                <a:pathLst>
                  <a:path extrusionOk="0" h="96" w="122">
                    <a:moveTo>
                      <a:pt x="61" y="1"/>
                    </a:moveTo>
                    <a:cubicBezTo>
                      <a:pt x="29" y="1"/>
                      <a:pt x="1" y="31"/>
                      <a:pt x="23" y="69"/>
                    </a:cubicBezTo>
                    <a:cubicBezTo>
                      <a:pt x="31" y="88"/>
                      <a:pt x="44" y="95"/>
                      <a:pt x="59" y="95"/>
                    </a:cubicBezTo>
                    <a:cubicBezTo>
                      <a:pt x="89" y="95"/>
                      <a:pt x="122" y="62"/>
                      <a:pt x="105" y="28"/>
                    </a:cubicBezTo>
                    <a:cubicBezTo>
                      <a:pt x="94" y="9"/>
                      <a:pt x="77" y="1"/>
                      <a:pt x="6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23"/>
              <p:cNvSpPr/>
              <p:nvPr/>
            </p:nvSpPr>
            <p:spPr>
              <a:xfrm rot="5400000">
                <a:off x="-586574" y="3007070"/>
                <a:ext cx="17094" cy="13064"/>
              </a:xfrm>
              <a:custGeom>
                <a:rect b="b" l="l" r="r" t="t"/>
                <a:pathLst>
                  <a:path extrusionOk="0" h="94" w="123">
                    <a:moveTo>
                      <a:pt x="60" y="1"/>
                    </a:moveTo>
                    <a:cubicBezTo>
                      <a:pt x="52" y="1"/>
                      <a:pt x="43" y="3"/>
                      <a:pt x="33" y="8"/>
                    </a:cubicBezTo>
                    <a:cubicBezTo>
                      <a:pt x="9" y="16"/>
                      <a:pt x="1" y="49"/>
                      <a:pt x="17" y="66"/>
                    </a:cubicBezTo>
                    <a:cubicBezTo>
                      <a:pt x="23" y="84"/>
                      <a:pt x="43" y="94"/>
                      <a:pt x="60" y="94"/>
                    </a:cubicBezTo>
                    <a:cubicBezTo>
                      <a:pt x="65" y="94"/>
                      <a:pt x="70" y="92"/>
                      <a:pt x="75" y="90"/>
                    </a:cubicBezTo>
                    <a:cubicBezTo>
                      <a:pt x="123" y="63"/>
                      <a:pt x="102" y="1"/>
                      <a:pt x="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23"/>
              <p:cNvSpPr/>
              <p:nvPr/>
            </p:nvSpPr>
            <p:spPr>
              <a:xfrm rot="5400000">
                <a:off x="-441622" y="2951340"/>
                <a:ext cx="17094" cy="13064"/>
              </a:xfrm>
              <a:custGeom>
                <a:rect b="b" l="l" r="r" t="t"/>
                <a:pathLst>
                  <a:path extrusionOk="0" h="94" w="123">
                    <a:moveTo>
                      <a:pt x="65" y="0"/>
                    </a:moveTo>
                    <a:cubicBezTo>
                      <a:pt x="32" y="0"/>
                      <a:pt x="0" y="32"/>
                      <a:pt x="23" y="72"/>
                    </a:cubicBezTo>
                    <a:cubicBezTo>
                      <a:pt x="31" y="87"/>
                      <a:pt x="44" y="94"/>
                      <a:pt x="58" y="94"/>
                    </a:cubicBezTo>
                    <a:cubicBezTo>
                      <a:pt x="89" y="94"/>
                      <a:pt x="122" y="62"/>
                      <a:pt x="105" y="22"/>
                    </a:cubicBezTo>
                    <a:cubicBezTo>
                      <a:pt x="95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7" name="Google Shape;2217;p23"/>
            <p:cNvGrpSpPr/>
            <p:nvPr/>
          </p:nvGrpSpPr>
          <p:grpSpPr>
            <a:xfrm rot="-3187895">
              <a:off x="408608" y="1683947"/>
              <a:ext cx="172400" cy="169882"/>
              <a:chOff x="-1192587" y="2658213"/>
              <a:chExt cx="222923" cy="219667"/>
            </a:xfrm>
          </p:grpSpPr>
          <p:sp>
            <p:nvSpPr>
              <p:cNvPr id="2218" name="Google Shape;2218;p23"/>
              <p:cNvSpPr/>
              <p:nvPr/>
            </p:nvSpPr>
            <p:spPr>
              <a:xfrm rot="-828080">
                <a:off x="-1173703" y="2677689"/>
                <a:ext cx="185156" cy="180715"/>
              </a:xfrm>
              <a:custGeom>
                <a:rect b="b" l="l" r="r" t="t"/>
                <a:pathLst>
                  <a:path extrusionOk="0" h="972" w="996">
                    <a:moveTo>
                      <a:pt x="415" y="0"/>
                    </a:moveTo>
                    <a:cubicBezTo>
                      <a:pt x="375" y="0"/>
                      <a:pt x="334" y="11"/>
                      <a:pt x="296" y="31"/>
                    </a:cubicBezTo>
                    <a:cubicBezTo>
                      <a:pt x="115" y="130"/>
                      <a:pt x="0" y="402"/>
                      <a:pt x="33" y="640"/>
                    </a:cubicBezTo>
                    <a:cubicBezTo>
                      <a:pt x="33" y="772"/>
                      <a:pt x="115" y="895"/>
                      <a:pt x="239" y="953"/>
                    </a:cubicBezTo>
                    <a:cubicBezTo>
                      <a:pt x="288" y="965"/>
                      <a:pt x="340" y="972"/>
                      <a:pt x="392" y="972"/>
                    </a:cubicBezTo>
                    <a:cubicBezTo>
                      <a:pt x="445" y="972"/>
                      <a:pt x="498" y="965"/>
                      <a:pt x="552" y="953"/>
                    </a:cubicBezTo>
                    <a:lnTo>
                      <a:pt x="634" y="928"/>
                    </a:lnTo>
                    <a:cubicBezTo>
                      <a:pt x="667" y="928"/>
                      <a:pt x="708" y="920"/>
                      <a:pt x="741" y="912"/>
                    </a:cubicBezTo>
                    <a:cubicBezTo>
                      <a:pt x="848" y="887"/>
                      <a:pt x="938" y="805"/>
                      <a:pt x="971" y="698"/>
                    </a:cubicBezTo>
                    <a:cubicBezTo>
                      <a:pt x="996" y="591"/>
                      <a:pt x="971" y="467"/>
                      <a:pt x="889" y="385"/>
                    </a:cubicBezTo>
                    <a:cubicBezTo>
                      <a:pt x="831" y="336"/>
                      <a:pt x="757" y="311"/>
                      <a:pt x="683" y="311"/>
                    </a:cubicBezTo>
                    <a:cubicBezTo>
                      <a:pt x="675" y="221"/>
                      <a:pt x="634" y="130"/>
                      <a:pt x="576" y="64"/>
                    </a:cubicBezTo>
                    <a:cubicBezTo>
                      <a:pt x="528" y="21"/>
                      <a:pt x="472" y="0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23"/>
              <p:cNvSpPr/>
              <p:nvPr/>
            </p:nvSpPr>
            <p:spPr>
              <a:xfrm rot="-828080">
                <a:off x="-1134089" y="2731787"/>
                <a:ext cx="96668" cy="98724"/>
              </a:xfrm>
              <a:custGeom>
                <a:rect b="b" l="l" r="r" t="t"/>
                <a:pathLst>
                  <a:path extrusionOk="0" h="531" w="520">
                    <a:moveTo>
                      <a:pt x="488" y="0"/>
                    </a:moveTo>
                    <a:cubicBezTo>
                      <a:pt x="477" y="0"/>
                      <a:pt x="467" y="6"/>
                      <a:pt x="462" y="12"/>
                    </a:cubicBezTo>
                    <a:cubicBezTo>
                      <a:pt x="379" y="217"/>
                      <a:pt x="223" y="382"/>
                      <a:pt x="25" y="481"/>
                    </a:cubicBezTo>
                    <a:cubicBezTo>
                      <a:pt x="1" y="497"/>
                      <a:pt x="9" y="530"/>
                      <a:pt x="42" y="530"/>
                    </a:cubicBezTo>
                    <a:lnTo>
                      <a:pt x="50" y="530"/>
                    </a:lnTo>
                    <a:cubicBezTo>
                      <a:pt x="256" y="423"/>
                      <a:pt x="420" y="250"/>
                      <a:pt x="511" y="36"/>
                    </a:cubicBezTo>
                    <a:cubicBezTo>
                      <a:pt x="519" y="20"/>
                      <a:pt x="511" y="12"/>
                      <a:pt x="503" y="3"/>
                    </a:cubicBezTo>
                    <a:cubicBezTo>
                      <a:pt x="498" y="1"/>
                      <a:pt x="493" y="0"/>
                      <a:pt x="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0" name="Google Shape;2220;p23"/>
            <p:cNvGrpSpPr/>
            <p:nvPr/>
          </p:nvGrpSpPr>
          <p:grpSpPr>
            <a:xfrm rot="-5400000">
              <a:off x="1901069" y="156146"/>
              <a:ext cx="228402" cy="221312"/>
              <a:chOff x="-434014" y="1398486"/>
              <a:chExt cx="295322" cy="286155"/>
            </a:xfrm>
          </p:grpSpPr>
          <p:sp>
            <p:nvSpPr>
              <p:cNvPr id="2221" name="Google Shape;2221;p23"/>
              <p:cNvSpPr/>
              <p:nvPr/>
            </p:nvSpPr>
            <p:spPr>
              <a:xfrm rot="5400000">
                <a:off x="-429430" y="1393902"/>
                <a:ext cx="286155" cy="295322"/>
              </a:xfrm>
              <a:custGeom>
                <a:rect b="b" l="l" r="r" t="t"/>
                <a:pathLst>
                  <a:path extrusionOk="0" h="2125" w="2059">
                    <a:moveTo>
                      <a:pt x="857" y="1"/>
                    </a:moveTo>
                    <a:cubicBezTo>
                      <a:pt x="823" y="1"/>
                      <a:pt x="790" y="5"/>
                      <a:pt x="757" y="15"/>
                    </a:cubicBezTo>
                    <a:cubicBezTo>
                      <a:pt x="675" y="40"/>
                      <a:pt x="601" y="97"/>
                      <a:pt x="552" y="171"/>
                    </a:cubicBezTo>
                    <a:cubicBezTo>
                      <a:pt x="510" y="237"/>
                      <a:pt x="477" y="311"/>
                      <a:pt x="469" y="394"/>
                    </a:cubicBezTo>
                    <a:cubicBezTo>
                      <a:pt x="469" y="402"/>
                      <a:pt x="469" y="418"/>
                      <a:pt x="469" y="427"/>
                    </a:cubicBezTo>
                    <a:cubicBezTo>
                      <a:pt x="454" y="424"/>
                      <a:pt x="439" y="423"/>
                      <a:pt x="425" y="423"/>
                    </a:cubicBezTo>
                    <a:cubicBezTo>
                      <a:pt x="385" y="423"/>
                      <a:pt x="349" y="431"/>
                      <a:pt x="313" y="443"/>
                    </a:cubicBezTo>
                    <a:cubicBezTo>
                      <a:pt x="132" y="517"/>
                      <a:pt x="8" y="690"/>
                      <a:pt x="8" y="887"/>
                    </a:cubicBezTo>
                    <a:cubicBezTo>
                      <a:pt x="0" y="978"/>
                      <a:pt x="25" y="1068"/>
                      <a:pt x="66" y="1151"/>
                    </a:cubicBezTo>
                    <a:cubicBezTo>
                      <a:pt x="91" y="1192"/>
                      <a:pt x="115" y="1233"/>
                      <a:pt x="157" y="1266"/>
                    </a:cubicBezTo>
                    <a:cubicBezTo>
                      <a:pt x="115" y="1348"/>
                      <a:pt x="107" y="1447"/>
                      <a:pt x="140" y="1538"/>
                    </a:cubicBezTo>
                    <a:cubicBezTo>
                      <a:pt x="173" y="1661"/>
                      <a:pt x="239" y="1768"/>
                      <a:pt x="321" y="1858"/>
                    </a:cubicBezTo>
                    <a:cubicBezTo>
                      <a:pt x="412" y="1949"/>
                      <a:pt x="535" y="2007"/>
                      <a:pt x="667" y="2007"/>
                    </a:cubicBezTo>
                    <a:cubicBezTo>
                      <a:pt x="733" y="1998"/>
                      <a:pt x="807" y="1974"/>
                      <a:pt x="856" y="1924"/>
                    </a:cubicBezTo>
                    <a:cubicBezTo>
                      <a:pt x="873" y="1916"/>
                      <a:pt x="889" y="1900"/>
                      <a:pt x="897" y="1883"/>
                    </a:cubicBezTo>
                    <a:cubicBezTo>
                      <a:pt x="963" y="1990"/>
                      <a:pt x="1062" y="2064"/>
                      <a:pt x="1169" y="2097"/>
                    </a:cubicBezTo>
                    <a:cubicBezTo>
                      <a:pt x="1230" y="2116"/>
                      <a:pt x="1289" y="2125"/>
                      <a:pt x="1347" y="2125"/>
                    </a:cubicBezTo>
                    <a:cubicBezTo>
                      <a:pt x="1763" y="2125"/>
                      <a:pt x="2059" y="1665"/>
                      <a:pt x="1827" y="1274"/>
                    </a:cubicBezTo>
                    <a:cubicBezTo>
                      <a:pt x="1778" y="1192"/>
                      <a:pt x="1712" y="1134"/>
                      <a:pt x="1630" y="1093"/>
                    </a:cubicBezTo>
                    <a:cubicBezTo>
                      <a:pt x="1745" y="1052"/>
                      <a:pt x="1827" y="970"/>
                      <a:pt x="1877" y="863"/>
                    </a:cubicBezTo>
                    <a:cubicBezTo>
                      <a:pt x="1975" y="599"/>
                      <a:pt x="1909" y="303"/>
                      <a:pt x="1695" y="106"/>
                    </a:cubicBezTo>
                    <a:cubicBezTo>
                      <a:pt x="1621" y="43"/>
                      <a:pt x="1528" y="14"/>
                      <a:pt x="1433" y="14"/>
                    </a:cubicBezTo>
                    <a:cubicBezTo>
                      <a:pt x="1403" y="14"/>
                      <a:pt x="1372" y="17"/>
                      <a:pt x="1342" y="23"/>
                    </a:cubicBezTo>
                    <a:cubicBezTo>
                      <a:pt x="1284" y="40"/>
                      <a:pt x="1226" y="73"/>
                      <a:pt x="1177" y="106"/>
                    </a:cubicBezTo>
                    <a:cubicBezTo>
                      <a:pt x="1161" y="122"/>
                      <a:pt x="1144" y="138"/>
                      <a:pt x="1128" y="155"/>
                    </a:cubicBezTo>
                    <a:cubicBezTo>
                      <a:pt x="1103" y="106"/>
                      <a:pt x="1054" y="64"/>
                      <a:pt x="1004" y="31"/>
                    </a:cubicBezTo>
                    <a:cubicBezTo>
                      <a:pt x="959" y="12"/>
                      <a:pt x="908" y="1"/>
                      <a:pt x="8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23"/>
              <p:cNvSpPr/>
              <p:nvPr/>
            </p:nvSpPr>
            <p:spPr>
              <a:xfrm rot="5400000">
                <a:off x="-399967" y="1419612"/>
                <a:ext cx="124941" cy="130498"/>
              </a:xfrm>
              <a:custGeom>
                <a:rect b="b" l="l" r="r" t="t"/>
                <a:pathLst>
                  <a:path extrusionOk="0" h="939" w="899">
                    <a:moveTo>
                      <a:pt x="799" y="0"/>
                    </a:moveTo>
                    <a:lnTo>
                      <a:pt x="775" y="17"/>
                    </a:lnTo>
                    <a:cubicBezTo>
                      <a:pt x="552" y="165"/>
                      <a:pt x="289" y="239"/>
                      <a:pt x="26" y="239"/>
                    </a:cubicBezTo>
                    <a:cubicBezTo>
                      <a:pt x="17" y="239"/>
                      <a:pt x="1" y="256"/>
                      <a:pt x="1" y="272"/>
                    </a:cubicBezTo>
                    <a:cubicBezTo>
                      <a:pt x="1" y="280"/>
                      <a:pt x="17" y="297"/>
                      <a:pt x="26" y="297"/>
                    </a:cubicBezTo>
                    <a:cubicBezTo>
                      <a:pt x="289" y="297"/>
                      <a:pt x="544" y="223"/>
                      <a:pt x="766" y="83"/>
                    </a:cubicBezTo>
                    <a:lnTo>
                      <a:pt x="766" y="83"/>
                    </a:lnTo>
                    <a:cubicBezTo>
                      <a:pt x="840" y="354"/>
                      <a:pt x="824" y="642"/>
                      <a:pt x="717" y="906"/>
                    </a:cubicBezTo>
                    <a:cubicBezTo>
                      <a:pt x="709" y="914"/>
                      <a:pt x="717" y="930"/>
                      <a:pt x="725" y="939"/>
                    </a:cubicBezTo>
                    <a:lnTo>
                      <a:pt x="742" y="939"/>
                    </a:lnTo>
                    <a:cubicBezTo>
                      <a:pt x="750" y="939"/>
                      <a:pt x="758" y="930"/>
                      <a:pt x="758" y="922"/>
                    </a:cubicBezTo>
                    <a:cubicBezTo>
                      <a:pt x="882" y="642"/>
                      <a:pt x="898" y="330"/>
                      <a:pt x="807" y="33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3" name="Google Shape;2223;p23"/>
            <p:cNvGrpSpPr/>
            <p:nvPr/>
          </p:nvGrpSpPr>
          <p:grpSpPr>
            <a:xfrm rot="-5400000">
              <a:off x="2044680" y="592856"/>
              <a:ext cx="100497" cy="114257"/>
              <a:chOff x="-2443599" y="3159594"/>
              <a:chExt cx="129942" cy="147733"/>
            </a:xfrm>
          </p:grpSpPr>
          <p:sp>
            <p:nvSpPr>
              <p:cNvPr id="2224" name="Google Shape;2224;p23"/>
              <p:cNvSpPr/>
              <p:nvPr/>
            </p:nvSpPr>
            <p:spPr>
              <a:xfrm rot="5400000">
                <a:off x="-2452495" y="3168490"/>
                <a:ext cx="147733" cy="129942"/>
              </a:xfrm>
              <a:custGeom>
                <a:rect b="b" l="l" r="r" t="t"/>
                <a:pathLst>
                  <a:path extrusionOk="0" h="935" w="1063">
                    <a:moveTo>
                      <a:pt x="614" y="1"/>
                    </a:moveTo>
                    <a:cubicBezTo>
                      <a:pt x="496" y="1"/>
                      <a:pt x="377" y="38"/>
                      <a:pt x="281" y="102"/>
                    </a:cubicBezTo>
                    <a:cubicBezTo>
                      <a:pt x="124" y="201"/>
                      <a:pt x="26" y="382"/>
                      <a:pt x="34" y="579"/>
                    </a:cubicBezTo>
                    <a:cubicBezTo>
                      <a:pt x="1" y="678"/>
                      <a:pt x="42" y="785"/>
                      <a:pt x="133" y="834"/>
                    </a:cubicBezTo>
                    <a:cubicBezTo>
                      <a:pt x="190" y="867"/>
                      <a:pt x="256" y="892"/>
                      <a:pt x="322" y="908"/>
                    </a:cubicBezTo>
                    <a:cubicBezTo>
                      <a:pt x="396" y="925"/>
                      <a:pt x="462" y="933"/>
                      <a:pt x="528" y="933"/>
                    </a:cubicBezTo>
                    <a:cubicBezTo>
                      <a:pt x="541" y="934"/>
                      <a:pt x="554" y="934"/>
                      <a:pt x="566" y="934"/>
                    </a:cubicBezTo>
                    <a:cubicBezTo>
                      <a:pt x="683" y="934"/>
                      <a:pt x="792" y="900"/>
                      <a:pt x="881" y="826"/>
                    </a:cubicBezTo>
                    <a:cubicBezTo>
                      <a:pt x="980" y="744"/>
                      <a:pt x="1038" y="620"/>
                      <a:pt x="1046" y="489"/>
                    </a:cubicBezTo>
                    <a:cubicBezTo>
                      <a:pt x="1062" y="365"/>
                      <a:pt x="1030" y="234"/>
                      <a:pt x="947" y="135"/>
                    </a:cubicBezTo>
                    <a:cubicBezTo>
                      <a:pt x="859" y="42"/>
                      <a:pt x="737" y="1"/>
                      <a:pt x="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23"/>
              <p:cNvSpPr/>
              <p:nvPr/>
            </p:nvSpPr>
            <p:spPr>
              <a:xfrm rot="5400000">
                <a:off x="-2371333" y="3239645"/>
                <a:ext cx="139" cy="139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23"/>
              <p:cNvSpPr/>
              <p:nvPr/>
            </p:nvSpPr>
            <p:spPr>
              <a:xfrm rot="5400000">
                <a:off x="-2451939" y="3186417"/>
                <a:ext cx="140784" cy="94086"/>
              </a:xfrm>
              <a:custGeom>
                <a:rect b="b" l="l" r="r" t="t"/>
                <a:pathLst>
                  <a:path extrusionOk="0" h="677" w="1013">
                    <a:moveTo>
                      <a:pt x="746" y="0"/>
                    </a:moveTo>
                    <a:cubicBezTo>
                      <a:pt x="726" y="0"/>
                      <a:pt x="705" y="3"/>
                      <a:pt x="684" y="9"/>
                    </a:cubicBezTo>
                    <a:cubicBezTo>
                      <a:pt x="626" y="42"/>
                      <a:pt x="593" y="108"/>
                      <a:pt x="593" y="182"/>
                    </a:cubicBezTo>
                    <a:cubicBezTo>
                      <a:pt x="577" y="248"/>
                      <a:pt x="577" y="314"/>
                      <a:pt x="593" y="388"/>
                    </a:cubicBezTo>
                    <a:cubicBezTo>
                      <a:pt x="614" y="451"/>
                      <a:pt x="671" y="490"/>
                      <a:pt x="738" y="490"/>
                    </a:cubicBezTo>
                    <a:cubicBezTo>
                      <a:pt x="750" y="490"/>
                      <a:pt x="762" y="489"/>
                      <a:pt x="774" y="487"/>
                    </a:cubicBezTo>
                    <a:cubicBezTo>
                      <a:pt x="824" y="470"/>
                      <a:pt x="856" y="429"/>
                      <a:pt x="865" y="380"/>
                    </a:cubicBezTo>
                    <a:cubicBezTo>
                      <a:pt x="873" y="330"/>
                      <a:pt x="873" y="289"/>
                      <a:pt x="865" y="240"/>
                    </a:cubicBezTo>
                    <a:cubicBezTo>
                      <a:pt x="865" y="230"/>
                      <a:pt x="855" y="225"/>
                      <a:pt x="843" y="225"/>
                    </a:cubicBezTo>
                    <a:cubicBezTo>
                      <a:pt x="828" y="225"/>
                      <a:pt x="810" y="234"/>
                      <a:pt x="815" y="248"/>
                    </a:cubicBezTo>
                    <a:cubicBezTo>
                      <a:pt x="824" y="289"/>
                      <a:pt x="824" y="322"/>
                      <a:pt x="815" y="363"/>
                    </a:cubicBezTo>
                    <a:cubicBezTo>
                      <a:pt x="807" y="396"/>
                      <a:pt x="791" y="429"/>
                      <a:pt x="758" y="437"/>
                    </a:cubicBezTo>
                    <a:cubicBezTo>
                      <a:pt x="750" y="440"/>
                      <a:pt x="743" y="441"/>
                      <a:pt x="735" y="441"/>
                    </a:cubicBezTo>
                    <a:cubicBezTo>
                      <a:pt x="694" y="441"/>
                      <a:pt x="656" y="405"/>
                      <a:pt x="642" y="363"/>
                    </a:cubicBezTo>
                    <a:cubicBezTo>
                      <a:pt x="626" y="306"/>
                      <a:pt x="626" y="248"/>
                      <a:pt x="642" y="190"/>
                    </a:cubicBezTo>
                    <a:cubicBezTo>
                      <a:pt x="651" y="125"/>
                      <a:pt x="667" y="75"/>
                      <a:pt x="708" y="51"/>
                    </a:cubicBezTo>
                    <a:cubicBezTo>
                      <a:pt x="717" y="45"/>
                      <a:pt x="727" y="43"/>
                      <a:pt x="737" y="43"/>
                    </a:cubicBezTo>
                    <a:cubicBezTo>
                      <a:pt x="776" y="43"/>
                      <a:pt x="824" y="76"/>
                      <a:pt x="856" y="108"/>
                    </a:cubicBezTo>
                    <a:cubicBezTo>
                      <a:pt x="947" y="232"/>
                      <a:pt x="955" y="396"/>
                      <a:pt x="873" y="520"/>
                    </a:cubicBezTo>
                    <a:cubicBezTo>
                      <a:pt x="832" y="569"/>
                      <a:pt x="782" y="610"/>
                      <a:pt x="725" y="627"/>
                    </a:cubicBezTo>
                    <a:cubicBezTo>
                      <a:pt x="716" y="627"/>
                      <a:pt x="708" y="628"/>
                      <a:pt x="700" y="628"/>
                    </a:cubicBezTo>
                    <a:cubicBezTo>
                      <a:pt x="626" y="628"/>
                      <a:pt x="556" y="595"/>
                      <a:pt x="519" y="536"/>
                    </a:cubicBezTo>
                    <a:cubicBezTo>
                      <a:pt x="470" y="470"/>
                      <a:pt x="445" y="388"/>
                      <a:pt x="445" y="314"/>
                    </a:cubicBezTo>
                    <a:cubicBezTo>
                      <a:pt x="445" y="223"/>
                      <a:pt x="453" y="141"/>
                      <a:pt x="478" y="59"/>
                    </a:cubicBezTo>
                    <a:lnTo>
                      <a:pt x="478" y="26"/>
                    </a:lnTo>
                    <a:lnTo>
                      <a:pt x="445" y="34"/>
                    </a:lnTo>
                    <a:cubicBezTo>
                      <a:pt x="280" y="67"/>
                      <a:pt x="132" y="141"/>
                      <a:pt x="17" y="248"/>
                    </a:cubicBezTo>
                    <a:cubicBezTo>
                      <a:pt x="1" y="265"/>
                      <a:pt x="1" y="281"/>
                      <a:pt x="17" y="289"/>
                    </a:cubicBezTo>
                    <a:cubicBezTo>
                      <a:pt x="21" y="293"/>
                      <a:pt x="27" y="295"/>
                      <a:pt x="33" y="295"/>
                    </a:cubicBezTo>
                    <a:cubicBezTo>
                      <a:pt x="40" y="295"/>
                      <a:pt x="46" y="293"/>
                      <a:pt x="50" y="289"/>
                    </a:cubicBezTo>
                    <a:cubicBezTo>
                      <a:pt x="157" y="190"/>
                      <a:pt x="280" y="125"/>
                      <a:pt x="420" y="84"/>
                    </a:cubicBezTo>
                    <a:lnTo>
                      <a:pt x="420" y="84"/>
                    </a:lnTo>
                    <a:cubicBezTo>
                      <a:pt x="404" y="158"/>
                      <a:pt x="396" y="232"/>
                      <a:pt x="396" y="306"/>
                    </a:cubicBezTo>
                    <a:cubicBezTo>
                      <a:pt x="396" y="396"/>
                      <a:pt x="420" y="487"/>
                      <a:pt x="478" y="561"/>
                    </a:cubicBezTo>
                    <a:cubicBezTo>
                      <a:pt x="527" y="627"/>
                      <a:pt x="610" y="668"/>
                      <a:pt x="692" y="668"/>
                    </a:cubicBezTo>
                    <a:cubicBezTo>
                      <a:pt x="700" y="676"/>
                      <a:pt x="717" y="676"/>
                      <a:pt x="733" y="676"/>
                    </a:cubicBezTo>
                    <a:cubicBezTo>
                      <a:pt x="807" y="660"/>
                      <a:pt x="873" y="618"/>
                      <a:pt x="914" y="553"/>
                    </a:cubicBezTo>
                    <a:cubicBezTo>
                      <a:pt x="1013" y="404"/>
                      <a:pt x="1005" y="215"/>
                      <a:pt x="889" y="75"/>
                    </a:cubicBezTo>
                    <a:cubicBezTo>
                      <a:pt x="859" y="26"/>
                      <a:pt x="805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7" name="Google Shape;2227;p23"/>
            <p:cNvGrpSpPr/>
            <p:nvPr/>
          </p:nvGrpSpPr>
          <p:grpSpPr>
            <a:xfrm rot="-1724149">
              <a:off x="630145" y="1210961"/>
              <a:ext cx="111666" cy="93827"/>
              <a:chOff x="-2502674" y="2734336"/>
              <a:chExt cx="144395" cy="121327"/>
            </a:xfrm>
          </p:grpSpPr>
          <p:sp>
            <p:nvSpPr>
              <p:cNvPr id="2228" name="Google Shape;2228;p23"/>
              <p:cNvSpPr/>
              <p:nvPr/>
            </p:nvSpPr>
            <p:spPr>
              <a:xfrm rot="5400000">
                <a:off x="-2491140" y="2722802"/>
                <a:ext cx="121327" cy="144395"/>
              </a:xfrm>
              <a:custGeom>
                <a:rect b="b" l="l" r="r" t="t"/>
                <a:pathLst>
                  <a:path extrusionOk="0" h="1039" w="873">
                    <a:moveTo>
                      <a:pt x="348" y="0"/>
                    </a:moveTo>
                    <a:cubicBezTo>
                      <a:pt x="339" y="0"/>
                      <a:pt x="330" y="1"/>
                      <a:pt x="321" y="1"/>
                    </a:cubicBezTo>
                    <a:cubicBezTo>
                      <a:pt x="214" y="18"/>
                      <a:pt x="124" y="84"/>
                      <a:pt x="83" y="190"/>
                    </a:cubicBezTo>
                    <a:cubicBezTo>
                      <a:pt x="0" y="372"/>
                      <a:pt x="17" y="594"/>
                      <a:pt x="140" y="758"/>
                    </a:cubicBezTo>
                    <a:cubicBezTo>
                      <a:pt x="198" y="841"/>
                      <a:pt x="272" y="915"/>
                      <a:pt x="362" y="956"/>
                    </a:cubicBezTo>
                    <a:cubicBezTo>
                      <a:pt x="387" y="972"/>
                      <a:pt x="412" y="981"/>
                      <a:pt x="436" y="989"/>
                    </a:cubicBezTo>
                    <a:cubicBezTo>
                      <a:pt x="478" y="1022"/>
                      <a:pt x="525" y="1038"/>
                      <a:pt x="572" y="1038"/>
                    </a:cubicBezTo>
                    <a:cubicBezTo>
                      <a:pt x="620" y="1038"/>
                      <a:pt x="667" y="1022"/>
                      <a:pt x="708" y="989"/>
                    </a:cubicBezTo>
                    <a:cubicBezTo>
                      <a:pt x="807" y="906"/>
                      <a:pt x="864" y="783"/>
                      <a:pt x="864" y="660"/>
                    </a:cubicBezTo>
                    <a:cubicBezTo>
                      <a:pt x="873" y="462"/>
                      <a:pt x="790" y="265"/>
                      <a:pt x="642" y="125"/>
                    </a:cubicBezTo>
                    <a:cubicBezTo>
                      <a:pt x="566" y="48"/>
                      <a:pt x="461" y="0"/>
                      <a:pt x="3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23"/>
              <p:cNvSpPr/>
              <p:nvPr/>
            </p:nvSpPr>
            <p:spPr>
              <a:xfrm rot="5400000">
                <a:off x="-2500035" y="2795765"/>
                <a:ext cx="62957" cy="49892"/>
              </a:xfrm>
              <a:custGeom>
                <a:rect b="b" l="l" r="r" t="t"/>
                <a:pathLst>
                  <a:path extrusionOk="0" h="359" w="453">
                    <a:moveTo>
                      <a:pt x="319" y="0"/>
                    </a:moveTo>
                    <a:cubicBezTo>
                      <a:pt x="309" y="0"/>
                      <a:pt x="298" y="2"/>
                      <a:pt x="288" y="4"/>
                    </a:cubicBezTo>
                    <a:cubicBezTo>
                      <a:pt x="231" y="13"/>
                      <a:pt x="173" y="37"/>
                      <a:pt x="132" y="78"/>
                    </a:cubicBezTo>
                    <a:cubicBezTo>
                      <a:pt x="91" y="103"/>
                      <a:pt x="58" y="136"/>
                      <a:pt x="25" y="177"/>
                    </a:cubicBezTo>
                    <a:cubicBezTo>
                      <a:pt x="0" y="218"/>
                      <a:pt x="0" y="284"/>
                      <a:pt x="41" y="325"/>
                    </a:cubicBezTo>
                    <a:cubicBezTo>
                      <a:pt x="66" y="350"/>
                      <a:pt x="91" y="358"/>
                      <a:pt x="124" y="358"/>
                    </a:cubicBezTo>
                    <a:cubicBezTo>
                      <a:pt x="132" y="358"/>
                      <a:pt x="140" y="358"/>
                      <a:pt x="157" y="350"/>
                    </a:cubicBezTo>
                    <a:cubicBezTo>
                      <a:pt x="190" y="342"/>
                      <a:pt x="223" y="325"/>
                      <a:pt x="255" y="301"/>
                    </a:cubicBezTo>
                    <a:cubicBezTo>
                      <a:pt x="313" y="260"/>
                      <a:pt x="338" y="218"/>
                      <a:pt x="313" y="177"/>
                    </a:cubicBezTo>
                    <a:cubicBezTo>
                      <a:pt x="299" y="143"/>
                      <a:pt x="268" y="126"/>
                      <a:pt x="235" y="126"/>
                    </a:cubicBezTo>
                    <a:cubicBezTo>
                      <a:pt x="228" y="126"/>
                      <a:pt x="221" y="126"/>
                      <a:pt x="214" y="128"/>
                    </a:cubicBezTo>
                    <a:cubicBezTo>
                      <a:pt x="181" y="144"/>
                      <a:pt x="157" y="161"/>
                      <a:pt x="132" y="185"/>
                    </a:cubicBezTo>
                    <a:cubicBezTo>
                      <a:pt x="124" y="194"/>
                      <a:pt x="124" y="210"/>
                      <a:pt x="132" y="227"/>
                    </a:cubicBezTo>
                    <a:cubicBezTo>
                      <a:pt x="136" y="231"/>
                      <a:pt x="142" y="233"/>
                      <a:pt x="148" y="233"/>
                    </a:cubicBezTo>
                    <a:cubicBezTo>
                      <a:pt x="155" y="233"/>
                      <a:pt x="161" y="231"/>
                      <a:pt x="165" y="227"/>
                    </a:cubicBezTo>
                    <a:cubicBezTo>
                      <a:pt x="181" y="202"/>
                      <a:pt x="206" y="194"/>
                      <a:pt x="231" y="177"/>
                    </a:cubicBezTo>
                    <a:cubicBezTo>
                      <a:pt x="247" y="177"/>
                      <a:pt x="264" y="177"/>
                      <a:pt x="272" y="194"/>
                    </a:cubicBezTo>
                    <a:cubicBezTo>
                      <a:pt x="280" y="210"/>
                      <a:pt x="255" y="243"/>
                      <a:pt x="223" y="260"/>
                    </a:cubicBezTo>
                    <a:cubicBezTo>
                      <a:pt x="198" y="276"/>
                      <a:pt x="173" y="292"/>
                      <a:pt x="140" y="301"/>
                    </a:cubicBezTo>
                    <a:cubicBezTo>
                      <a:pt x="130" y="304"/>
                      <a:pt x="120" y="306"/>
                      <a:pt x="110" y="306"/>
                    </a:cubicBezTo>
                    <a:cubicBezTo>
                      <a:pt x="97" y="306"/>
                      <a:pt x="84" y="302"/>
                      <a:pt x="74" y="292"/>
                    </a:cubicBezTo>
                    <a:cubicBezTo>
                      <a:pt x="50" y="260"/>
                      <a:pt x="50" y="227"/>
                      <a:pt x="74" y="202"/>
                    </a:cubicBezTo>
                    <a:cubicBezTo>
                      <a:pt x="99" y="169"/>
                      <a:pt x="124" y="136"/>
                      <a:pt x="165" y="120"/>
                    </a:cubicBezTo>
                    <a:cubicBezTo>
                      <a:pt x="198" y="87"/>
                      <a:pt x="247" y="62"/>
                      <a:pt x="297" y="54"/>
                    </a:cubicBezTo>
                    <a:cubicBezTo>
                      <a:pt x="302" y="53"/>
                      <a:pt x="307" y="52"/>
                      <a:pt x="313" y="52"/>
                    </a:cubicBezTo>
                    <a:cubicBezTo>
                      <a:pt x="348" y="52"/>
                      <a:pt x="381" y="75"/>
                      <a:pt x="395" y="103"/>
                    </a:cubicBezTo>
                    <a:cubicBezTo>
                      <a:pt x="404" y="111"/>
                      <a:pt x="420" y="120"/>
                      <a:pt x="428" y="120"/>
                    </a:cubicBezTo>
                    <a:cubicBezTo>
                      <a:pt x="445" y="111"/>
                      <a:pt x="453" y="95"/>
                      <a:pt x="445" y="87"/>
                    </a:cubicBezTo>
                    <a:cubicBezTo>
                      <a:pt x="424" y="32"/>
                      <a:pt x="370" y="0"/>
                      <a:pt x="3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23"/>
              <p:cNvSpPr/>
              <p:nvPr/>
            </p:nvSpPr>
            <p:spPr>
              <a:xfrm rot="5400000">
                <a:off x="-2450003" y="2715992"/>
                <a:ext cx="44751" cy="122576"/>
              </a:xfrm>
              <a:custGeom>
                <a:rect b="b" l="l" r="r" t="t"/>
                <a:pathLst>
                  <a:path extrusionOk="0" h="882" w="322">
                    <a:moveTo>
                      <a:pt x="132" y="1"/>
                    </a:moveTo>
                    <a:cubicBezTo>
                      <a:pt x="83" y="1"/>
                      <a:pt x="42" y="34"/>
                      <a:pt x="25" y="75"/>
                    </a:cubicBezTo>
                    <a:cubicBezTo>
                      <a:pt x="9" y="108"/>
                      <a:pt x="0" y="149"/>
                      <a:pt x="0" y="182"/>
                    </a:cubicBezTo>
                    <a:cubicBezTo>
                      <a:pt x="0" y="437"/>
                      <a:pt x="99" y="684"/>
                      <a:pt x="272" y="873"/>
                    </a:cubicBezTo>
                    <a:cubicBezTo>
                      <a:pt x="280" y="881"/>
                      <a:pt x="288" y="881"/>
                      <a:pt x="297" y="881"/>
                    </a:cubicBezTo>
                    <a:cubicBezTo>
                      <a:pt x="297" y="881"/>
                      <a:pt x="305" y="881"/>
                      <a:pt x="305" y="873"/>
                    </a:cubicBezTo>
                    <a:cubicBezTo>
                      <a:pt x="321" y="865"/>
                      <a:pt x="321" y="848"/>
                      <a:pt x="305" y="840"/>
                    </a:cubicBezTo>
                    <a:cubicBezTo>
                      <a:pt x="140" y="659"/>
                      <a:pt x="50" y="429"/>
                      <a:pt x="50" y="182"/>
                    </a:cubicBezTo>
                    <a:cubicBezTo>
                      <a:pt x="50" y="157"/>
                      <a:pt x="58" y="124"/>
                      <a:pt x="66" y="91"/>
                    </a:cubicBezTo>
                    <a:cubicBezTo>
                      <a:pt x="83" y="75"/>
                      <a:pt x="99" y="58"/>
                      <a:pt x="124" y="50"/>
                    </a:cubicBezTo>
                    <a:cubicBezTo>
                      <a:pt x="140" y="50"/>
                      <a:pt x="157" y="42"/>
                      <a:pt x="157" y="26"/>
                    </a:cubicBezTo>
                    <a:cubicBezTo>
                      <a:pt x="157" y="17"/>
                      <a:pt x="140" y="1"/>
                      <a:pt x="132" y="1"/>
                    </a:cubicBezTo>
                    <a:close/>
                  </a:path>
                </a:pathLst>
              </a:custGeom>
              <a:solidFill>
                <a:srgbClr val="E887A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24"/>
          <p:cNvSpPr txBox="1"/>
          <p:nvPr>
            <p:ph type="title"/>
          </p:nvPr>
        </p:nvSpPr>
        <p:spPr>
          <a:xfrm>
            <a:off x="713225" y="445025"/>
            <a:ext cx="438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3" name="Google Shape;2233;p24"/>
          <p:cNvSpPr txBox="1"/>
          <p:nvPr>
            <p:ph idx="2" type="title"/>
          </p:nvPr>
        </p:nvSpPr>
        <p:spPr>
          <a:xfrm>
            <a:off x="1322813" y="4041513"/>
            <a:ext cx="3281400" cy="5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4" name="Google Shape;2234;p24"/>
          <p:cNvSpPr txBox="1"/>
          <p:nvPr>
            <p:ph idx="1" type="subTitle"/>
          </p:nvPr>
        </p:nvSpPr>
        <p:spPr>
          <a:xfrm>
            <a:off x="4787127" y="2036100"/>
            <a:ext cx="35892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35" name="Google Shape;2235;p24"/>
          <p:cNvGrpSpPr/>
          <p:nvPr/>
        </p:nvGrpSpPr>
        <p:grpSpPr>
          <a:xfrm>
            <a:off x="5422625" y="-139517"/>
            <a:ext cx="4217678" cy="2398781"/>
            <a:chOff x="5422625" y="-139517"/>
            <a:chExt cx="4217678" cy="2398781"/>
          </a:xfrm>
        </p:grpSpPr>
        <p:sp>
          <p:nvSpPr>
            <p:cNvPr id="2236" name="Google Shape;2236;p24"/>
            <p:cNvSpPr/>
            <p:nvPr/>
          </p:nvSpPr>
          <p:spPr>
            <a:xfrm flipH="1" rot="-3828148">
              <a:off x="7454131" y="-319238"/>
              <a:ext cx="1316332" cy="2758225"/>
            </a:xfrm>
            <a:custGeom>
              <a:rect b="b" l="l" r="r" t="t"/>
              <a:pathLst>
                <a:path extrusionOk="0" h="37059" w="17686">
                  <a:moveTo>
                    <a:pt x="9398" y="1"/>
                  </a:moveTo>
                  <a:lnTo>
                    <a:pt x="9398" y="1"/>
                  </a:lnTo>
                  <a:cubicBezTo>
                    <a:pt x="8839" y="83"/>
                    <a:pt x="8888" y="972"/>
                    <a:pt x="8699" y="1400"/>
                  </a:cubicBezTo>
                  <a:cubicBezTo>
                    <a:pt x="8444" y="1967"/>
                    <a:pt x="8098" y="2511"/>
                    <a:pt x="7785" y="3045"/>
                  </a:cubicBezTo>
                  <a:cubicBezTo>
                    <a:pt x="7472" y="3589"/>
                    <a:pt x="7028" y="4066"/>
                    <a:pt x="6740" y="4617"/>
                  </a:cubicBezTo>
                  <a:cubicBezTo>
                    <a:pt x="6320" y="5432"/>
                    <a:pt x="6394" y="6403"/>
                    <a:pt x="6016" y="7226"/>
                  </a:cubicBezTo>
                  <a:cubicBezTo>
                    <a:pt x="6559" y="8008"/>
                    <a:pt x="6501" y="8526"/>
                    <a:pt x="6427" y="9465"/>
                  </a:cubicBezTo>
                  <a:cubicBezTo>
                    <a:pt x="6353" y="10312"/>
                    <a:pt x="6378" y="11143"/>
                    <a:pt x="6386" y="11983"/>
                  </a:cubicBezTo>
                  <a:cubicBezTo>
                    <a:pt x="6386" y="13036"/>
                    <a:pt x="5711" y="14353"/>
                    <a:pt x="5399" y="15365"/>
                  </a:cubicBezTo>
                  <a:cubicBezTo>
                    <a:pt x="5385" y="15366"/>
                    <a:pt x="5373" y="15366"/>
                    <a:pt x="5360" y="15366"/>
                  </a:cubicBezTo>
                  <a:cubicBezTo>
                    <a:pt x="4780" y="15366"/>
                    <a:pt x="4756" y="14639"/>
                    <a:pt x="4699" y="14172"/>
                  </a:cubicBezTo>
                  <a:cubicBezTo>
                    <a:pt x="4609" y="13538"/>
                    <a:pt x="4567" y="13077"/>
                    <a:pt x="4378" y="12518"/>
                  </a:cubicBezTo>
                  <a:cubicBezTo>
                    <a:pt x="4271" y="12608"/>
                    <a:pt x="4214" y="12740"/>
                    <a:pt x="4214" y="12872"/>
                  </a:cubicBezTo>
                  <a:cubicBezTo>
                    <a:pt x="4197" y="13036"/>
                    <a:pt x="4329" y="13398"/>
                    <a:pt x="4345" y="13596"/>
                  </a:cubicBezTo>
                  <a:cubicBezTo>
                    <a:pt x="4395" y="14073"/>
                    <a:pt x="4395" y="14567"/>
                    <a:pt x="4428" y="15052"/>
                  </a:cubicBezTo>
                  <a:cubicBezTo>
                    <a:pt x="4452" y="15390"/>
                    <a:pt x="4395" y="15958"/>
                    <a:pt x="4551" y="16246"/>
                  </a:cubicBezTo>
                  <a:cubicBezTo>
                    <a:pt x="4642" y="16402"/>
                    <a:pt x="4880" y="16476"/>
                    <a:pt x="5004" y="16608"/>
                  </a:cubicBezTo>
                  <a:cubicBezTo>
                    <a:pt x="5456" y="17135"/>
                    <a:pt x="5308" y="18073"/>
                    <a:pt x="5316" y="18723"/>
                  </a:cubicBezTo>
                  <a:cubicBezTo>
                    <a:pt x="5325" y="19686"/>
                    <a:pt x="5432" y="19752"/>
                    <a:pt x="5966" y="20385"/>
                  </a:cubicBezTo>
                  <a:cubicBezTo>
                    <a:pt x="6287" y="20764"/>
                    <a:pt x="6304" y="21085"/>
                    <a:pt x="6353" y="21529"/>
                  </a:cubicBezTo>
                  <a:cubicBezTo>
                    <a:pt x="6427" y="22187"/>
                    <a:pt x="6468" y="22846"/>
                    <a:pt x="6534" y="23504"/>
                  </a:cubicBezTo>
                  <a:cubicBezTo>
                    <a:pt x="6592" y="24072"/>
                    <a:pt x="4913" y="25899"/>
                    <a:pt x="4592" y="26689"/>
                  </a:cubicBezTo>
                  <a:cubicBezTo>
                    <a:pt x="4304" y="27413"/>
                    <a:pt x="4115" y="28294"/>
                    <a:pt x="3909" y="29051"/>
                  </a:cubicBezTo>
                  <a:cubicBezTo>
                    <a:pt x="3753" y="29611"/>
                    <a:pt x="3744" y="30113"/>
                    <a:pt x="3391" y="30565"/>
                  </a:cubicBezTo>
                  <a:cubicBezTo>
                    <a:pt x="2815" y="31306"/>
                    <a:pt x="2782" y="31824"/>
                    <a:pt x="2206" y="32466"/>
                  </a:cubicBezTo>
                  <a:cubicBezTo>
                    <a:pt x="1827" y="32878"/>
                    <a:pt x="1267" y="33240"/>
                    <a:pt x="831" y="33594"/>
                  </a:cubicBezTo>
                  <a:cubicBezTo>
                    <a:pt x="601" y="33783"/>
                    <a:pt x="379" y="33939"/>
                    <a:pt x="173" y="34112"/>
                  </a:cubicBezTo>
                  <a:cubicBezTo>
                    <a:pt x="123" y="35091"/>
                    <a:pt x="66" y="36079"/>
                    <a:pt x="0" y="37058"/>
                  </a:cubicBezTo>
                  <a:cubicBezTo>
                    <a:pt x="568" y="36318"/>
                    <a:pt x="1193" y="35676"/>
                    <a:pt x="1852" y="34993"/>
                  </a:cubicBezTo>
                  <a:cubicBezTo>
                    <a:pt x="2173" y="34647"/>
                    <a:pt x="2518" y="34310"/>
                    <a:pt x="2872" y="34005"/>
                  </a:cubicBezTo>
                  <a:cubicBezTo>
                    <a:pt x="3168" y="33758"/>
                    <a:pt x="3555" y="33701"/>
                    <a:pt x="3753" y="33347"/>
                  </a:cubicBezTo>
                  <a:cubicBezTo>
                    <a:pt x="3868" y="33141"/>
                    <a:pt x="3926" y="32919"/>
                    <a:pt x="4041" y="32713"/>
                  </a:cubicBezTo>
                  <a:cubicBezTo>
                    <a:pt x="4140" y="32532"/>
                    <a:pt x="4255" y="32367"/>
                    <a:pt x="4395" y="32211"/>
                  </a:cubicBezTo>
                  <a:cubicBezTo>
                    <a:pt x="4699" y="31833"/>
                    <a:pt x="4806" y="31339"/>
                    <a:pt x="5053" y="30853"/>
                  </a:cubicBezTo>
                  <a:cubicBezTo>
                    <a:pt x="5119" y="30713"/>
                    <a:pt x="5176" y="30565"/>
                    <a:pt x="5209" y="30417"/>
                  </a:cubicBezTo>
                  <a:cubicBezTo>
                    <a:pt x="5382" y="29627"/>
                    <a:pt x="5020" y="28903"/>
                    <a:pt x="5333" y="28137"/>
                  </a:cubicBezTo>
                  <a:cubicBezTo>
                    <a:pt x="5464" y="27817"/>
                    <a:pt x="5662" y="27471"/>
                    <a:pt x="5744" y="27125"/>
                  </a:cubicBezTo>
                  <a:cubicBezTo>
                    <a:pt x="5794" y="26936"/>
                    <a:pt x="6197" y="26804"/>
                    <a:pt x="6518" y="26179"/>
                  </a:cubicBezTo>
                  <a:cubicBezTo>
                    <a:pt x="6896" y="25438"/>
                    <a:pt x="7300" y="25224"/>
                    <a:pt x="7374" y="24385"/>
                  </a:cubicBezTo>
                  <a:cubicBezTo>
                    <a:pt x="7398" y="24023"/>
                    <a:pt x="7942" y="23512"/>
                    <a:pt x="7892" y="23150"/>
                  </a:cubicBezTo>
                  <a:cubicBezTo>
                    <a:pt x="7843" y="22731"/>
                    <a:pt x="7530" y="22171"/>
                    <a:pt x="7703" y="21751"/>
                  </a:cubicBezTo>
                  <a:cubicBezTo>
                    <a:pt x="7802" y="21496"/>
                    <a:pt x="8188" y="21266"/>
                    <a:pt x="8353" y="21002"/>
                  </a:cubicBezTo>
                  <a:cubicBezTo>
                    <a:pt x="8814" y="20286"/>
                    <a:pt x="8913" y="19414"/>
                    <a:pt x="9472" y="18756"/>
                  </a:cubicBezTo>
                  <a:cubicBezTo>
                    <a:pt x="10065" y="18064"/>
                    <a:pt x="10690" y="17859"/>
                    <a:pt x="11513" y="17538"/>
                  </a:cubicBezTo>
                  <a:cubicBezTo>
                    <a:pt x="11916" y="17390"/>
                    <a:pt x="12270" y="16879"/>
                    <a:pt x="12632" y="16846"/>
                  </a:cubicBezTo>
                  <a:cubicBezTo>
                    <a:pt x="12659" y="16844"/>
                    <a:pt x="12684" y="16842"/>
                    <a:pt x="12710" y="16842"/>
                  </a:cubicBezTo>
                  <a:cubicBezTo>
                    <a:pt x="13293" y="16842"/>
                    <a:pt x="13607" y="17548"/>
                    <a:pt x="14073" y="17785"/>
                  </a:cubicBezTo>
                  <a:cubicBezTo>
                    <a:pt x="14575" y="18048"/>
                    <a:pt x="15085" y="18394"/>
                    <a:pt x="15587" y="18632"/>
                  </a:cubicBezTo>
                  <a:cubicBezTo>
                    <a:pt x="15924" y="18789"/>
                    <a:pt x="16278" y="18805"/>
                    <a:pt x="16624" y="18994"/>
                  </a:cubicBezTo>
                  <a:cubicBezTo>
                    <a:pt x="16774" y="19080"/>
                    <a:pt x="17185" y="19323"/>
                    <a:pt x="17448" y="19323"/>
                  </a:cubicBezTo>
                  <a:cubicBezTo>
                    <a:pt x="17588" y="19323"/>
                    <a:pt x="17686" y="19253"/>
                    <a:pt x="17677" y="19052"/>
                  </a:cubicBezTo>
                  <a:cubicBezTo>
                    <a:pt x="17625" y="19018"/>
                    <a:pt x="17565" y="19001"/>
                    <a:pt x="17506" y="19001"/>
                  </a:cubicBezTo>
                  <a:cubicBezTo>
                    <a:pt x="17408" y="19001"/>
                    <a:pt x="17311" y="19047"/>
                    <a:pt x="17249" y="19134"/>
                  </a:cubicBezTo>
                  <a:cubicBezTo>
                    <a:pt x="16764" y="18822"/>
                    <a:pt x="16253" y="18534"/>
                    <a:pt x="15735" y="18287"/>
                  </a:cubicBezTo>
                  <a:cubicBezTo>
                    <a:pt x="15472" y="18171"/>
                    <a:pt x="15159" y="18163"/>
                    <a:pt x="15348" y="17760"/>
                  </a:cubicBezTo>
                  <a:cubicBezTo>
                    <a:pt x="15636" y="17143"/>
                    <a:pt x="17570" y="17365"/>
                    <a:pt x="17496" y="16501"/>
                  </a:cubicBezTo>
                  <a:lnTo>
                    <a:pt x="17496" y="16501"/>
                  </a:lnTo>
                  <a:cubicBezTo>
                    <a:pt x="17323" y="16739"/>
                    <a:pt x="16969" y="16772"/>
                    <a:pt x="16698" y="16879"/>
                  </a:cubicBezTo>
                  <a:cubicBezTo>
                    <a:pt x="16159" y="17101"/>
                    <a:pt x="15871" y="17308"/>
                    <a:pt x="15321" y="17308"/>
                  </a:cubicBezTo>
                  <a:cubicBezTo>
                    <a:pt x="15300" y="17308"/>
                    <a:pt x="15279" y="17308"/>
                    <a:pt x="15258" y="17307"/>
                  </a:cubicBezTo>
                  <a:cubicBezTo>
                    <a:pt x="14278" y="17283"/>
                    <a:pt x="13727" y="16501"/>
                    <a:pt x="12855" y="16130"/>
                  </a:cubicBezTo>
                  <a:cubicBezTo>
                    <a:pt x="12715" y="16073"/>
                    <a:pt x="12369" y="16122"/>
                    <a:pt x="12279" y="15949"/>
                  </a:cubicBezTo>
                  <a:cubicBezTo>
                    <a:pt x="12237" y="15875"/>
                    <a:pt x="12320" y="15159"/>
                    <a:pt x="12353" y="15044"/>
                  </a:cubicBezTo>
                  <a:cubicBezTo>
                    <a:pt x="12517" y="14468"/>
                    <a:pt x="13217" y="14164"/>
                    <a:pt x="13390" y="13596"/>
                  </a:cubicBezTo>
                  <a:cubicBezTo>
                    <a:pt x="13352" y="13582"/>
                    <a:pt x="13315" y="13575"/>
                    <a:pt x="13276" y="13575"/>
                  </a:cubicBezTo>
                  <a:cubicBezTo>
                    <a:pt x="12739" y="13575"/>
                    <a:pt x="12119" y="14898"/>
                    <a:pt x="11958" y="15275"/>
                  </a:cubicBezTo>
                  <a:cubicBezTo>
                    <a:pt x="11793" y="15653"/>
                    <a:pt x="11834" y="16180"/>
                    <a:pt x="11579" y="16484"/>
                  </a:cubicBezTo>
                  <a:cubicBezTo>
                    <a:pt x="11233" y="16912"/>
                    <a:pt x="10435" y="17159"/>
                    <a:pt x="9958" y="17406"/>
                  </a:cubicBezTo>
                  <a:cubicBezTo>
                    <a:pt x="8748" y="18032"/>
                    <a:pt x="7974" y="19546"/>
                    <a:pt x="7514" y="20780"/>
                  </a:cubicBezTo>
                  <a:cubicBezTo>
                    <a:pt x="7053" y="20254"/>
                    <a:pt x="7143" y="19768"/>
                    <a:pt x="6789" y="19233"/>
                  </a:cubicBezTo>
                  <a:cubicBezTo>
                    <a:pt x="6551" y="18871"/>
                    <a:pt x="6255" y="18756"/>
                    <a:pt x="6115" y="18246"/>
                  </a:cubicBezTo>
                  <a:cubicBezTo>
                    <a:pt x="5901" y="17472"/>
                    <a:pt x="6024" y="16287"/>
                    <a:pt x="6148" y="15472"/>
                  </a:cubicBezTo>
                  <a:cubicBezTo>
                    <a:pt x="6230" y="14970"/>
                    <a:pt x="6518" y="14649"/>
                    <a:pt x="6666" y="14221"/>
                  </a:cubicBezTo>
                  <a:cubicBezTo>
                    <a:pt x="6806" y="13826"/>
                    <a:pt x="6781" y="13415"/>
                    <a:pt x="6880" y="13020"/>
                  </a:cubicBezTo>
                  <a:cubicBezTo>
                    <a:pt x="7094" y="12139"/>
                    <a:pt x="7802" y="12090"/>
                    <a:pt x="8493" y="11629"/>
                  </a:cubicBezTo>
                  <a:cubicBezTo>
                    <a:pt x="9127" y="11217"/>
                    <a:pt x="9374" y="10674"/>
                    <a:pt x="9810" y="10065"/>
                  </a:cubicBezTo>
                  <a:cubicBezTo>
                    <a:pt x="10262" y="9440"/>
                    <a:pt x="10904" y="8773"/>
                    <a:pt x="11233" y="8074"/>
                  </a:cubicBezTo>
                  <a:cubicBezTo>
                    <a:pt x="11414" y="7695"/>
                    <a:pt x="11324" y="7119"/>
                    <a:pt x="11867" y="6946"/>
                  </a:cubicBezTo>
                  <a:cubicBezTo>
                    <a:pt x="11834" y="6848"/>
                    <a:pt x="11785" y="6765"/>
                    <a:pt x="11727" y="6691"/>
                  </a:cubicBezTo>
                  <a:cubicBezTo>
                    <a:pt x="11456" y="7053"/>
                    <a:pt x="11069" y="7424"/>
                    <a:pt x="10912" y="7843"/>
                  </a:cubicBezTo>
                  <a:cubicBezTo>
                    <a:pt x="10822" y="8082"/>
                    <a:pt x="10880" y="8362"/>
                    <a:pt x="10764" y="8592"/>
                  </a:cubicBezTo>
                  <a:cubicBezTo>
                    <a:pt x="10624" y="8872"/>
                    <a:pt x="10303" y="9160"/>
                    <a:pt x="10114" y="9399"/>
                  </a:cubicBezTo>
                  <a:cubicBezTo>
                    <a:pt x="9703" y="9909"/>
                    <a:pt x="9258" y="10411"/>
                    <a:pt x="8822" y="10905"/>
                  </a:cubicBezTo>
                  <a:cubicBezTo>
                    <a:pt x="8460" y="11324"/>
                    <a:pt x="8016" y="11431"/>
                    <a:pt x="7555" y="11744"/>
                  </a:cubicBezTo>
                  <a:cubicBezTo>
                    <a:pt x="6938" y="11259"/>
                    <a:pt x="7349" y="10534"/>
                    <a:pt x="7571" y="9934"/>
                  </a:cubicBezTo>
                  <a:cubicBezTo>
                    <a:pt x="7884" y="9078"/>
                    <a:pt x="7530" y="8238"/>
                    <a:pt x="7802" y="7341"/>
                  </a:cubicBezTo>
                  <a:cubicBezTo>
                    <a:pt x="7925" y="6946"/>
                    <a:pt x="8081" y="6609"/>
                    <a:pt x="8139" y="6189"/>
                  </a:cubicBezTo>
                  <a:cubicBezTo>
                    <a:pt x="8197" y="5769"/>
                    <a:pt x="8213" y="5374"/>
                    <a:pt x="8493" y="5021"/>
                  </a:cubicBezTo>
                  <a:cubicBezTo>
                    <a:pt x="8616" y="4864"/>
                    <a:pt x="8839" y="4774"/>
                    <a:pt x="8954" y="4617"/>
                  </a:cubicBezTo>
                  <a:cubicBezTo>
                    <a:pt x="9085" y="4436"/>
                    <a:pt x="9118" y="4124"/>
                    <a:pt x="9242" y="3918"/>
                  </a:cubicBezTo>
                  <a:lnTo>
                    <a:pt x="9242" y="3918"/>
                  </a:lnTo>
                  <a:cubicBezTo>
                    <a:pt x="8872" y="4296"/>
                    <a:pt x="8402" y="4848"/>
                    <a:pt x="8139" y="5292"/>
                  </a:cubicBezTo>
                  <a:cubicBezTo>
                    <a:pt x="7752" y="5967"/>
                    <a:pt x="7711" y="6716"/>
                    <a:pt x="7522" y="7448"/>
                  </a:cubicBezTo>
                  <a:cubicBezTo>
                    <a:pt x="7407" y="7909"/>
                    <a:pt x="7201" y="8354"/>
                    <a:pt x="7069" y="8806"/>
                  </a:cubicBezTo>
                  <a:cubicBezTo>
                    <a:pt x="6715" y="8230"/>
                    <a:pt x="6798" y="7588"/>
                    <a:pt x="6608" y="6987"/>
                  </a:cubicBezTo>
                  <a:cubicBezTo>
                    <a:pt x="6477" y="6568"/>
                    <a:pt x="6353" y="6666"/>
                    <a:pt x="6460" y="6123"/>
                  </a:cubicBezTo>
                  <a:cubicBezTo>
                    <a:pt x="6567" y="5588"/>
                    <a:pt x="6921" y="4807"/>
                    <a:pt x="7168" y="4321"/>
                  </a:cubicBezTo>
                  <a:cubicBezTo>
                    <a:pt x="7489" y="3687"/>
                    <a:pt x="8098" y="3292"/>
                    <a:pt x="8411" y="2634"/>
                  </a:cubicBezTo>
                  <a:cubicBezTo>
                    <a:pt x="8814" y="1811"/>
                    <a:pt x="9069" y="865"/>
                    <a:pt x="93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7" name="Google Shape;2237;p24"/>
            <p:cNvGrpSpPr/>
            <p:nvPr/>
          </p:nvGrpSpPr>
          <p:grpSpPr>
            <a:xfrm flipH="1" rot="6220685">
              <a:off x="8208212" y="982295"/>
              <a:ext cx="228584" cy="239085"/>
              <a:chOff x="10227853" y="3148087"/>
              <a:chExt cx="311721" cy="326041"/>
            </a:xfrm>
          </p:grpSpPr>
          <p:sp>
            <p:nvSpPr>
              <p:cNvPr id="2238" name="Google Shape;2238;p24"/>
              <p:cNvSpPr/>
              <p:nvPr/>
            </p:nvSpPr>
            <p:spPr>
              <a:xfrm rot="5400000">
                <a:off x="10220693" y="3155248"/>
                <a:ext cx="326041" cy="311721"/>
              </a:xfrm>
              <a:custGeom>
                <a:rect b="b" l="l" r="r" t="t"/>
                <a:pathLst>
                  <a:path extrusionOk="0" h="2243" w="2346">
                    <a:moveTo>
                      <a:pt x="1846" y="0"/>
                    </a:moveTo>
                    <a:cubicBezTo>
                      <a:pt x="1722" y="0"/>
                      <a:pt x="1598" y="54"/>
                      <a:pt x="1514" y="162"/>
                    </a:cubicBezTo>
                    <a:lnTo>
                      <a:pt x="1490" y="154"/>
                    </a:lnTo>
                    <a:cubicBezTo>
                      <a:pt x="1391" y="154"/>
                      <a:pt x="1292" y="170"/>
                      <a:pt x="1193" y="195"/>
                    </a:cubicBezTo>
                    <a:cubicBezTo>
                      <a:pt x="1181" y="197"/>
                      <a:pt x="1167" y="198"/>
                      <a:pt x="1154" y="198"/>
                    </a:cubicBezTo>
                    <a:cubicBezTo>
                      <a:pt x="1075" y="198"/>
                      <a:pt x="990" y="162"/>
                      <a:pt x="905" y="162"/>
                    </a:cubicBezTo>
                    <a:cubicBezTo>
                      <a:pt x="886" y="160"/>
                      <a:pt x="867" y="159"/>
                      <a:pt x="848" y="159"/>
                    </a:cubicBezTo>
                    <a:cubicBezTo>
                      <a:pt x="678" y="159"/>
                      <a:pt x="513" y="224"/>
                      <a:pt x="387" y="335"/>
                    </a:cubicBezTo>
                    <a:cubicBezTo>
                      <a:pt x="115" y="573"/>
                      <a:pt x="58" y="968"/>
                      <a:pt x="255" y="1273"/>
                    </a:cubicBezTo>
                    <a:cubicBezTo>
                      <a:pt x="82" y="1503"/>
                      <a:pt x="0" y="1832"/>
                      <a:pt x="247" y="2046"/>
                    </a:cubicBezTo>
                    <a:cubicBezTo>
                      <a:pt x="334" y="2120"/>
                      <a:pt x="554" y="2199"/>
                      <a:pt x="739" y="2199"/>
                    </a:cubicBezTo>
                    <a:cubicBezTo>
                      <a:pt x="801" y="2199"/>
                      <a:pt x="858" y="2190"/>
                      <a:pt x="905" y="2170"/>
                    </a:cubicBezTo>
                    <a:cubicBezTo>
                      <a:pt x="975" y="2221"/>
                      <a:pt x="1062" y="2243"/>
                      <a:pt x="1152" y="2243"/>
                    </a:cubicBezTo>
                    <a:cubicBezTo>
                      <a:pt x="1265" y="2243"/>
                      <a:pt x="1382" y="2208"/>
                      <a:pt x="1473" y="2153"/>
                    </a:cubicBezTo>
                    <a:cubicBezTo>
                      <a:pt x="1671" y="2030"/>
                      <a:pt x="1786" y="1816"/>
                      <a:pt x="1778" y="1586"/>
                    </a:cubicBezTo>
                    <a:cubicBezTo>
                      <a:pt x="1975" y="1586"/>
                      <a:pt x="2165" y="1470"/>
                      <a:pt x="2255" y="1289"/>
                    </a:cubicBezTo>
                    <a:cubicBezTo>
                      <a:pt x="2346" y="1084"/>
                      <a:pt x="2304" y="853"/>
                      <a:pt x="2148" y="688"/>
                    </a:cubicBezTo>
                    <a:cubicBezTo>
                      <a:pt x="2288" y="507"/>
                      <a:pt x="2272" y="261"/>
                      <a:pt x="2115" y="96"/>
                    </a:cubicBezTo>
                    <a:cubicBezTo>
                      <a:pt x="2037" y="32"/>
                      <a:pt x="1941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 rot="5400000">
                <a:off x="10272323" y="3257880"/>
                <a:ext cx="1251" cy="1251"/>
              </a:xfrm>
              <a:custGeom>
                <a:rect b="b" l="l" r="r" t="t"/>
                <a:pathLst>
                  <a:path extrusionOk="0" h="9" w="9">
                    <a:moveTo>
                      <a:pt x="8" y="1"/>
                    </a:moveTo>
                    <a:cubicBezTo>
                      <a:pt x="0" y="1"/>
                      <a:pt x="0" y="9"/>
                      <a:pt x="8" y="9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 rot="5400000">
                <a:off x="10348551" y="3190546"/>
                <a:ext cx="155655" cy="155235"/>
              </a:xfrm>
              <a:custGeom>
                <a:rect b="b" l="l" r="r" t="t"/>
                <a:pathLst>
                  <a:path extrusionOk="0" h="1117" w="1120">
                    <a:moveTo>
                      <a:pt x="809" y="0"/>
                    </a:moveTo>
                    <a:cubicBezTo>
                      <a:pt x="789" y="0"/>
                      <a:pt x="771" y="26"/>
                      <a:pt x="791" y="46"/>
                    </a:cubicBezTo>
                    <a:cubicBezTo>
                      <a:pt x="1029" y="243"/>
                      <a:pt x="1062" y="605"/>
                      <a:pt x="865" y="844"/>
                    </a:cubicBezTo>
                    <a:cubicBezTo>
                      <a:pt x="733" y="998"/>
                      <a:pt x="528" y="1060"/>
                      <a:pt x="326" y="1060"/>
                    </a:cubicBezTo>
                    <a:cubicBezTo>
                      <a:pt x="225" y="1060"/>
                      <a:pt x="124" y="1044"/>
                      <a:pt x="34" y="1017"/>
                    </a:cubicBezTo>
                    <a:cubicBezTo>
                      <a:pt x="25" y="1017"/>
                      <a:pt x="9" y="1025"/>
                      <a:pt x="1" y="1033"/>
                    </a:cubicBezTo>
                    <a:cubicBezTo>
                      <a:pt x="1" y="1050"/>
                      <a:pt x="9" y="1066"/>
                      <a:pt x="25" y="1066"/>
                    </a:cubicBezTo>
                    <a:cubicBezTo>
                      <a:pt x="124" y="1099"/>
                      <a:pt x="223" y="1116"/>
                      <a:pt x="330" y="1116"/>
                    </a:cubicBezTo>
                    <a:cubicBezTo>
                      <a:pt x="339" y="1116"/>
                      <a:pt x="348" y="1116"/>
                      <a:pt x="358" y="1116"/>
                    </a:cubicBezTo>
                    <a:cubicBezTo>
                      <a:pt x="569" y="1116"/>
                      <a:pt x="764" y="1026"/>
                      <a:pt x="906" y="869"/>
                    </a:cubicBezTo>
                    <a:cubicBezTo>
                      <a:pt x="1120" y="614"/>
                      <a:pt x="1087" y="227"/>
                      <a:pt x="824" y="5"/>
                    </a:cubicBezTo>
                    <a:cubicBezTo>
                      <a:pt x="819" y="1"/>
                      <a:pt x="814" y="0"/>
                      <a:pt x="8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24"/>
              <p:cNvSpPr/>
              <p:nvPr/>
            </p:nvSpPr>
            <p:spPr>
              <a:xfrm rot="5400000">
                <a:off x="10294004" y="3225777"/>
                <a:ext cx="47113" cy="138558"/>
              </a:xfrm>
              <a:custGeom>
                <a:rect b="b" l="l" r="r" t="t"/>
                <a:pathLst>
                  <a:path extrusionOk="0" h="997" w="339">
                    <a:moveTo>
                      <a:pt x="314" y="1"/>
                    </a:moveTo>
                    <a:cubicBezTo>
                      <a:pt x="297" y="1"/>
                      <a:pt x="281" y="9"/>
                      <a:pt x="281" y="26"/>
                    </a:cubicBezTo>
                    <a:cubicBezTo>
                      <a:pt x="256" y="289"/>
                      <a:pt x="207" y="544"/>
                      <a:pt x="124" y="799"/>
                    </a:cubicBezTo>
                    <a:cubicBezTo>
                      <a:pt x="108" y="865"/>
                      <a:pt x="83" y="931"/>
                      <a:pt x="26" y="947"/>
                    </a:cubicBezTo>
                    <a:cubicBezTo>
                      <a:pt x="9" y="956"/>
                      <a:pt x="1" y="972"/>
                      <a:pt x="9" y="980"/>
                    </a:cubicBezTo>
                    <a:cubicBezTo>
                      <a:pt x="9" y="989"/>
                      <a:pt x="26" y="997"/>
                      <a:pt x="34" y="997"/>
                    </a:cubicBezTo>
                    <a:lnTo>
                      <a:pt x="42" y="997"/>
                    </a:lnTo>
                    <a:cubicBezTo>
                      <a:pt x="108" y="964"/>
                      <a:pt x="166" y="890"/>
                      <a:pt x="174" y="816"/>
                    </a:cubicBezTo>
                    <a:cubicBezTo>
                      <a:pt x="256" y="561"/>
                      <a:pt x="314" y="297"/>
                      <a:pt x="338" y="26"/>
                    </a:cubicBezTo>
                    <a:cubicBezTo>
                      <a:pt x="338" y="17"/>
                      <a:pt x="330" y="1"/>
                      <a:pt x="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24"/>
              <p:cNvSpPr/>
              <p:nvPr/>
            </p:nvSpPr>
            <p:spPr>
              <a:xfrm rot="5400000">
                <a:off x="10314085" y="3320767"/>
                <a:ext cx="85332" cy="59064"/>
              </a:xfrm>
              <a:custGeom>
                <a:rect b="b" l="l" r="r" t="t"/>
                <a:pathLst>
                  <a:path extrusionOk="0" h="425" w="614">
                    <a:moveTo>
                      <a:pt x="39" y="1"/>
                    </a:moveTo>
                    <a:cubicBezTo>
                      <a:pt x="19" y="1"/>
                      <a:pt x="1" y="26"/>
                      <a:pt x="21" y="46"/>
                    </a:cubicBezTo>
                    <a:cubicBezTo>
                      <a:pt x="185" y="194"/>
                      <a:pt x="375" y="326"/>
                      <a:pt x="572" y="425"/>
                    </a:cubicBezTo>
                    <a:lnTo>
                      <a:pt x="589" y="425"/>
                    </a:lnTo>
                    <a:cubicBezTo>
                      <a:pt x="597" y="425"/>
                      <a:pt x="605" y="417"/>
                      <a:pt x="605" y="408"/>
                    </a:cubicBezTo>
                    <a:cubicBezTo>
                      <a:pt x="613" y="400"/>
                      <a:pt x="613" y="384"/>
                      <a:pt x="597" y="376"/>
                    </a:cubicBezTo>
                    <a:cubicBezTo>
                      <a:pt x="399" y="277"/>
                      <a:pt x="218" y="153"/>
                      <a:pt x="54" y="5"/>
                    </a:cubicBezTo>
                    <a:cubicBezTo>
                      <a:pt x="49" y="2"/>
                      <a:pt x="44" y="1"/>
                      <a:pt x="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 rot="5400000">
                <a:off x="10346466" y="3336889"/>
                <a:ext cx="135086" cy="75463"/>
              </a:xfrm>
              <a:custGeom>
                <a:rect b="b" l="l" r="r" t="t"/>
                <a:pathLst>
                  <a:path extrusionOk="0" h="543" w="972">
                    <a:moveTo>
                      <a:pt x="947" y="1"/>
                    </a:moveTo>
                    <a:cubicBezTo>
                      <a:pt x="940" y="1"/>
                      <a:pt x="934" y="3"/>
                      <a:pt x="930" y="7"/>
                    </a:cubicBezTo>
                    <a:cubicBezTo>
                      <a:pt x="691" y="270"/>
                      <a:pt x="370" y="435"/>
                      <a:pt x="25" y="484"/>
                    </a:cubicBezTo>
                    <a:cubicBezTo>
                      <a:pt x="8" y="493"/>
                      <a:pt x="0" y="501"/>
                      <a:pt x="0" y="517"/>
                    </a:cubicBezTo>
                    <a:cubicBezTo>
                      <a:pt x="0" y="526"/>
                      <a:pt x="17" y="542"/>
                      <a:pt x="25" y="542"/>
                    </a:cubicBezTo>
                    <a:cubicBezTo>
                      <a:pt x="387" y="493"/>
                      <a:pt x="716" y="312"/>
                      <a:pt x="963" y="48"/>
                    </a:cubicBezTo>
                    <a:cubicBezTo>
                      <a:pt x="971" y="32"/>
                      <a:pt x="971" y="15"/>
                      <a:pt x="963" y="7"/>
                    </a:cubicBezTo>
                    <a:cubicBezTo>
                      <a:pt x="959" y="3"/>
                      <a:pt x="953" y="1"/>
                      <a:pt x="9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 rot="5400000">
                <a:off x="10344869" y="3219523"/>
                <a:ext cx="49337" cy="171634"/>
              </a:xfrm>
              <a:custGeom>
                <a:rect b="b" l="l" r="r" t="t"/>
                <a:pathLst>
                  <a:path extrusionOk="0" h="1235" w="355">
                    <a:moveTo>
                      <a:pt x="239" y="0"/>
                    </a:moveTo>
                    <a:lnTo>
                      <a:pt x="223" y="17"/>
                    </a:lnTo>
                    <a:cubicBezTo>
                      <a:pt x="322" y="173"/>
                      <a:pt x="330" y="362"/>
                      <a:pt x="239" y="527"/>
                    </a:cubicBezTo>
                    <a:lnTo>
                      <a:pt x="239" y="535"/>
                    </a:lnTo>
                    <a:cubicBezTo>
                      <a:pt x="297" y="650"/>
                      <a:pt x="297" y="790"/>
                      <a:pt x="239" y="905"/>
                    </a:cubicBezTo>
                    <a:cubicBezTo>
                      <a:pt x="174" y="1021"/>
                      <a:pt x="91" y="1128"/>
                      <a:pt x="1" y="1218"/>
                    </a:cubicBezTo>
                    <a:lnTo>
                      <a:pt x="17" y="1235"/>
                    </a:lnTo>
                    <a:cubicBezTo>
                      <a:pt x="116" y="1144"/>
                      <a:pt x="198" y="1037"/>
                      <a:pt x="264" y="922"/>
                    </a:cubicBezTo>
                    <a:cubicBezTo>
                      <a:pt x="330" y="798"/>
                      <a:pt x="330" y="650"/>
                      <a:pt x="264" y="527"/>
                    </a:cubicBezTo>
                    <a:cubicBezTo>
                      <a:pt x="355" y="362"/>
                      <a:pt x="346" y="157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 rot="5400000">
                <a:off x="10320826" y="3308746"/>
                <a:ext cx="58510" cy="71016"/>
              </a:xfrm>
              <a:custGeom>
                <a:rect b="b" l="l" r="r" t="t"/>
                <a:pathLst>
                  <a:path extrusionOk="0" h="511" w="421">
                    <a:moveTo>
                      <a:pt x="9" y="0"/>
                    </a:moveTo>
                    <a:lnTo>
                      <a:pt x="1" y="25"/>
                    </a:lnTo>
                    <a:cubicBezTo>
                      <a:pt x="206" y="107"/>
                      <a:pt x="355" y="288"/>
                      <a:pt x="396" y="510"/>
                    </a:cubicBezTo>
                    <a:lnTo>
                      <a:pt x="420" y="510"/>
                    </a:lnTo>
                    <a:cubicBezTo>
                      <a:pt x="379" y="280"/>
                      <a:pt x="231" y="83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 rot="5400000">
                <a:off x="10317977" y="3272682"/>
                <a:ext cx="27657" cy="112292"/>
              </a:xfrm>
              <a:custGeom>
                <a:rect b="b" l="l" r="r" t="t"/>
                <a:pathLst>
                  <a:path extrusionOk="0" h="808" w="199">
                    <a:moveTo>
                      <a:pt x="25" y="1"/>
                    </a:moveTo>
                    <a:lnTo>
                      <a:pt x="1" y="17"/>
                    </a:lnTo>
                    <a:cubicBezTo>
                      <a:pt x="149" y="248"/>
                      <a:pt x="174" y="544"/>
                      <a:pt x="58" y="799"/>
                    </a:cubicBezTo>
                    <a:lnTo>
                      <a:pt x="83" y="807"/>
                    </a:lnTo>
                    <a:cubicBezTo>
                      <a:pt x="198" y="544"/>
                      <a:pt x="174" y="248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 rot="5400000">
                <a:off x="10368355" y="3324172"/>
                <a:ext cx="80190" cy="59620"/>
              </a:xfrm>
              <a:custGeom>
                <a:rect b="b" l="l" r="r" t="t"/>
                <a:pathLst>
                  <a:path extrusionOk="0" h="429" w="577">
                    <a:moveTo>
                      <a:pt x="560" y="1"/>
                    </a:moveTo>
                    <a:cubicBezTo>
                      <a:pt x="461" y="173"/>
                      <a:pt x="313" y="305"/>
                      <a:pt x="132" y="387"/>
                    </a:cubicBezTo>
                    <a:cubicBezTo>
                      <a:pt x="116" y="396"/>
                      <a:pt x="91" y="404"/>
                      <a:pt x="75" y="404"/>
                    </a:cubicBezTo>
                    <a:cubicBezTo>
                      <a:pt x="50" y="404"/>
                      <a:pt x="33" y="387"/>
                      <a:pt x="25" y="371"/>
                    </a:cubicBezTo>
                    <a:lnTo>
                      <a:pt x="0" y="387"/>
                    </a:lnTo>
                    <a:cubicBezTo>
                      <a:pt x="17" y="412"/>
                      <a:pt x="42" y="429"/>
                      <a:pt x="75" y="429"/>
                    </a:cubicBezTo>
                    <a:cubicBezTo>
                      <a:pt x="99" y="429"/>
                      <a:pt x="124" y="420"/>
                      <a:pt x="140" y="404"/>
                    </a:cubicBezTo>
                    <a:cubicBezTo>
                      <a:pt x="330" y="330"/>
                      <a:pt x="478" y="190"/>
                      <a:pt x="577" y="17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 rot="5400000">
                <a:off x="10324369" y="3336194"/>
                <a:ext cx="80190" cy="44750"/>
              </a:xfrm>
              <a:custGeom>
                <a:rect b="b" l="l" r="r" t="t"/>
                <a:pathLst>
                  <a:path extrusionOk="0" h="322" w="577">
                    <a:moveTo>
                      <a:pt x="0" y="1"/>
                    </a:moveTo>
                    <a:lnTo>
                      <a:pt x="0" y="26"/>
                    </a:lnTo>
                    <a:cubicBezTo>
                      <a:pt x="214" y="50"/>
                      <a:pt x="412" y="157"/>
                      <a:pt x="560" y="322"/>
                    </a:cubicBezTo>
                    <a:lnTo>
                      <a:pt x="576" y="305"/>
                    </a:lnTo>
                    <a:cubicBezTo>
                      <a:pt x="420" y="133"/>
                      <a:pt x="223" y="2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 rot="5400000">
                <a:off x="10317977" y="3249889"/>
                <a:ext cx="81441" cy="53783"/>
              </a:xfrm>
              <a:custGeom>
                <a:rect b="b" l="l" r="r" t="t"/>
                <a:pathLst>
                  <a:path extrusionOk="0" h="387" w="586">
                    <a:moveTo>
                      <a:pt x="560" y="0"/>
                    </a:moveTo>
                    <a:cubicBezTo>
                      <a:pt x="421" y="189"/>
                      <a:pt x="223" y="313"/>
                      <a:pt x="1" y="362"/>
                    </a:cubicBezTo>
                    <a:lnTo>
                      <a:pt x="1" y="387"/>
                    </a:lnTo>
                    <a:cubicBezTo>
                      <a:pt x="231" y="338"/>
                      <a:pt x="437" y="206"/>
                      <a:pt x="585" y="17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 rot="5400000">
                <a:off x="10326037" y="3230015"/>
                <a:ext cx="17511" cy="15426"/>
              </a:xfrm>
              <a:custGeom>
                <a:rect b="b" l="l" r="r" t="t"/>
                <a:pathLst>
                  <a:path extrusionOk="0" h="111" w="126">
                    <a:moveTo>
                      <a:pt x="62" y="0"/>
                    </a:moveTo>
                    <a:cubicBezTo>
                      <a:pt x="10" y="0"/>
                      <a:pt x="0" y="110"/>
                      <a:pt x="55" y="110"/>
                    </a:cubicBezTo>
                    <a:cubicBezTo>
                      <a:pt x="56" y="110"/>
                      <a:pt x="58" y="110"/>
                      <a:pt x="60" y="110"/>
                    </a:cubicBezTo>
                    <a:cubicBezTo>
                      <a:pt x="93" y="110"/>
                      <a:pt x="118" y="93"/>
                      <a:pt x="118" y="61"/>
                    </a:cubicBezTo>
                    <a:cubicBezTo>
                      <a:pt x="126" y="36"/>
                      <a:pt x="101" y="11"/>
                      <a:pt x="77" y="3"/>
                    </a:cubicBezTo>
                    <a:cubicBezTo>
                      <a:pt x="71" y="1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 rot="5400000">
                <a:off x="10277118" y="3272820"/>
                <a:ext cx="15843" cy="11535"/>
              </a:xfrm>
              <a:custGeom>
                <a:rect b="b" l="l" r="r" t="t"/>
                <a:pathLst>
                  <a:path extrusionOk="0" h="83" w="114">
                    <a:moveTo>
                      <a:pt x="52" y="0"/>
                    </a:moveTo>
                    <a:cubicBezTo>
                      <a:pt x="1" y="0"/>
                      <a:pt x="57" y="83"/>
                      <a:pt x="88" y="83"/>
                    </a:cubicBezTo>
                    <a:cubicBezTo>
                      <a:pt x="97" y="83"/>
                      <a:pt x="104" y="76"/>
                      <a:pt x="106" y="59"/>
                    </a:cubicBezTo>
                    <a:cubicBezTo>
                      <a:pt x="114" y="26"/>
                      <a:pt x="89" y="1"/>
                      <a:pt x="65" y="1"/>
                    </a:cubicBezTo>
                    <a:cubicBezTo>
                      <a:pt x="60" y="0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 rot="5400000">
                <a:off x="10268015" y="3318196"/>
                <a:ext cx="15010" cy="9172"/>
              </a:xfrm>
              <a:custGeom>
                <a:rect b="b" l="l" r="r" t="t"/>
                <a:pathLst>
                  <a:path extrusionOk="0" h="66" w="108">
                    <a:moveTo>
                      <a:pt x="91" y="1"/>
                    </a:moveTo>
                    <a:cubicBezTo>
                      <a:pt x="61" y="1"/>
                      <a:pt x="1" y="58"/>
                      <a:pt x="56" y="64"/>
                    </a:cubicBezTo>
                    <a:cubicBezTo>
                      <a:pt x="60" y="65"/>
                      <a:pt x="63" y="66"/>
                      <a:pt x="66" y="66"/>
                    </a:cubicBezTo>
                    <a:cubicBezTo>
                      <a:pt x="87" y="66"/>
                      <a:pt x="106" y="44"/>
                      <a:pt x="106" y="23"/>
                    </a:cubicBezTo>
                    <a:cubicBezTo>
                      <a:pt x="108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 rot="5400000">
                <a:off x="10308109" y="3364962"/>
                <a:ext cx="17928" cy="16399"/>
              </a:xfrm>
              <a:custGeom>
                <a:rect b="b" l="l" r="r" t="t"/>
                <a:pathLst>
                  <a:path extrusionOk="0" h="118" w="129">
                    <a:moveTo>
                      <a:pt x="66" y="1"/>
                    </a:moveTo>
                    <a:cubicBezTo>
                      <a:pt x="39" y="1"/>
                      <a:pt x="13" y="18"/>
                      <a:pt x="9" y="52"/>
                    </a:cubicBezTo>
                    <a:cubicBezTo>
                      <a:pt x="1" y="85"/>
                      <a:pt x="25" y="118"/>
                      <a:pt x="58" y="118"/>
                    </a:cubicBezTo>
                    <a:cubicBezTo>
                      <a:pt x="91" y="118"/>
                      <a:pt x="124" y="101"/>
                      <a:pt x="124" y="68"/>
                    </a:cubicBezTo>
                    <a:cubicBezTo>
                      <a:pt x="128" y="24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 rot="5400000">
                <a:off x="10334862" y="3391854"/>
                <a:ext cx="12925" cy="8200"/>
              </a:xfrm>
              <a:custGeom>
                <a:rect b="b" l="l" r="r" t="t"/>
                <a:pathLst>
                  <a:path extrusionOk="0" h="59" w="93">
                    <a:moveTo>
                      <a:pt x="77" y="0"/>
                    </a:moveTo>
                    <a:cubicBezTo>
                      <a:pt x="50" y="0"/>
                      <a:pt x="1" y="51"/>
                      <a:pt x="49" y="57"/>
                    </a:cubicBezTo>
                    <a:cubicBezTo>
                      <a:pt x="52" y="58"/>
                      <a:pt x="55" y="59"/>
                      <a:pt x="58" y="59"/>
                    </a:cubicBezTo>
                    <a:cubicBezTo>
                      <a:pt x="73" y="59"/>
                      <a:pt x="90" y="44"/>
                      <a:pt x="90" y="24"/>
                    </a:cubicBezTo>
                    <a:cubicBezTo>
                      <a:pt x="92" y="7"/>
                      <a:pt x="86" y="0"/>
                      <a:pt x="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 rot="5400000">
                <a:off x="10429644" y="3387546"/>
                <a:ext cx="15010" cy="14175"/>
              </a:xfrm>
              <a:custGeom>
                <a:rect b="b" l="l" r="r" t="t"/>
                <a:pathLst>
                  <a:path extrusionOk="0" h="102" w="108">
                    <a:moveTo>
                      <a:pt x="45" y="0"/>
                    </a:moveTo>
                    <a:cubicBezTo>
                      <a:pt x="25" y="0"/>
                      <a:pt x="7" y="16"/>
                      <a:pt x="0" y="44"/>
                    </a:cubicBezTo>
                    <a:cubicBezTo>
                      <a:pt x="0" y="68"/>
                      <a:pt x="17" y="93"/>
                      <a:pt x="50" y="101"/>
                    </a:cubicBezTo>
                    <a:cubicBezTo>
                      <a:pt x="74" y="101"/>
                      <a:pt x="99" y="85"/>
                      <a:pt x="107" y="52"/>
                    </a:cubicBezTo>
                    <a:cubicBezTo>
                      <a:pt x="107" y="27"/>
                      <a:pt x="91" y="2"/>
                      <a:pt x="58" y="2"/>
                    </a:cubicBezTo>
                    <a:cubicBezTo>
                      <a:pt x="54" y="1"/>
                      <a:pt x="49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 rot="5400000">
                <a:off x="10443333" y="3306452"/>
                <a:ext cx="14037" cy="8616"/>
              </a:xfrm>
              <a:custGeom>
                <a:rect b="b" l="l" r="r" t="t"/>
                <a:pathLst>
                  <a:path extrusionOk="0" h="62" w="101">
                    <a:moveTo>
                      <a:pt x="82" y="1"/>
                    </a:moveTo>
                    <a:cubicBezTo>
                      <a:pt x="54" y="1"/>
                      <a:pt x="1" y="55"/>
                      <a:pt x="49" y="61"/>
                    </a:cubicBezTo>
                    <a:cubicBezTo>
                      <a:pt x="73" y="61"/>
                      <a:pt x="90" y="45"/>
                      <a:pt x="98" y="28"/>
                    </a:cubicBezTo>
                    <a:cubicBezTo>
                      <a:pt x="100" y="8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7" name="Google Shape;2257;p24"/>
            <p:cNvGrpSpPr/>
            <p:nvPr/>
          </p:nvGrpSpPr>
          <p:grpSpPr>
            <a:xfrm rot="-671854">
              <a:off x="6654744" y="608341"/>
              <a:ext cx="192392" cy="196534"/>
              <a:chOff x="9191071" y="2990420"/>
              <a:chExt cx="192384" cy="196527"/>
            </a:xfrm>
          </p:grpSpPr>
          <p:sp>
            <p:nvSpPr>
              <p:cNvPr id="2258" name="Google Shape;2258;p24"/>
              <p:cNvSpPr/>
              <p:nvPr/>
            </p:nvSpPr>
            <p:spPr>
              <a:xfrm rot="-5176085">
                <a:off x="9194684" y="2998325"/>
                <a:ext cx="185158" cy="180716"/>
              </a:xfrm>
              <a:custGeom>
                <a:rect b="b" l="l" r="r" t="t"/>
                <a:pathLst>
                  <a:path extrusionOk="0" h="972" w="996">
                    <a:moveTo>
                      <a:pt x="415" y="0"/>
                    </a:moveTo>
                    <a:cubicBezTo>
                      <a:pt x="375" y="0"/>
                      <a:pt x="334" y="11"/>
                      <a:pt x="296" y="31"/>
                    </a:cubicBezTo>
                    <a:cubicBezTo>
                      <a:pt x="115" y="130"/>
                      <a:pt x="0" y="402"/>
                      <a:pt x="33" y="640"/>
                    </a:cubicBezTo>
                    <a:cubicBezTo>
                      <a:pt x="33" y="772"/>
                      <a:pt x="115" y="895"/>
                      <a:pt x="239" y="953"/>
                    </a:cubicBezTo>
                    <a:cubicBezTo>
                      <a:pt x="288" y="965"/>
                      <a:pt x="340" y="972"/>
                      <a:pt x="392" y="972"/>
                    </a:cubicBezTo>
                    <a:cubicBezTo>
                      <a:pt x="445" y="972"/>
                      <a:pt x="498" y="965"/>
                      <a:pt x="552" y="953"/>
                    </a:cubicBezTo>
                    <a:lnTo>
                      <a:pt x="634" y="928"/>
                    </a:lnTo>
                    <a:cubicBezTo>
                      <a:pt x="667" y="928"/>
                      <a:pt x="708" y="920"/>
                      <a:pt x="741" y="912"/>
                    </a:cubicBezTo>
                    <a:cubicBezTo>
                      <a:pt x="848" y="887"/>
                      <a:pt x="938" y="805"/>
                      <a:pt x="971" y="698"/>
                    </a:cubicBezTo>
                    <a:cubicBezTo>
                      <a:pt x="996" y="591"/>
                      <a:pt x="971" y="467"/>
                      <a:pt x="889" y="385"/>
                    </a:cubicBezTo>
                    <a:cubicBezTo>
                      <a:pt x="831" y="336"/>
                      <a:pt x="757" y="311"/>
                      <a:pt x="683" y="311"/>
                    </a:cubicBezTo>
                    <a:cubicBezTo>
                      <a:pt x="675" y="221"/>
                      <a:pt x="634" y="130"/>
                      <a:pt x="576" y="64"/>
                    </a:cubicBezTo>
                    <a:cubicBezTo>
                      <a:pt x="528" y="21"/>
                      <a:pt x="472" y="0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24"/>
              <p:cNvSpPr/>
              <p:nvPr/>
            </p:nvSpPr>
            <p:spPr>
              <a:xfrm rot="-5176085">
                <a:off x="9250028" y="3047684"/>
                <a:ext cx="96669" cy="98724"/>
              </a:xfrm>
              <a:custGeom>
                <a:rect b="b" l="l" r="r" t="t"/>
                <a:pathLst>
                  <a:path extrusionOk="0" h="531" w="520">
                    <a:moveTo>
                      <a:pt x="488" y="0"/>
                    </a:moveTo>
                    <a:cubicBezTo>
                      <a:pt x="477" y="0"/>
                      <a:pt x="467" y="6"/>
                      <a:pt x="462" y="12"/>
                    </a:cubicBezTo>
                    <a:cubicBezTo>
                      <a:pt x="379" y="217"/>
                      <a:pt x="223" y="382"/>
                      <a:pt x="25" y="481"/>
                    </a:cubicBezTo>
                    <a:cubicBezTo>
                      <a:pt x="1" y="497"/>
                      <a:pt x="9" y="530"/>
                      <a:pt x="42" y="530"/>
                    </a:cubicBezTo>
                    <a:lnTo>
                      <a:pt x="50" y="530"/>
                    </a:lnTo>
                    <a:cubicBezTo>
                      <a:pt x="256" y="423"/>
                      <a:pt x="420" y="250"/>
                      <a:pt x="511" y="36"/>
                    </a:cubicBezTo>
                    <a:cubicBezTo>
                      <a:pt x="519" y="20"/>
                      <a:pt x="511" y="12"/>
                      <a:pt x="503" y="3"/>
                    </a:cubicBezTo>
                    <a:cubicBezTo>
                      <a:pt x="498" y="1"/>
                      <a:pt x="493" y="0"/>
                      <a:pt x="4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60" name="Google Shape;2260;p24"/>
            <p:cNvSpPr/>
            <p:nvPr/>
          </p:nvSpPr>
          <p:spPr>
            <a:xfrm rot="6093414">
              <a:off x="5447836" y="525932"/>
              <a:ext cx="95450" cy="129372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4"/>
            <p:cNvSpPr/>
            <p:nvPr/>
          </p:nvSpPr>
          <p:spPr>
            <a:xfrm rot="3442964">
              <a:off x="6021408" y="832750"/>
              <a:ext cx="100901" cy="136744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4"/>
            <p:cNvSpPr/>
            <p:nvPr/>
          </p:nvSpPr>
          <p:spPr>
            <a:xfrm rot="10128205">
              <a:off x="6216690" y="657161"/>
              <a:ext cx="72978" cy="98926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3" name="Google Shape;2263;p24"/>
            <p:cNvGrpSpPr/>
            <p:nvPr/>
          </p:nvGrpSpPr>
          <p:grpSpPr>
            <a:xfrm flipH="1" rot="-10128355">
              <a:off x="7808031" y="644688"/>
              <a:ext cx="320919" cy="221312"/>
              <a:chOff x="10879505" y="4349195"/>
              <a:chExt cx="560766" cy="386635"/>
            </a:xfrm>
          </p:grpSpPr>
          <p:sp>
            <p:nvSpPr>
              <p:cNvPr id="2264" name="Google Shape;2264;p24"/>
              <p:cNvSpPr/>
              <p:nvPr/>
            </p:nvSpPr>
            <p:spPr>
              <a:xfrm rot="5400000">
                <a:off x="11060309" y="4355869"/>
                <a:ext cx="386635" cy="373287"/>
              </a:xfrm>
              <a:custGeom>
                <a:rect b="b" l="l" r="r" t="t"/>
                <a:pathLst>
                  <a:path extrusionOk="0" h="2686" w="2782">
                    <a:moveTo>
                      <a:pt x="1409" y="0"/>
                    </a:moveTo>
                    <a:cubicBezTo>
                      <a:pt x="1244" y="0"/>
                      <a:pt x="1076" y="51"/>
                      <a:pt x="930" y="159"/>
                    </a:cubicBezTo>
                    <a:cubicBezTo>
                      <a:pt x="881" y="142"/>
                      <a:pt x="832" y="134"/>
                      <a:pt x="783" y="134"/>
                    </a:cubicBezTo>
                    <a:cubicBezTo>
                      <a:pt x="526" y="134"/>
                      <a:pt x="275" y="351"/>
                      <a:pt x="165" y="587"/>
                    </a:cubicBezTo>
                    <a:cubicBezTo>
                      <a:pt x="0" y="899"/>
                      <a:pt x="91" y="1286"/>
                      <a:pt x="370" y="1508"/>
                    </a:cubicBezTo>
                    <a:cubicBezTo>
                      <a:pt x="313" y="1755"/>
                      <a:pt x="379" y="2027"/>
                      <a:pt x="552" y="2224"/>
                    </a:cubicBezTo>
                    <a:cubicBezTo>
                      <a:pt x="642" y="2315"/>
                      <a:pt x="757" y="2397"/>
                      <a:pt x="881" y="2438"/>
                    </a:cubicBezTo>
                    <a:cubicBezTo>
                      <a:pt x="947" y="2463"/>
                      <a:pt x="1012" y="2471"/>
                      <a:pt x="1078" y="2479"/>
                    </a:cubicBezTo>
                    <a:cubicBezTo>
                      <a:pt x="1152" y="2488"/>
                      <a:pt x="1202" y="2471"/>
                      <a:pt x="1259" y="2529"/>
                    </a:cubicBezTo>
                    <a:cubicBezTo>
                      <a:pt x="1383" y="2634"/>
                      <a:pt x="1537" y="2686"/>
                      <a:pt x="1693" y="2686"/>
                    </a:cubicBezTo>
                    <a:cubicBezTo>
                      <a:pt x="1806" y="2686"/>
                      <a:pt x="1921" y="2658"/>
                      <a:pt x="2025" y="2603"/>
                    </a:cubicBezTo>
                    <a:cubicBezTo>
                      <a:pt x="2165" y="2529"/>
                      <a:pt x="2288" y="2422"/>
                      <a:pt x="2378" y="2290"/>
                    </a:cubicBezTo>
                    <a:cubicBezTo>
                      <a:pt x="2453" y="2216"/>
                      <a:pt x="2485" y="2109"/>
                      <a:pt x="2485" y="2002"/>
                    </a:cubicBezTo>
                    <a:cubicBezTo>
                      <a:pt x="2658" y="1887"/>
                      <a:pt x="2774" y="1689"/>
                      <a:pt x="2782" y="1475"/>
                    </a:cubicBezTo>
                    <a:cubicBezTo>
                      <a:pt x="2774" y="1319"/>
                      <a:pt x="2691" y="1179"/>
                      <a:pt x="2560" y="1097"/>
                    </a:cubicBezTo>
                    <a:cubicBezTo>
                      <a:pt x="2658" y="784"/>
                      <a:pt x="2444" y="471"/>
                      <a:pt x="2123" y="447"/>
                    </a:cubicBezTo>
                    <a:cubicBezTo>
                      <a:pt x="1982" y="158"/>
                      <a:pt x="1700" y="0"/>
                      <a:pt x="14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 rot="5400000">
                <a:off x="11239450" y="4471219"/>
                <a:ext cx="180393" cy="172885"/>
              </a:xfrm>
              <a:custGeom>
                <a:rect b="b" l="l" r="r" t="t"/>
                <a:pathLst>
                  <a:path extrusionOk="0" h="1244" w="1298">
                    <a:moveTo>
                      <a:pt x="35" y="1"/>
                    </a:moveTo>
                    <a:cubicBezTo>
                      <a:pt x="16" y="1"/>
                      <a:pt x="1" y="24"/>
                      <a:pt x="13" y="42"/>
                    </a:cubicBezTo>
                    <a:cubicBezTo>
                      <a:pt x="277" y="363"/>
                      <a:pt x="433" y="750"/>
                      <a:pt x="466" y="1170"/>
                    </a:cubicBezTo>
                    <a:lnTo>
                      <a:pt x="474" y="1244"/>
                    </a:lnTo>
                    <a:lnTo>
                      <a:pt x="515" y="1170"/>
                    </a:lnTo>
                    <a:cubicBezTo>
                      <a:pt x="721" y="840"/>
                      <a:pt x="976" y="544"/>
                      <a:pt x="1289" y="306"/>
                    </a:cubicBezTo>
                    <a:cubicBezTo>
                      <a:pt x="1297" y="297"/>
                      <a:pt x="1297" y="281"/>
                      <a:pt x="1289" y="273"/>
                    </a:cubicBezTo>
                    <a:cubicBezTo>
                      <a:pt x="1285" y="264"/>
                      <a:pt x="1279" y="260"/>
                      <a:pt x="1272" y="260"/>
                    </a:cubicBezTo>
                    <a:cubicBezTo>
                      <a:pt x="1266" y="260"/>
                      <a:pt x="1260" y="264"/>
                      <a:pt x="1256" y="273"/>
                    </a:cubicBezTo>
                    <a:cubicBezTo>
                      <a:pt x="960" y="495"/>
                      <a:pt x="705" y="775"/>
                      <a:pt x="507" y="1087"/>
                    </a:cubicBezTo>
                    <a:cubicBezTo>
                      <a:pt x="466" y="692"/>
                      <a:pt x="310" y="314"/>
                      <a:pt x="54" y="9"/>
                    </a:cubicBezTo>
                    <a:cubicBezTo>
                      <a:pt x="48" y="3"/>
                      <a:pt x="42" y="1"/>
                      <a:pt x="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 rot="5400000">
                <a:off x="11180663" y="4459682"/>
                <a:ext cx="136337" cy="31825"/>
              </a:xfrm>
              <a:custGeom>
                <a:rect b="b" l="l" r="r" t="t"/>
                <a:pathLst>
                  <a:path extrusionOk="0" h="229" w="981">
                    <a:moveTo>
                      <a:pt x="598" y="0"/>
                    </a:moveTo>
                    <a:cubicBezTo>
                      <a:pt x="391" y="0"/>
                      <a:pt x="188" y="61"/>
                      <a:pt x="17" y="179"/>
                    </a:cubicBezTo>
                    <a:cubicBezTo>
                      <a:pt x="1" y="188"/>
                      <a:pt x="1" y="204"/>
                      <a:pt x="9" y="212"/>
                    </a:cubicBezTo>
                    <a:cubicBezTo>
                      <a:pt x="9" y="221"/>
                      <a:pt x="17" y="229"/>
                      <a:pt x="34" y="229"/>
                    </a:cubicBezTo>
                    <a:cubicBezTo>
                      <a:pt x="34" y="229"/>
                      <a:pt x="42" y="229"/>
                      <a:pt x="42" y="221"/>
                    </a:cubicBezTo>
                    <a:cubicBezTo>
                      <a:pt x="206" y="108"/>
                      <a:pt x="400" y="49"/>
                      <a:pt x="594" y="49"/>
                    </a:cubicBezTo>
                    <a:cubicBezTo>
                      <a:pt x="710" y="49"/>
                      <a:pt x="828" y="70"/>
                      <a:pt x="939" y="114"/>
                    </a:cubicBezTo>
                    <a:cubicBezTo>
                      <a:pt x="943" y="116"/>
                      <a:pt x="948" y="117"/>
                      <a:pt x="952" y="117"/>
                    </a:cubicBezTo>
                    <a:cubicBezTo>
                      <a:pt x="963" y="117"/>
                      <a:pt x="972" y="109"/>
                      <a:pt x="972" y="97"/>
                    </a:cubicBezTo>
                    <a:cubicBezTo>
                      <a:pt x="980" y="89"/>
                      <a:pt x="972" y="72"/>
                      <a:pt x="964" y="64"/>
                    </a:cubicBezTo>
                    <a:cubicBezTo>
                      <a:pt x="844" y="21"/>
                      <a:pt x="720" y="0"/>
                      <a:pt x="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 rot="5400000">
                <a:off x="11107631" y="4529242"/>
                <a:ext cx="169414" cy="136196"/>
              </a:xfrm>
              <a:custGeom>
                <a:rect b="b" l="l" r="r" t="t"/>
                <a:pathLst>
                  <a:path extrusionOk="0" h="980" w="1219">
                    <a:moveTo>
                      <a:pt x="182" y="0"/>
                    </a:moveTo>
                    <a:lnTo>
                      <a:pt x="166" y="33"/>
                    </a:lnTo>
                    <a:cubicBezTo>
                      <a:pt x="9" y="321"/>
                      <a:pt x="1" y="667"/>
                      <a:pt x="141" y="963"/>
                    </a:cubicBezTo>
                    <a:cubicBezTo>
                      <a:pt x="141" y="971"/>
                      <a:pt x="149" y="980"/>
                      <a:pt x="166" y="980"/>
                    </a:cubicBezTo>
                    <a:lnTo>
                      <a:pt x="174" y="980"/>
                    </a:lnTo>
                    <a:cubicBezTo>
                      <a:pt x="190" y="971"/>
                      <a:pt x="190" y="955"/>
                      <a:pt x="190" y="947"/>
                    </a:cubicBezTo>
                    <a:cubicBezTo>
                      <a:pt x="67" y="675"/>
                      <a:pt x="67" y="362"/>
                      <a:pt x="190" y="99"/>
                    </a:cubicBezTo>
                    <a:cubicBezTo>
                      <a:pt x="470" y="371"/>
                      <a:pt x="807" y="576"/>
                      <a:pt x="1178" y="700"/>
                    </a:cubicBezTo>
                    <a:cubicBezTo>
                      <a:pt x="1194" y="700"/>
                      <a:pt x="1211" y="692"/>
                      <a:pt x="1211" y="683"/>
                    </a:cubicBezTo>
                    <a:cubicBezTo>
                      <a:pt x="1219" y="667"/>
                      <a:pt x="1211" y="650"/>
                      <a:pt x="1194" y="650"/>
                    </a:cubicBezTo>
                    <a:cubicBezTo>
                      <a:pt x="816" y="527"/>
                      <a:pt x="478" y="313"/>
                      <a:pt x="207" y="33"/>
                    </a:cubicBez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 rot="5400000">
                <a:off x="11192614" y="4590738"/>
                <a:ext cx="160241" cy="45445"/>
              </a:xfrm>
              <a:custGeom>
                <a:rect b="b" l="l" r="r" t="t"/>
                <a:pathLst>
                  <a:path extrusionOk="0" h="327" w="1153">
                    <a:moveTo>
                      <a:pt x="922" y="1"/>
                    </a:moveTo>
                    <a:cubicBezTo>
                      <a:pt x="601" y="1"/>
                      <a:pt x="279" y="95"/>
                      <a:pt x="8" y="285"/>
                    </a:cubicBezTo>
                    <a:cubicBezTo>
                      <a:pt x="0" y="293"/>
                      <a:pt x="0" y="310"/>
                      <a:pt x="8" y="318"/>
                    </a:cubicBezTo>
                    <a:cubicBezTo>
                      <a:pt x="8" y="326"/>
                      <a:pt x="17" y="326"/>
                      <a:pt x="25" y="326"/>
                    </a:cubicBezTo>
                    <a:lnTo>
                      <a:pt x="41" y="326"/>
                    </a:lnTo>
                    <a:cubicBezTo>
                      <a:pt x="298" y="144"/>
                      <a:pt x="606" y="50"/>
                      <a:pt x="922" y="50"/>
                    </a:cubicBezTo>
                    <a:cubicBezTo>
                      <a:pt x="990" y="50"/>
                      <a:pt x="1059" y="54"/>
                      <a:pt x="1128" y="63"/>
                    </a:cubicBezTo>
                    <a:cubicBezTo>
                      <a:pt x="1129" y="65"/>
                      <a:pt x="1131" y="65"/>
                      <a:pt x="1133" y="65"/>
                    </a:cubicBezTo>
                    <a:cubicBezTo>
                      <a:pt x="1141" y="65"/>
                      <a:pt x="1152" y="53"/>
                      <a:pt x="1152" y="47"/>
                    </a:cubicBezTo>
                    <a:cubicBezTo>
                      <a:pt x="1152" y="30"/>
                      <a:pt x="1144" y="14"/>
                      <a:pt x="1128" y="14"/>
                    </a:cubicBezTo>
                    <a:cubicBezTo>
                      <a:pt x="1059" y="5"/>
                      <a:pt x="991" y="1"/>
                      <a:pt x="9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 rot="5400000">
                <a:off x="11151061" y="4444674"/>
                <a:ext cx="168302" cy="148842"/>
              </a:xfrm>
              <a:custGeom>
                <a:rect b="b" l="l" r="r" t="t"/>
                <a:pathLst>
                  <a:path extrusionOk="0" h="1071" w="1211">
                    <a:moveTo>
                      <a:pt x="17" y="0"/>
                    </a:moveTo>
                    <a:lnTo>
                      <a:pt x="0" y="25"/>
                    </a:lnTo>
                    <a:lnTo>
                      <a:pt x="99" y="58"/>
                    </a:lnTo>
                    <a:cubicBezTo>
                      <a:pt x="321" y="140"/>
                      <a:pt x="601" y="247"/>
                      <a:pt x="749" y="395"/>
                    </a:cubicBezTo>
                    <a:cubicBezTo>
                      <a:pt x="881" y="552"/>
                      <a:pt x="1004" y="725"/>
                      <a:pt x="1095" y="914"/>
                    </a:cubicBezTo>
                    <a:cubicBezTo>
                      <a:pt x="1128" y="972"/>
                      <a:pt x="1161" y="1021"/>
                      <a:pt x="1185" y="1070"/>
                    </a:cubicBezTo>
                    <a:lnTo>
                      <a:pt x="1210" y="1054"/>
                    </a:lnTo>
                    <a:cubicBezTo>
                      <a:pt x="1185" y="1004"/>
                      <a:pt x="1152" y="955"/>
                      <a:pt x="1120" y="897"/>
                    </a:cubicBezTo>
                    <a:cubicBezTo>
                      <a:pt x="1021" y="708"/>
                      <a:pt x="906" y="535"/>
                      <a:pt x="766" y="379"/>
                    </a:cubicBezTo>
                    <a:cubicBezTo>
                      <a:pt x="618" y="223"/>
                      <a:pt x="338" y="116"/>
                      <a:pt x="107" y="33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 rot="5400000">
                <a:off x="11290663" y="4505337"/>
                <a:ext cx="33216" cy="98394"/>
              </a:xfrm>
              <a:custGeom>
                <a:rect b="b" l="l" r="r" t="t"/>
                <a:pathLst>
                  <a:path extrusionOk="0" h="708" w="239">
                    <a:moveTo>
                      <a:pt x="222" y="0"/>
                    </a:moveTo>
                    <a:cubicBezTo>
                      <a:pt x="115" y="230"/>
                      <a:pt x="41" y="469"/>
                      <a:pt x="0" y="708"/>
                    </a:cubicBezTo>
                    <a:lnTo>
                      <a:pt x="25" y="708"/>
                    </a:lnTo>
                    <a:cubicBezTo>
                      <a:pt x="66" y="469"/>
                      <a:pt x="140" y="239"/>
                      <a:pt x="239" y="16"/>
                    </a:cubicBez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 rot="5400000">
                <a:off x="11216866" y="4490884"/>
                <a:ext cx="138561" cy="161489"/>
              </a:xfrm>
              <a:custGeom>
                <a:rect b="b" l="l" r="r" t="t"/>
                <a:pathLst>
                  <a:path extrusionOk="0" h="1162" w="997">
                    <a:moveTo>
                      <a:pt x="1" y="1"/>
                    </a:moveTo>
                    <a:cubicBezTo>
                      <a:pt x="50" y="273"/>
                      <a:pt x="124" y="536"/>
                      <a:pt x="231" y="791"/>
                    </a:cubicBezTo>
                    <a:lnTo>
                      <a:pt x="231" y="807"/>
                    </a:lnTo>
                    <a:lnTo>
                      <a:pt x="248" y="791"/>
                    </a:lnTo>
                    <a:cubicBezTo>
                      <a:pt x="265" y="777"/>
                      <a:pt x="286" y="771"/>
                      <a:pt x="312" y="771"/>
                    </a:cubicBezTo>
                    <a:cubicBezTo>
                      <a:pt x="348" y="771"/>
                      <a:pt x="393" y="783"/>
                      <a:pt x="445" y="807"/>
                    </a:cubicBezTo>
                    <a:cubicBezTo>
                      <a:pt x="635" y="906"/>
                      <a:pt x="816" y="1021"/>
                      <a:pt x="980" y="1161"/>
                    </a:cubicBezTo>
                    <a:lnTo>
                      <a:pt x="997" y="1145"/>
                    </a:lnTo>
                    <a:cubicBezTo>
                      <a:pt x="832" y="1005"/>
                      <a:pt x="651" y="882"/>
                      <a:pt x="462" y="791"/>
                    </a:cubicBezTo>
                    <a:cubicBezTo>
                      <a:pt x="403" y="761"/>
                      <a:pt x="355" y="747"/>
                      <a:pt x="316" y="747"/>
                    </a:cubicBezTo>
                    <a:cubicBezTo>
                      <a:pt x="290" y="747"/>
                      <a:pt x="268" y="753"/>
                      <a:pt x="248" y="766"/>
                    </a:cubicBezTo>
                    <a:cubicBezTo>
                      <a:pt x="149" y="519"/>
                      <a:pt x="75" y="256"/>
                      <a:pt x="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 rot="5400000">
                <a:off x="11171629" y="4480113"/>
                <a:ext cx="172888" cy="112292"/>
              </a:xfrm>
              <a:custGeom>
                <a:rect b="b" l="l" r="r" t="t"/>
                <a:pathLst>
                  <a:path extrusionOk="0" h="808" w="1244">
                    <a:moveTo>
                      <a:pt x="1235" y="1"/>
                    </a:moveTo>
                    <a:cubicBezTo>
                      <a:pt x="980" y="99"/>
                      <a:pt x="749" y="247"/>
                      <a:pt x="568" y="445"/>
                    </a:cubicBezTo>
                    <a:cubicBezTo>
                      <a:pt x="305" y="478"/>
                      <a:pt x="157" y="609"/>
                      <a:pt x="0" y="791"/>
                    </a:cubicBezTo>
                    <a:lnTo>
                      <a:pt x="17" y="807"/>
                    </a:lnTo>
                    <a:cubicBezTo>
                      <a:pt x="148" y="618"/>
                      <a:pt x="354" y="494"/>
                      <a:pt x="585" y="470"/>
                    </a:cubicBezTo>
                    <a:cubicBezTo>
                      <a:pt x="766" y="272"/>
                      <a:pt x="988" y="116"/>
                      <a:pt x="1243" y="25"/>
                    </a:cubicBezTo>
                    <a:lnTo>
                      <a:pt x="12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 rot="5400000">
                <a:off x="11188863" y="4468717"/>
                <a:ext cx="29880" cy="111041"/>
              </a:xfrm>
              <a:custGeom>
                <a:rect b="b" l="l" r="r" t="t"/>
                <a:pathLst>
                  <a:path extrusionOk="0" h="799" w="215">
                    <a:moveTo>
                      <a:pt x="190" y="1"/>
                    </a:moveTo>
                    <a:cubicBezTo>
                      <a:pt x="66" y="247"/>
                      <a:pt x="0" y="519"/>
                      <a:pt x="0" y="799"/>
                    </a:cubicBezTo>
                    <a:lnTo>
                      <a:pt x="25" y="799"/>
                    </a:lnTo>
                    <a:cubicBezTo>
                      <a:pt x="25" y="519"/>
                      <a:pt x="91" y="256"/>
                      <a:pt x="214" y="9"/>
                    </a:cubicBez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 rot="5400000">
                <a:off x="11253417" y="4462393"/>
                <a:ext cx="80190" cy="75602"/>
              </a:xfrm>
              <a:custGeom>
                <a:rect b="b" l="l" r="r" t="t"/>
                <a:pathLst>
                  <a:path extrusionOk="0" h="544" w="577">
                    <a:moveTo>
                      <a:pt x="17" y="0"/>
                    </a:moveTo>
                    <a:lnTo>
                      <a:pt x="0" y="25"/>
                    </a:lnTo>
                    <a:cubicBezTo>
                      <a:pt x="231" y="140"/>
                      <a:pt x="420" y="321"/>
                      <a:pt x="552" y="543"/>
                    </a:cubicBezTo>
                    <a:lnTo>
                      <a:pt x="576" y="527"/>
                    </a:lnTo>
                    <a:cubicBezTo>
                      <a:pt x="437" y="305"/>
                      <a:pt x="247" y="124"/>
                      <a:pt x="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4"/>
              <p:cNvSpPr/>
              <p:nvPr/>
            </p:nvSpPr>
            <p:spPr>
              <a:xfrm rot="5400000">
                <a:off x="11352993" y="4493454"/>
                <a:ext cx="24182" cy="21402"/>
              </a:xfrm>
              <a:custGeom>
                <a:rect b="b" l="l" r="r" t="t"/>
                <a:pathLst>
                  <a:path extrusionOk="0" h="154" w="174">
                    <a:moveTo>
                      <a:pt x="87" y="1"/>
                    </a:moveTo>
                    <a:cubicBezTo>
                      <a:pt x="77" y="1"/>
                      <a:pt x="67" y="3"/>
                      <a:pt x="58" y="7"/>
                    </a:cubicBezTo>
                    <a:cubicBezTo>
                      <a:pt x="17" y="24"/>
                      <a:pt x="1" y="73"/>
                      <a:pt x="17" y="106"/>
                    </a:cubicBezTo>
                    <a:cubicBezTo>
                      <a:pt x="36" y="137"/>
                      <a:pt x="63" y="154"/>
                      <a:pt x="93" y="154"/>
                    </a:cubicBezTo>
                    <a:cubicBezTo>
                      <a:pt x="103" y="154"/>
                      <a:pt x="114" y="151"/>
                      <a:pt x="124" y="147"/>
                    </a:cubicBezTo>
                    <a:cubicBezTo>
                      <a:pt x="157" y="123"/>
                      <a:pt x="174" y="81"/>
                      <a:pt x="157" y="40"/>
                    </a:cubicBezTo>
                    <a:cubicBezTo>
                      <a:pt x="145" y="16"/>
                      <a:pt x="115" y="1"/>
                      <a:pt x="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4"/>
              <p:cNvSpPr/>
              <p:nvPr/>
            </p:nvSpPr>
            <p:spPr>
              <a:xfrm rot="5400000">
                <a:off x="11194005" y="4443144"/>
                <a:ext cx="18484" cy="15704"/>
              </a:xfrm>
              <a:custGeom>
                <a:rect b="b" l="l" r="r" t="t"/>
                <a:pathLst>
                  <a:path extrusionOk="0" h="113" w="133">
                    <a:moveTo>
                      <a:pt x="64" y="1"/>
                    </a:moveTo>
                    <a:cubicBezTo>
                      <a:pt x="56" y="1"/>
                      <a:pt x="49" y="3"/>
                      <a:pt x="42" y="7"/>
                    </a:cubicBezTo>
                    <a:cubicBezTo>
                      <a:pt x="17" y="24"/>
                      <a:pt x="1" y="57"/>
                      <a:pt x="17" y="81"/>
                    </a:cubicBezTo>
                    <a:cubicBezTo>
                      <a:pt x="29" y="99"/>
                      <a:pt x="49" y="113"/>
                      <a:pt x="69" y="113"/>
                    </a:cubicBezTo>
                    <a:cubicBezTo>
                      <a:pt x="77" y="113"/>
                      <a:pt x="84" y="111"/>
                      <a:pt x="91" y="106"/>
                    </a:cubicBezTo>
                    <a:cubicBezTo>
                      <a:pt x="116" y="90"/>
                      <a:pt x="132" y="57"/>
                      <a:pt x="116" y="32"/>
                    </a:cubicBezTo>
                    <a:cubicBezTo>
                      <a:pt x="104" y="14"/>
                      <a:pt x="84" y="1"/>
                      <a:pt x="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4"/>
              <p:cNvSpPr/>
              <p:nvPr/>
            </p:nvSpPr>
            <p:spPr>
              <a:xfrm rot="5400000">
                <a:off x="11299140" y="4428760"/>
                <a:ext cx="13064" cy="14036"/>
              </a:xfrm>
              <a:custGeom>
                <a:rect b="b" l="l" r="r" t="t"/>
                <a:pathLst>
                  <a:path extrusionOk="0" h="101" w="94">
                    <a:moveTo>
                      <a:pt x="53" y="0"/>
                    </a:moveTo>
                    <a:cubicBezTo>
                      <a:pt x="48" y="0"/>
                      <a:pt x="41" y="2"/>
                      <a:pt x="33" y="6"/>
                    </a:cubicBezTo>
                    <a:cubicBezTo>
                      <a:pt x="8" y="22"/>
                      <a:pt x="0" y="55"/>
                      <a:pt x="8" y="80"/>
                    </a:cubicBezTo>
                    <a:cubicBezTo>
                      <a:pt x="16" y="94"/>
                      <a:pt x="24" y="100"/>
                      <a:pt x="31" y="100"/>
                    </a:cubicBezTo>
                    <a:cubicBezTo>
                      <a:pt x="64" y="100"/>
                      <a:pt x="93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4"/>
              <p:cNvSpPr/>
              <p:nvPr/>
            </p:nvSpPr>
            <p:spPr>
              <a:xfrm rot="5400000">
                <a:off x="11320890" y="4450927"/>
                <a:ext cx="17789" cy="15565"/>
              </a:xfrm>
              <a:custGeom>
                <a:rect b="b" l="l" r="r" t="t"/>
                <a:pathLst>
                  <a:path extrusionOk="0" h="112" w="128">
                    <a:moveTo>
                      <a:pt x="66" y="0"/>
                    </a:moveTo>
                    <a:cubicBezTo>
                      <a:pt x="55" y="0"/>
                      <a:pt x="44" y="4"/>
                      <a:pt x="33" y="12"/>
                    </a:cubicBezTo>
                    <a:cubicBezTo>
                      <a:pt x="9" y="20"/>
                      <a:pt x="0" y="53"/>
                      <a:pt x="9" y="78"/>
                    </a:cubicBezTo>
                    <a:cubicBezTo>
                      <a:pt x="20" y="101"/>
                      <a:pt x="40" y="111"/>
                      <a:pt x="60" y="111"/>
                    </a:cubicBezTo>
                    <a:cubicBezTo>
                      <a:pt x="83" y="111"/>
                      <a:pt x="107" y="96"/>
                      <a:pt x="116" y="70"/>
                    </a:cubicBezTo>
                    <a:cubicBezTo>
                      <a:pt x="128" y="33"/>
                      <a:pt x="99" y="0"/>
                      <a:pt x="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 rot="5400000">
                <a:off x="11152243" y="4594143"/>
                <a:ext cx="17928" cy="15287"/>
              </a:xfrm>
              <a:custGeom>
                <a:rect b="b" l="l" r="r" t="t"/>
                <a:pathLst>
                  <a:path extrusionOk="0" h="110" w="129">
                    <a:moveTo>
                      <a:pt x="67" y="1"/>
                    </a:moveTo>
                    <a:cubicBezTo>
                      <a:pt x="58" y="1"/>
                      <a:pt x="50" y="3"/>
                      <a:pt x="41" y="8"/>
                    </a:cubicBezTo>
                    <a:cubicBezTo>
                      <a:pt x="8" y="16"/>
                      <a:pt x="0" y="49"/>
                      <a:pt x="16" y="82"/>
                    </a:cubicBezTo>
                    <a:cubicBezTo>
                      <a:pt x="24" y="100"/>
                      <a:pt x="41" y="109"/>
                      <a:pt x="60" y="109"/>
                    </a:cubicBezTo>
                    <a:cubicBezTo>
                      <a:pt x="82" y="109"/>
                      <a:pt x="106" y="96"/>
                      <a:pt x="115" y="74"/>
                    </a:cubicBezTo>
                    <a:cubicBezTo>
                      <a:pt x="128" y="35"/>
                      <a:pt x="100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 rot="5400000">
                <a:off x="11215407" y="4559468"/>
                <a:ext cx="20708" cy="16260"/>
              </a:xfrm>
              <a:custGeom>
                <a:rect b="b" l="l" r="r" t="t"/>
                <a:pathLst>
                  <a:path extrusionOk="0" h="117" w="149">
                    <a:moveTo>
                      <a:pt x="67" y="1"/>
                    </a:moveTo>
                    <a:cubicBezTo>
                      <a:pt x="59" y="1"/>
                      <a:pt x="51" y="3"/>
                      <a:pt x="42" y="7"/>
                    </a:cubicBezTo>
                    <a:cubicBezTo>
                      <a:pt x="17" y="23"/>
                      <a:pt x="1" y="56"/>
                      <a:pt x="17" y="89"/>
                    </a:cubicBezTo>
                    <a:cubicBezTo>
                      <a:pt x="30" y="108"/>
                      <a:pt x="51" y="117"/>
                      <a:pt x="72" y="117"/>
                    </a:cubicBezTo>
                    <a:cubicBezTo>
                      <a:pt x="79" y="117"/>
                      <a:pt x="85" y="116"/>
                      <a:pt x="91" y="114"/>
                    </a:cubicBezTo>
                    <a:cubicBezTo>
                      <a:pt x="149" y="85"/>
                      <a:pt x="119" y="1"/>
                      <a:pt x="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 rot="5400000">
                <a:off x="11142584" y="4502209"/>
                <a:ext cx="13342" cy="13620"/>
              </a:xfrm>
              <a:custGeom>
                <a:rect b="b" l="l" r="r" t="t"/>
                <a:pathLst>
                  <a:path extrusionOk="0" h="98" w="96">
                    <a:moveTo>
                      <a:pt x="60" y="0"/>
                    </a:moveTo>
                    <a:cubicBezTo>
                      <a:pt x="55" y="0"/>
                      <a:pt x="49" y="2"/>
                      <a:pt x="42" y="6"/>
                    </a:cubicBezTo>
                    <a:cubicBezTo>
                      <a:pt x="9" y="15"/>
                      <a:pt x="1" y="48"/>
                      <a:pt x="9" y="80"/>
                    </a:cubicBezTo>
                    <a:cubicBezTo>
                      <a:pt x="16" y="93"/>
                      <a:pt x="24" y="98"/>
                      <a:pt x="31" y="98"/>
                    </a:cubicBezTo>
                    <a:cubicBezTo>
                      <a:pt x="64" y="98"/>
                      <a:pt x="95" y="0"/>
                      <a:pt x="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 rot="5400000">
                <a:off x="11200884" y="4630694"/>
                <a:ext cx="20569" cy="15704"/>
              </a:xfrm>
              <a:custGeom>
                <a:rect b="b" l="l" r="r" t="t"/>
                <a:pathLst>
                  <a:path extrusionOk="0" h="113" w="148">
                    <a:moveTo>
                      <a:pt x="68" y="0"/>
                    </a:moveTo>
                    <a:cubicBezTo>
                      <a:pt x="59" y="0"/>
                      <a:pt x="50" y="2"/>
                      <a:pt x="41" y="7"/>
                    </a:cubicBezTo>
                    <a:cubicBezTo>
                      <a:pt x="8" y="15"/>
                      <a:pt x="0" y="56"/>
                      <a:pt x="17" y="81"/>
                    </a:cubicBezTo>
                    <a:cubicBezTo>
                      <a:pt x="28" y="99"/>
                      <a:pt x="49" y="112"/>
                      <a:pt x="69" y="112"/>
                    </a:cubicBezTo>
                    <a:cubicBezTo>
                      <a:pt x="76" y="112"/>
                      <a:pt x="84" y="110"/>
                      <a:pt x="91" y="106"/>
                    </a:cubicBezTo>
                    <a:cubicBezTo>
                      <a:pt x="147" y="77"/>
                      <a:pt x="119" y="0"/>
                      <a:pt x="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 rot="5400000">
                <a:off x="11303310" y="4613044"/>
                <a:ext cx="19179" cy="15982"/>
              </a:xfrm>
              <a:custGeom>
                <a:rect b="b" l="l" r="r" t="t"/>
                <a:pathLst>
                  <a:path extrusionOk="0" h="115" w="138">
                    <a:moveTo>
                      <a:pt x="74" y="1"/>
                    </a:moveTo>
                    <a:cubicBezTo>
                      <a:pt x="37" y="1"/>
                      <a:pt x="0" y="38"/>
                      <a:pt x="22" y="81"/>
                    </a:cubicBezTo>
                    <a:cubicBezTo>
                      <a:pt x="33" y="103"/>
                      <a:pt x="52" y="114"/>
                      <a:pt x="70" y="114"/>
                    </a:cubicBezTo>
                    <a:cubicBezTo>
                      <a:pt x="79" y="114"/>
                      <a:pt x="88" y="112"/>
                      <a:pt x="96" y="106"/>
                    </a:cubicBezTo>
                    <a:cubicBezTo>
                      <a:pt x="129" y="98"/>
                      <a:pt x="138" y="65"/>
                      <a:pt x="121" y="32"/>
                    </a:cubicBezTo>
                    <a:cubicBezTo>
                      <a:pt x="110" y="10"/>
                      <a:pt x="92" y="1"/>
                      <a:pt x="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 rot="5400000">
                <a:off x="11341458" y="4562386"/>
                <a:ext cx="19179" cy="9450"/>
              </a:xfrm>
              <a:custGeom>
                <a:rect b="b" l="l" r="r" t="t"/>
                <a:pathLst>
                  <a:path extrusionOk="0" h="68" w="138">
                    <a:moveTo>
                      <a:pt x="36" y="0"/>
                    </a:moveTo>
                    <a:cubicBezTo>
                      <a:pt x="15" y="0"/>
                      <a:pt x="1" y="10"/>
                      <a:pt x="15" y="36"/>
                    </a:cubicBezTo>
                    <a:cubicBezTo>
                      <a:pt x="27" y="54"/>
                      <a:pt x="48" y="67"/>
                      <a:pt x="67" y="67"/>
                    </a:cubicBezTo>
                    <a:cubicBezTo>
                      <a:pt x="75" y="67"/>
                      <a:pt x="83" y="65"/>
                      <a:pt x="89" y="61"/>
                    </a:cubicBezTo>
                    <a:cubicBezTo>
                      <a:pt x="138" y="34"/>
                      <a:pt x="75" y="0"/>
                      <a:pt x="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 rot="5400000">
                <a:off x="10901807" y="4394296"/>
                <a:ext cx="303249" cy="347854"/>
              </a:xfrm>
              <a:custGeom>
                <a:rect b="b" l="l" r="r" t="t"/>
                <a:pathLst>
                  <a:path extrusionOk="0" h="2503" w="2182">
                    <a:moveTo>
                      <a:pt x="898" y="1"/>
                    </a:moveTo>
                    <a:cubicBezTo>
                      <a:pt x="750" y="17"/>
                      <a:pt x="626" y="91"/>
                      <a:pt x="544" y="207"/>
                    </a:cubicBezTo>
                    <a:cubicBezTo>
                      <a:pt x="453" y="338"/>
                      <a:pt x="412" y="495"/>
                      <a:pt x="412" y="659"/>
                    </a:cubicBezTo>
                    <a:cubicBezTo>
                      <a:pt x="412" y="668"/>
                      <a:pt x="412" y="668"/>
                      <a:pt x="412" y="676"/>
                    </a:cubicBezTo>
                    <a:cubicBezTo>
                      <a:pt x="371" y="651"/>
                      <a:pt x="322" y="635"/>
                      <a:pt x="280" y="626"/>
                    </a:cubicBezTo>
                    <a:cubicBezTo>
                      <a:pt x="215" y="626"/>
                      <a:pt x="165" y="659"/>
                      <a:pt x="132" y="709"/>
                    </a:cubicBezTo>
                    <a:cubicBezTo>
                      <a:pt x="1" y="882"/>
                      <a:pt x="34" y="1120"/>
                      <a:pt x="141" y="1293"/>
                    </a:cubicBezTo>
                    <a:cubicBezTo>
                      <a:pt x="198" y="1384"/>
                      <a:pt x="256" y="1474"/>
                      <a:pt x="330" y="1548"/>
                    </a:cubicBezTo>
                    <a:cubicBezTo>
                      <a:pt x="396" y="1630"/>
                      <a:pt x="486" y="1696"/>
                      <a:pt x="593" y="1729"/>
                    </a:cubicBezTo>
                    <a:cubicBezTo>
                      <a:pt x="610" y="1737"/>
                      <a:pt x="626" y="1737"/>
                      <a:pt x="643" y="1737"/>
                    </a:cubicBezTo>
                    <a:cubicBezTo>
                      <a:pt x="626" y="1795"/>
                      <a:pt x="618" y="1853"/>
                      <a:pt x="618" y="1910"/>
                    </a:cubicBezTo>
                    <a:cubicBezTo>
                      <a:pt x="618" y="2034"/>
                      <a:pt x="659" y="2157"/>
                      <a:pt x="741" y="2248"/>
                    </a:cubicBezTo>
                    <a:cubicBezTo>
                      <a:pt x="824" y="2330"/>
                      <a:pt x="931" y="2396"/>
                      <a:pt x="1038" y="2445"/>
                    </a:cubicBezTo>
                    <a:cubicBezTo>
                      <a:pt x="1095" y="2478"/>
                      <a:pt x="1161" y="2495"/>
                      <a:pt x="1219" y="2503"/>
                    </a:cubicBezTo>
                    <a:cubicBezTo>
                      <a:pt x="1284" y="2503"/>
                      <a:pt x="1350" y="2486"/>
                      <a:pt x="1400" y="2445"/>
                    </a:cubicBezTo>
                    <a:cubicBezTo>
                      <a:pt x="1449" y="2404"/>
                      <a:pt x="1482" y="2346"/>
                      <a:pt x="1490" y="2281"/>
                    </a:cubicBezTo>
                    <a:cubicBezTo>
                      <a:pt x="1540" y="2305"/>
                      <a:pt x="1589" y="2313"/>
                      <a:pt x="1647" y="2313"/>
                    </a:cubicBezTo>
                    <a:cubicBezTo>
                      <a:pt x="1652" y="2314"/>
                      <a:pt x="1658" y="2314"/>
                      <a:pt x="1664" y="2314"/>
                    </a:cubicBezTo>
                    <a:cubicBezTo>
                      <a:pt x="1880" y="2314"/>
                      <a:pt x="2076" y="2168"/>
                      <a:pt x="2140" y="1960"/>
                    </a:cubicBezTo>
                    <a:cubicBezTo>
                      <a:pt x="2182" y="1853"/>
                      <a:pt x="2182" y="1746"/>
                      <a:pt x="2157" y="1639"/>
                    </a:cubicBezTo>
                    <a:cubicBezTo>
                      <a:pt x="2140" y="1573"/>
                      <a:pt x="2107" y="1515"/>
                      <a:pt x="2066" y="1466"/>
                    </a:cubicBezTo>
                    <a:cubicBezTo>
                      <a:pt x="2042" y="1441"/>
                      <a:pt x="2017" y="1425"/>
                      <a:pt x="1984" y="1416"/>
                    </a:cubicBezTo>
                    <a:cubicBezTo>
                      <a:pt x="2042" y="1326"/>
                      <a:pt x="2066" y="1227"/>
                      <a:pt x="2075" y="1128"/>
                    </a:cubicBezTo>
                    <a:cubicBezTo>
                      <a:pt x="2075" y="997"/>
                      <a:pt x="2050" y="865"/>
                      <a:pt x="1984" y="750"/>
                    </a:cubicBezTo>
                    <a:cubicBezTo>
                      <a:pt x="1926" y="626"/>
                      <a:pt x="1828" y="528"/>
                      <a:pt x="1712" y="462"/>
                    </a:cubicBezTo>
                    <a:cubicBezTo>
                      <a:pt x="1660" y="438"/>
                      <a:pt x="1604" y="425"/>
                      <a:pt x="1549" y="425"/>
                    </a:cubicBezTo>
                    <a:cubicBezTo>
                      <a:pt x="1510" y="425"/>
                      <a:pt x="1470" y="432"/>
                      <a:pt x="1433" y="445"/>
                    </a:cubicBezTo>
                    <a:cubicBezTo>
                      <a:pt x="1416" y="338"/>
                      <a:pt x="1367" y="248"/>
                      <a:pt x="1284" y="174"/>
                    </a:cubicBezTo>
                    <a:cubicBezTo>
                      <a:pt x="1186" y="67"/>
                      <a:pt x="1046" y="1"/>
                      <a:pt x="8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24"/>
              <p:cNvSpPr/>
              <p:nvPr/>
            </p:nvSpPr>
            <p:spPr>
              <a:xfrm rot="5400000">
                <a:off x="10908548" y="4496095"/>
                <a:ext cx="129388" cy="132721"/>
              </a:xfrm>
              <a:custGeom>
                <a:rect b="b" l="l" r="r" t="t"/>
                <a:pathLst>
                  <a:path extrusionOk="0" h="955" w="931">
                    <a:moveTo>
                      <a:pt x="442" y="0"/>
                    </a:moveTo>
                    <a:cubicBezTo>
                      <a:pt x="257" y="0"/>
                      <a:pt x="102" y="215"/>
                      <a:pt x="9" y="337"/>
                    </a:cubicBezTo>
                    <a:cubicBezTo>
                      <a:pt x="1" y="353"/>
                      <a:pt x="9" y="370"/>
                      <a:pt x="17" y="378"/>
                    </a:cubicBezTo>
                    <a:cubicBezTo>
                      <a:pt x="22" y="382"/>
                      <a:pt x="28" y="384"/>
                      <a:pt x="35" y="384"/>
                    </a:cubicBezTo>
                    <a:cubicBezTo>
                      <a:pt x="42" y="384"/>
                      <a:pt x="50" y="382"/>
                      <a:pt x="59" y="378"/>
                    </a:cubicBezTo>
                    <a:cubicBezTo>
                      <a:pt x="180" y="207"/>
                      <a:pt x="307" y="54"/>
                      <a:pt x="446" y="54"/>
                    </a:cubicBezTo>
                    <a:cubicBezTo>
                      <a:pt x="468" y="54"/>
                      <a:pt x="489" y="58"/>
                      <a:pt x="511" y="65"/>
                    </a:cubicBezTo>
                    <a:cubicBezTo>
                      <a:pt x="659" y="131"/>
                      <a:pt x="775" y="263"/>
                      <a:pt x="816" y="428"/>
                    </a:cubicBezTo>
                    <a:cubicBezTo>
                      <a:pt x="857" y="592"/>
                      <a:pt x="873" y="757"/>
                      <a:pt x="865" y="921"/>
                    </a:cubicBezTo>
                    <a:cubicBezTo>
                      <a:pt x="865" y="938"/>
                      <a:pt x="882" y="954"/>
                      <a:pt x="890" y="954"/>
                    </a:cubicBezTo>
                    <a:cubicBezTo>
                      <a:pt x="906" y="954"/>
                      <a:pt x="923" y="938"/>
                      <a:pt x="923" y="921"/>
                    </a:cubicBezTo>
                    <a:cubicBezTo>
                      <a:pt x="931" y="749"/>
                      <a:pt x="906" y="576"/>
                      <a:pt x="865" y="403"/>
                    </a:cubicBezTo>
                    <a:cubicBezTo>
                      <a:pt x="816" y="230"/>
                      <a:pt x="692" y="90"/>
                      <a:pt x="528" y="16"/>
                    </a:cubicBezTo>
                    <a:cubicBezTo>
                      <a:pt x="499" y="5"/>
                      <a:pt x="470" y="0"/>
                      <a:pt x="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24"/>
              <p:cNvSpPr/>
              <p:nvPr/>
            </p:nvSpPr>
            <p:spPr>
              <a:xfrm rot="5400000">
                <a:off x="11031264" y="4468439"/>
                <a:ext cx="104233" cy="108123"/>
              </a:xfrm>
              <a:custGeom>
                <a:rect b="b" l="l" r="r" t="t"/>
                <a:pathLst>
                  <a:path extrusionOk="0" h="778" w="750">
                    <a:moveTo>
                      <a:pt x="27" y="1"/>
                    </a:moveTo>
                    <a:cubicBezTo>
                      <a:pt x="16" y="1"/>
                      <a:pt x="6" y="7"/>
                      <a:pt x="0" y="12"/>
                    </a:cubicBezTo>
                    <a:cubicBezTo>
                      <a:pt x="0" y="29"/>
                      <a:pt x="0" y="45"/>
                      <a:pt x="17" y="45"/>
                    </a:cubicBezTo>
                    <a:cubicBezTo>
                      <a:pt x="330" y="185"/>
                      <a:pt x="577" y="440"/>
                      <a:pt x="700" y="761"/>
                    </a:cubicBezTo>
                    <a:cubicBezTo>
                      <a:pt x="700" y="769"/>
                      <a:pt x="716" y="778"/>
                      <a:pt x="725" y="778"/>
                    </a:cubicBezTo>
                    <a:lnTo>
                      <a:pt x="733" y="778"/>
                    </a:lnTo>
                    <a:cubicBezTo>
                      <a:pt x="741" y="769"/>
                      <a:pt x="749" y="753"/>
                      <a:pt x="749" y="745"/>
                    </a:cubicBezTo>
                    <a:cubicBezTo>
                      <a:pt x="618" y="407"/>
                      <a:pt x="363" y="144"/>
                      <a:pt x="42" y="4"/>
                    </a:cubicBezTo>
                    <a:cubicBezTo>
                      <a:pt x="37" y="2"/>
                      <a:pt x="32" y="1"/>
                      <a:pt x="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24"/>
              <p:cNvSpPr/>
              <p:nvPr/>
            </p:nvSpPr>
            <p:spPr>
              <a:xfrm rot="5400000">
                <a:off x="11069066" y="4530145"/>
                <a:ext cx="58510" cy="138002"/>
              </a:xfrm>
              <a:custGeom>
                <a:rect b="b" l="l" r="r" t="t"/>
                <a:pathLst>
                  <a:path extrusionOk="0" h="993" w="421">
                    <a:moveTo>
                      <a:pt x="312" y="1"/>
                    </a:moveTo>
                    <a:cubicBezTo>
                      <a:pt x="297" y="1"/>
                      <a:pt x="284" y="11"/>
                      <a:pt x="288" y="30"/>
                    </a:cubicBezTo>
                    <a:cubicBezTo>
                      <a:pt x="363" y="367"/>
                      <a:pt x="256" y="713"/>
                      <a:pt x="9" y="943"/>
                    </a:cubicBezTo>
                    <a:cubicBezTo>
                      <a:pt x="0" y="952"/>
                      <a:pt x="0" y="968"/>
                      <a:pt x="9" y="984"/>
                    </a:cubicBezTo>
                    <a:cubicBezTo>
                      <a:pt x="9" y="984"/>
                      <a:pt x="17" y="993"/>
                      <a:pt x="25" y="993"/>
                    </a:cubicBezTo>
                    <a:cubicBezTo>
                      <a:pt x="33" y="984"/>
                      <a:pt x="42" y="984"/>
                      <a:pt x="42" y="984"/>
                    </a:cubicBezTo>
                    <a:cubicBezTo>
                      <a:pt x="305" y="738"/>
                      <a:pt x="420" y="367"/>
                      <a:pt x="338" y="22"/>
                    </a:cubicBezTo>
                    <a:cubicBezTo>
                      <a:pt x="334" y="7"/>
                      <a:pt x="323" y="1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24"/>
              <p:cNvSpPr/>
              <p:nvPr/>
            </p:nvSpPr>
            <p:spPr>
              <a:xfrm rot="5400000">
                <a:off x="10973658" y="4620827"/>
                <a:ext cx="121466" cy="14870"/>
              </a:xfrm>
              <a:custGeom>
                <a:rect b="b" l="l" r="r" t="t"/>
                <a:pathLst>
                  <a:path extrusionOk="0" h="107" w="874">
                    <a:moveTo>
                      <a:pt x="425" y="0"/>
                    </a:moveTo>
                    <a:cubicBezTo>
                      <a:pt x="291" y="0"/>
                      <a:pt x="157" y="17"/>
                      <a:pt x="26" y="49"/>
                    </a:cubicBezTo>
                    <a:cubicBezTo>
                      <a:pt x="9" y="57"/>
                      <a:pt x="1" y="65"/>
                      <a:pt x="9" y="81"/>
                    </a:cubicBezTo>
                    <a:cubicBezTo>
                      <a:pt x="9" y="93"/>
                      <a:pt x="18" y="101"/>
                      <a:pt x="29" y="101"/>
                    </a:cubicBezTo>
                    <a:cubicBezTo>
                      <a:pt x="33" y="101"/>
                      <a:pt x="38" y="100"/>
                      <a:pt x="42" y="98"/>
                    </a:cubicBezTo>
                    <a:cubicBezTo>
                      <a:pt x="170" y="65"/>
                      <a:pt x="301" y="49"/>
                      <a:pt x="434" y="49"/>
                    </a:cubicBezTo>
                    <a:cubicBezTo>
                      <a:pt x="567" y="49"/>
                      <a:pt x="700" y="65"/>
                      <a:pt x="832" y="98"/>
                    </a:cubicBezTo>
                    <a:lnTo>
                      <a:pt x="840" y="98"/>
                    </a:lnTo>
                    <a:lnTo>
                      <a:pt x="840" y="106"/>
                    </a:lnTo>
                    <a:cubicBezTo>
                      <a:pt x="873" y="106"/>
                      <a:pt x="873" y="65"/>
                      <a:pt x="849" y="57"/>
                    </a:cubicBezTo>
                    <a:cubicBezTo>
                      <a:pt x="709" y="19"/>
                      <a:pt x="567" y="0"/>
                      <a:pt x="4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 rot="5400000">
                <a:off x="11033904" y="4572255"/>
                <a:ext cx="112155" cy="114376"/>
              </a:xfrm>
              <a:custGeom>
                <a:rect b="b" l="l" r="r" t="t"/>
                <a:pathLst>
                  <a:path extrusionOk="0" h="823" w="807">
                    <a:moveTo>
                      <a:pt x="231" y="0"/>
                    </a:moveTo>
                    <a:lnTo>
                      <a:pt x="206" y="8"/>
                    </a:lnTo>
                    <a:cubicBezTo>
                      <a:pt x="239" y="140"/>
                      <a:pt x="231" y="272"/>
                      <a:pt x="189" y="395"/>
                    </a:cubicBezTo>
                    <a:cubicBezTo>
                      <a:pt x="148" y="527"/>
                      <a:pt x="99" y="650"/>
                      <a:pt x="33" y="765"/>
                    </a:cubicBezTo>
                    <a:lnTo>
                      <a:pt x="0" y="823"/>
                    </a:lnTo>
                    <a:lnTo>
                      <a:pt x="0" y="823"/>
                    </a:lnTo>
                    <a:lnTo>
                      <a:pt x="50" y="782"/>
                    </a:lnTo>
                    <a:cubicBezTo>
                      <a:pt x="272" y="609"/>
                      <a:pt x="527" y="494"/>
                      <a:pt x="807" y="453"/>
                    </a:cubicBezTo>
                    <a:lnTo>
                      <a:pt x="807" y="428"/>
                    </a:lnTo>
                    <a:cubicBezTo>
                      <a:pt x="543" y="469"/>
                      <a:pt x="296" y="568"/>
                      <a:pt x="82" y="724"/>
                    </a:cubicBezTo>
                    <a:cubicBezTo>
                      <a:pt x="140" y="625"/>
                      <a:pt x="181" y="518"/>
                      <a:pt x="214" y="403"/>
                    </a:cubicBezTo>
                    <a:cubicBezTo>
                      <a:pt x="263" y="272"/>
                      <a:pt x="263" y="132"/>
                      <a:pt x="2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 rot="5400000">
                <a:off x="11080114" y="4522431"/>
                <a:ext cx="32243" cy="108817"/>
              </a:xfrm>
              <a:custGeom>
                <a:rect b="b" l="l" r="r" t="t"/>
                <a:pathLst>
                  <a:path extrusionOk="0" h="783" w="232">
                    <a:moveTo>
                      <a:pt x="25" y="0"/>
                    </a:moveTo>
                    <a:lnTo>
                      <a:pt x="1" y="17"/>
                    </a:lnTo>
                    <a:cubicBezTo>
                      <a:pt x="157" y="239"/>
                      <a:pt x="198" y="519"/>
                      <a:pt x="124" y="782"/>
                    </a:cubicBezTo>
                    <a:lnTo>
                      <a:pt x="149" y="782"/>
                    </a:lnTo>
                    <a:cubicBezTo>
                      <a:pt x="231" y="519"/>
                      <a:pt x="182" y="231"/>
                      <a:pt x="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 rot="5400000">
                <a:off x="10962401" y="4567043"/>
                <a:ext cx="67682" cy="93947"/>
              </a:xfrm>
              <a:custGeom>
                <a:rect b="b" l="l" r="r" t="t"/>
                <a:pathLst>
                  <a:path extrusionOk="0" h="676" w="487">
                    <a:moveTo>
                      <a:pt x="17" y="1"/>
                    </a:moveTo>
                    <a:lnTo>
                      <a:pt x="1" y="26"/>
                    </a:lnTo>
                    <a:cubicBezTo>
                      <a:pt x="247" y="157"/>
                      <a:pt x="420" y="404"/>
                      <a:pt x="461" y="676"/>
                    </a:cubicBezTo>
                    <a:lnTo>
                      <a:pt x="486" y="676"/>
                    </a:lnTo>
                    <a:cubicBezTo>
                      <a:pt x="445" y="388"/>
                      <a:pt x="264" y="141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 rot="5400000">
                <a:off x="10990474" y="4612071"/>
                <a:ext cx="89363" cy="30019"/>
              </a:xfrm>
              <a:custGeom>
                <a:rect b="b" l="l" r="r" t="t"/>
                <a:pathLst>
                  <a:path extrusionOk="0" h="216" w="643">
                    <a:moveTo>
                      <a:pt x="257" y="0"/>
                    </a:moveTo>
                    <a:cubicBezTo>
                      <a:pt x="169" y="0"/>
                      <a:pt x="81" y="27"/>
                      <a:pt x="1" y="76"/>
                    </a:cubicBezTo>
                    <a:lnTo>
                      <a:pt x="17" y="92"/>
                    </a:lnTo>
                    <a:cubicBezTo>
                      <a:pt x="92" y="48"/>
                      <a:pt x="176" y="28"/>
                      <a:pt x="263" y="28"/>
                    </a:cubicBezTo>
                    <a:cubicBezTo>
                      <a:pt x="291" y="28"/>
                      <a:pt x="319" y="30"/>
                      <a:pt x="347" y="34"/>
                    </a:cubicBezTo>
                    <a:cubicBezTo>
                      <a:pt x="454" y="59"/>
                      <a:pt x="552" y="117"/>
                      <a:pt x="626" y="216"/>
                    </a:cubicBezTo>
                    <a:lnTo>
                      <a:pt x="643" y="199"/>
                    </a:lnTo>
                    <a:cubicBezTo>
                      <a:pt x="569" y="100"/>
                      <a:pt x="462" y="34"/>
                      <a:pt x="347" y="10"/>
                    </a:cubicBezTo>
                    <a:cubicBezTo>
                      <a:pt x="317" y="3"/>
                      <a:pt x="287" y="0"/>
                      <a:pt x="2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 rot="5400000">
                <a:off x="11139665" y="4557522"/>
                <a:ext cx="18067" cy="15287"/>
              </a:xfrm>
              <a:custGeom>
                <a:rect b="b" l="l" r="r" t="t"/>
                <a:pathLst>
                  <a:path extrusionOk="0" h="110" w="130">
                    <a:moveTo>
                      <a:pt x="66" y="1"/>
                    </a:moveTo>
                    <a:cubicBezTo>
                      <a:pt x="46" y="1"/>
                      <a:pt x="27" y="11"/>
                      <a:pt x="17" y="33"/>
                    </a:cubicBezTo>
                    <a:cubicBezTo>
                      <a:pt x="1" y="66"/>
                      <a:pt x="25" y="99"/>
                      <a:pt x="50" y="107"/>
                    </a:cubicBezTo>
                    <a:cubicBezTo>
                      <a:pt x="56" y="109"/>
                      <a:pt x="61" y="109"/>
                      <a:pt x="67" y="109"/>
                    </a:cubicBezTo>
                    <a:cubicBezTo>
                      <a:pt x="94" y="109"/>
                      <a:pt x="117" y="93"/>
                      <a:pt x="124" y="66"/>
                    </a:cubicBezTo>
                    <a:cubicBezTo>
                      <a:pt x="129" y="26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 rot="5400000">
                <a:off x="11136608" y="4597965"/>
                <a:ext cx="15149" cy="13481"/>
              </a:xfrm>
              <a:custGeom>
                <a:rect b="b" l="l" r="r" t="t"/>
                <a:pathLst>
                  <a:path extrusionOk="0" h="97" w="109">
                    <a:moveTo>
                      <a:pt x="59" y="0"/>
                    </a:moveTo>
                    <a:cubicBezTo>
                      <a:pt x="35" y="0"/>
                      <a:pt x="17" y="15"/>
                      <a:pt x="10" y="35"/>
                    </a:cubicBezTo>
                    <a:cubicBezTo>
                      <a:pt x="0" y="70"/>
                      <a:pt x="30" y="96"/>
                      <a:pt x="60" y="96"/>
                    </a:cubicBezTo>
                    <a:cubicBezTo>
                      <a:pt x="80" y="96"/>
                      <a:pt x="99" y="86"/>
                      <a:pt x="109" y="60"/>
                    </a:cubicBezTo>
                    <a:cubicBezTo>
                      <a:pt x="109" y="35"/>
                      <a:pt x="101" y="11"/>
                      <a:pt x="76" y="2"/>
                    </a:cubicBezTo>
                    <a:cubicBezTo>
                      <a:pt x="70" y="1"/>
                      <a:pt x="65" y="0"/>
                      <a:pt x="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 rot="5400000">
                <a:off x="11075875" y="4679266"/>
                <a:ext cx="15565" cy="13620"/>
              </a:xfrm>
              <a:custGeom>
                <a:rect b="b" l="l" r="r" t="t"/>
                <a:pathLst>
                  <a:path extrusionOk="0" h="98" w="112">
                    <a:moveTo>
                      <a:pt x="53" y="0"/>
                    </a:moveTo>
                    <a:cubicBezTo>
                      <a:pt x="35" y="0"/>
                      <a:pt x="17" y="11"/>
                      <a:pt x="10" y="36"/>
                    </a:cubicBezTo>
                    <a:cubicBezTo>
                      <a:pt x="0" y="72"/>
                      <a:pt x="30" y="97"/>
                      <a:pt x="59" y="97"/>
                    </a:cubicBezTo>
                    <a:cubicBezTo>
                      <a:pt x="77" y="97"/>
                      <a:pt x="95" y="87"/>
                      <a:pt x="101" y="61"/>
                    </a:cubicBezTo>
                    <a:cubicBezTo>
                      <a:pt x="111" y="26"/>
                      <a:pt x="81" y="0"/>
                      <a:pt x="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24"/>
              <p:cNvSpPr/>
              <p:nvPr/>
            </p:nvSpPr>
            <p:spPr>
              <a:xfrm rot="5400000">
                <a:off x="11012363" y="4664396"/>
                <a:ext cx="19040" cy="15426"/>
              </a:xfrm>
              <a:custGeom>
                <a:rect b="b" l="l" r="r" t="t"/>
                <a:pathLst>
                  <a:path extrusionOk="0" h="111" w="137">
                    <a:moveTo>
                      <a:pt x="52" y="1"/>
                    </a:moveTo>
                    <a:cubicBezTo>
                      <a:pt x="31" y="1"/>
                      <a:pt x="11" y="11"/>
                      <a:pt x="8" y="35"/>
                    </a:cubicBezTo>
                    <a:cubicBezTo>
                      <a:pt x="0" y="68"/>
                      <a:pt x="16" y="100"/>
                      <a:pt x="41" y="109"/>
                    </a:cubicBezTo>
                    <a:cubicBezTo>
                      <a:pt x="47" y="110"/>
                      <a:pt x="52" y="111"/>
                      <a:pt x="58" y="111"/>
                    </a:cubicBezTo>
                    <a:cubicBezTo>
                      <a:pt x="85" y="111"/>
                      <a:pt x="108" y="95"/>
                      <a:pt x="115" y="68"/>
                    </a:cubicBezTo>
                    <a:cubicBezTo>
                      <a:pt x="136" y="31"/>
                      <a:pt x="90" y="1"/>
                      <a:pt x="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24"/>
              <p:cNvSpPr/>
              <p:nvPr/>
            </p:nvSpPr>
            <p:spPr>
              <a:xfrm rot="5400000">
                <a:off x="10937246" y="4633751"/>
                <a:ext cx="21403" cy="17650"/>
              </a:xfrm>
              <a:custGeom>
                <a:rect b="b" l="l" r="r" t="t"/>
                <a:pathLst>
                  <a:path extrusionOk="0" h="127" w="154">
                    <a:moveTo>
                      <a:pt x="74" y="0"/>
                    </a:moveTo>
                    <a:cubicBezTo>
                      <a:pt x="49" y="0"/>
                      <a:pt x="25" y="14"/>
                      <a:pt x="15" y="46"/>
                    </a:cubicBezTo>
                    <a:cubicBezTo>
                      <a:pt x="1" y="95"/>
                      <a:pt x="39" y="126"/>
                      <a:pt x="77" y="126"/>
                    </a:cubicBezTo>
                    <a:cubicBezTo>
                      <a:pt x="103" y="126"/>
                      <a:pt x="129" y="112"/>
                      <a:pt x="139" y="78"/>
                    </a:cubicBezTo>
                    <a:cubicBezTo>
                      <a:pt x="154" y="33"/>
                      <a:pt x="114" y="0"/>
                      <a:pt x="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9" name="Google Shape;2299;p24"/>
            <p:cNvGrpSpPr/>
            <p:nvPr/>
          </p:nvGrpSpPr>
          <p:grpSpPr>
            <a:xfrm flipH="1" rot="-10128302">
              <a:off x="7140929" y="387991"/>
              <a:ext cx="132730" cy="118647"/>
              <a:chOff x="9874154" y="3746949"/>
              <a:chExt cx="156083" cy="139522"/>
            </a:xfrm>
          </p:grpSpPr>
          <p:sp>
            <p:nvSpPr>
              <p:cNvPr id="2300" name="Google Shape;2300;p24"/>
              <p:cNvSpPr/>
              <p:nvPr/>
            </p:nvSpPr>
            <p:spPr>
              <a:xfrm rot="-10570156">
                <a:off x="9878329" y="3751739"/>
                <a:ext cx="147734" cy="129942"/>
              </a:xfrm>
              <a:custGeom>
                <a:rect b="b" l="l" r="r" t="t"/>
                <a:pathLst>
                  <a:path extrusionOk="0" h="935" w="1063">
                    <a:moveTo>
                      <a:pt x="614" y="1"/>
                    </a:moveTo>
                    <a:cubicBezTo>
                      <a:pt x="496" y="1"/>
                      <a:pt x="377" y="38"/>
                      <a:pt x="281" y="102"/>
                    </a:cubicBezTo>
                    <a:cubicBezTo>
                      <a:pt x="124" y="201"/>
                      <a:pt x="26" y="382"/>
                      <a:pt x="34" y="579"/>
                    </a:cubicBezTo>
                    <a:cubicBezTo>
                      <a:pt x="1" y="678"/>
                      <a:pt x="42" y="785"/>
                      <a:pt x="133" y="834"/>
                    </a:cubicBezTo>
                    <a:cubicBezTo>
                      <a:pt x="190" y="867"/>
                      <a:pt x="256" y="892"/>
                      <a:pt x="322" y="908"/>
                    </a:cubicBezTo>
                    <a:cubicBezTo>
                      <a:pt x="396" y="925"/>
                      <a:pt x="462" y="933"/>
                      <a:pt x="528" y="933"/>
                    </a:cubicBezTo>
                    <a:cubicBezTo>
                      <a:pt x="541" y="934"/>
                      <a:pt x="554" y="934"/>
                      <a:pt x="566" y="934"/>
                    </a:cubicBezTo>
                    <a:cubicBezTo>
                      <a:pt x="683" y="934"/>
                      <a:pt x="792" y="900"/>
                      <a:pt x="881" y="826"/>
                    </a:cubicBezTo>
                    <a:cubicBezTo>
                      <a:pt x="980" y="744"/>
                      <a:pt x="1038" y="620"/>
                      <a:pt x="1046" y="489"/>
                    </a:cubicBezTo>
                    <a:cubicBezTo>
                      <a:pt x="1062" y="365"/>
                      <a:pt x="1030" y="234"/>
                      <a:pt x="947" y="135"/>
                    </a:cubicBezTo>
                    <a:cubicBezTo>
                      <a:pt x="859" y="42"/>
                      <a:pt x="737" y="1"/>
                      <a:pt x="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 rot="-10570156">
                <a:off x="9945395" y="3823572"/>
                <a:ext cx="139" cy="139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 rot="-10570156">
                <a:off x="9881999" y="3766755"/>
                <a:ext cx="140785" cy="94086"/>
              </a:xfrm>
              <a:custGeom>
                <a:rect b="b" l="l" r="r" t="t"/>
                <a:pathLst>
                  <a:path extrusionOk="0" h="677" w="1013">
                    <a:moveTo>
                      <a:pt x="746" y="0"/>
                    </a:moveTo>
                    <a:cubicBezTo>
                      <a:pt x="726" y="0"/>
                      <a:pt x="705" y="3"/>
                      <a:pt x="684" y="9"/>
                    </a:cubicBezTo>
                    <a:cubicBezTo>
                      <a:pt x="626" y="42"/>
                      <a:pt x="593" y="108"/>
                      <a:pt x="593" y="182"/>
                    </a:cubicBezTo>
                    <a:cubicBezTo>
                      <a:pt x="577" y="248"/>
                      <a:pt x="577" y="314"/>
                      <a:pt x="593" y="388"/>
                    </a:cubicBezTo>
                    <a:cubicBezTo>
                      <a:pt x="614" y="451"/>
                      <a:pt x="671" y="490"/>
                      <a:pt x="738" y="490"/>
                    </a:cubicBezTo>
                    <a:cubicBezTo>
                      <a:pt x="750" y="490"/>
                      <a:pt x="762" y="489"/>
                      <a:pt x="774" y="487"/>
                    </a:cubicBezTo>
                    <a:cubicBezTo>
                      <a:pt x="824" y="470"/>
                      <a:pt x="856" y="429"/>
                      <a:pt x="865" y="380"/>
                    </a:cubicBezTo>
                    <a:cubicBezTo>
                      <a:pt x="873" y="330"/>
                      <a:pt x="873" y="289"/>
                      <a:pt x="865" y="240"/>
                    </a:cubicBezTo>
                    <a:cubicBezTo>
                      <a:pt x="865" y="230"/>
                      <a:pt x="855" y="225"/>
                      <a:pt x="843" y="225"/>
                    </a:cubicBezTo>
                    <a:cubicBezTo>
                      <a:pt x="828" y="225"/>
                      <a:pt x="810" y="234"/>
                      <a:pt x="815" y="248"/>
                    </a:cubicBezTo>
                    <a:cubicBezTo>
                      <a:pt x="824" y="289"/>
                      <a:pt x="824" y="322"/>
                      <a:pt x="815" y="363"/>
                    </a:cubicBezTo>
                    <a:cubicBezTo>
                      <a:pt x="807" y="396"/>
                      <a:pt x="791" y="429"/>
                      <a:pt x="758" y="437"/>
                    </a:cubicBezTo>
                    <a:cubicBezTo>
                      <a:pt x="750" y="440"/>
                      <a:pt x="743" y="441"/>
                      <a:pt x="735" y="441"/>
                    </a:cubicBezTo>
                    <a:cubicBezTo>
                      <a:pt x="694" y="441"/>
                      <a:pt x="656" y="405"/>
                      <a:pt x="642" y="363"/>
                    </a:cubicBezTo>
                    <a:cubicBezTo>
                      <a:pt x="626" y="306"/>
                      <a:pt x="626" y="248"/>
                      <a:pt x="642" y="190"/>
                    </a:cubicBezTo>
                    <a:cubicBezTo>
                      <a:pt x="651" y="125"/>
                      <a:pt x="667" y="75"/>
                      <a:pt x="708" y="51"/>
                    </a:cubicBezTo>
                    <a:cubicBezTo>
                      <a:pt x="717" y="45"/>
                      <a:pt x="727" y="43"/>
                      <a:pt x="737" y="43"/>
                    </a:cubicBezTo>
                    <a:cubicBezTo>
                      <a:pt x="776" y="43"/>
                      <a:pt x="824" y="76"/>
                      <a:pt x="856" y="108"/>
                    </a:cubicBezTo>
                    <a:cubicBezTo>
                      <a:pt x="947" y="232"/>
                      <a:pt x="955" y="396"/>
                      <a:pt x="873" y="520"/>
                    </a:cubicBezTo>
                    <a:cubicBezTo>
                      <a:pt x="832" y="569"/>
                      <a:pt x="782" y="610"/>
                      <a:pt x="725" y="627"/>
                    </a:cubicBezTo>
                    <a:cubicBezTo>
                      <a:pt x="716" y="627"/>
                      <a:pt x="708" y="628"/>
                      <a:pt x="700" y="628"/>
                    </a:cubicBezTo>
                    <a:cubicBezTo>
                      <a:pt x="626" y="628"/>
                      <a:pt x="556" y="595"/>
                      <a:pt x="519" y="536"/>
                    </a:cubicBezTo>
                    <a:cubicBezTo>
                      <a:pt x="470" y="470"/>
                      <a:pt x="445" y="388"/>
                      <a:pt x="445" y="314"/>
                    </a:cubicBezTo>
                    <a:cubicBezTo>
                      <a:pt x="445" y="223"/>
                      <a:pt x="453" y="141"/>
                      <a:pt x="478" y="59"/>
                    </a:cubicBezTo>
                    <a:lnTo>
                      <a:pt x="478" y="26"/>
                    </a:lnTo>
                    <a:lnTo>
                      <a:pt x="445" y="34"/>
                    </a:lnTo>
                    <a:cubicBezTo>
                      <a:pt x="280" y="67"/>
                      <a:pt x="132" y="141"/>
                      <a:pt x="17" y="248"/>
                    </a:cubicBezTo>
                    <a:cubicBezTo>
                      <a:pt x="1" y="265"/>
                      <a:pt x="1" y="281"/>
                      <a:pt x="17" y="289"/>
                    </a:cubicBezTo>
                    <a:cubicBezTo>
                      <a:pt x="21" y="293"/>
                      <a:pt x="27" y="295"/>
                      <a:pt x="33" y="295"/>
                    </a:cubicBezTo>
                    <a:cubicBezTo>
                      <a:pt x="40" y="295"/>
                      <a:pt x="46" y="293"/>
                      <a:pt x="50" y="289"/>
                    </a:cubicBezTo>
                    <a:cubicBezTo>
                      <a:pt x="157" y="190"/>
                      <a:pt x="280" y="125"/>
                      <a:pt x="420" y="84"/>
                    </a:cubicBezTo>
                    <a:lnTo>
                      <a:pt x="420" y="84"/>
                    </a:lnTo>
                    <a:cubicBezTo>
                      <a:pt x="404" y="158"/>
                      <a:pt x="396" y="232"/>
                      <a:pt x="396" y="306"/>
                    </a:cubicBezTo>
                    <a:cubicBezTo>
                      <a:pt x="396" y="396"/>
                      <a:pt x="420" y="487"/>
                      <a:pt x="478" y="561"/>
                    </a:cubicBezTo>
                    <a:cubicBezTo>
                      <a:pt x="527" y="627"/>
                      <a:pt x="610" y="668"/>
                      <a:pt x="692" y="668"/>
                    </a:cubicBezTo>
                    <a:cubicBezTo>
                      <a:pt x="700" y="676"/>
                      <a:pt x="717" y="676"/>
                      <a:pt x="733" y="676"/>
                    </a:cubicBezTo>
                    <a:cubicBezTo>
                      <a:pt x="807" y="660"/>
                      <a:pt x="873" y="618"/>
                      <a:pt x="914" y="553"/>
                    </a:cubicBezTo>
                    <a:cubicBezTo>
                      <a:pt x="1013" y="404"/>
                      <a:pt x="1005" y="215"/>
                      <a:pt x="889" y="75"/>
                    </a:cubicBezTo>
                    <a:cubicBezTo>
                      <a:pt x="859" y="26"/>
                      <a:pt x="805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3" name="Google Shape;2303;p24"/>
            <p:cNvGrpSpPr/>
            <p:nvPr/>
          </p:nvGrpSpPr>
          <p:grpSpPr>
            <a:xfrm flipH="1" rot="-8354713">
              <a:off x="7705001" y="1188553"/>
              <a:ext cx="236730" cy="176011"/>
              <a:chOff x="11033563" y="2785871"/>
              <a:chExt cx="236702" cy="175990"/>
            </a:xfrm>
          </p:grpSpPr>
          <p:sp>
            <p:nvSpPr>
              <p:cNvPr id="2304" name="Google Shape;2304;p24"/>
              <p:cNvSpPr/>
              <p:nvPr/>
            </p:nvSpPr>
            <p:spPr>
              <a:xfrm rot="-316228">
                <a:off x="11040262" y="2795797"/>
                <a:ext cx="223304" cy="156138"/>
              </a:xfrm>
              <a:custGeom>
                <a:rect b="b" l="l" r="r" t="t"/>
                <a:pathLst>
                  <a:path extrusionOk="0" h="2164" w="3095">
                    <a:moveTo>
                      <a:pt x="1778" y="1"/>
                    </a:moveTo>
                    <a:cubicBezTo>
                      <a:pt x="1605" y="1"/>
                      <a:pt x="1435" y="59"/>
                      <a:pt x="1301" y="175"/>
                    </a:cubicBezTo>
                    <a:cubicBezTo>
                      <a:pt x="1167" y="96"/>
                      <a:pt x="1004" y="52"/>
                      <a:pt x="843" y="52"/>
                    </a:cubicBezTo>
                    <a:cubicBezTo>
                      <a:pt x="620" y="52"/>
                      <a:pt x="401" y="136"/>
                      <a:pt x="272" y="323"/>
                    </a:cubicBezTo>
                    <a:cubicBezTo>
                      <a:pt x="0" y="726"/>
                      <a:pt x="313" y="1253"/>
                      <a:pt x="568" y="1574"/>
                    </a:cubicBezTo>
                    <a:cubicBezTo>
                      <a:pt x="801" y="1868"/>
                      <a:pt x="1103" y="2163"/>
                      <a:pt x="1478" y="2163"/>
                    </a:cubicBezTo>
                    <a:cubicBezTo>
                      <a:pt x="1553" y="2163"/>
                      <a:pt x="1631" y="2151"/>
                      <a:pt x="1712" y="2125"/>
                    </a:cubicBezTo>
                    <a:cubicBezTo>
                      <a:pt x="1943" y="2035"/>
                      <a:pt x="2148" y="1911"/>
                      <a:pt x="2329" y="1746"/>
                    </a:cubicBezTo>
                    <a:cubicBezTo>
                      <a:pt x="2445" y="1640"/>
                      <a:pt x="2560" y="1533"/>
                      <a:pt x="2659" y="1409"/>
                    </a:cubicBezTo>
                    <a:cubicBezTo>
                      <a:pt x="2889" y="1220"/>
                      <a:pt x="3095" y="956"/>
                      <a:pt x="2914" y="652"/>
                    </a:cubicBezTo>
                    <a:cubicBezTo>
                      <a:pt x="2823" y="512"/>
                      <a:pt x="2691" y="405"/>
                      <a:pt x="2535" y="364"/>
                    </a:cubicBezTo>
                    <a:cubicBezTo>
                      <a:pt x="2453" y="339"/>
                      <a:pt x="2412" y="347"/>
                      <a:pt x="2362" y="282"/>
                    </a:cubicBezTo>
                    <a:cubicBezTo>
                      <a:pt x="2305" y="216"/>
                      <a:pt x="2239" y="158"/>
                      <a:pt x="2173" y="109"/>
                    </a:cubicBezTo>
                    <a:cubicBezTo>
                      <a:pt x="2050" y="37"/>
                      <a:pt x="1913" y="1"/>
                      <a:pt x="17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 rot="-316228">
                <a:off x="11053856" y="2824812"/>
                <a:ext cx="197619" cy="67246"/>
              </a:xfrm>
              <a:custGeom>
                <a:rect b="b" l="l" r="r" t="t"/>
                <a:pathLst>
                  <a:path extrusionOk="0" h="932" w="2739">
                    <a:moveTo>
                      <a:pt x="33" y="0"/>
                    </a:moveTo>
                    <a:cubicBezTo>
                      <a:pt x="5" y="0"/>
                      <a:pt x="0" y="50"/>
                      <a:pt x="31" y="50"/>
                    </a:cubicBezTo>
                    <a:cubicBezTo>
                      <a:pt x="155" y="83"/>
                      <a:pt x="220" y="207"/>
                      <a:pt x="187" y="330"/>
                    </a:cubicBezTo>
                    <a:lnTo>
                      <a:pt x="163" y="396"/>
                    </a:lnTo>
                    <a:lnTo>
                      <a:pt x="163" y="396"/>
                    </a:lnTo>
                    <a:lnTo>
                      <a:pt x="220" y="363"/>
                    </a:lnTo>
                    <a:cubicBezTo>
                      <a:pt x="336" y="301"/>
                      <a:pt x="463" y="270"/>
                      <a:pt x="589" y="270"/>
                    </a:cubicBezTo>
                    <a:cubicBezTo>
                      <a:pt x="697" y="270"/>
                      <a:pt x="805" y="293"/>
                      <a:pt x="903" y="338"/>
                    </a:cubicBezTo>
                    <a:cubicBezTo>
                      <a:pt x="1126" y="445"/>
                      <a:pt x="1282" y="643"/>
                      <a:pt x="1340" y="882"/>
                    </a:cubicBezTo>
                    <a:lnTo>
                      <a:pt x="1348" y="931"/>
                    </a:lnTo>
                    <a:lnTo>
                      <a:pt x="1381" y="898"/>
                    </a:lnTo>
                    <a:cubicBezTo>
                      <a:pt x="1545" y="725"/>
                      <a:pt x="1751" y="602"/>
                      <a:pt x="1973" y="520"/>
                    </a:cubicBezTo>
                    <a:cubicBezTo>
                      <a:pt x="2041" y="492"/>
                      <a:pt x="2110" y="476"/>
                      <a:pt x="2182" y="476"/>
                    </a:cubicBezTo>
                    <a:cubicBezTo>
                      <a:pt x="2198" y="476"/>
                      <a:pt x="2213" y="477"/>
                      <a:pt x="2228" y="478"/>
                    </a:cubicBezTo>
                    <a:cubicBezTo>
                      <a:pt x="2311" y="495"/>
                      <a:pt x="2377" y="552"/>
                      <a:pt x="2401" y="627"/>
                    </a:cubicBezTo>
                    <a:lnTo>
                      <a:pt x="2426" y="734"/>
                    </a:lnTo>
                    <a:lnTo>
                      <a:pt x="2451" y="627"/>
                    </a:lnTo>
                    <a:cubicBezTo>
                      <a:pt x="2492" y="520"/>
                      <a:pt x="2582" y="445"/>
                      <a:pt x="2697" y="429"/>
                    </a:cubicBezTo>
                    <a:cubicBezTo>
                      <a:pt x="2739" y="429"/>
                      <a:pt x="2739" y="380"/>
                      <a:pt x="2697" y="380"/>
                    </a:cubicBezTo>
                    <a:cubicBezTo>
                      <a:pt x="2582" y="388"/>
                      <a:pt x="2483" y="454"/>
                      <a:pt x="2426" y="552"/>
                    </a:cubicBezTo>
                    <a:cubicBezTo>
                      <a:pt x="2385" y="487"/>
                      <a:pt x="2311" y="437"/>
                      <a:pt x="2237" y="429"/>
                    </a:cubicBezTo>
                    <a:cubicBezTo>
                      <a:pt x="2214" y="427"/>
                      <a:pt x="2192" y="426"/>
                      <a:pt x="2170" y="426"/>
                    </a:cubicBezTo>
                    <a:cubicBezTo>
                      <a:pt x="2094" y="426"/>
                      <a:pt x="2021" y="438"/>
                      <a:pt x="1957" y="470"/>
                    </a:cubicBezTo>
                    <a:cubicBezTo>
                      <a:pt x="1743" y="544"/>
                      <a:pt x="1545" y="668"/>
                      <a:pt x="1372" y="824"/>
                    </a:cubicBezTo>
                    <a:cubicBezTo>
                      <a:pt x="1307" y="594"/>
                      <a:pt x="1142" y="396"/>
                      <a:pt x="928" y="289"/>
                    </a:cubicBezTo>
                    <a:cubicBezTo>
                      <a:pt x="817" y="244"/>
                      <a:pt x="702" y="221"/>
                      <a:pt x="587" y="221"/>
                    </a:cubicBezTo>
                    <a:cubicBezTo>
                      <a:pt x="471" y="221"/>
                      <a:pt x="356" y="244"/>
                      <a:pt x="245" y="289"/>
                    </a:cubicBezTo>
                    <a:cubicBezTo>
                      <a:pt x="253" y="240"/>
                      <a:pt x="245" y="182"/>
                      <a:pt x="212" y="133"/>
                    </a:cubicBezTo>
                    <a:cubicBezTo>
                      <a:pt x="179" y="67"/>
                      <a:pt x="113" y="18"/>
                      <a:pt x="39" y="1"/>
                    </a:cubicBezTo>
                    <a:cubicBezTo>
                      <a:pt x="37" y="1"/>
                      <a:pt x="35" y="0"/>
                      <a:pt x="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 rot="-316228">
                <a:off x="11133810" y="2817944"/>
                <a:ext cx="23304" cy="69339"/>
              </a:xfrm>
              <a:custGeom>
                <a:rect b="b" l="l" r="r" t="t"/>
                <a:pathLst>
                  <a:path extrusionOk="0" h="961" w="323">
                    <a:moveTo>
                      <a:pt x="38" y="1"/>
                    </a:moveTo>
                    <a:cubicBezTo>
                      <a:pt x="20" y="1"/>
                      <a:pt x="1" y="22"/>
                      <a:pt x="18" y="39"/>
                    </a:cubicBezTo>
                    <a:cubicBezTo>
                      <a:pt x="191" y="303"/>
                      <a:pt x="273" y="624"/>
                      <a:pt x="232" y="936"/>
                    </a:cubicBezTo>
                    <a:cubicBezTo>
                      <a:pt x="232" y="944"/>
                      <a:pt x="240" y="961"/>
                      <a:pt x="256" y="961"/>
                    </a:cubicBezTo>
                    <a:cubicBezTo>
                      <a:pt x="273" y="961"/>
                      <a:pt x="281" y="953"/>
                      <a:pt x="289" y="936"/>
                    </a:cubicBezTo>
                    <a:cubicBezTo>
                      <a:pt x="322" y="615"/>
                      <a:pt x="240" y="286"/>
                      <a:pt x="59" y="15"/>
                    </a:cubicBezTo>
                    <a:cubicBezTo>
                      <a:pt x="54" y="5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 rot="-316228">
                <a:off x="11150916" y="2825680"/>
                <a:ext cx="51876" cy="60536"/>
              </a:xfrm>
              <a:custGeom>
                <a:rect b="b" l="l" r="r" t="t"/>
                <a:pathLst>
                  <a:path extrusionOk="0" h="839" w="719">
                    <a:moveTo>
                      <a:pt x="682" y="1"/>
                    </a:moveTo>
                    <a:cubicBezTo>
                      <a:pt x="677" y="1"/>
                      <a:pt x="672" y="3"/>
                      <a:pt x="667" y="7"/>
                    </a:cubicBezTo>
                    <a:cubicBezTo>
                      <a:pt x="355" y="189"/>
                      <a:pt x="124" y="468"/>
                      <a:pt x="9" y="806"/>
                    </a:cubicBezTo>
                    <a:cubicBezTo>
                      <a:pt x="1" y="822"/>
                      <a:pt x="9" y="839"/>
                      <a:pt x="25" y="839"/>
                    </a:cubicBezTo>
                    <a:lnTo>
                      <a:pt x="34" y="839"/>
                    </a:lnTo>
                    <a:cubicBezTo>
                      <a:pt x="42" y="839"/>
                      <a:pt x="50" y="839"/>
                      <a:pt x="58" y="822"/>
                    </a:cubicBezTo>
                    <a:cubicBezTo>
                      <a:pt x="165" y="501"/>
                      <a:pt x="388" y="221"/>
                      <a:pt x="692" y="49"/>
                    </a:cubicBezTo>
                    <a:cubicBezTo>
                      <a:pt x="719" y="35"/>
                      <a:pt x="702" y="1"/>
                      <a:pt x="6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24"/>
              <p:cNvSpPr/>
              <p:nvPr/>
            </p:nvSpPr>
            <p:spPr>
              <a:xfrm rot="-316228">
                <a:off x="11103915" y="2834103"/>
                <a:ext cx="50577" cy="45817"/>
              </a:xfrm>
              <a:custGeom>
                <a:rect b="b" l="l" r="r" t="t"/>
                <a:pathLst>
                  <a:path extrusionOk="0" h="635" w="701">
                    <a:moveTo>
                      <a:pt x="9" y="1"/>
                    </a:moveTo>
                    <a:lnTo>
                      <a:pt x="1" y="26"/>
                    </a:lnTo>
                    <a:cubicBezTo>
                      <a:pt x="313" y="100"/>
                      <a:pt x="560" y="330"/>
                      <a:pt x="675" y="635"/>
                    </a:cubicBezTo>
                    <a:lnTo>
                      <a:pt x="700" y="618"/>
                    </a:lnTo>
                    <a:cubicBezTo>
                      <a:pt x="585" y="314"/>
                      <a:pt x="322" y="75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24"/>
              <p:cNvSpPr/>
              <p:nvPr/>
            </p:nvSpPr>
            <p:spPr>
              <a:xfrm rot="-316228">
                <a:off x="11151522" y="2824026"/>
                <a:ext cx="32684" cy="51156"/>
              </a:xfrm>
              <a:custGeom>
                <a:rect b="b" l="l" r="r" t="t"/>
                <a:pathLst>
                  <a:path extrusionOk="0" h="709" w="453">
                    <a:moveTo>
                      <a:pt x="445" y="0"/>
                    </a:moveTo>
                    <a:cubicBezTo>
                      <a:pt x="206" y="165"/>
                      <a:pt x="50" y="420"/>
                      <a:pt x="0" y="708"/>
                    </a:cubicBezTo>
                    <a:lnTo>
                      <a:pt x="33" y="708"/>
                    </a:lnTo>
                    <a:cubicBezTo>
                      <a:pt x="74" y="428"/>
                      <a:pt x="231" y="181"/>
                      <a:pt x="453" y="17"/>
                    </a:cubicBez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24"/>
              <p:cNvSpPr/>
              <p:nvPr/>
            </p:nvSpPr>
            <p:spPr>
              <a:xfrm rot="-316228">
                <a:off x="11153348" y="2850585"/>
                <a:ext cx="67749" cy="23450"/>
              </a:xfrm>
              <a:custGeom>
                <a:rect b="b" l="l" r="r" t="t"/>
                <a:pathLst>
                  <a:path extrusionOk="0" h="325" w="939">
                    <a:moveTo>
                      <a:pt x="644" y="0"/>
                    </a:moveTo>
                    <a:cubicBezTo>
                      <a:pt x="398" y="0"/>
                      <a:pt x="159" y="108"/>
                      <a:pt x="0" y="308"/>
                    </a:cubicBezTo>
                    <a:lnTo>
                      <a:pt x="17" y="324"/>
                    </a:lnTo>
                    <a:cubicBezTo>
                      <a:pt x="175" y="131"/>
                      <a:pt x="405" y="25"/>
                      <a:pt x="643" y="25"/>
                    </a:cubicBezTo>
                    <a:cubicBezTo>
                      <a:pt x="739" y="25"/>
                      <a:pt x="836" y="42"/>
                      <a:pt x="930" y="77"/>
                    </a:cubicBezTo>
                    <a:lnTo>
                      <a:pt x="939" y="53"/>
                    </a:lnTo>
                    <a:cubicBezTo>
                      <a:pt x="842" y="17"/>
                      <a:pt x="743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24"/>
              <p:cNvSpPr/>
              <p:nvPr/>
            </p:nvSpPr>
            <p:spPr>
              <a:xfrm rot="-316228">
                <a:off x="11173877" y="2816647"/>
                <a:ext cx="14214" cy="12627"/>
              </a:xfrm>
              <a:custGeom>
                <a:rect b="b" l="l" r="r" t="t"/>
                <a:pathLst>
                  <a:path extrusionOk="0" h="175" w="197">
                    <a:moveTo>
                      <a:pt x="105" y="1"/>
                    </a:moveTo>
                    <a:cubicBezTo>
                      <a:pt x="52" y="1"/>
                      <a:pt x="0" y="43"/>
                      <a:pt x="19" y="109"/>
                    </a:cubicBezTo>
                    <a:cubicBezTo>
                      <a:pt x="30" y="154"/>
                      <a:pt x="64" y="175"/>
                      <a:pt x="99" y="175"/>
                    </a:cubicBezTo>
                    <a:cubicBezTo>
                      <a:pt x="147" y="175"/>
                      <a:pt x="197" y="138"/>
                      <a:pt x="192" y="76"/>
                    </a:cubicBezTo>
                    <a:cubicBezTo>
                      <a:pt x="182" y="24"/>
                      <a:pt x="143" y="1"/>
                      <a:pt x="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 rot="-316228">
                <a:off x="11097303" y="2832729"/>
                <a:ext cx="13420" cy="10606"/>
              </a:xfrm>
              <a:custGeom>
                <a:rect b="b" l="l" r="r" t="t"/>
                <a:pathLst>
                  <a:path extrusionOk="0" h="147" w="186">
                    <a:moveTo>
                      <a:pt x="90" y="0"/>
                    </a:moveTo>
                    <a:cubicBezTo>
                      <a:pt x="85" y="0"/>
                      <a:pt x="80" y="0"/>
                      <a:pt x="75" y="1"/>
                    </a:cubicBezTo>
                    <a:cubicBezTo>
                      <a:pt x="34" y="1"/>
                      <a:pt x="1" y="43"/>
                      <a:pt x="9" y="92"/>
                    </a:cubicBezTo>
                    <a:cubicBezTo>
                      <a:pt x="22" y="124"/>
                      <a:pt x="50" y="147"/>
                      <a:pt x="82" y="147"/>
                    </a:cubicBezTo>
                    <a:cubicBezTo>
                      <a:pt x="90" y="147"/>
                      <a:pt x="99" y="145"/>
                      <a:pt x="108" y="141"/>
                    </a:cubicBezTo>
                    <a:cubicBezTo>
                      <a:pt x="185" y="118"/>
                      <a:pt x="16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 rot="-316228">
                <a:off x="11213666" y="2845853"/>
                <a:ext cx="12987" cy="11039"/>
              </a:xfrm>
              <a:custGeom>
                <a:rect b="b" l="l" r="r" t="t"/>
                <a:pathLst>
                  <a:path extrusionOk="0" h="153" w="180">
                    <a:moveTo>
                      <a:pt x="77" y="1"/>
                    </a:moveTo>
                    <a:cubicBezTo>
                      <a:pt x="73" y="1"/>
                      <a:pt x="70" y="1"/>
                      <a:pt x="66" y="2"/>
                    </a:cubicBezTo>
                    <a:cubicBezTo>
                      <a:pt x="25" y="10"/>
                      <a:pt x="0" y="51"/>
                      <a:pt x="8" y="92"/>
                    </a:cubicBezTo>
                    <a:cubicBezTo>
                      <a:pt x="18" y="130"/>
                      <a:pt x="50" y="152"/>
                      <a:pt x="83" y="152"/>
                    </a:cubicBezTo>
                    <a:cubicBezTo>
                      <a:pt x="107" y="152"/>
                      <a:pt x="131" y="141"/>
                      <a:pt x="148" y="117"/>
                    </a:cubicBezTo>
                    <a:cubicBezTo>
                      <a:pt x="179" y="63"/>
                      <a:pt x="137" y="1"/>
                      <a:pt x="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4" name="Google Shape;2314;p24"/>
            <p:cNvGrpSpPr/>
            <p:nvPr/>
          </p:nvGrpSpPr>
          <p:grpSpPr>
            <a:xfrm flipH="1" rot="-8354713">
              <a:off x="7571301" y="667678"/>
              <a:ext cx="236730" cy="176011"/>
              <a:chOff x="11033563" y="2785871"/>
              <a:chExt cx="236702" cy="175990"/>
            </a:xfrm>
          </p:grpSpPr>
          <p:sp>
            <p:nvSpPr>
              <p:cNvPr id="2315" name="Google Shape;2315;p24"/>
              <p:cNvSpPr/>
              <p:nvPr/>
            </p:nvSpPr>
            <p:spPr>
              <a:xfrm rot="-316228">
                <a:off x="11040262" y="2795797"/>
                <a:ext cx="223304" cy="156138"/>
              </a:xfrm>
              <a:custGeom>
                <a:rect b="b" l="l" r="r" t="t"/>
                <a:pathLst>
                  <a:path extrusionOk="0" h="2164" w="3095">
                    <a:moveTo>
                      <a:pt x="1778" y="1"/>
                    </a:moveTo>
                    <a:cubicBezTo>
                      <a:pt x="1605" y="1"/>
                      <a:pt x="1435" y="59"/>
                      <a:pt x="1301" y="175"/>
                    </a:cubicBezTo>
                    <a:cubicBezTo>
                      <a:pt x="1167" y="96"/>
                      <a:pt x="1004" y="52"/>
                      <a:pt x="843" y="52"/>
                    </a:cubicBezTo>
                    <a:cubicBezTo>
                      <a:pt x="620" y="52"/>
                      <a:pt x="401" y="136"/>
                      <a:pt x="272" y="323"/>
                    </a:cubicBezTo>
                    <a:cubicBezTo>
                      <a:pt x="0" y="726"/>
                      <a:pt x="313" y="1253"/>
                      <a:pt x="568" y="1574"/>
                    </a:cubicBezTo>
                    <a:cubicBezTo>
                      <a:pt x="801" y="1868"/>
                      <a:pt x="1103" y="2163"/>
                      <a:pt x="1478" y="2163"/>
                    </a:cubicBezTo>
                    <a:cubicBezTo>
                      <a:pt x="1553" y="2163"/>
                      <a:pt x="1631" y="2151"/>
                      <a:pt x="1712" y="2125"/>
                    </a:cubicBezTo>
                    <a:cubicBezTo>
                      <a:pt x="1943" y="2035"/>
                      <a:pt x="2148" y="1911"/>
                      <a:pt x="2329" y="1746"/>
                    </a:cubicBezTo>
                    <a:cubicBezTo>
                      <a:pt x="2445" y="1640"/>
                      <a:pt x="2560" y="1533"/>
                      <a:pt x="2659" y="1409"/>
                    </a:cubicBezTo>
                    <a:cubicBezTo>
                      <a:pt x="2889" y="1220"/>
                      <a:pt x="3095" y="956"/>
                      <a:pt x="2914" y="652"/>
                    </a:cubicBezTo>
                    <a:cubicBezTo>
                      <a:pt x="2823" y="512"/>
                      <a:pt x="2691" y="405"/>
                      <a:pt x="2535" y="364"/>
                    </a:cubicBezTo>
                    <a:cubicBezTo>
                      <a:pt x="2453" y="339"/>
                      <a:pt x="2412" y="347"/>
                      <a:pt x="2362" y="282"/>
                    </a:cubicBezTo>
                    <a:cubicBezTo>
                      <a:pt x="2305" y="216"/>
                      <a:pt x="2239" y="158"/>
                      <a:pt x="2173" y="109"/>
                    </a:cubicBezTo>
                    <a:cubicBezTo>
                      <a:pt x="2050" y="37"/>
                      <a:pt x="1913" y="1"/>
                      <a:pt x="17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 rot="-316228">
                <a:off x="11053856" y="2824812"/>
                <a:ext cx="197619" cy="67246"/>
              </a:xfrm>
              <a:custGeom>
                <a:rect b="b" l="l" r="r" t="t"/>
                <a:pathLst>
                  <a:path extrusionOk="0" h="932" w="2739">
                    <a:moveTo>
                      <a:pt x="33" y="0"/>
                    </a:moveTo>
                    <a:cubicBezTo>
                      <a:pt x="5" y="0"/>
                      <a:pt x="0" y="50"/>
                      <a:pt x="31" y="50"/>
                    </a:cubicBezTo>
                    <a:cubicBezTo>
                      <a:pt x="155" y="83"/>
                      <a:pt x="220" y="207"/>
                      <a:pt x="187" y="330"/>
                    </a:cubicBezTo>
                    <a:lnTo>
                      <a:pt x="163" y="396"/>
                    </a:lnTo>
                    <a:lnTo>
                      <a:pt x="163" y="396"/>
                    </a:lnTo>
                    <a:lnTo>
                      <a:pt x="220" y="363"/>
                    </a:lnTo>
                    <a:cubicBezTo>
                      <a:pt x="336" y="301"/>
                      <a:pt x="463" y="270"/>
                      <a:pt x="589" y="270"/>
                    </a:cubicBezTo>
                    <a:cubicBezTo>
                      <a:pt x="697" y="270"/>
                      <a:pt x="805" y="293"/>
                      <a:pt x="903" y="338"/>
                    </a:cubicBezTo>
                    <a:cubicBezTo>
                      <a:pt x="1126" y="445"/>
                      <a:pt x="1282" y="643"/>
                      <a:pt x="1340" y="882"/>
                    </a:cubicBezTo>
                    <a:lnTo>
                      <a:pt x="1348" y="931"/>
                    </a:lnTo>
                    <a:lnTo>
                      <a:pt x="1381" y="898"/>
                    </a:lnTo>
                    <a:cubicBezTo>
                      <a:pt x="1545" y="725"/>
                      <a:pt x="1751" y="602"/>
                      <a:pt x="1973" y="520"/>
                    </a:cubicBezTo>
                    <a:cubicBezTo>
                      <a:pt x="2041" y="492"/>
                      <a:pt x="2110" y="476"/>
                      <a:pt x="2182" y="476"/>
                    </a:cubicBezTo>
                    <a:cubicBezTo>
                      <a:pt x="2198" y="476"/>
                      <a:pt x="2213" y="477"/>
                      <a:pt x="2228" y="478"/>
                    </a:cubicBezTo>
                    <a:cubicBezTo>
                      <a:pt x="2311" y="495"/>
                      <a:pt x="2377" y="552"/>
                      <a:pt x="2401" y="627"/>
                    </a:cubicBezTo>
                    <a:lnTo>
                      <a:pt x="2426" y="734"/>
                    </a:lnTo>
                    <a:lnTo>
                      <a:pt x="2451" y="627"/>
                    </a:lnTo>
                    <a:cubicBezTo>
                      <a:pt x="2492" y="520"/>
                      <a:pt x="2582" y="445"/>
                      <a:pt x="2697" y="429"/>
                    </a:cubicBezTo>
                    <a:cubicBezTo>
                      <a:pt x="2739" y="429"/>
                      <a:pt x="2739" y="380"/>
                      <a:pt x="2697" y="380"/>
                    </a:cubicBezTo>
                    <a:cubicBezTo>
                      <a:pt x="2582" y="388"/>
                      <a:pt x="2483" y="454"/>
                      <a:pt x="2426" y="552"/>
                    </a:cubicBezTo>
                    <a:cubicBezTo>
                      <a:pt x="2385" y="487"/>
                      <a:pt x="2311" y="437"/>
                      <a:pt x="2237" y="429"/>
                    </a:cubicBezTo>
                    <a:cubicBezTo>
                      <a:pt x="2214" y="427"/>
                      <a:pt x="2192" y="426"/>
                      <a:pt x="2170" y="426"/>
                    </a:cubicBezTo>
                    <a:cubicBezTo>
                      <a:pt x="2094" y="426"/>
                      <a:pt x="2021" y="438"/>
                      <a:pt x="1957" y="470"/>
                    </a:cubicBezTo>
                    <a:cubicBezTo>
                      <a:pt x="1743" y="544"/>
                      <a:pt x="1545" y="668"/>
                      <a:pt x="1372" y="824"/>
                    </a:cubicBezTo>
                    <a:cubicBezTo>
                      <a:pt x="1307" y="594"/>
                      <a:pt x="1142" y="396"/>
                      <a:pt x="928" y="289"/>
                    </a:cubicBezTo>
                    <a:cubicBezTo>
                      <a:pt x="817" y="244"/>
                      <a:pt x="702" y="221"/>
                      <a:pt x="587" y="221"/>
                    </a:cubicBezTo>
                    <a:cubicBezTo>
                      <a:pt x="471" y="221"/>
                      <a:pt x="356" y="244"/>
                      <a:pt x="245" y="289"/>
                    </a:cubicBezTo>
                    <a:cubicBezTo>
                      <a:pt x="253" y="240"/>
                      <a:pt x="245" y="182"/>
                      <a:pt x="212" y="133"/>
                    </a:cubicBezTo>
                    <a:cubicBezTo>
                      <a:pt x="179" y="67"/>
                      <a:pt x="113" y="18"/>
                      <a:pt x="39" y="1"/>
                    </a:cubicBezTo>
                    <a:cubicBezTo>
                      <a:pt x="37" y="1"/>
                      <a:pt x="35" y="0"/>
                      <a:pt x="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 rot="-316228">
                <a:off x="11133810" y="2817944"/>
                <a:ext cx="23304" cy="69339"/>
              </a:xfrm>
              <a:custGeom>
                <a:rect b="b" l="l" r="r" t="t"/>
                <a:pathLst>
                  <a:path extrusionOk="0" h="961" w="323">
                    <a:moveTo>
                      <a:pt x="38" y="1"/>
                    </a:moveTo>
                    <a:cubicBezTo>
                      <a:pt x="20" y="1"/>
                      <a:pt x="1" y="22"/>
                      <a:pt x="18" y="39"/>
                    </a:cubicBezTo>
                    <a:cubicBezTo>
                      <a:pt x="191" y="303"/>
                      <a:pt x="273" y="624"/>
                      <a:pt x="232" y="936"/>
                    </a:cubicBezTo>
                    <a:cubicBezTo>
                      <a:pt x="232" y="944"/>
                      <a:pt x="240" y="961"/>
                      <a:pt x="256" y="961"/>
                    </a:cubicBezTo>
                    <a:cubicBezTo>
                      <a:pt x="273" y="961"/>
                      <a:pt x="281" y="953"/>
                      <a:pt x="289" y="936"/>
                    </a:cubicBezTo>
                    <a:cubicBezTo>
                      <a:pt x="322" y="615"/>
                      <a:pt x="240" y="286"/>
                      <a:pt x="59" y="15"/>
                    </a:cubicBezTo>
                    <a:cubicBezTo>
                      <a:pt x="54" y="5"/>
                      <a:pt x="46" y="1"/>
                      <a:pt x="3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 rot="-316228">
                <a:off x="11150916" y="2825680"/>
                <a:ext cx="51876" cy="60536"/>
              </a:xfrm>
              <a:custGeom>
                <a:rect b="b" l="l" r="r" t="t"/>
                <a:pathLst>
                  <a:path extrusionOk="0" h="839" w="719">
                    <a:moveTo>
                      <a:pt x="682" y="1"/>
                    </a:moveTo>
                    <a:cubicBezTo>
                      <a:pt x="677" y="1"/>
                      <a:pt x="672" y="3"/>
                      <a:pt x="667" y="7"/>
                    </a:cubicBezTo>
                    <a:cubicBezTo>
                      <a:pt x="355" y="189"/>
                      <a:pt x="124" y="468"/>
                      <a:pt x="9" y="806"/>
                    </a:cubicBezTo>
                    <a:cubicBezTo>
                      <a:pt x="1" y="822"/>
                      <a:pt x="9" y="839"/>
                      <a:pt x="25" y="839"/>
                    </a:cubicBezTo>
                    <a:lnTo>
                      <a:pt x="34" y="839"/>
                    </a:lnTo>
                    <a:cubicBezTo>
                      <a:pt x="42" y="839"/>
                      <a:pt x="50" y="839"/>
                      <a:pt x="58" y="822"/>
                    </a:cubicBezTo>
                    <a:cubicBezTo>
                      <a:pt x="165" y="501"/>
                      <a:pt x="388" y="221"/>
                      <a:pt x="692" y="49"/>
                    </a:cubicBezTo>
                    <a:cubicBezTo>
                      <a:pt x="719" y="35"/>
                      <a:pt x="702" y="1"/>
                      <a:pt x="6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24"/>
              <p:cNvSpPr/>
              <p:nvPr/>
            </p:nvSpPr>
            <p:spPr>
              <a:xfrm rot="-316228">
                <a:off x="11103915" y="2834103"/>
                <a:ext cx="50577" cy="45817"/>
              </a:xfrm>
              <a:custGeom>
                <a:rect b="b" l="l" r="r" t="t"/>
                <a:pathLst>
                  <a:path extrusionOk="0" h="635" w="701">
                    <a:moveTo>
                      <a:pt x="9" y="1"/>
                    </a:moveTo>
                    <a:lnTo>
                      <a:pt x="1" y="26"/>
                    </a:lnTo>
                    <a:cubicBezTo>
                      <a:pt x="313" y="100"/>
                      <a:pt x="560" y="330"/>
                      <a:pt x="675" y="635"/>
                    </a:cubicBezTo>
                    <a:lnTo>
                      <a:pt x="700" y="618"/>
                    </a:lnTo>
                    <a:cubicBezTo>
                      <a:pt x="585" y="314"/>
                      <a:pt x="322" y="75"/>
                      <a:pt x="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24"/>
              <p:cNvSpPr/>
              <p:nvPr/>
            </p:nvSpPr>
            <p:spPr>
              <a:xfrm rot="-316228">
                <a:off x="11151522" y="2824026"/>
                <a:ext cx="32684" cy="51156"/>
              </a:xfrm>
              <a:custGeom>
                <a:rect b="b" l="l" r="r" t="t"/>
                <a:pathLst>
                  <a:path extrusionOk="0" h="709" w="453">
                    <a:moveTo>
                      <a:pt x="445" y="0"/>
                    </a:moveTo>
                    <a:cubicBezTo>
                      <a:pt x="206" y="165"/>
                      <a:pt x="50" y="420"/>
                      <a:pt x="0" y="708"/>
                    </a:cubicBezTo>
                    <a:lnTo>
                      <a:pt x="33" y="708"/>
                    </a:lnTo>
                    <a:cubicBezTo>
                      <a:pt x="74" y="428"/>
                      <a:pt x="231" y="181"/>
                      <a:pt x="453" y="17"/>
                    </a:cubicBez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24"/>
              <p:cNvSpPr/>
              <p:nvPr/>
            </p:nvSpPr>
            <p:spPr>
              <a:xfrm rot="-316228">
                <a:off x="11153348" y="2850585"/>
                <a:ext cx="67749" cy="23450"/>
              </a:xfrm>
              <a:custGeom>
                <a:rect b="b" l="l" r="r" t="t"/>
                <a:pathLst>
                  <a:path extrusionOk="0" h="325" w="939">
                    <a:moveTo>
                      <a:pt x="644" y="0"/>
                    </a:moveTo>
                    <a:cubicBezTo>
                      <a:pt x="398" y="0"/>
                      <a:pt x="159" y="108"/>
                      <a:pt x="0" y="308"/>
                    </a:cubicBezTo>
                    <a:lnTo>
                      <a:pt x="17" y="324"/>
                    </a:lnTo>
                    <a:cubicBezTo>
                      <a:pt x="175" y="131"/>
                      <a:pt x="405" y="25"/>
                      <a:pt x="643" y="25"/>
                    </a:cubicBezTo>
                    <a:cubicBezTo>
                      <a:pt x="739" y="25"/>
                      <a:pt x="836" y="42"/>
                      <a:pt x="930" y="77"/>
                    </a:cubicBezTo>
                    <a:lnTo>
                      <a:pt x="939" y="53"/>
                    </a:lnTo>
                    <a:cubicBezTo>
                      <a:pt x="842" y="17"/>
                      <a:pt x="743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24"/>
              <p:cNvSpPr/>
              <p:nvPr/>
            </p:nvSpPr>
            <p:spPr>
              <a:xfrm rot="-316228">
                <a:off x="11173877" y="2816647"/>
                <a:ext cx="14214" cy="12627"/>
              </a:xfrm>
              <a:custGeom>
                <a:rect b="b" l="l" r="r" t="t"/>
                <a:pathLst>
                  <a:path extrusionOk="0" h="175" w="197">
                    <a:moveTo>
                      <a:pt x="105" y="1"/>
                    </a:moveTo>
                    <a:cubicBezTo>
                      <a:pt x="52" y="1"/>
                      <a:pt x="0" y="43"/>
                      <a:pt x="19" y="109"/>
                    </a:cubicBezTo>
                    <a:cubicBezTo>
                      <a:pt x="30" y="154"/>
                      <a:pt x="64" y="175"/>
                      <a:pt x="99" y="175"/>
                    </a:cubicBezTo>
                    <a:cubicBezTo>
                      <a:pt x="147" y="175"/>
                      <a:pt x="197" y="138"/>
                      <a:pt x="192" y="76"/>
                    </a:cubicBezTo>
                    <a:cubicBezTo>
                      <a:pt x="182" y="24"/>
                      <a:pt x="143" y="1"/>
                      <a:pt x="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24"/>
              <p:cNvSpPr/>
              <p:nvPr/>
            </p:nvSpPr>
            <p:spPr>
              <a:xfrm rot="-316228">
                <a:off x="11097303" y="2832729"/>
                <a:ext cx="13420" cy="10606"/>
              </a:xfrm>
              <a:custGeom>
                <a:rect b="b" l="l" r="r" t="t"/>
                <a:pathLst>
                  <a:path extrusionOk="0" h="147" w="186">
                    <a:moveTo>
                      <a:pt x="90" y="0"/>
                    </a:moveTo>
                    <a:cubicBezTo>
                      <a:pt x="85" y="0"/>
                      <a:pt x="80" y="0"/>
                      <a:pt x="75" y="1"/>
                    </a:cubicBezTo>
                    <a:cubicBezTo>
                      <a:pt x="34" y="1"/>
                      <a:pt x="1" y="43"/>
                      <a:pt x="9" y="92"/>
                    </a:cubicBezTo>
                    <a:cubicBezTo>
                      <a:pt x="22" y="124"/>
                      <a:pt x="50" y="147"/>
                      <a:pt x="82" y="147"/>
                    </a:cubicBezTo>
                    <a:cubicBezTo>
                      <a:pt x="90" y="147"/>
                      <a:pt x="99" y="145"/>
                      <a:pt x="108" y="141"/>
                    </a:cubicBezTo>
                    <a:cubicBezTo>
                      <a:pt x="185" y="118"/>
                      <a:pt x="168" y="0"/>
                      <a:pt x="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24"/>
              <p:cNvSpPr/>
              <p:nvPr/>
            </p:nvSpPr>
            <p:spPr>
              <a:xfrm rot="-316228">
                <a:off x="11213666" y="2845853"/>
                <a:ext cx="12987" cy="11039"/>
              </a:xfrm>
              <a:custGeom>
                <a:rect b="b" l="l" r="r" t="t"/>
                <a:pathLst>
                  <a:path extrusionOk="0" h="153" w="180">
                    <a:moveTo>
                      <a:pt x="77" y="1"/>
                    </a:moveTo>
                    <a:cubicBezTo>
                      <a:pt x="73" y="1"/>
                      <a:pt x="70" y="1"/>
                      <a:pt x="66" y="2"/>
                    </a:cubicBezTo>
                    <a:cubicBezTo>
                      <a:pt x="25" y="10"/>
                      <a:pt x="0" y="51"/>
                      <a:pt x="8" y="92"/>
                    </a:cubicBezTo>
                    <a:cubicBezTo>
                      <a:pt x="18" y="130"/>
                      <a:pt x="50" y="152"/>
                      <a:pt x="83" y="152"/>
                    </a:cubicBezTo>
                    <a:cubicBezTo>
                      <a:pt x="107" y="152"/>
                      <a:pt x="131" y="141"/>
                      <a:pt x="148" y="117"/>
                    </a:cubicBezTo>
                    <a:cubicBezTo>
                      <a:pt x="179" y="63"/>
                      <a:pt x="137" y="1"/>
                      <a:pt x="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5" name="Google Shape;2325;p24"/>
            <p:cNvGrpSpPr/>
            <p:nvPr/>
          </p:nvGrpSpPr>
          <p:grpSpPr>
            <a:xfrm flipH="1" rot="-10128207">
              <a:off x="8869089" y="940314"/>
              <a:ext cx="228603" cy="239105"/>
              <a:chOff x="10227853" y="3148087"/>
              <a:chExt cx="311721" cy="326041"/>
            </a:xfrm>
          </p:grpSpPr>
          <p:sp>
            <p:nvSpPr>
              <p:cNvPr id="2326" name="Google Shape;2326;p24"/>
              <p:cNvSpPr/>
              <p:nvPr/>
            </p:nvSpPr>
            <p:spPr>
              <a:xfrm rot="5400000">
                <a:off x="10220693" y="3155248"/>
                <a:ext cx="326041" cy="311721"/>
              </a:xfrm>
              <a:custGeom>
                <a:rect b="b" l="l" r="r" t="t"/>
                <a:pathLst>
                  <a:path extrusionOk="0" h="2243" w="2346">
                    <a:moveTo>
                      <a:pt x="1846" y="0"/>
                    </a:moveTo>
                    <a:cubicBezTo>
                      <a:pt x="1722" y="0"/>
                      <a:pt x="1598" y="54"/>
                      <a:pt x="1514" y="162"/>
                    </a:cubicBezTo>
                    <a:lnTo>
                      <a:pt x="1490" y="154"/>
                    </a:lnTo>
                    <a:cubicBezTo>
                      <a:pt x="1391" y="154"/>
                      <a:pt x="1292" y="170"/>
                      <a:pt x="1193" y="195"/>
                    </a:cubicBezTo>
                    <a:cubicBezTo>
                      <a:pt x="1181" y="197"/>
                      <a:pt x="1167" y="198"/>
                      <a:pt x="1154" y="198"/>
                    </a:cubicBezTo>
                    <a:cubicBezTo>
                      <a:pt x="1075" y="198"/>
                      <a:pt x="990" y="162"/>
                      <a:pt x="905" y="162"/>
                    </a:cubicBezTo>
                    <a:cubicBezTo>
                      <a:pt x="886" y="160"/>
                      <a:pt x="867" y="159"/>
                      <a:pt x="848" y="159"/>
                    </a:cubicBezTo>
                    <a:cubicBezTo>
                      <a:pt x="678" y="159"/>
                      <a:pt x="513" y="224"/>
                      <a:pt x="387" y="335"/>
                    </a:cubicBezTo>
                    <a:cubicBezTo>
                      <a:pt x="115" y="573"/>
                      <a:pt x="58" y="968"/>
                      <a:pt x="255" y="1273"/>
                    </a:cubicBezTo>
                    <a:cubicBezTo>
                      <a:pt x="82" y="1503"/>
                      <a:pt x="0" y="1832"/>
                      <a:pt x="247" y="2046"/>
                    </a:cubicBezTo>
                    <a:cubicBezTo>
                      <a:pt x="334" y="2120"/>
                      <a:pt x="554" y="2199"/>
                      <a:pt x="739" y="2199"/>
                    </a:cubicBezTo>
                    <a:cubicBezTo>
                      <a:pt x="801" y="2199"/>
                      <a:pt x="858" y="2190"/>
                      <a:pt x="905" y="2170"/>
                    </a:cubicBezTo>
                    <a:cubicBezTo>
                      <a:pt x="975" y="2221"/>
                      <a:pt x="1062" y="2243"/>
                      <a:pt x="1152" y="2243"/>
                    </a:cubicBezTo>
                    <a:cubicBezTo>
                      <a:pt x="1265" y="2243"/>
                      <a:pt x="1382" y="2208"/>
                      <a:pt x="1473" y="2153"/>
                    </a:cubicBezTo>
                    <a:cubicBezTo>
                      <a:pt x="1671" y="2030"/>
                      <a:pt x="1786" y="1816"/>
                      <a:pt x="1778" y="1586"/>
                    </a:cubicBezTo>
                    <a:cubicBezTo>
                      <a:pt x="1975" y="1586"/>
                      <a:pt x="2165" y="1470"/>
                      <a:pt x="2255" y="1289"/>
                    </a:cubicBezTo>
                    <a:cubicBezTo>
                      <a:pt x="2346" y="1084"/>
                      <a:pt x="2304" y="853"/>
                      <a:pt x="2148" y="688"/>
                    </a:cubicBezTo>
                    <a:cubicBezTo>
                      <a:pt x="2288" y="507"/>
                      <a:pt x="2272" y="261"/>
                      <a:pt x="2115" y="96"/>
                    </a:cubicBezTo>
                    <a:cubicBezTo>
                      <a:pt x="2037" y="32"/>
                      <a:pt x="1941" y="0"/>
                      <a:pt x="1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24"/>
              <p:cNvSpPr/>
              <p:nvPr/>
            </p:nvSpPr>
            <p:spPr>
              <a:xfrm rot="5400000">
                <a:off x="10272323" y="3257880"/>
                <a:ext cx="1251" cy="1251"/>
              </a:xfrm>
              <a:custGeom>
                <a:rect b="b" l="l" r="r" t="t"/>
                <a:pathLst>
                  <a:path extrusionOk="0" h="9" w="9">
                    <a:moveTo>
                      <a:pt x="8" y="1"/>
                    </a:moveTo>
                    <a:cubicBezTo>
                      <a:pt x="0" y="1"/>
                      <a:pt x="0" y="9"/>
                      <a:pt x="8" y="9"/>
                    </a:cubicBezTo>
                    <a:lnTo>
                      <a:pt x="8" y="1"/>
                    </a:lnTo>
                    <a:close/>
                  </a:path>
                </a:pathLst>
              </a:custGeom>
              <a:solidFill>
                <a:srgbClr val="D4145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24"/>
              <p:cNvSpPr/>
              <p:nvPr/>
            </p:nvSpPr>
            <p:spPr>
              <a:xfrm rot="5400000">
                <a:off x="10348551" y="3190546"/>
                <a:ext cx="155655" cy="155235"/>
              </a:xfrm>
              <a:custGeom>
                <a:rect b="b" l="l" r="r" t="t"/>
                <a:pathLst>
                  <a:path extrusionOk="0" h="1117" w="1120">
                    <a:moveTo>
                      <a:pt x="809" y="0"/>
                    </a:moveTo>
                    <a:cubicBezTo>
                      <a:pt x="789" y="0"/>
                      <a:pt x="771" y="26"/>
                      <a:pt x="791" y="46"/>
                    </a:cubicBezTo>
                    <a:cubicBezTo>
                      <a:pt x="1029" y="243"/>
                      <a:pt x="1062" y="605"/>
                      <a:pt x="865" y="844"/>
                    </a:cubicBezTo>
                    <a:cubicBezTo>
                      <a:pt x="733" y="998"/>
                      <a:pt x="528" y="1060"/>
                      <a:pt x="326" y="1060"/>
                    </a:cubicBezTo>
                    <a:cubicBezTo>
                      <a:pt x="225" y="1060"/>
                      <a:pt x="124" y="1044"/>
                      <a:pt x="34" y="1017"/>
                    </a:cubicBezTo>
                    <a:cubicBezTo>
                      <a:pt x="25" y="1017"/>
                      <a:pt x="9" y="1025"/>
                      <a:pt x="1" y="1033"/>
                    </a:cubicBezTo>
                    <a:cubicBezTo>
                      <a:pt x="1" y="1050"/>
                      <a:pt x="9" y="1066"/>
                      <a:pt x="25" y="1066"/>
                    </a:cubicBezTo>
                    <a:cubicBezTo>
                      <a:pt x="124" y="1099"/>
                      <a:pt x="223" y="1116"/>
                      <a:pt x="330" y="1116"/>
                    </a:cubicBezTo>
                    <a:cubicBezTo>
                      <a:pt x="339" y="1116"/>
                      <a:pt x="348" y="1116"/>
                      <a:pt x="358" y="1116"/>
                    </a:cubicBezTo>
                    <a:cubicBezTo>
                      <a:pt x="569" y="1116"/>
                      <a:pt x="764" y="1026"/>
                      <a:pt x="906" y="869"/>
                    </a:cubicBezTo>
                    <a:cubicBezTo>
                      <a:pt x="1120" y="614"/>
                      <a:pt x="1087" y="227"/>
                      <a:pt x="824" y="5"/>
                    </a:cubicBezTo>
                    <a:cubicBezTo>
                      <a:pt x="819" y="1"/>
                      <a:pt x="814" y="0"/>
                      <a:pt x="8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24"/>
              <p:cNvSpPr/>
              <p:nvPr/>
            </p:nvSpPr>
            <p:spPr>
              <a:xfrm rot="5400000">
                <a:off x="10294004" y="3225777"/>
                <a:ext cx="47113" cy="138558"/>
              </a:xfrm>
              <a:custGeom>
                <a:rect b="b" l="l" r="r" t="t"/>
                <a:pathLst>
                  <a:path extrusionOk="0" h="997" w="339">
                    <a:moveTo>
                      <a:pt x="314" y="1"/>
                    </a:moveTo>
                    <a:cubicBezTo>
                      <a:pt x="297" y="1"/>
                      <a:pt x="281" y="9"/>
                      <a:pt x="281" y="26"/>
                    </a:cubicBezTo>
                    <a:cubicBezTo>
                      <a:pt x="256" y="289"/>
                      <a:pt x="207" y="544"/>
                      <a:pt x="124" y="799"/>
                    </a:cubicBezTo>
                    <a:cubicBezTo>
                      <a:pt x="108" y="865"/>
                      <a:pt x="83" y="931"/>
                      <a:pt x="26" y="947"/>
                    </a:cubicBezTo>
                    <a:cubicBezTo>
                      <a:pt x="9" y="956"/>
                      <a:pt x="1" y="972"/>
                      <a:pt x="9" y="980"/>
                    </a:cubicBezTo>
                    <a:cubicBezTo>
                      <a:pt x="9" y="989"/>
                      <a:pt x="26" y="997"/>
                      <a:pt x="34" y="997"/>
                    </a:cubicBezTo>
                    <a:lnTo>
                      <a:pt x="42" y="997"/>
                    </a:lnTo>
                    <a:cubicBezTo>
                      <a:pt x="108" y="964"/>
                      <a:pt x="166" y="890"/>
                      <a:pt x="174" y="816"/>
                    </a:cubicBezTo>
                    <a:cubicBezTo>
                      <a:pt x="256" y="561"/>
                      <a:pt x="314" y="297"/>
                      <a:pt x="338" y="26"/>
                    </a:cubicBezTo>
                    <a:cubicBezTo>
                      <a:pt x="338" y="17"/>
                      <a:pt x="330" y="1"/>
                      <a:pt x="3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24"/>
              <p:cNvSpPr/>
              <p:nvPr/>
            </p:nvSpPr>
            <p:spPr>
              <a:xfrm rot="5400000">
                <a:off x="10314085" y="3320767"/>
                <a:ext cx="85332" cy="59064"/>
              </a:xfrm>
              <a:custGeom>
                <a:rect b="b" l="l" r="r" t="t"/>
                <a:pathLst>
                  <a:path extrusionOk="0" h="425" w="614">
                    <a:moveTo>
                      <a:pt x="39" y="1"/>
                    </a:moveTo>
                    <a:cubicBezTo>
                      <a:pt x="19" y="1"/>
                      <a:pt x="1" y="26"/>
                      <a:pt x="21" y="46"/>
                    </a:cubicBezTo>
                    <a:cubicBezTo>
                      <a:pt x="185" y="194"/>
                      <a:pt x="375" y="326"/>
                      <a:pt x="572" y="425"/>
                    </a:cubicBezTo>
                    <a:lnTo>
                      <a:pt x="589" y="425"/>
                    </a:lnTo>
                    <a:cubicBezTo>
                      <a:pt x="597" y="425"/>
                      <a:pt x="605" y="417"/>
                      <a:pt x="605" y="408"/>
                    </a:cubicBezTo>
                    <a:cubicBezTo>
                      <a:pt x="613" y="400"/>
                      <a:pt x="613" y="384"/>
                      <a:pt x="597" y="376"/>
                    </a:cubicBezTo>
                    <a:cubicBezTo>
                      <a:pt x="399" y="277"/>
                      <a:pt x="218" y="153"/>
                      <a:pt x="54" y="5"/>
                    </a:cubicBezTo>
                    <a:cubicBezTo>
                      <a:pt x="49" y="2"/>
                      <a:pt x="44" y="1"/>
                      <a:pt x="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24"/>
              <p:cNvSpPr/>
              <p:nvPr/>
            </p:nvSpPr>
            <p:spPr>
              <a:xfrm rot="5400000">
                <a:off x="10346466" y="3336889"/>
                <a:ext cx="135086" cy="75463"/>
              </a:xfrm>
              <a:custGeom>
                <a:rect b="b" l="l" r="r" t="t"/>
                <a:pathLst>
                  <a:path extrusionOk="0" h="543" w="972">
                    <a:moveTo>
                      <a:pt x="947" y="1"/>
                    </a:moveTo>
                    <a:cubicBezTo>
                      <a:pt x="940" y="1"/>
                      <a:pt x="934" y="3"/>
                      <a:pt x="930" y="7"/>
                    </a:cubicBezTo>
                    <a:cubicBezTo>
                      <a:pt x="691" y="270"/>
                      <a:pt x="370" y="435"/>
                      <a:pt x="25" y="484"/>
                    </a:cubicBezTo>
                    <a:cubicBezTo>
                      <a:pt x="8" y="493"/>
                      <a:pt x="0" y="501"/>
                      <a:pt x="0" y="517"/>
                    </a:cubicBezTo>
                    <a:cubicBezTo>
                      <a:pt x="0" y="526"/>
                      <a:pt x="17" y="542"/>
                      <a:pt x="25" y="542"/>
                    </a:cubicBezTo>
                    <a:cubicBezTo>
                      <a:pt x="387" y="493"/>
                      <a:pt x="716" y="312"/>
                      <a:pt x="963" y="48"/>
                    </a:cubicBezTo>
                    <a:cubicBezTo>
                      <a:pt x="971" y="32"/>
                      <a:pt x="971" y="15"/>
                      <a:pt x="963" y="7"/>
                    </a:cubicBezTo>
                    <a:cubicBezTo>
                      <a:pt x="959" y="3"/>
                      <a:pt x="953" y="1"/>
                      <a:pt x="9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24"/>
              <p:cNvSpPr/>
              <p:nvPr/>
            </p:nvSpPr>
            <p:spPr>
              <a:xfrm rot="5400000">
                <a:off x="10344869" y="3219523"/>
                <a:ext cx="49337" cy="171634"/>
              </a:xfrm>
              <a:custGeom>
                <a:rect b="b" l="l" r="r" t="t"/>
                <a:pathLst>
                  <a:path extrusionOk="0" h="1235" w="355">
                    <a:moveTo>
                      <a:pt x="239" y="0"/>
                    </a:moveTo>
                    <a:lnTo>
                      <a:pt x="223" y="17"/>
                    </a:lnTo>
                    <a:cubicBezTo>
                      <a:pt x="322" y="173"/>
                      <a:pt x="330" y="362"/>
                      <a:pt x="239" y="527"/>
                    </a:cubicBezTo>
                    <a:lnTo>
                      <a:pt x="239" y="535"/>
                    </a:lnTo>
                    <a:cubicBezTo>
                      <a:pt x="297" y="650"/>
                      <a:pt x="297" y="790"/>
                      <a:pt x="239" y="905"/>
                    </a:cubicBezTo>
                    <a:cubicBezTo>
                      <a:pt x="174" y="1021"/>
                      <a:pt x="91" y="1128"/>
                      <a:pt x="1" y="1218"/>
                    </a:cubicBezTo>
                    <a:lnTo>
                      <a:pt x="17" y="1235"/>
                    </a:lnTo>
                    <a:cubicBezTo>
                      <a:pt x="116" y="1144"/>
                      <a:pt x="198" y="1037"/>
                      <a:pt x="264" y="922"/>
                    </a:cubicBezTo>
                    <a:cubicBezTo>
                      <a:pt x="330" y="798"/>
                      <a:pt x="330" y="650"/>
                      <a:pt x="264" y="527"/>
                    </a:cubicBezTo>
                    <a:cubicBezTo>
                      <a:pt x="355" y="362"/>
                      <a:pt x="346" y="157"/>
                      <a:pt x="2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24"/>
              <p:cNvSpPr/>
              <p:nvPr/>
            </p:nvSpPr>
            <p:spPr>
              <a:xfrm rot="5400000">
                <a:off x="10320826" y="3308746"/>
                <a:ext cx="58510" cy="71016"/>
              </a:xfrm>
              <a:custGeom>
                <a:rect b="b" l="l" r="r" t="t"/>
                <a:pathLst>
                  <a:path extrusionOk="0" h="511" w="421">
                    <a:moveTo>
                      <a:pt x="9" y="0"/>
                    </a:moveTo>
                    <a:lnTo>
                      <a:pt x="1" y="25"/>
                    </a:lnTo>
                    <a:cubicBezTo>
                      <a:pt x="206" y="107"/>
                      <a:pt x="355" y="288"/>
                      <a:pt x="396" y="510"/>
                    </a:cubicBezTo>
                    <a:lnTo>
                      <a:pt x="420" y="510"/>
                    </a:lnTo>
                    <a:cubicBezTo>
                      <a:pt x="379" y="280"/>
                      <a:pt x="231" y="83"/>
                      <a:pt x="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24"/>
              <p:cNvSpPr/>
              <p:nvPr/>
            </p:nvSpPr>
            <p:spPr>
              <a:xfrm rot="5400000">
                <a:off x="10317977" y="3272682"/>
                <a:ext cx="27657" cy="112292"/>
              </a:xfrm>
              <a:custGeom>
                <a:rect b="b" l="l" r="r" t="t"/>
                <a:pathLst>
                  <a:path extrusionOk="0" h="808" w="199">
                    <a:moveTo>
                      <a:pt x="25" y="1"/>
                    </a:moveTo>
                    <a:lnTo>
                      <a:pt x="1" y="17"/>
                    </a:lnTo>
                    <a:cubicBezTo>
                      <a:pt x="149" y="248"/>
                      <a:pt x="174" y="544"/>
                      <a:pt x="58" y="799"/>
                    </a:cubicBezTo>
                    <a:lnTo>
                      <a:pt x="83" y="807"/>
                    </a:lnTo>
                    <a:cubicBezTo>
                      <a:pt x="198" y="544"/>
                      <a:pt x="174" y="248"/>
                      <a:pt x="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24"/>
              <p:cNvSpPr/>
              <p:nvPr/>
            </p:nvSpPr>
            <p:spPr>
              <a:xfrm rot="5400000">
                <a:off x="10368355" y="3324172"/>
                <a:ext cx="80190" cy="59620"/>
              </a:xfrm>
              <a:custGeom>
                <a:rect b="b" l="l" r="r" t="t"/>
                <a:pathLst>
                  <a:path extrusionOk="0" h="429" w="577">
                    <a:moveTo>
                      <a:pt x="560" y="1"/>
                    </a:moveTo>
                    <a:cubicBezTo>
                      <a:pt x="461" y="173"/>
                      <a:pt x="313" y="305"/>
                      <a:pt x="132" y="387"/>
                    </a:cubicBezTo>
                    <a:cubicBezTo>
                      <a:pt x="116" y="396"/>
                      <a:pt x="91" y="404"/>
                      <a:pt x="75" y="404"/>
                    </a:cubicBezTo>
                    <a:cubicBezTo>
                      <a:pt x="50" y="404"/>
                      <a:pt x="33" y="387"/>
                      <a:pt x="25" y="371"/>
                    </a:cubicBezTo>
                    <a:lnTo>
                      <a:pt x="0" y="387"/>
                    </a:lnTo>
                    <a:cubicBezTo>
                      <a:pt x="17" y="412"/>
                      <a:pt x="42" y="429"/>
                      <a:pt x="75" y="429"/>
                    </a:cubicBezTo>
                    <a:cubicBezTo>
                      <a:pt x="99" y="429"/>
                      <a:pt x="124" y="420"/>
                      <a:pt x="140" y="404"/>
                    </a:cubicBezTo>
                    <a:cubicBezTo>
                      <a:pt x="330" y="330"/>
                      <a:pt x="478" y="190"/>
                      <a:pt x="577" y="17"/>
                    </a:cubicBezTo>
                    <a:lnTo>
                      <a:pt x="5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24"/>
              <p:cNvSpPr/>
              <p:nvPr/>
            </p:nvSpPr>
            <p:spPr>
              <a:xfrm rot="5400000">
                <a:off x="10324369" y="3336194"/>
                <a:ext cx="80190" cy="44750"/>
              </a:xfrm>
              <a:custGeom>
                <a:rect b="b" l="l" r="r" t="t"/>
                <a:pathLst>
                  <a:path extrusionOk="0" h="322" w="577">
                    <a:moveTo>
                      <a:pt x="0" y="1"/>
                    </a:moveTo>
                    <a:lnTo>
                      <a:pt x="0" y="26"/>
                    </a:lnTo>
                    <a:cubicBezTo>
                      <a:pt x="214" y="50"/>
                      <a:pt x="412" y="157"/>
                      <a:pt x="560" y="322"/>
                    </a:cubicBezTo>
                    <a:lnTo>
                      <a:pt x="576" y="305"/>
                    </a:lnTo>
                    <a:cubicBezTo>
                      <a:pt x="420" y="133"/>
                      <a:pt x="223" y="2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24"/>
              <p:cNvSpPr/>
              <p:nvPr/>
            </p:nvSpPr>
            <p:spPr>
              <a:xfrm rot="5400000">
                <a:off x="10317977" y="3249889"/>
                <a:ext cx="81441" cy="53783"/>
              </a:xfrm>
              <a:custGeom>
                <a:rect b="b" l="l" r="r" t="t"/>
                <a:pathLst>
                  <a:path extrusionOk="0" h="387" w="586">
                    <a:moveTo>
                      <a:pt x="560" y="0"/>
                    </a:moveTo>
                    <a:cubicBezTo>
                      <a:pt x="421" y="189"/>
                      <a:pt x="223" y="313"/>
                      <a:pt x="1" y="362"/>
                    </a:cubicBezTo>
                    <a:lnTo>
                      <a:pt x="1" y="387"/>
                    </a:lnTo>
                    <a:cubicBezTo>
                      <a:pt x="231" y="338"/>
                      <a:pt x="437" y="206"/>
                      <a:pt x="585" y="17"/>
                    </a:cubicBezTo>
                    <a:lnTo>
                      <a:pt x="5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24"/>
              <p:cNvSpPr/>
              <p:nvPr/>
            </p:nvSpPr>
            <p:spPr>
              <a:xfrm rot="5400000">
                <a:off x="10326037" y="3230015"/>
                <a:ext cx="17511" cy="15426"/>
              </a:xfrm>
              <a:custGeom>
                <a:rect b="b" l="l" r="r" t="t"/>
                <a:pathLst>
                  <a:path extrusionOk="0" h="111" w="126">
                    <a:moveTo>
                      <a:pt x="62" y="0"/>
                    </a:moveTo>
                    <a:cubicBezTo>
                      <a:pt x="10" y="0"/>
                      <a:pt x="0" y="110"/>
                      <a:pt x="55" y="110"/>
                    </a:cubicBezTo>
                    <a:cubicBezTo>
                      <a:pt x="56" y="110"/>
                      <a:pt x="58" y="110"/>
                      <a:pt x="60" y="110"/>
                    </a:cubicBezTo>
                    <a:cubicBezTo>
                      <a:pt x="93" y="110"/>
                      <a:pt x="118" y="93"/>
                      <a:pt x="118" y="61"/>
                    </a:cubicBezTo>
                    <a:cubicBezTo>
                      <a:pt x="126" y="36"/>
                      <a:pt x="101" y="11"/>
                      <a:pt x="77" y="3"/>
                    </a:cubicBezTo>
                    <a:cubicBezTo>
                      <a:pt x="71" y="1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24"/>
              <p:cNvSpPr/>
              <p:nvPr/>
            </p:nvSpPr>
            <p:spPr>
              <a:xfrm rot="5400000">
                <a:off x="10277118" y="3272820"/>
                <a:ext cx="15843" cy="11535"/>
              </a:xfrm>
              <a:custGeom>
                <a:rect b="b" l="l" r="r" t="t"/>
                <a:pathLst>
                  <a:path extrusionOk="0" h="83" w="114">
                    <a:moveTo>
                      <a:pt x="52" y="0"/>
                    </a:moveTo>
                    <a:cubicBezTo>
                      <a:pt x="1" y="0"/>
                      <a:pt x="57" y="83"/>
                      <a:pt x="88" y="83"/>
                    </a:cubicBezTo>
                    <a:cubicBezTo>
                      <a:pt x="97" y="83"/>
                      <a:pt x="104" y="76"/>
                      <a:pt x="106" y="59"/>
                    </a:cubicBezTo>
                    <a:cubicBezTo>
                      <a:pt x="114" y="26"/>
                      <a:pt x="89" y="1"/>
                      <a:pt x="65" y="1"/>
                    </a:cubicBezTo>
                    <a:cubicBezTo>
                      <a:pt x="60" y="0"/>
                      <a:pt x="56" y="0"/>
                      <a:pt x="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24"/>
              <p:cNvSpPr/>
              <p:nvPr/>
            </p:nvSpPr>
            <p:spPr>
              <a:xfrm rot="5400000">
                <a:off x="10268015" y="3318196"/>
                <a:ext cx="15010" cy="9172"/>
              </a:xfrm>
              <a:custGeom>
                <a:rect b="b" l="l" r="r" t="t"/>
                <a:pathLst>
                  <a:path extrusionOk="0" h="66" w="108">
                    <a:moveTo>
                      <a:pt x="91" y="1"/>
                    </a:moveTo>
                    <a:cubicBezTo>
                      <a:pt x="61" y="1"/>
                      <a:pt x="1" y="58"/>
                      <a:pt x="56" y="64"/>
                    </a:cubicBezTo>
                    <a:cubicBezTo>
                      <a:pt x="60" y="65"/>
                      <a:pt x="63" y="66"/>
                      <a:pt x="66" y="66"/>
                    </a:cubicBezTo>
                    <a:cubicBezTo>
                      <a:pt x="87" y="66"/>
                      <a:pt x="106" y="44"/>
                      <a:pt x="106" y="23"/>
                    </a:cubicBezTo>
                    <a:cubicBezTo>
                      <a:pt x="108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24"/>
              <p:cNvSpPr/>
              <p:nvPr/>
            </p:nvSpPr>
            <p:spPr>
              <a:xfrm rot="5400000">
                <a:off x="10308109" y="3364962"/>
                <a:ext cx="17928" cy="16399"/>
              </a:xfrm>
              <a:custGeom>
                <a:rect b="b" l="l" r="r" t="t"/>
                <a:pathLst>
                  <a:path extrusionOk="0" h="118" w="129">
                    <a:moveTo>
                      <a:pt x="66" y="1"/>
                    </a:moveTo>
                    <a:cubicBezTo>
                      <a:pt x="39" y="1"/>
                      <a:pt x="13" y="18"/>
                      <a:pt x="9" y="52"/>
                    </a:cubicBezTo>
                    <a:cubicBezTo>
                      <a:pt x="1" y="85"/>
                      <a:pt x="25" y="118"/>
                      <a:pt x="58" y="118"/>
                    </a:cubicBezTo>
                    <a:cubicBezTo>
                      <a:pt x="91" y="118"/>
                      <a:pt x="124" y="101"/>
                      <a:pt x="124" y="68"/>
                    </a:cubicBezTo>
                    <a:cubicBezTo>
                      <a:pt x="128" y="24"/>
                      <a:pt x="97" y="1"/>
                      <a:pt x="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24"/>
              <p:cNvSpPr/>
              <p:nvPr/>
            </p:nvSpPr>
            <p:spPr>
              <a:xfrm rot="5400000">
                <a:off x="10334862" y="3391854"/>
                <a:ext cx="12925" cy="8200"/>
              </a:xfrm>
              <a:custGeom>
                <a:rect b="b" l="l" r="r" t="t"/>
                <a:pathLst>
                  <a:path extrusionOk="0" h="59" w="93">
                    <a:moveTo>
                      <a:pt x="77" y="0"/>
                    </a:moveTo>
                    <a:cubicBezTo>
                      <a:pt x="50" y="0"/>
                      <a:pt x="1" y="51"/>
                      <a:pt x="49" y="57"/>
                    </a:cubicBezTo>
                    <a:cubicBezTo>
                      <a:pt x="52" y="58"/>
                      <a:pt x="55" y="59"/>
                      <a:pt x="58" y="59"/>
                    </a:cubicBezTo>
                    <a:cubicBezTo>
                      <a:pt x="73" y="59"/>
                      <a:pt x="90" y="44"/>
                      <a:pt x="90" y="24"/>
                    </a:cubicBezTo>
                    <a:cubicBezTo>
                      <a:pt x="92" y="7"/>
                      <a:pt x="86" y="0"/>
                      <a:pt x="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24"/>
              <p:cNvSpPr/>
              <p:nvPr/>
            </p:nvSpPr>
            <p:spPr>
              <a:xfrm rot="5400000">
                <a:off x="10429644" y="3387546"/>
                <a:ext cx="15010" cy="14175"/>
              </a:xfrm>
              <a:custGeom>
                <a:rect b="b" l="l" r="r" t="t"/>
                <a:pathLst>
                  <a:path extrusionOk="0" h="102" w="108">
                    <a:moveTo>
                      <a:pt x="45" y="0"/>
                    </a:moveTo>
                    <a:cubicBezTo>
                      <a:pt x="25" y="0"/>
                      <a:pt x="7" y="16"/>
                      <a:pt x="0" y="44"/>
                    </a:cubicBezTo>
                    <a:cubicBezTo>
                      <a:pt x="0" y="68"/>
                      <a:pt x="17" y="93"/>
                      <a:pt x="50" y="101"/>
                    </a:cubicBezTo>
                    <a:cubicBezTo>
                      <a:pt x="74" y="101"/>
                      <a:pt x="99" y="85"/>
                      <a:pt x="107" y="52"/>
                    </a:cubicBezTo>
                    <a:cubicBezTo>
                      <a:pt x="107" y="27"/>
                      <a:pt x="91" y="2"/>
                      <a:pt x="58" y="2"/>
                    </a:cubicBezTo>
                    <a:cubicBezTo>
                      <a:pt x="54" y="1"/>
                      <a:pt x="49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24"/>
              <p:cNvSpPr/>
              <p:nvPr/>
            </p:nvSpPr>
            <p:spPr>
              <a:xfrm rot="5400000">
                <a:off x="10443333" y="3306452"/>
                <a:ext cx="14037" cy="8616"/>
              </a:xfrm>
              <a:custGeom>
                <a:rect b="b" l="l" r="r" t="t"/>
                <a:pathLst>
                  <a:path extrusionOk="0" h="62" w="101">
                    <a:moveTo>
                      <a:pt x="82" y="1"/>
                    </a:moveTo>
                    <a:cubicBezTo>
                      <a:pt x="54" y="1"/>
                      <a:pt x="1" y="55"/>
                      <a:pt x="49" y="61"/>
                    </a:cubicBezTo>
                    <a:cubicBezTo>
                      <a:pt x="73" y="61"/>
                      <a:pt x="90" y="45"/>
                      <a:pt x="98" y="28"/>
                    </a:cubicBezTo>
                    <a:cubicBezTo>
                      <a:pt x="100" y="8"/>
                      <a:pt x="93" y="1"/>
                      <a:pt x="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2345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p25"/>
          <p:cNvSpPr txBox="1"/>
          <p:nvPr>
            <p:ph type="title"/>
          </p:nvPr>
        </p:nvSpPr>
        <p:spPr>
          <a:xfrm>
            <a:off x="713225" y="445025"/>
            <a:ext cx="415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7" name="Google Shape;2347;p25"/>
          <p:cNvSpPr txBox="1"/>
          <p:nvPr>
            <p:ph idx="2" type="title"/>
          </p:nvPr>
        </p:nvSpPr>
        <p:spPr>
          <a:xfrm flipH="1">
            <a:off x="5316625" y="4041525"/>
            <a:ext cx="2395200" cy="5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48" name="Google Shape;2348;p25"/>
          <p:cNvSpPr txBox="1"/>
          <p:nvPr>
            <p:ph idx="1" type="subTitle"/>
          </p:nvPr>
        </p:nvSpPr>
        <p:spPr>
          <a:xfrm flipH="1">
            <a:off x="713075" y="2036100"/>
            <a:ext cx="36438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5"/>
          <p:cNvSpPr/>
          <p:nvPr/>
        </p:nvSpPr>
        <p:spPr>
          <a:xfrm flipH="1">
            <a:off x="-74176" y="4314425"/>
            <a:ext cx="9291001" cy="2489929"/>
          </a:xfrm>
          <a:custGeom>
            <a:rect b="b" l="l" r="r" t="t"/>
            <a:pathLst>
              <a:path extrusionOk="0" h="34293" w="127962">
                <a:moveTo>
                  <a:pt x="54085" y="7779"/>
                </a:moveTo>
                <a:cubicBezTo>
                  <a:pt x="54068" y="7796"/>
                  <a:pt x="54043" y="7805"/>
                  <a:pt x="54017" y="7813"/>
                </a:cubicBezTo>
                <a:lnTo>
                  <a:pt x="54085" y="7779"/>
                </a:lnTo>
                <a:close/>
                <a:moveTo>
                  <a:pt x="52516" y="8496"/>
                </a:moveTo>
                <a:cubicBezTo>
                  <a:pt x="52516" y="8496"/>
                  <a:pt x="52516" y="8530"/>
                  <a:pt x="52482" y="8530"/>
                </a:cubicBezTo>
                <a:lnTo>
                  <a:pt x="52482" y="8496"/>
                </a:lnTo>
                <a:close/>
                <a:moveTo>
                  <a:pt x="7780" y="8735"/>
                </a:moveTo>
                <a:lnTo>
                  <a:pt x="7780" y="8803"/>
                </a:lnTo>
                <a:cubicBezTo>
                  <a:pt x="7712" y="8803"/>
                  <a:pt x="7678" y="8769"/>
                  <a:pt x="7780" y="8735"/>
                </a:cubicBezTo>
                <a:close/>
                <a:moveTo>
                  <a:pt x="18086" y="9076"/>
                </a:moveTo>
                <a:lnTo>
                  <a:pt x="18086" y="9076"/>
                </a:lnTo>
                <a:cubicBezTo>
                  <a:pt x="18256" y="9110"/>
                  <a:pt x="18256" y="9178"/>
                  <a:pt x="18120" y="9246"/>
                </a:cubicBezTo>
                <a:cubicBezTo>
                  <a:pt x="18086" y="9246"/>
                  <a:pt x="18017" y="9212"/>
                  <a:pt x="18017" y="9212"/>
                </a:cubicBezTo>
                <a:cubicBezTo>
                  <a:pt x="18086" y="9212"/>
                  <a:pt x="18120" y="9144"/>
                  <a:pt x="18086" y="9076"/>
                </a:cubicBezTo>
                <a:close/>
                <a:moveTo>
                  <a:pt x="13684" y="9451"/>
                </a:moveTo>
                <a:cubicBezTo>
                  <a:pt x="13684" y="9451"/>
                  <a:pt x="13684" y="9485"/>
                  <a:pt x="13650" y="9519"/>
                </a:cubicBezTo>
                <a:lnTo>
                  <a:pt x="13615" y="9485"/>
                </a:lnTo>
                <a:lnTo>
                  <a:pt x="13650" y="9485"/>
                </a:lnTo>
                <a:cubicBezTo>
                  <a:pt x="13684" y="9451"/>
                  <a:pt x="13684" y="9451"/>
                  <a:pt x="13684" y="9451"/>
                </a:cubicBezTo>
                <a:close/>
                <a:moveTo>
                  <a:pt x="10783" y="7916"/>
                </a:moveTo>
                <a:cubicBezTo>
                  <a:pt x="10783" y="7984"/>
                  <a:pt x="10817" y="8018"/>
                  <a:pt x="10852" y="8052"/>
                </a:cubicBezTo>
                <a:cubicBezTo>
                  <a:pt x="10886" y="8069"/>
                  <a:pt x="10920" y="8078"/>
                  <a:pt x="10954" y="8078"/>
                </a:cubicBezTo>
                <a:cubicBezTo>
                  <a:pt x="10988" y="8078"/>
                  <a:pt x="11022" y="8069"/>
                  <a:pt x="11056" y="8052"/>
                </a:cubicBezTo>
                <a:lnTo>
                  <a:pt x="11056" y="8052"/>
                </a:lnTo>
                <a:lnTo>
                  <a:pt x="11022" y="8120"/>
                </a:lnTo>
                <a:cubicBezTo>
                  <a:pt x="11022" y="8176"/>
                  <a:pt x="11044" y="8275"/>
                  <a:pt x="11089" y="8275"/>
                </a:cubicBezTo>
                <a:cubicBezTo>
                  <a:pt x="11100" y="8275"/>
                  <a:pt x="11111" y="8270"/>
                  <a:pt x="11125" y="8257"/>
                </a:cubicBezTo>
                <a:cubicBezTo>
                  <a:pt x="11193" y="8189"/>
                  <a:pt x="11261" y="8086"/>
                  <a:pt x="11329" y="8018"/>
                </a:cubicBezTo>
                <a:lnTo>
                  <a:pt x="11329" y="8018"/>
                </a:lnTo>
                <a:cubicBezTo>
                  <a:pt x="11329" y="8598"/>
                  <a:pt x="11295" y="9178"/>
                  <a:pt x="11227" y="9758"/>
                </a:cubicBezTo>
                <a:lnTo>
                  <a:pt x="11159" y="9758"/>
                </a:lnTo>
                <a:cubicBezTo>
                  <a:pt x="11227" y="9690"/>
                  <a:pt x="11227" y="9588"/>
                  <a:pt x="11193" y="9519"/>
                </a:cubicBezTo>
                <a:lnTo>
                  <a:pt x="11193" y="9451"/>
                </a:lnTo>
                <a:cubicBezTo>
                  <a:pt x="11227" y="9383"/>
                  <a:pt x="11227" y="9280"/>
                  <a:pt x="11193" y="9212"/>
                </a:cubicBezTo>
                <a:lnTo>
                  <a:pt x="11159" y="9178"/>
                </a:lnTo>
                <a:lnTo>
                  <a:pt x="11159" y="9144"/>
                </a:lnTo>
                <a:cubicBezTo>
                  <a:pt x="11261" y="9110"/>
                  <a:pt x="11261" y="8939"/>
                  <a:pt x="11159" y="8905"/>
                </a:cubicBezTo>
                <a:cubicBezTo>
                  <a:pt x="11022" y="8871"/>
                  <a:pt x="10920" y="8769"/>
                  <a:pt x="10852" y="8632"/>
                </a:cubicBezTo>
                <a:cubicBezTo>
                  <a:pt x="10920" y="8564"/>
                  <a:pt x="10920" y="8427"/>
                  <a:pt x="10852" y="8393"/>
                </a:cubicBezTo>
                <a:cubicBezTo>
                  <a:pt x="10681" y="8393"/>
                  <a:pt x="10647" y="8325"/>
                  <a:pt x="10749" y="8257"/>
                </a:cubicBezTo>
                <a:cubicBezTo>
                  <a:pt x="10783" y="8189"/>
                  <a:pt x="10783" y="8086"/>
                  <a:pt x="10749" y="8052"/>
                </a:cubicBezTo>
                <a:cubicBezTo>
                  <a:pt x="10715" y="7984"/>
                  <a:pt x="10681" y="7950"/>
                  <a:pt x="10647" y="7916"/>
                </a:cubicBezTo>
                <a:close/>
                <a:moveTo>
                  <a:pt x="28834" y="9997"/>
                </a:moveTo>
                <a:cubicBezTo>
                  <a:pt x="28869" y="9997"/>
                  <a:pt x="28903" y="10031"/>
                  <a:pt x="28937" y="10031"/>
                </a:cubicBezTo>
                <a:lnTo>
                  <a:pt x="28971" y="10031"/>
                </a:lnTo>
                <a:lnTo>
                  <a:pt x="28834" y="10065"/>
                </a:lnTo>
                <a:lnTo>
                  <a:pt x="28834" y="9997"/>
                </a:lnTo>
                <a:close/>
                <a:moveTo>
                  <a:pt x="22419" y="10031"/>
                </a:moveTo>
                <a:cubicBezTo>
                  <a:pt x="22419" y="10031"/>
                  <a:pt x="22453" y="10065"/>
                  <a:pt x="22453" y="10065"/>
                </a:cubicBezTo>
                <a:lnTo>
                  <a:pt x="22419" y="10065"/>
                </a:lnTo>
                <a:lnTo>
                  <a:pt x="22385" y="10099"/>
                </a:lnTo>
                <a:lnTo>
                  <a:pt x="22351" y="10099"/>
                </a:lnTo>
                <a:lnTo>
                  <a:pt x="22419" y="10031"/>
                </a:lnTo>
                <a:close/>
                <a:moveTo>
                  <a:pt x="30677" y="10407"/>
                </a:moveTo>
                <a:cubicBezTo>
                  <a:pt x="30677" y="10407"/>
                  <a:pt x="30677" y="10407"/>
                  <a:pt x="30677" y="10441"/>
                </a:cubicBezTo>
                <a:cubicBezTo>
                  <a:pt x="30677" y="10441"/>
                  <a:pt x="30643" y="10407"/>
                  <a:pt x="30677" y="10407"/>
                </a:cubicBezTo>
                <a:close/>
                <a:moveTo>
                  <a:pt x="6040" y="9861"/>
                </a:moveTo>
                <a:cubicBezTo>
                  <a:pt x="6040" y="9895"/>
                  <a:pt x="6040" y="9929"/>
                  <a:pt x="6074" y="9929"/>
                </a:cubicBezTo>
                <a:lnTo>
                  <a:pt x="6279" y="9929"/>
                </a:lnTo>
                <a:lnTo>
                  <a:pt x="6279" y="9963"/>
                </a:lnTo>
                <a:cubicBezTo>
                  <a:pt x="6279" y="10019"/>
                  <a:pt x="6325" y="10074"/>
                  <a:pt x="6378" y="10074"/>
                </a:cubicBezTo>
                <a:cubicBezTo>
                  <a:pt x="6390" y="10074"/>
                  <a:pt x="6403" y="10072"/>
                  <a:pt x="6416" y="10065"/>
                </a:cubicBezTo>
                <a:cubicBezTo>
                  <a:pt x="6484" y="9997"/>
                  <a:pt x="6518" y="9963"/>
                  <a:pt x="6586" y="9895"/>
                </a:cubicBezTo>
                <a:lnTo>
                  <a:pt x="6586" y="9895"/>
                </a:lnTo>
                <a:cubicBezTo>
                  <a:pt x="6586" y="10168"/>
                  <a:pt x="6586" y="10407"/>
                  <a:pt x="6552" y="10645"/>
                </a:cubicBezTo>
                <a:lnTo>
                  <a:pt x="6143" y="10645"/>
                </a:lnTo>
                <a:cubicBezTo>
                  <a:pt x="6143" y="10611"/>
                  <a:pt x="6108" y="10577"/>
                  <a:pt x="6074" y="10543"/>
                </a:cubicBezTo>
                <a:cubicBezTo>
                  <a:pt x="5904" y="10543"/>
                  <a:pt x="5870" y="10475"/>
                  <a:pt x="5972" y="10407"/>
                </a:cubicBezTo>
                <a:cubicBezTo>
                  <a:pt x="6006" y="10338"/>
                  <a:pt x="6006" y="10270"/>
                  <a:pt x="5972" y="10202"/>
                </a:cubicBezTo>
                <a:cubicBezTo>
                  <a:pt x="5938" y="10168"/>
                  <a:pt x="5904" y="10099"/>
                  <a:pt x="5870" y="10065"/>
                </a:cubicBezTo>
                <a:lnTo>
                  <a:pt x="5904" y="10065"/>
                </a:lnTo>
                <a:cubicBezTo>
                  <a:pt x="5972" y="9997"/>
                  <a:pt x="5972" y="9929"/>
                  <a:pt x="5938" y="9861"/>
                </a:cubicBezTo>
                <a:close/>
                <a:moveTo>
                  <a:pt x="7234" y="9929"/>
                </a:moveTo>
                <a:cubicBezTo>
                  <a:pt x="7269" y="9997"/>
                  <a:pt x="7337" y="10031"/>
                  <a:pt x="7405" y="10065"/>
                </a:cubicBezTo>
                <a:cubicBezTo>
                  <a:pt x="7371" y="10134"/>
                  <a:pt x="7337" y="10168"/>
                  <a:pt x="7303" y="10202"/>
                </a:cubicBezTo>
                <a:cubicBezTo>
                  <a:pt x="7200" y="10270"/>
                  <a:pt x="7269" y="10441"/>
                  <a:pt x="7337" y="10441"/>
                </a:cubicBezTo>
                <a:lnTo>
                  <a:pt x="7439" y="10441"/>
                </a:lnTo>
                <a:cubicBezTo>
                  <a:pt x="7405" y="10475"/>
                  <a:pt x="7371" y="10509"/>
                  <a:pt x="7337" y="10543"/>
                </a:cubicBezTo>
                <a:lnTo>
                  <a:pt x="6996" y="10645"/>
                </a:lnTo>
                <a:lnTo>
                  <a:pt x="6961" y="10645"/>
                </a:lnTo>
                <a:lnTo>
                  <a:pt x="6961" y="10031"/>
                </a:lnTo>
                <a:cubicBezTo>
                  <a:pt x="6976" y="10060"/>
                  <a:pt x="6996" y="10071"/>
                  <a:pt x="7018" y="10071"/>
                </a:cubicBezTo>
                <a:cubicBezTo>
                  <a:pt x="7047" y="10071"/>
                  <a:pt x="7078" y="10051"/>
                  <a:pt x="7098" y="10031"/>
                </a:cubicBezTo>
                <a:lnTo>
                  <a:pt x="7132" y="10031"/>
                </a:lnTo>
                <a:cubicBezTo>
                  <a:pt x="7141" y="10040"/>
                  <a:pt x="7153" y="10045"/>
                  <a:pt x="7165" y="10045"/>
                </a:cubicBezTo>
                <a:cubicBezTo>
                  <a:pt x="7198" y="10045"/>
                  <a:pt x="7234" y="10013"/>
                  <a:pt x="7234" y="9963"/>
                </a:cubicBezTo>
                <a:lnTo>
                  <a:pt x="7234" y="9929"/>
                </a:lnTo>
                <a:close/>
                <a:moveTo>
                  <a:pt x="28493" y="10031"/>
                </a:moveTo>
                <a:cubicBezTo>
                  <a:pt x="28527" y="10065"/>
                  <a:pt x="28561" y="10099"/>
                  <a:pt x="28596" y="10134"/>
                </a:cubicBezTo>
                <a:cubicBezTo>
                  <a:pt x="28561" y="10168"/>
                  <a:pt x="28561" y="10236"/>
                  <a:pt x="28630" y="10270"/>
                </a:cubicBezTo>
                <a:cubicBezTo>
                  <a:pt x="28834" y="10304"/>
                  <a:pt x="28834" y="10372"/>
                  <a:pt x="28664" y="10441"/>
                </a:cubicBezTo>
                <a:cubicBezTo>
                  <a:pt x="28630" y="10475"/>
                  <a:pt x="28630" y="10543"/>
                  <a:pt x="28664" y="10577"/>
                </a:cubicBezTo>
                <a:cubicBezTo>
                  <a:pt x="28561" y="10680"/>
                  <a:pt x="28425" y="10714"/>
                  <a:pt x="28254" y="10714"/>
                </a:cubicBezTo>
                <a:cubicBezTo>
                  <a:pt x="28240" y="10721"/>
                  <a:pt x="28229" y="10731"/>
                  <a:pt x="28220" y="10743"/>
                </a:cubicBezTo>
                <a:lnTo>
                  <a:pt x="28220" y="10743"/>
                </a:lnTo>
                <a:lnTo>
                  <a:pt x="28220" y="10168"/>
                </a:lnTo>
                <a:cubicBezTo>
                  <a:pt x="28254" y="10168"/>
                  <a:pt x="28288" y="10168"/>
                  <a:pt x="28288" y="10134"/>
                </a:cubicBezTo>
                <a:lnTo>
                  <a:pt x="28357" y="10134"/>
                </a:lnTo>
                <a:cubicBezTo>
                  <a:pt x="28366" y="10143"/>
                  <a:pt x="28377" y="10147"/>
                  <a:pt x="28390" y="10147"/>
                </a:cubicBezTo>
                <a:cubicBezTo>
                  <a:pt x="28425" y="10147"/>
                  <a:pt x="28468" y="10115"/>
                  <a:pt x="28493" y="10065"/>
                </a:cubicBezTo>
                <a:lnTo>
                  <a:pt x="28493" y="10031"/>
                </a:lnTo>
                <a:close/>
                <a:moveTo>
                  <a:pt x="26924" y="9929"/>
                </a:moveTo>
                <a:cubicBezTo>
                  <a:pt x="26992" y="9963"/>
                  <a:pt x="27060" y="9963"/>
                  <a:pt x="27094" y="9963"/>
                </a:cubicBezTo>
                <a:lnTo>
                  <a:pt x="27128" y="9963"/>
                </a:lnTo>
                <a:cubicBezTo>
                  <a:pt x="27128" y="9997"/>
                  <a:pt x="27162" y="10031"/>
                  <a:pt x="27196" y="10031"/>
                </a:cubicBezTo>
                <a:lnTo>
                  <a:pt x="27401" y="10031"/>
                </a:lnTo>
                <a:lnTo>
                  <a:pt x="27401" y="10065"/>
                </a:lnTo>
                <a:cubicBezTo>
                  <a:pt x="27401" y="10121"/>
                  <a:pt x="27447" y="10177"/>
                  <a:pt x="27501" y="10177"/>
                </a:cubicBezTo>
                <a:cubicBezTo>
                  <a:pt x="27513" y="10177"/>
                  <a:pt x="27525" y="10174"/>
                  <a:pt x="27538" y="10168"/>
                </a:cubicBezTo>
                <a:cubicBezTo>
                  <a:pt x="27606" y="10134"/>
                  <a:pt x="27674" y="10065"/>
                  <a:pt x="27742" y="10031"/>
                </a:cubicBezTo>
                <a:lnTo>
                  <a:pt x="27742" y="10031"/>
                </a:lnTo>
                <a:cubicBezTo>
                  <a:pt x="27742" y="10304"/>
                  <a:pt x="27742" y="10577"/>
                  <a:pt x="27708" y="10850"/>
                </a:cubicBezTo>
                <a:lnTo>
                  <a:pt x="27196" y="10782"/>
                </a:lnTo>
                <a:cubicBezTo>
                  <a:pt x="27196" y="10748"/>
                  <a:pt x="27196" y="10714"/>
                  <a:pt x="27196" y="10680"/>
                </a:cubicBezTo>
                <a:lnTo>
                  <a:pt x="27162" y="10611"/>
                </a:lnTo>
                <a:lnTo>
                  <a:pt x="27231" y="10611"/>
                </a:lnTo>
                <a:cubicBezTo>
                  <a:pt x="27333" y="10611"/>
                  <a:pt x="27333" y="10441"/>
                  <a:pt x="27231" y="10441"/>
                </a:cubicBezTo>
                <a:cubicBezTo>
                  <a:pt x="27162" y="10441"/>
                  <a:pt x="27128" y="10441"/>
                  <a:pt x="27060" y="10407"/>
                </a:cubicBezTo>
                <a:cubicBezTo>
                  <a:pt x="27128" y="10407"/>
                  <a:pt x="27162" y="10304"/>
                  <a:pt x="27128" y="10270"/>
                </a:cubicBezTo>
                <a:cubicBezTo>
                  <a:pt x="27060" y="10202"/>
                  <a:pt x="27060" y="10202"/>
                  <a:pt x="27026" y="10168"/>
                </a:cubicBezTo>
                <a:cubicBezTo>
                  <a:pt x="27060" y="10134"/>
                  <a:pt x="27060" y="10065"/>
                  <a:pt x="27026" y="10031"/>
                </a:cubicBezTo>
                <a:lnTo>
                  <a:pt x="26924" y="9963"/>
                </a:lnTo>
                <a:cubicBezTo>
                  <a:pt x="26924" y="9963"/>
                  <a:pt x="26924" y="9963"/>
                  <a:pt x="26924" y="9929"/>
                </a:cubicBezTo>
                <a:close/>
                <a:moveTo>
                  <a:pt x="28220" y="10855"/>
                </a:moveTo>
                <a:lnTo>
                  <a:pt x="28220" y="10855"/>
                </a:lnTo>
                <a:cubicBezTo>
                  <a:pt x="28229" y="10867"/>
                  <a:pt x="28240" y="10877"/>
                  <a:pt x="28254" y="10884"/>
                </a:cubicBezTo>
                <a:lnTo>
                  <a:pt x="28220" y="10884"/>
                </a:lnTo>
                <a:lnTo>
                  <a:pt x="28220" y="10855"/>
                </a:lnTo>
                <a:close/>
                <a:moveTo>
                  <a:pt x="40436" y="10236"/>
                </a:moveTo>
                <a:cubicBezTo>
                  <a:pt x="40470" y="10304"/>
                  <a:pt x="40504" y="10372"/>
                  <a:pt x="40539" y="10407"/>
                </a:cubicBezTo>
                <a:cubicBezTo>
                  <a:pt x="40539" y="10475"/>
                  <a:pt x="40607" y="10543"/>
                  <a:pt x="40607" y="10543"/>
                </a:cubicBezTo>
                <a:cubicBezTo>
                  <a:pt x="40573" y="10714"/>
                  <a:pt x="40504" y="10850"/>
                  <a:pt x="40436" y="10987"/>
                </a:cubicBezTo>
                <a:lnTo>
                  <a:pt x="40197" y="10987"/>
                </a:lnTo>
                <a:lnTo>
                  <a:pt x="40197" y="10441"/>
                </a:lnTo>
                <a:cubicBezTo>
                  <a:pt x="40222" y="10465"/>
                  <a:pt x="40246" y="10476"/>
                  <a:pt x="40267" y="10476"/>
                </a:cubicBezTo>
                <a:cubicBezTo>
                  <a:pt x="40305" y="10476"/>
                  <a:pt x="40334" y="10439"/>
                  <a:pt x="40334" y="10372"/>
                </a:cubicBezTo>
                <a:cubicBezTo>
                  <a:pt x="40342" y="10381"/>
                  <a:pt x="40353" y="10385"/>
                  <a:pt x="40364" y="10385"/>
                </a:cubicBezTo>
                <a:cubicBezTo>
                  <a:pt x="40398" y="10385"/>
                  <a:pt x="40436" y="10347"/>
                  <a:pt x="40436" y="10270"/>
                </a:cubicBezTo>
                <a:lnTo>
                  <a:pt x="40436" y="10236"/>
                </a:lnTo>
                <a:close/>
                <a:moveTo>
                  <a:pt x="39481" y="10134"/>
                </a:moveTo>
                <a:cubicBezTo>
                  <a:pt x="39481" y="10134"/>
                  <a:pt x="39481" y="10134"/>
                  <a:pt x="39481" y="10168"/>
                </a:cubicBezTo>
                <a:cubicBezTo>
                  <a:pt x="39447" y="10202"/>
                  <a:pt x="39481" y="10236"/>
                  <a:pt x="39515" y="10270"/>
                </a:cubicBezTo>
                <a:lnTo>
                  <a:pt x="39686" y="10270"/>
                </a:lnTo>
                <a:lnTo>
                  <a:pt x="39686" y="10338"/>
                </a:lnTo>
                <a:cubicBezTo>
                  <a:pt x="39686" y="10391"/>
                  <a:pt x="39706" y="10463"/>
                  <a:pt x="39746" y="10463"/>
                </a:cubicBezTo>
                <a:cubicBezTo>
                  <a:pt x="39758" y="10463"/>
                  <a:pt x="39772" y="10457"/>
                  <a:pt x="39788" y="10441"/>
                </a:cubicBezTo>
                <a:cubicBezTo>
                  <a:pt x="39822" y="10372"/>
                  <a:pt x="39890" y="10304"/>
                  <a:pt x="39924" y="10236"/>
                </a:cubicBezTo>
                <a:lnTo>
                  <a:pt x="39924" y="11021"/>
                </a:lnTo>
                <a:lnTo>
                  <a:pt x="38969" y="11021"/>
                </a:lnTo>
                <a:cubicBezTo>
                  <a:pt x="38969" y="10996"/>
                  <a:pt x="38969" y="10970"/>
                  <a:pt x="38955" y="10959"/>
                </a:cubicBezTo>
                <a:lnTo>
                  <a:pt x="38955" y="10959"/>
                </a:lnTo>
                <a:cubicBezTo>
                  <a:pt x="39000" y="10972"/>
                  <a:pt x="39044" y="10978"/>
                  <a:pt x="39088" y="10978"/>
                </a:cubicBezTo>
                <a:cubicBezTo>
                  <a:pt x="39140" y="10978"/>
                  <a:pt x="39191" y="10970"/>
                  <a:pt x="39242" y="10953"/>
                </a:cubicBezTo>
                <a:cubicBezTo>
                  <a:pt x="39310" y="10953"/>
                  <a:pt x="39310" y="10816"/>
                  <a:pt x="39276" y="10748"/>
                </a:cubicBezTo>
                <a:lnTo>
                  <a:pt x="39208" y="10714"/>
                </a:lnTo>
                <a:cubicBezTo>
                  <a:pt x="39276" y="10645"/>
                  <a:pt x="39276" y="10577"/>
                  <a:pt x="39242" y="10509"/>
                </a:cubicBezTo>
                <a:lnTo>
                  <a:pt x="39242" y="10441"/>
                </a:lnTo>
                <a:cubicBezTo>
                  <a:pt x="39276" y="10407"/>
                  <a:pt x="39276" y="10304"/>
                  <a:pt x="39242" y="10270"/>
                </a:cubicBezTo>
                <a:lnTo>
                  <a:pt x="39208" y="10236"/>
                </a:lnTo>
                <a:lnTo>
                  <a:pt x="39242" y="10236"/>
                </a:lnTo>
                <a:cubicBezTo>
                  <a:pt x="39276" y="10202"/>
                  <a:pt x="39276" y="10168"/>
                  <a:pt x="39276" y="10134"/>
                </a:cubicBezTo>
                <a:close/>
                <a:moveTo>
                  <a:pt x="62304" y="0"/>
                </a:moveTo>
                <a:cubicBezTo>
                  <a:pt x="62244" y="0"/>
                  <a:pt x="62187" y="30"/>
                  <a:pt x="62173" y="101"/>
                </a:cubicBezTo>
                <a:cubicBezTo>
                  <a:pt x="62139" y="306"/>
                  <a:pt x="62070" y="545"/>
                  <a:pt x="62036" y="750"/>
                </a:cubicBezTo>
                <a:cubicBezTo>
                  <a:pt x="61968" y="784"/>
                  <a:pt x="61934" y="784"/>
                  <a:pt x="61900" y="818"/>
                </a:cubicBezTo>
                <a:cubicBezTo>
                  <a:pt x="61797" y="886"/>
                  <a:pt x="61797" y="1057"/>
                  <a:pt x="61934" y="1091"/>
                </a:cubicBezTo>
                <a:cubicBezTo>
                  <a:pt x="61934" y="1125"/>
                  <a:pt x="61934" y="1125"/>
                  <a:pt x="61934" y="1125"/>
                </a:cubicBezTo>
                <a:lnTo>
                  <a:pt x="61900" y="1125"/>
                </a:lnTo>
                <a:cubicBezTo>
                  <a:pt x="61831" y="1227"/>
                  <a:pt x="61763" y="1296"/>
                  <a:pt x="61661" y="1330"/>
                </a:cubicBezTo>
                <a:cubicBezTo>
                  <a:pt x="61490" y="1398"/>
                  <a:pt x="61593" y="1569"/>
                  <a:pt x="61695" y="1603"/>
                </a:cubicBezTo>
                <a:lnTo>
                  <a:pt x="61627" y="1603"/>
                </a:lnTo>
                <a:cubicBezTo>
                  <a:pt x="61422" y="1603"/>
                  <a:pt x="61422" y="1944"/>
                  <a:pt x="61627" y="1944"/>
                </a:cubicBezTo>
                <a:lnTo>
                  <a:pt x="61661" y="1944"/>
                </a:lnTo>
                <a:cubicBezTo>
                  <a:pt x="61558" y="1944"/>
                  <a:pt x="61490" y="2081"/>
                  <a:pt x="61524" y="2183"/>
                </a:cubicBezTo>
                <a:cubicBezTo>
                  <a:pt x="61490" y="2285"/>
                  <a:pt x="61422" y="2388"/>
                  <a:pt x="61354" y="2456"/>
                </a:cubicBezTo>
                <a:cubicBezTo>
                  <a:pt x="61285" y="2524"/>
                  <a:pt x="61285" y="2626"/>
                  <a:pt x="61354" y="2695"/>
                </a:cubicBezTo>
                <a:lnTo>
                  <a:pt x="61081" y="2865"/>
                </a:lnTo>
                <a:cubicBezTo>
                  <a:pt x="60940" y="2950"/>
                  <a:pt x="61031" y="3173"/>
                  <a:pt x="61163" y="3173"/>
                </a:cubicBezTo>
                <a:cubicBezTo>
                  <a:pt x="61191" y="3173"/>
                  <a:pt x="61221" y="3162"/>
                  <a:pt x="61251" y="3138"/>
                </a:cubicBezTo>
                <a:lnTo>
                  <a:pt x="61285" y="3104"/>
                </a:lnTo>
                <a:lnTo>
                  <a:pt x="61251" y="3172"/>
                </a:lnTo>
                <a:cubicBezTo>
                  <a:pt x="61200" y="3190"/>
                  <a:pt x="61140" y="3198"/>
                  <a:pt x="61076" y="3198"/>
                </a:cubicBezTo>
                <a:cubicBezTo>
                  <a:pt x="61012" y="3198"/>
                  <a:pt x="60944" y="3190"/>
                  <a:pt x="60876" y="3172"/>
                </a:cubicBezTo>
                <a:cubicBezTo>
                  <a:pt x="60705" y="3207"/>
                  <a:pt x="60705" y="3480"/>
                  <a:pt x="60876" y="3514"/>
                </a:cubicBezTo>
                <a:lnTo>
                  <a:pt x="61149" y="3514"/>
                </a:lnTo>
                <a:cubicBezTo>
                  <a:pt x="61081" y="3514"/>
                  <a:pt x="61012" y="3514"/>
                  <a:pt x="60978" y="3548"/>
                </a:cubicBezTo>
                <a:lnTo>
                  <a:pt x="60910" y="3582"/>
                </a:lnTo>
                <a:cubicBezTo>
                  <a:pt x="60715" y="3582"/>
                  <a:pt x="60706" y="3891"/>
                  <a:pt x="60882" y="3891"/>
                </a:cubicBezTo>
                <a:cubicBezTo>
                  <a:pt x="60891" y="3891"/>
                  <a:pt x="60900" y="3891"/>
                  <a:pt x="60910" y="3889"/>
                </a:cubicBezTo>
                <a:lnTo>
                  <a:pt x="60944" y="3889"/>
                </a:lnTo>
                <a:cubicBezTo>
                  <a:pt x="59579" y="4401"/>
                  <a:pt x="58385" y="5493"/>
                  <a:pt x="57225" y="6312"/>
                </a:cubicBezTo>
                <a:lnTo>
                  <a:pt x="55348" y="7677"/>
                </a:lnTo>
                <a:lnTo>
                  <a:pt x="54939" y="7813"/>
                </a:lnTo>
                <a:cubicBezTo>
                  <a:pt x="54939" y="7779"/>
                  <a:pt x="54939" y="7745"/>
                  <a:pt x="54939" y="7711"/>
                </a:cubicBezTo>
                <a:cubicBezTo>
                  <a:pt x="54950" y="7713"/>
                  <a:pt x="54961" y="7714"/>
                  <a:pt x="54971" y="7714"/>
                </a:cubicBezTo>
                <a:cubicBezTo>
                  <a:pt x="55117" y="7714"/>
                  <a:pt x="55168" y="7502"/>
                  <a:pt x="55041" y="7438"/>
                </a:cubicBezTo>
                <a:lnTo>
                  <a:pt x="54904" y="7335"/>
                </a:lnTo>
                <a:lnTo>
                  <a:pt x="54939" y="7335"/>
                </a:lnTo>
                <a:cubicBezTo>
                  <a:pt x="54957" y="7343"/>
                  <a:pt x="54976" y="7346"/>
                  <a:pt x="54994" y="7346"/>
                </a:cubicBezTo>
                <a:cubicBezTo>
                  <a:pt x="55142" y="7346"/>
                  <a:pt x="55257" y="7120"/>
                  <a:pt x="55075" y="7028"/>
                </a:cubicBezTo>
                <a:lnTo>
                  <a:pt x="54802" y="6892"/>
                </a:lnTo>
                <a:lnTo>
                  <a:pt x="54802" y="6789"/>
                </a:lnTo>
                <a:cubicBezTo>
                  <a:pt x="54816" y="6794"/>
                  <a:pt x="54830" y="6796"/>
                  <a:pt x="54845" y="6796"/>
                </a:cubicBezTo>
                <a:cubicBezTo>
                  <a:pt x="54945" y="6796"/>
                  <a:pt x="55062" y="6703"/>
                  <a:pt x="54973" y="6585"/>
                </a:cubicBezTo>
                <a:lnTo>
                  <a:pt x="54870" y="6380"/>
                </a:lnTo>
                <a:cubicBezTo>
                  <a:pt x="54836" y="6346"/>
                  <a:pt x="54768" y="6312"/>
                  <a:pt x="54734" y="6312"/>
                </a:cubicBezTo>
                <a:lnTo>
                  <a:pt x="54734" y="6073"/>
                </a:lnTo>
                <a:cubicBezTo>
                  <a:pt x="54836" y="6005"/>
                  <a:pt x="54836" y="5868"/>
                  <a:pt x="54734" y="5800"/>
                </a:cubicBezTo>
                <a:lnTo>
                  <a:pt x="54734" y="5459"/>
                </a:lnTo>
                <a:cubicBezTo>
                  <a:pt x="54717" y="5373"/>
                  <a:pt x="54640" y="5331"/>
                  <a:pt x="54563" y="5331"/>
                </a:cubicBezTo>
                <a:cubicBezTo>
                  <a:pt x="54486" y="5331"/>
                  <a:pt x="54410" y="5373"/>
                  <a:pt x="54393" y="5459"/>
                </a:cubicBezTo>
                <a:cubicBezTo>
                  <a:pt x="54393" y="5561"/>
                  <a:pt x="54393" y="5698"/>
                  <a:pt x="54393" y="5800"/>
                </a:cubicBezTo>
                <a:cubicBezTo>
                  <a:pt x="54324" y="5834"/>
                  <a:pt x="54290" y="5868"/>
                  <a:pt x="54256" y="5936"/>
                </a:cubicBezTo>
                <a:cubicBezTo>
                  <a:pt x="54222" y="6005"/>
                  <a:pt x="54256" y="6107"/>
                  <a:pt x="54358" y="6141"/>
                </a:cubicBezTo>
                <a:lnTo>
                  <a:pt x="54358" y="6209"/>
                </a:lnTo>
                <a:lnTo>
                  <a:pt x="54188" y="6312"/>
                </a:lnTo>
                <a:cubicBezTo>
                  <a:pt x="54017" y="6380"/>
                  <a:pt x="54120" y="6585"/>
                  <a:pt x="54256" y="6585"/>
                </a:cubicBezTo>
                <a:lnTo>
                  <a:pt x="54256" y="6619"/>
                </a:lnTo>
                <a:cubicBezTo>
                  <a:pt x="54085" y="6619"/>
                  <a:pt x="54051" y="6892"/>
                  <a:pt x="54222" y="6960"/>
                </a:cubicBezTo>
                <a:cubicBezTo>
                  <a:pt x="54222" y="6994"/>
                  <a:pt x="54222" y="7062"/>
                  <a:pt x="54188" y="7097"/>
                </a:cubicBezTo>
                <a:lnTo>
                  <a:pt x="54154" y="7097"/>
                </a:lnTo>
                <a:cubicBezTo>
                  <a:pt x="53983" y="7097"/>
                  <a:pt x="53949" y="7335"/>
                  <a:pt x="54120" y="7404"/>
                </a:cubicBezTo>
                <a:lnTo>
                  <a:pt x="53881" y="7540"/>
                </a:lnTo>
                <a:cubicBezTo>
                  <a:pt x="53707" y="7627"/>
                  <a:pt x="53828" y="7836"/>
                  <a:pt x="53951" y="7836"/>
                </a:cubicBezTo>
                <a:cubicBezTo>
                  <a:pt x="53956" y="7836"/>
                  <a:pt x="53960" y="7835"/>
                  <a:pt x="53965" y="7835"/>
                </a:cubicBezTo>
                <a:lnTo>
                  <a:pt x="53965" y="7835"/>
                </a:lnTo>
                <a:cubicBezTo>
                  <a:pt x="53959" y="7839"/>
                  <a:pt x="53954" y="7843"/>
                  <a:pt x="53949" y="7847"/>
                </a:cubicBezTo>
                <a:cubicBezTo>
                  <a:pt x="53744" y="7881"/>
                  <a:pt x="53812" y="8154"/>
                  <a:pt x="54017" y="8154"/>
                </a:cubicBezTo>
                <a:lnTo>
                  <a:pt x="53369" y="8359"/>
                </a:lnTo>
                <a:cubicBezTo>
                  <a:pt x="53335" y="8291"/>
                  <a:pt x="53301" y="8223"/>
                  <a:pt x="53301" y="8120"/>
                </a:cubicBezTo>
                <a:cubicBezTo>
                  <a:pt x="53301" y="8018"/>
                  <a:pt x="53301" y="7916"/>
                  <a:pt x="53301" y="7813"/>
                </a:cubicBezTo>
                <a:lnTo>
                  <a:pt x="53232" y="7711"/>
                </a:lnTo>
                <a:cubicBezTo>
                  <a:pt x="53232" y="7643"/>
                  <a:pt x="53232" y="7574"/>
                  <a:pt x="53232" y="7506"/>
                </a:cubicBezTo>
                <a:cubicBezTo>
                  <a:pt x="53232" y="7438"/>
                  <a:pt x="53198" y="7335"/>
                  <a:pt x="53198" y="7233"/>
                </a:cubicBezTo>
                <a:cubicBezTo>
                  <a:pt x="53198" y="7233"/>
                  <a:pt x="53198" y="7233"/>
                  <a:pt x="53198" y="7199"/>
                </a:cubicBezTo>
                <a:cubicBezTo>
                  <a:pt x="53267" y="7131"/>
                  <a:pt x="53267" y="6892"/>
                  <a:pt x="53198" y="6858"/>
                </a:cubicBezTo>
                <a:cubicBezTo>
                  <a:pt x="53198" y="6858"/>
                  <a:pt x="53164" y="6858"/>
                  <a:pt x="53164" y="6824"/>
                </a:cubicBezTo>
                <a:cubicBezTo>
                  <a:pt x="53164" y="6755"/>
                  <a:pt x="53164" y="6687"/>
                  <a:pt x="53164" y="6619"/>
                </a:cubicBezTo>
                <a:lnTo>
                  <a:pt x="53062" y="6175"/>
                </a:lnTo>
                <a:cubicBezTo>
                  <a:pt x="53062" y="6175"/>
                  <a:pt x="53062" y="6175"/>
                  <a:pt x="53062" y="6141"/>
                </a:cubicBezTo>
                <a:lnTo>
                  <a:pt x="53062" y="5834"/>
                </a:lnTo>
                <a:cubicBezTo>
                  <a:pt x="53047" y="5728"/>
                  <a:pt x="53018" y="5683"/>
                  <a:pt x="52991" y="5683"/>
                </a:cubicBezTo>
                <a:cubicBezTo>
                  <a:pt x="52957" y="5683"/>
                  <a:pt x="52925" y="5754"/>
                  <a:pt x="52925" y="5868"/>
                </a:cubicBezTo>
                <a:cubicBezTo>
                  <a:pt x="52925" y="6073"/>
                  <a:pt x="52925" y="6244"/>
                  <a:pt x="52891" y="6414"/>
                </a:cubicBezTo>
                <a:cubicBezTo>
                  <a:pt x="52857" y="6517"/>
                  <a:pt x="52857" y="6585"/>
                  <a:pt x="52857" y="6687"/>
                </a:cubicBezTo>
                <a:cubicBezTo>
                  <a:pt x="52857" y="6687"/>
                  <a:pt x="52823" y="6755"/>
                  <a:pt x="52789" y="6824"/>
                </a:cubicBezTo>
                <a:cubicBezTo>
                  <a:pt x="52789" y="6892"/>
                  <a:pt x="52789" y="6994"/>
                  <a:pt x="52789" y="7097"/>
                </a:cubicBezTo>
                <a:lnTo>
                  <a:pt x="52721" y="7199"/>
                </a:lnTo>
                <a:cubicBezTo>
                  <a:pt x="52656" y="7295"/>
                  <a:pt x="52713" y="7543"/>
                  <a:pt x="52748" y="7543"/>
                </a:cubicBezTo>
                <a:cubicBezTo>
                  <a:pt x="52751" y="7543"/>
                  <a:pt x="52753" y="7542"/>
                  <a:pt x="52755" y="7540"/>
                </a:cubicBezTo>
                <a:lnTo>
                  <a:pt x="52755" y="7540"/>
                </a:lnTo>
                <a:cubicBezTo>
                  <a:pt x="52686" y="7779"/>
                  <a:pt x="52550" y="7950"/>
                  <a:pt x="52379" y="8120"/>
                </a:cubicBezTo>
                <a:cubicBezTo>
                  <a:pt x="52345" y="7984"/>
                  <a:pt x="52345" y="7881"/>
                  <a:pt x="52311" y="7779"/>
                </a:cubicBezTo>
                <a:lnTo>
                  <a:pt x="52311" y="7745"/>
                </a:lnTo>
                <a:cubicBezTo>
                  <a:pt x="52311" y="7643"/>
                  <a:pt x="52311" y="7540"/>
                  <a:pt x="52277" y="7404"/>
                </a:cubicBezTo>
                <a:cubicBezTo>
                  <a:pt x="52277" y="7318"/>
                  <a:pt x="52259" y="7280"/>
                  <a:pt x="52238" y="7280"/>
                </a:cubicBezTo>
                <a:cubicBezTo>
                  <a:pt x="52209" y="7280"/>
                  <a:pt x="52175" y="7353"/>
                  <a:pt x="52175" y="7472"/>
                </a:cubicBezTo>
                <a:cubicBezTo>
                  <a:pt x="52140" y="7677"/>
                  <a:pt x="52175" y="7813"/>
                  <a:pt x="52175" y="8018"/>
                </a:cubicBezTo>
                <a:cubicBezTo>
                  <a:pt x="52106" y="8086"/>
                  <a:pt x="52106" y="8189"/>
                  <a:pt x="52140" y="8291"/>
                </a:cubicBezTo>
                <a:cubicBezTo>
                  <a:pt x="52106" y="8291"/>
                  <a:pt x="52106" y="8359"/>
                  <a:pt x="52072" y="8393"/>
                </a:cubicBezTo>
                <a:cubicBezTo>
                  <a:pt x="52038" y="8496"/>
                  <a:pt x="52038" y="8598"/>
                  <a:pt x="52072" y="8700"/>
                </a:cubicBezTo>
                <a:cubicBezTo>
                  <a:pt x="52038" y="8735"/>
                  <a:pt x="52004" y="8769"/>
                  <a:pt x="52004" y="8803"/>
                </a:cubicBezTo>
                <a:cubicBezTo>
                  <a:pt x="51970" y="8803"/>
                  <a:pt x="51970" y="8837"/>
                  <a:pt x="51970" y="8871"/>
                </a:cubicBezTo>
                <a:lnTo>
                  <a:pt x="51902" y="8905"/>
                </a:lnTo>
                <a:lnTo>
                  <a:pt x="51902" y="8837"/>
                </a:lnTo>
                <a:lnTo>
                  <a:pt x="51936" y="8803"/>
                </a:lnTo>
                <a:cubicBezTo>
                  <a:pt x="51970" y="8735"/>
                  <a:pt x="51970" y="8496"/>
                  <a:pt x="51936" y="8462"/>
                </a:cubicBezTo>
                <a:cubicBezTo>
                  <a:pt x="51902" y="8462"/>
                  <a:pt x="51867" y="8427"/>
                  <a:pt x="51867" y="8427"/>
                </a:cubicBezTo>
                <a:cubicBezTo>
                  <a:pt x="51867" y="8359"/>
                  <a:pt x="51867" y="8291"/>
                  <a:pt x="51867" y="8223"/>
                </a:cubicBezTo>
                <a:lnTo>
                  <a:pt x="51799" y="7779"/>
                </a:lnTo>
                <a:cubicBezTo>
                  <a:pt x="51799" y="7745"/>
                  <a:pt x="51799" y="7745"/>
                  <a:pt x="51799" y="7745"/>
                </a:cubicBezTo>
                <a:lnTo>
                  <a:pt x="51765" y="7404"/>
                </a:lnTo>
                <a:cubicBezTo>
                  <a:pt x="51751" y="7318"/>
                  <a:pt x="51725" y="7280"/>
                  <a:pt x="51699" y="7280"/>
                </a:cubicBezTo>
                <a:cubicBezTo>
                  <a:pt x="51663" y="7280"/>
                  <a:pt x="51629" y="7353"/>
                  <a:pt x="51629" y="7472"/>
                </a:cubicBezTo>
                <a:cubicBezTo>
                  <a:pt x="51629" y="7677"/>
                  <a:pt x="51629" y="7813"/>
                  <a:pt x="51594" y="8018"/>
                </a:cubicBezTo>
                <a:cubicBezTo>
                  <a:pt x="51560" y="8086"/>
                  <a:pt x="51560" y="8189"/>
                  <a:pt x="51594" y="8291"/>
                </a:cubicBezTo>
                <a:cubicBezTo>
                  <a:pt x="51560" y="8291"/>
                  <a:pt x="51526" y="8359"/>
                  <a:pt x="51526" y="8393"/>
                </a:cubicBezTo>
                <a:cubicBezTo>
                  <a:pt x="51492" y="8496"/>
                  <a:pt x="51492" y="8598"/>
                  <a:pt x="51526" y="8700"/>
                </a:cubicBezTo>
                <a:cubicBezTo>
                  <a:pt x="51492" y="8735"/>
                  <a:pt x="51458" y="8769"/>
                  <a:pt x="51424" y="8803"/>
                </a:cubicBezTo>
                <a:cubicBezTo>
                  <a:pt x="51406" y="8838"/>
                  <a:pt x="51398" y="8882"/>
                  <a:pt x="51398" y="8931"/>
                </a:cubicBezTo>
                <a:lnTo>
                  <a:pt x="51398" y="8931"/>
                </a:lnTo>
                <a:lnTo>
                  <a:pt x="51390" y="8905"/>
                </a:lnTo>
                <a:cubicBezTo>
                  <a:pt x="51390" y="8837"/>
                  <a:pt x="51390" y="8769"/>
                  <a:pt x="51390" y="8700"/>
                </a:cubicBezTo>
                <a:cubicBezTo>
                  <a:pt x="51390" y="8598"/>
                  <a:pt x="51356" y="8530"/>
                  <a:pt x="51322" y="8427"/>
                </a:cubicBezTo>
                <a:lnTo>
                  <a:pt x="51356" y="8393"/>
                </a:lnTo>
                <a:cubicBezTo>
                  <a:pt x="51390" y="8325"/>
                  <a:pt x="51390" y="8086"/>
                  <a:pt x="51356" y="8052"/>
                </a:cubicBezTo>
                <a:cubicBezTo>
                  <a:pt x="51322" y="8052"/>
                  <a:pt x="51322" y="8052"/>
                  <a:pt x="51287" y="8018"/>
                </a:cubicBezTo>
                <a:cubicBezTo>
                  <a:pt x="51322" y="7950"/>
                  <a:pt x="51322" y="7881"/>
                  <a:pt x="51287" y="7813"/>
                </a:cubicBezTo>
                <a:lnTo>
                  <a:pt x="51117" y="7370"/>
                </a:lnTo>
                <a:cubicBezTo>
                  <a:pt x="51117" y="7370"/>
                  <a:pt x="51117" y="7335"/>
                  <a:pt x="51117" y="7335"/>
                </a:cubicBezTo>
                <a:lnTo>
                  <a:pt x="51083" y="7028"/>
                </a:lnTo>
                <a:cubicBezTo>
                  <a:pt x="51083" y="6922"/>
                  <a:pt x="51056" y="6877"/>
                  <a:pt x="51026" y="6877"/>
                </a:cubicBezTo>
                <a:cubicBezTo>
                  <a:pt x="50988" y="6877"/>
                  <a:pt x="50946" y="6949"/>
                  <a:pt x="50946" y="7062"/>
                </a:cubicBezTo>
                <a:cubicBezTo>
                  <a:pt x="50946" y="7267"/>
                  <a:pt x="50946" y="7438"/>
                  <a:pt x="50912" y="7608"/>
                </a:cubicBezTo>
                <a:cubicBezTo>
                  <a:pt x="50878" y="7677"/>
                  <a:pt x="50878" y="7779"/>
                  <a:pt x="50878" y="7881"/>
                </a:cubicBezTo>
                <a:cubicBezTo>
                  <a:pt x="50878" y="7881"/>
                  <a:pt x="50844" y="7950"/>
                  <a:pt x="50810" y="7984"/>
                </a:cubicBezTo>
                <a:cubicBezTo>
                  <a:pt x="50810" y="8086"/>
                  <a:pt x="50810" y="8189"/>
                  <a:pt x="50810" y="8291"/>
                </a:cubicBezTo>
                <a:lnTo>
                  <a:pt x="50741" y="8393"/>
                </a:lnTo>
                <a:cubicBezTo>
                  <a:pt x="50677" y="8490"/>
                  <a:pt x="50734" y="8737"/>
                  <a:pt x="50769" y="8737"/>
                </a:cubicBezTo>
                <a:cubicBezTo>
                  <a:pt x="50771" y="8737"/>
                  <a:pt x="50774" y="8737"/>
                  <a:pt x="50776" y="8735"/>
                </a:cubicBezTo>
                <a:lnTo>
                  <a:pt x="50776" y="8735"/>
                </a:lnTo>
                <a:cubicBezTo>
                  <a:pt x="50741" y="8939"/>
                  <a:pt x="50673" y="9110"/>
                  <a:pt x="50571" y="9280"/>
                </a:cubicBezTo>
                <a:cubicBezTo>
                  <a:pt x="50537" y="9280"/>
                  <a:pt x="50537" y="9315"/>
                  <a:pt x="50537" y="9349"/>
                </a:cubicBezTo>
                <a:lnTo>
                  <a:pt x="49445" y="9724"/>
                </a:lnTo>
                <a:cubicBezTo>
                  <a:pt x="49342" y="9519"/>
                  <a:pt x="49138" y="9383"/>
                  <a:pt x="48899" y="9383"/>
                </a:cubicBezTo>
                <a:cubicBezTo>
                  <a:pt x="48592" y="9383"/>
                  <a:pt x="48353" y="9588"/>
                  <a:pt x="48285" y="9895"/>
                </a:cubicBezTo>
                <a:cubicBezTo>
                  <a:pt x="48065" y="9438"/>
                  <a:pt x="47619" y="9208"/>
                  <a:pt x="47175" y="9208"/>
                </a:cubicBezTo>
                <a:cubicBezTo>
                  <a:pt x="46723" y="9208"/>
                  <a:pt x="46273" y="9447"/>
                  <a:pt x="46067" y="9929"/>
                </a:cubicBezTo>
                <a:cubicBezTo>
                  <a:pt x="45964" y="9912"/>
                  <a:pt x="45862" y="9903"/>
                  <a:pt x="45759" y="9903"/>
                </a:cubicBezTo>
                <a:cubicBezTo>
                  <a:pt x="45657" y="9903"/>
                  <a:pt x="45555" y="9912"/>
                  <a:pt x="45452" y="9929"/>
                </a:cubicBezTo>
                <a:cubicBezTo>
                  <a:pt x="44668" y="10099"/>
                  <a:pt x="43951" y="10338"/>
                  <a:pt x="43268" y="10543"/>
                </a:cubicBezTo>
                <a:cubicBezTo>
                  <a:pt x="43060" y="10394"/>
                  <a:pt x="42827" y="10298"/>
                  <a:pt x="42589" y="10298"/>
                </a:cubicBezTo>
                <a:cubicBezTo>
                  <a:pt x="42554" y="10298"/>
                  <a:pt x="42519" y="10300"/>
                  <a:pt x="42484" y="10304"/>
                </a:cubicBezTo>
                <a:cubicBezTo>
                  <a:pt x="42459" y="10302"/>
                  <a:pt x="42434" y="10301"/>
                  <a:pt x="42409" y="10301"/>
                </a:cubicBezTo>
                <a:cubicBezTo>
                  <a:pt x="41991" y="10301"/>
                  <a:pt x="41585" y="10566"/>
                  <a:pt x="41392" y="10953"/>
                </a:cubicBezTo>
                <a:lnTo>
                  <a:pt x="41221" y="10953"/>
                </a:lnTo>
                <a:cubicBezTo>
                  <a:pt x="41221" y="10918"/>
                  <a:pt x="41221" y="10850"/>
                  <a:pt x="41221" y="10816"/>
                </a:cubicBezTo>
                <a:cubicBezTo>
                  <a:pt x="41221" y="10782"/>
                  <a:pt x="41153" y="10714"/>
                  <a:pt x="41153" y="10680"/>
                </a:cubicBezTo>
                <a:cubicBezTo>
                  <a:pt x="41153" y="10611"/>
                  <a:pt x="41153" y="10577"/>
                  <a:pt x="41153" y="10509"/>
                </a:cubicBezTo>
                <a:cubicBezTo>
                  <a:pt x="41153" y="10407"/>
                  <a:pt x="41119" y="10304"/>
                  <a:pt x="41085" y="10236"/>
                </a:cubicBezTo>
                <a:cubicBezTo>
                  <a:pt x="41119" y="10236"/>
                  <a:pt x="41119" y="10202"/>
                  <a:pt x="41119" y="10202"/>
                </a:cubicBezTo>
                <a:cubicBezTo>
                  <a:pt x="41119" y="10202"/>
                  <a:pt x="41119" y="10168"/>
                  <a:pt x="41119" y="10168"/>
                </a:cubicBezTo>
                <a:lnTo>
                  <a:pt x="41255" y="10168"/>
                </a:lnTo>
                <a:cubicBezTo>
                  <a:pt x="41323" y="10168"/>
                  <a:pt x="41323" y="10031"/>
                  <a:pt x="41289" y="9963"/>
                </a:cubicBezTo>
                <a:lnTo>
                  <a:pt x="41255" y="9895"/>
                </a:lnTo>
                <a:cubicBezTo>
                  <a:pt x="41289" y="9861"/>
                  <a:pt x="41289" y="9792"/>
                  <a:pt x="41255" y="9724"/>
                </a:cubicBezTo>
                <a:lnTo>
                  <a:pt x="41255" y="9656"/>
                </a:lnTo>
                <a:cubicBezTo>
                  <a:pt x="41323" y="9622"/>
                  <a:pt x="41289" y="9485"/>
                  <a:pt x="41255" y="9485"/>
                </a:cubicBezTo>
                <a:lnTo>
                  <a:pt x="41221" y="9451"/>
                </a:lnTo>
                <a:lnTo>
                  <a:pt x="41255" y="9417"/>
                </a:lnTo>
                <a:cubicBezTo>
                  <a:pt x="41323" y="9383"/>
                  <a:pt x="41323" y="9246"/>
                  <a:pt x="41255" y="9212"/>
                </a:cubicBezTo>
                <a:cubicBezTo>
                  <a:pt x="41119" y="9178"/>
                  <a:pt x="41050" y="9110"/>
                  <a:pt x="40982" y="8973"/>
                </a:cubicBezTo>
                <a:cubicBezTo>
                  <a:pt x="41050" y="8939"/>
                  <a:pt x="41050" y="8837"/>
                  <a:pt x="40982" y="8803"/>
                </a:cubicBezTo>
                <a:lnTo>
                  <a:pt x="40948" y="8803"/>
                </a:lnTo>
                <a:cubicBezTo>
                  <a:pt x="40948" y="8723"/>
                  <a:pt x="40925" y="8690"/>
                  <a:pt x="40905" y="8690"/>
                </a:cubicBezTo>
                <a:cubicBezTo>
                  <a:pt x="40892" y="8690"/>
                  <a:pt x="40880" y="8706"/>
                  <a:pt x="40880" y="8735"/>
                </a:cubicBezTo>
                <a:cubicBezTo>
                  <a:pt x="40880" y="8700"/>
                  <a:pt x="40880" y="8700"/>
                  <a:pt x="40914" y="8666"/>
                </a:cubicBezTo>
                <a:cubicBezTo>
                  <a:pt x="40948" y="8632"/>
                  <a:pt x="40948" y="8564"/>
                  <a:pt x="40914" y="8496"/>
                </a:cubicBezTo>
                <a:cubicBezTo>
                  <a:pt x="40880" y="8462"/>
                  <a:pt x="40846" y="8427"/>
                  <a:pt x="40812" y="8393"/>
                </a:cubicBezTo>
                <a:cubicBezTo>
                  <a:pt x="40880" y="8359"/>
                  <a:pt x="40880" y="8257"/>
                  <a:pt x="40812" y="8189"/>
                </a:cubicBezTo>
                <a:cubicBezTo>
                  <a:pt x="40743" y="8154"/>
                  <a:pt x="40675" y="8086"/>
                  <a:pt x="40675" y="7984"/>
                </a:cubicBezTo>
                <a:cubicBezTo>
                  <a:pt x="40709" y="7950"/>
                  <a:pt x="40709" y="7881"/>
                  <a:pt x="40675" y="7847"/>
                </a:cubicBezTo>
                <a:lnTo>
                  <a:pt x="40641" y="7745"/>
                </a:lnTo>
                <a:lnTo>
                  <a:pt x="40675" y="7745"/>
                </a:lnTo>
                <a:cubicBezTo>
                  <a:pt x="40777" y="7745"/>
                  <a:pt x="40777" y="7506"/>
                  <a:pt x="40675" y="7506"/>
                </a:cubicBezTo>
                <a:cubicBezTo>
                  <a:pt x="40655" y="7516"/>
                  <a:pt x="40641" y="7520"/>
                  <a:pt x="40630" y="7520"/>
                </a:cubicBezTo>
                <a:cubicBezTo>
                  <a:pt x="40604" y="7520"/>
                  <a:pt x="40597" y="7496"/>
                  <a:pt x="40573" y="7472"/>
                </a:cubicBezTo>
                <a:cubicBezTo>
                  <a:pt x="40641" y="7404"/>
                  <a:pt x="40641" y="7335"/>
                  <a:pt x="40607" y="7267"/>
                </a:cubicBezTo>
                <a:cubicBezTo>
                  <a:pt x="40573" y="7233"/>
                  <a:pt x="40539" y="7199"/>
                  <a:pt x="40539" y="7165"/>
                </a:cubicBezTo>
                <a:cubicBezTo>
                  <a:pt x="40573" y="7097"/>
                  <a:pt x="40573" y="7028"/>
                  <a:pt x="40539" y="6994"/>
                </a:cubicBezTo>
                <a:lnTo>
                  <a:pt x="40470" y="6926"/>
                </a:lnTo>
                <a:cubicBezTo>
                  <a:pt x="40470" y="6892"/>
                  <a:pt x="40470" y="6858"/>
                  <a:pt x="40470" y="6824"/>
                </a:cubicBezTo>
                <a:cubicBezTo>
                  <a:pt x="40470" y="6755"/>
                  <a:pt x="40436" y="6721"/>
                  <a:pt x="40436" y="6653"/>
                </a:cubicBezTo>
                <a:lnTo>
                  <a:pt x="40470" y="6653"/>
                </a:lnTo>
                <a:cubicBezTo>
                  <a:pt x="40504" y="6619"/>
                  <a:pt x="40504" y="6482"/>
                  <a:pt x="40470" y="6448"/>
                </a:cubicBezTo>
                <a:cubicBezTo>
                  <a:pt x="40453" y="6465"/>
                  <a:pt x="40436" y="6474"/>
                  <a:pt x="40423" y="6474"/>
                </a:cubicBezTo>
                <a:cubicBezTo>
                  <a:pt x="40411" y="6474"/>
                  <a:pt x="40402" y="6465"/>
                  <a:pt x="40402" y="6448"/>
                </a:cubicBezTo>
                <a:cubicBezTo>
                  <a:pt x="40402" y="6414"/>
                  <a:pt x="40402" y="6380"/>
                  <a:pt x="40402" y="6346"/>
                </a:cubicBezTo>
                <a:lnTo>
                  <a:pt x="40334" y="6107"/>
                </a:lnTo>
                <a:lnTo>
                  <a:pt x="40300" y="5936"/>
                </a:lnTo>
                <a:cubicBezTo>
                  <a:pt x="40284" y="5873"/>
                  <a:pt x="40253" y="5846"/>
                  <a:pt x="40225" y="5846"/>
                </a:cubicBezTo>
                <a:cubicBezTo>
                  <a:pt x="40193" y="5846"/>
                  <a:pt x="40163" y="5882"/>
                  <a:pt x="40163" y="5936"/>
                </a:cubicBezTo>
                <a:cubicBezTo>
                  <a:pt x="40163" y="6073"/>
                  <a:pt x="40163" y="6141"/>
                  <a:pt x="40163" y="6244"/>
                </a:cubicBezTo>
                <a:cubicBezTo>
                  <a:pt x="40129" y="6278"/>
                  <a:pt x="40129" y="6346"/>
                  <a:pt x="40129" y="6414"/>
                </a:cubicBezTo>
                <a:cubicBezTo>
                  <a:pt x="40095" y="6414"/>
                  <a:pt x="40095" y="6448"/>
                  <a:pt x="40061" y="6482"/>
                </a:cubicBezTo>
                <a:cubicBezTo>
                  <a:pt x="40027" y="6517"/>
                  <a:pt x="40027" y="6585"/>
                  <a:pt x="40061" y="6619"/>
                </a:cubicBezTo>
                <a:lnTo>
                  <a:pt x="39993" y="6687"/>
                </a:lnTo>
                <a:cubicBezTo>
                  <a:pt x="39924" y="6755"/>
                  <a:pt x="39993" y="6892"/>
                  <a:pt x="40027" y="6892"/>
                </a:cubicBezTo>
                <a:cubicBezTo>
                  <a:pt x="39993" y="6994"/>
                  <a:pt x="39924" y="7097"/>
                  <a:pt x="39822" y="7199"/>
                </a:cubicBezTo>
                <a:cubicBezTo>
                  <a:pt x="39754" y="7233"/>
                  <a:pt x="39754" y="7335"/>
                  <a:pt x="39856" y="7370"/>
                </a:cubicBezTo>
                <a:lnTo>
                  <a:pt x="39959" y="7370"/>
                </a:lnTo>
                <a:cubicBezTo>
                  <a:pt x="39924" y="7404"/>
                  <a:pt x="39890" y="7438"/>
                  <a:pt x="39822" y="7472"/>
                </a:cubicBezTo>
                <a:cubicBezTo>
                  <a:pt x="39788" y="7506"/>
                  <a:pt x="39788" y="7608"/>
                  <a:pt x="39822" y="7643"/>
                </a:cubicBezTo>
                <a:cubicBezTo>
                  <a:pt x="39788" y="7711"/>
                  <a:pt x="39720" y="7779"/>
                  <a:pt x="39686" y="7813"/>
                </a:cubicBezTo>
                <a:cubicBezTo>
                  <a:pt x="39617" y="7881"/>
                  <a:pt x="39617" y="7950"/>
                  <a:pt x="39686" y="8018"/>
                </a:cubicBezTo>
                <a:cubicBezTo>
                  <a:pt x="39924" y="8189"/>
                  <a:pt x="39481" y="8359"/>
                  <a:pt x="39413" y="8393"/>
                </a:cubicBezTo>
                <a:cubicBezTo>
                  <a:pt x="39310" y="8462"/>
                  <a:pt x="39344" y="8598"/>
                  <a:pt x="39413" y="8598"/>
                </a:cubicBezTo>
                <a:cubicBezTo>
                  <a:pt x="39549" y="8666"/>
                  <a:pt x="39549" y="8735"/>
                  <a:pt x="39413" y="8837"/>
                </a:cubicBezTo>
                <a:cubicBezTo>
                  <a:pt x="39344" y="8905"/>
                  <a:pt x="39344" y="8973"/>
                  <a:pt x="39413" y="9008"/>
                </a:cubicBezTo>
                <a:cubicBezTo>
                  <a:pt x="39344" y="9110"/>
                  <a:pt x="39208" y="9178"/>
                  <a:pt x="39105" y="9212"/>
                </a:cubicBezTo>
                <a:cubicBezTo>
                  <a:pt x="39037" y="9212"/>
                  <a:pt x="39037" y="9349"/>
                  <a:pt x="39105" y="9417"/>
                </a:cubicBezTo>
                <a:cubicBezTo>
                  <a:pt x="39174" y="9451"/>
                  <a:pt x="39105" y="9588"/>
                  <a:pt x="39037" y="9690"/>
                </a:cubicBezTo>
                <a:cubicBezTo>
                  <a:pt x="39037" y="9656"/>
                  <a:pt x="39003" y="9656"/>
                  <a:pt x="39003" y="9622"/>
                </a:cubicBezTo>
                <a:cubicBezTo>
                  <a:pt x="38867" y="9622"/>
                  <a:pt x="38832" y="9588"/>
                  <a:pt x="38901" y="9519"/>
                </a:cubicBezTo>
                <a:cubicBezTo>
                  <a:pt x="38935" y="9451"/>
                  <a:pt x="38935" y="9417"/>
                  <a:pt x="38901" y="9349"/>
                </a:cubicBezTo>
                <a:cubicBezTo>
                  <a:pt x="38901" y="9315"/>
                  <a:pt x="38867" y="9280"/>
                  <a:pt x="38832" y="9246"/>
                </a:cubicBezTo>
                <a:cubicBezTo>
                  <a:pt x="38867" y="9212"/>
                  <a:pt x="38901" y="9076"/>
                  <a:pt x="38832" y="9042"/>
                </a:cubicBezTo>
                <a:cubicBezTo>
                  <a:pt x="38730" y="9008"/>
                  <a:pt x="38662" y="8939"/>
                  <a:pt x="38662" y="8837"/>
                </a:cubicBezTo>
                <a:cubicBezTo>
                  <a:pt x="38696" y="8803"/>
                  <a:pt x="38696" y="8735"/>
                  <a:pt x="38662" y="8666"/>
                </a:cubicBezTo>
                <a:lnTo>
                  <a:pt x="38662" y="8530"/>
                </a:lnTo>
                <a:lnTo>
                  <a:pt x="38696" y="8530"/>
                </a:lnTo>
                <a:cubicBezTo>
                  <a:pt x="38792" y="8530"/>
                  <a:pt x="38798" y="8322"/>
                  <a:pt x="38715" y="8322"/>
                </a:cubicBezTo>
                <a:cubicBezTo>
                  <a:pt x="38709" y="8322"/>
                  <a:pt x="38703" y="8323"/>
                  <a:pt x="38696" y="8325"/>
                </a:cubicBezTo>
                <a:cubicBezTo>
                  <a:pt x="38628" y="8325"/>
                  <a:pt x="38628" y="8325"/>
                  <a:pt x="38594" y="8257"/>
                </a:cubicBezTo>
                <a:cubicBezTo>
                  <a:pt x="38628" y="8223"/>
                  <a:pt x="38662" y="8120"/>
                  <a:pt x="38628" y="8086"/>
                </a:cubicBezTo>
                <a:cubicBezTo>
                  <a:pt x="38594" y="8052"/>
                  <a:pt x="38559" y="7984"/>
                  <a:pt x="38525" y="7950"/>
                </a:cubicBezTo>
                <a:cubicBezTo>
                  <a:pt x="38559" y="7881"/>
                  <a:pt x="38559" y="7813"/>
                  <a:pt x="38525" y="7779"/>
                </a:cubicBezTo>
                <a:lnTo>
                  <a:pt x="38491" y="7711"/>
                </a:lnTo>
                <a:cubicBezTo>
                  <a:pt x="38491" y="7677"/>
                  <a:pt x="38491" y="7643"/>
                  <a:pt x="38491" y="7608"/>
                </a:cubicBezTo>
                <a:cubicBezTo>
                  <a:pt x="38457" y="7540"/>
                  <a:pt x="38457" y="7506"/>
                  <a:pt x="38423" y="7472"/>
                </a:cubicBezTo>
                <a:lnTo>
                  <a:pt x="38457" y="7472"/>
                </a:lnTo>
                <a:cubicBezTo>
                  <a:pt x="38525" y="7404"/>
                  <a:pt x="38491" y="7267"/>
                  <a:pt x="38457" y="7267"/>
                </a:cubicBezTo>
                <a:lnTo>
                  <a:pt x="38423" y="7267"/>
                </a:lnTo>
                <a:cubicBezTo>
                  <a:pt x="38423" y="7233"/>
                  <a:pt x="38423" y="7199"/>
                  <a:pt x="38423" y="7131"/>
                </a:cubicBezTo>
                <a:lnTo>
                  <a:pt x="38321" y="6892"/>
                </a:lnTo>
                <a:lnTo>
                  <a:pt x="38321" y="6721"/>
                </a:lnTo>
                <a:cubicBezTo>
                  <a:pt x="38306" y="6661"/>
                  <a:pt x="38278" y="6634"/>
                  <a:pt x="38251" y="6634"/>
                </a:cubicBezTo>
                <a:cubicBezTo>
                  <a:pt x="38216" y="6634"/>
                  <a:pt x="38184" y="6679"/>
                  <a:pt x="38184" y="6755"/>
                </a:cubicBezTo>
                <a:cubicBezTo>
                  <a:pt x="38184" y="6858"/>
                  <a:pt x="38184" y="6926"/>
                  <a:pt x="38184" y="7028"/>
                </a:cubicBezTo>
                <a:cubicBezTo>
                  <a:pt x="38150" y="7097"/>
                  <a:pt x="38116" y="7131"/>
                  <a:pt x="38150" y="7199"/>
                </a:cubicBezTo>
                <a:cubicBezTo>
                  <a:pt x="38116" y="7199"/>
                  <a:pt x="38116" y="7233"/>
                  <a:pt x="38082" y="7267"/>
                </a:cubicBezTo>
                <a:cubicBezTo>
                  <a:pt x="38048" y="7301"/>
                  <a:pt x="38048" y="7370"/>
                  <a:pt x="38082" y="7438"/>
                </a:cubicBezTo>
                <a:lnTo>
                  <a:pt x="38014" y="7472"/>
                </a:lnTo>
                <a:cubicBezTo>
                  <a:pt x="37945" y="7540"/>
                  <a:pt x="38014" y="7677"/>
                  <a:pt x="38048" y="7677"/>
                </a:cubicBezTo>
                <a:cubicBezTo>
                  <a:pt x="37979" y="7779"/>
                  <a:pt x="37911" y="7881"/>
                  <a:pt x="37809" y="7984"/>
                </a:cubicBezTo>
                <a:cubicBezTo>
                  <a:pt x="37741" y="8018"/>
                  <a:pt x="37809" y="8154"/>
                  <a:pt x="37843" y="8189"/>
                </a:cubicBezTo>
                <a:lnTo>
                  <a:pt x="37945" y="8189"/>
                </a:lnTo>
                <a:cubicBezTo>
                  <a:pt x="37911" y="8189"/>
                  <a:pt x="37877" y="8223"/>
                  <a:pt x="37843" y="8257"/>
                </a:cubicBezTo>
                <a:cubicBezTo>
                  <a:pt x="37775" y="8291"/>
                  <a:pt x="37775" y="8393"/>
                  <a:pt x="37843" y="8462"/>
                </a:cubicBezTo>
                <a:cubicBezTo>
                  <a:pt x="37809" y="8496"/>
                  <a:pt x="37741" y="8564"/>
                  <a:pt x="37672" y="8632"/>
                </a:cubicBezTo>
                <a:cubicBezTo>
                  <a:pt x="37638" y="8666"/>
                  <a:pt x="37638" y="8735"/>
                  <a:pt x="37672" y="8803"/>
                </a:cubicBezTo>
                <a:cubicBezTo>
                  <a:pt x="37911" y="8973"/>
                  <a:pt x="37502" y="9144"/>
                  <a:pt x="37399" y="9212"/>
                </a:cubicBezTo>
                <a:cubicBezTo>
                  <a:pt x="37297" y="9246"/>
                  <a:pt x="37331" y="9383"/>
                  <a:pt x="37399" y="9417"/>
                </a:cubicBezTo>
                <a:cubicBezTo>
                  <a:pt x="37536" y="9451"/>
                  <a:pt x="37536" y="9553"/>
                  <a:pt x="37399" y="9656"/>
                </a:cubicBezTo>
                <a:cubicBezTo>
                  <a:pt x="37365" y="9690"/>
                  <a:pt x="37365" y="9758"/>
                  <a:pt x="37399" y="9792"/>
                </a:cubicBezTo>
                <a:cubicBezTo>
                  <a:pt x="37331" y="9895"/>
                  <a:pt x="37229" y="9963"/>
                  <a:pt x="37126" y="9997"/>
                </a:cubicBezTo>
                <a:cubicBezTo>
                  <a:pt x="37058" y="10031"/>
                  <a:pt x="37058" y="10134"/>
                  <a:pt x="37126" y="10202"/>
                </a:cubicBezTo>
                <a:cubicBezTo>
                  <a:pt x="37229" y="10338"/>
                  <a:pt x="37058" y="10407"/>
                  <a:pt x="36990" y="10543"/>
                </a:cubicBezTo>
                <a:cubicBezTo>
                  <a:pt x="36887" y="10645"/>
                  <a:pt x="36922" y="10680"/>
                  <a:pt x="36990" y="10714"/>
                </a:cubicBezTo>
                <a:lnTo>
                  <a:pt x="37092" y="10782"/>
                </a:lnTo>
                <a:lnTo>
                  <a:pt x="37195" y="10782"/>
                </a:lnTo>
                <a:lnTo>
                  <a:pt x="37297" y="10816"/>
                </a:lnTo>
                <a:cubicBezTo>
                  <a:pt x="37297" y="10849"/>
                  <a:pt x="37297" y="10914"/>
                  <a:pt x="37328" y="10949"/>
                </a:cubicBezTo>
                <a:lnTo>
                  <a:pt x="37328" y="10949"/>
                </a:lnTo>
                <a:lnTo>
                  <a:pt x="35625" y="10918"/>
                </a:lnTo>
                <a:cubicBezTo>
                  <a:pt x="35454" y="10407"/>
                  <a:pt x="34977" y="10065"/>
                  <a:pt x="34431" y="10065"/>
                </a:cubicBezTo>
                <a:cubicBezTo>
                  <a:pt x="34021" y="10065"/>
                  <a:pt x="33646" y="10270"/>
                  <a:pt x="33407" y="10645"/>
                </a:cubicBezTo>
                <a:cubicBezTo>
                  <a:pt x="33236" y="10543"/>
                  <a:pt x="33032" y="10509"/>
                  <a:pt x="32861" y="10509"/>
                </a:cubicBezTo>
                <a:cubicBezTo>
                  <a:pt x="32622" y="10509"/>
                  <a:pt x="32417" y="10543"/>
                  <a:pt x="32247" y="10645"/>
                </a:cubicBezTo>
                <a:cubicBezTo>
                  <a:pt x="32110" y="10645"/>
                  <a:pt x="32076" y="10577"/>
                  <a:pt x="32178" y="10441"/>
                </a:cubicBezTo>
                <a:cubicBezTo>
                  <a:pt x="32213" y="10338"/>
                  <a:pt x="32213" y="10236"/>
                  <a:pt x="32178" y="10134"/>
                </a:cubicBezTo>
                <a:cubicBezTo>
                  <a:pt x="32144" y="10065"/>
                  <a:pt x="32110" y="9997"/>
                  <a:pt x="32076" y="9963"/>
                </a:cubicBezTo>
                <a:cubicBezTo>
                  <a:pt x="32144" y="9826"/>
                  <a:pt x="32144" y="9724"/>
                  <a:pt x="32076" y="9588"/>
                </a:cubicBezTo>
                <a:cubicBezTo>
                  <a:pt x="32008" y="9553"/>
                  <a:pt x="31974" y="9451"/>
                  <a:pt x="31940" y="9246"/>
                </a:cubicBezTo>
                <a:cubicBezTo>
                  <a:pt x="31974" y="9144"/>
                  <a:pt x="31974" y="9042"/>
                  <a:pt x="31940" y="8939"/>
                </a:cubicBezTo>
                <a:lnTo>
                  <a:pt x="31905" y="8769"/>
                </a:lnTo>
                <a:lnTo>
                  <a:pt x="31940" y="8769"/>
                </a:lnTo>
                <a:cubicBezTo>
                  <a:pt x="32038" y="8736"/>
                  <a:pt x="32042" y="8391"/>
                  <a:pt x="31952" y="8391"/>
                </a:cubicBezTo>
                <a:cubicBezTo>
                  <a:pt x="31948" y="8391"/>
                  <a:pt x="31944" y="8392"/>
                  <a:pt x="31940" y="8393"/>
                </a:cubicBezTo>
                <a:cubicBezTo>
                  <a:pt x="31927" y="8400"/>
                  <a:pt x="31917" y="8402"/>
                  <a:pt x="31908" y="8402"/>
                </a:cubicBezTo>
                <a:cubicBezTo>
                  <a:pt x="31870" y="8402"/>
                  <a:pt x="31865" y="8347"/>
                  <a:pt x="31837" y="8291"/>
                </a:cubicBezTo>
                <a:cubicBezTo>
                  <a:pt x="31905" y="8189"/>
                  <a:pt x="31905" y="8052"/>
                  <a:pt x="31871" y="7950"/>
                </a:cubicBezTo>
                <a:cubicBezTo>
                  <a:pt x="31837" y="7881"/>
                  <a:pt x="31803" y="7813"/>
                  <a:pt x="31803" y="7745"/>
                </a:cubicBezTo>
                <a:cubicBezTo>
                  <a:pt x="31837" y="7608"/>
                  <a:pt x="31837" y="7506"/>
                  <a:pt x="31803" y="7404"/>
                </a:cubicBezTo>
                <a:lnTo>
                  <a:pt x="31735" y="7301"/>
                </a:lnTo>
                <a:cubicBezTo>
                  <a:pt x="31735" y="7233"/>
                  <a:pt x="31735" y="7165"/>
                  <a:pt x="31735" y="7131"/>
                </a:cubicBezTo>
                <a:cubicBezTo>
                  <a:pt x="31735" y="7028"/>
                  <a:pt x="31701" y="6926"/>
                  <a:pt x="31701" y="6858"/>
                </a:cubicBezTo>
                <a:lnTo>
                  <a:pt x="31735" y="6824"/>
                </a:lnTo>
                <a:cubicBezTo>
                  <a:pt x="31769" y="6755"/>
                  <a:pt x="31769" y="6482"/>
                  <a:pt x="31735" y="6448"/>
                </a:cubicBezTo>
                <a:cubicBezTo>
                  <a:pt x="31701" y="6448"/>
                  <a:pt x="31667" y="6448"/>
                  <a:pt x="31667" y="6414"/>
                </a:cubicBezTo>
                <a:cubicBezTo>
                  <a:pt x="31667" y="6346"/>
                  <a:pt x="31667" y="6278"/>
                  <a:pt x="31667" y="6244"/>
                </a:cubicBezTo>
                <a:lnTo>
                  <a:pt x="31598" y="5766"/>
                </a:lnTo>
                <a:lnTo>
                  <a:pt x="31598" y="5732"/>
                </a:lnTo>
                <a:cubicBezTo>
                  <a:pt x="31598" y="5629"/>
                  <a:pt x="31598" y="5527"/>
                  <a:pt x="31564" y="5425"/>
                </a:cubicBezTo>
                <a:cubicBezTo>
                  <a:pt x="31564" y="5319"/>
                  <a:pt x="31537" y="5273"/>
                  <a:pt x="31508" y="5273"/>
                </a:cubicBezTo>
                <a:cubicBezTo>
                  <a:pt x="31470" y="5273"/>
                  <a:pt x="31428" y="5345"/>
                  <a:pt x="31428" y="5459"/>
                </a:cubicBezTo>
                <a:cubicBezTo>
                  <a:pt x="31428" y="5663"/>
                  <a:pt x="31428" y="5834"/>
                  <a:pt x="31428" y="6005"/>
                </a:cubicBezTo>
                <a:cubicBezTo>
                  <a:pt x="31394" y="6107"/>
                  <a:pt x="31360" y="6209"/>
                  <a:pt x="31394" y="6278"/>
                </a:cubicBezTo>
                <a:cubicBezTo>
                  <a:pt x="31360" y="6278"/>
                  <a:pt x="31360" y="6346"/>
                  <a:pt x="31325" y="6414"/>
                </a:cubicBezTo>
                <a:cubicBezTo>
                  <a:pt x="31291" y="6517"/>
                  <a:pt x="31291" y="6619"/>
                  <a:pt x="31325" y="6687"/>
                </a:cubicBezTo>
                <a:cubicBezTo>
                  <a:pt x="31291" y="6721"/>
                  <a:pt x="31291" y="6789"/>
                  <a:pt x="31257" y="6789"/>
                </a:cubicBezTo>
                <a:cubicBezTo>
                  <a:pt x="31223" y="6824"/>
                  <a:pt x="31257" y="7165"/>
                  <a:pt x="31291" y="7165"/>
                </a:cubicBezTo>
                <a:cubicBezTo>
                  <a:pt x="31257" y="7335"/>
                  <a:pt x="31189" y="7506"/>
                  <a:pt x="31052" y="7677"/>
                </a:cubicBezTo>
                <a:cubicBezTo>
                  <a:pt x="31018" y="7779"/>
                  <a:pt x="31052" y="8018"/>
                  <a:pt x="31087" y="8018"/>
                </a:cubicBezTo>
                <a:lnTo>
                  <a:pt x="31189" y="8018"/>
                </a:lnTo>
                <a:cubicBezTo>
                  <a:pt x="31189" y="8086"/>
                  <a:pt x="31121" y="8154"/>
                  <a:pt x="31087" y="8189"/>
                </a:cubicBezTo>
                <a:cubicBezTo>
                  <a:pt x="31052" y="8291"/>
                  <a:pt x="31018" y="8427"/>
                  <a:pt x="31087" y="8530"/>
                </a:cubicBezTo>
                <a:cubicBezTo>
                  <a:pt x="31018" y="8632"/>
                  <a:pt x="30984" y="8735"/>
                  <a:pt x="30916" y="8837"/>
                </a:cubicBezTo>
                <a:cubicBezTo>
                  <a:pt x="30848" y="8939"/>
                  <a:pt x="30848" y="9076"/>
                  <a:pt x="30916" y="9178"/>
                </a:cubicBezTo>
                <a:cubicBezTo>
                  <a:pt x="31155" y="9485"/>
                  <a:pt x="30711" y="9792"/>
                  <a:pt x="30643" y="9861"/>
                </a:cubicBezTo>
                <a:cubicBezTo>
                  <a:pt x="30609" y="9895"/>
                  <a:pt x="30609" y="9929"/>
                  <a:pt x="30609" y="9929"/>
                </a:cubicBezTo>
                <a:cubicBezTo>
                  <a:pt x="30575" y="9895"/>
                  <a:pt x="30541" y="9861"/>
                  <a:pt x="30506" y="9826"/>
                </a:cubicBezTo>
                <a:cubicBezTo>
                  <a:pt x="30575" y="9792"/>
                  <a:pt x="30575" y="9724"/>
                  <a:pt x="30506" y="9690"/>
                </a:cubicBezTo>
                <a:lnTo>
                  <a:pt x="30472" y="9622"/>
                </a:lnTo>
                <a:lnTo>
                  <a:pt x="30541" y="9622"/>
                </a:lnTo>
                <a:cubicBezTo>
                  <a:pt x="30677" y="9622"/>
                  <a:pt x="30677" y="9451"/>
                  <a:pt x="30541" y="9451"/>
                </a:cubicBezTo>
                <a:cubicBezTo>
                  <a:pt x="30506" y="9451"/>
                  <a:pt x="30438" y="9451"/>
                  <a:pt x="30370" y="9417"/>
                </a:cubicBezTo>
                <a:cubicBezTo>
                  <a:pt x="30438" y="9417"/>
                  <a:pt x="30506" y="9315"/>
                  <a:pt x="30438" y="9280"/>
                </a:cubicBezTo>
                <a:cubicBezTo>
                  <a:pt x="30404" y="9246"/>
                  <a:pt x="30370" y="9212"/>
                  <a:pt x="30336" y="9178"/>
                </a:cubicBezTo>
                <a:cubicBezTo>
                  <a:pt x="30370" y="9144"/>
                  <a:pt x="30370" y="9076"/>
                  <a:pt x="30336" y="9042"/>
                </a:cubicBezTo>
                <a:cubicBezTo>
                  <a:pt x="30302" y="9042"/>
                  <a:pt x="30268" y="9008"/>
                  <a:pt x="30268" y="8973"/>
                </a:cubicBezTo>
                <a:cubicBezTo>
                  <a:pt x="30268" y="8973"/>
                  <a:pt x="30268" y="8939"/>
                  <a:pt x="30268" y="8905"/>
                </a:cubicBezTo>
                <a:cubicBezTo>
                  <a:pt x="30233" y="8871"/>
                  <a:pt x="30199" y="8837"/>
                  <a:pt x="30199" y="8803"/>
                </a:cubicBezTo>
                <a:lnTo>
                  <a:pt x="30233" y="8803"/>
                </a:lnTo>
                <a:cubicBezTo>
                  <a:pt x="30302" y="8769"/>
                  <a:pt x="30302" y="8666"/>
                  <a:pt x="30233" y="8632"/>
                </a:cubicBezTo>
                <a:lnTo>
                  <a:pt x="30165" y="8632"/>
                </a:lnTo>
                <a:cubicBezTo>
                  <a:pt x="30165" y="8632"/>
                  <a:pt x="30165" y="8598"/>
                  <a:pt x="30165" y="8564"/>
                </a:cubicBezTo>
                <a:lnTo>
                  <a:pt x="30063" y="8359"/>
                </a:lnTo>
                <a:cubicBezTo>
                  <a:pt x="30063" y="8325"/>
                  <a:pt x="30063" y="8257"/>
                  <a:pt x="30029" y="8223"/>
                </a:cubicBezTo>
                <a:cubicBezTo>
                  <a:pt x="30000" y="8180"/>
                  <a:pt x="29966" y="8161"/>
                  <a:pt x="29933" y="8161"/>
                </a:cubicBezTo>
                <a:cubicBezTo>
                  <a:pt x="29887" y="8161"/>
                  <a:pt x="29844" y="8197"/>
                  <a:pt x="29824" y="8257"/>
                </a:cubicBezTo>
                <a:cubicBezTo>
                  <a:pt x="29824" y="8325"/>
                  <a:pt x="29824" y="8393"/>
                  <a:pt x="29790" y="8462"/>
                </a:cubicBezTo>
                <a:cubicBezTo>
                  <a:pt x="29756" y="8496"/>
                  <a:pt x="29722" y="8564"/>
                  <a:pt x="29756" y="8598"/>
                </a:cubicBezTo>
                <a:cubicBezTo>
                  <a:pt x="29722" y="8598"/>
                  <a:pt x="29722" y="8632"/>
                  <a:pt x="29687" y="8632"/>
                </a:cubicBezTo>
                <a:cubicBezTo>
                  <a:pt x="29619" y="8666"/>
                  <a:pt x="29619" y="8735"/>
                  <a:pt x="29653" y="8769"/>
                </a:cubicBezTo>
                <a:lnTo>
                  <a:pt x="29551" y="8803"/>
                </a:lnTo>
                <a:cubicBezTo>
                  <a:pt x="29449" y="8871"/>
                  <a:pt x="29517" y="8973"/>
                  <a:pt x="29619" y="8973"/>
                </a:cubicBezTo>
                <a:cubicBezTo>
                  <a:pt x="29551" y="9042"/>
                  <a:pt x="29449" y="9110"/>
                  <a:pt x="29346" y="9144"/>
                </a:cubicBezTo>
                <a:cubicBezTo>
                  <a:pt x="29312" y="9144"/>
                  <a:pt x="29312" y="9110"/>
                  <a:pt x="29278" y="9076"/>
                </a:cubicBezTo>
                <a:cubicBezTo>
                  <a:pt x="29346" y="9042"/>
                  <a:pt x="29312" y="8939"/>
                  <a:pt x="29244" y="8939"/>
                </a:cubicBezTo>
                <a:cubicBezTo>
                  <a:pt x="29073" y="8939"/>
                  <a:pt x="29005" y="8905"/>
                  <a:pt x="29142" y="8837"/>
                </a:cubicBezTo>
                <a:cubicBezTo>
                  <a:pt x="29176" y="8803"/>
                  <a:pt x="29176" y="8735"/>
                  <a:pt x="29142" y="8700"/>
                </a:cubicBezTo>
                <a:cubicBezTo>
                  <a:pt x="29107" y="8700"/>
                  <a:pt x="29073" y="8666"/>
                  <a:pt x="29005" y="8632"/>
                </a:cubicBezTo>
                <a:lnTo>
                  <a:pt x="29039" y="8632"/>
                </a:lnTo>
                <a:cubicBezTo>
                  <a:pt x="29107" y="8632"/>
                  <a:pt x="29142" y="8496"/>
                  <a:pt x="29039" y="8496"/>
                </a:cubicBezTo>
                <a:cubicBezTo>
                  <a:pt x="28937" y="8462"/>
                  <a:pt x="28869" y="8393"/>
                  <a:pt x="28834" y="8325"/>
                </a:cubicBezTo>
                <a:cubicBezTo>
                  <a:pt x="28869" y="8291"/>
                  <a:pt x="28869" y="8223"/>
                  <a:pt x="28834" y="8189"/>
                </a:cubicBezTo>
                <a:lnTo>
                  <a:pt x="28800" y="8120"/>
                </a:lnTo>
                <a:lnTo>
                  <a:pt x="28869" y="8120"/>
                </a:lnTo>
                <a:cubicBezTo>
                  <a:pt x="28971" y="8120"/>
                  <a:pt x="28971" y="7950"/>
                  <a:pt x="28869" y="7950"/>
                </a:cubicBezTo>
                <a:cubicBezTo>
                  <a:pt x="28800" y="7950"/>
                  <a:pt x="28732" y="7950"/>
                  <a:pt x="28698" y="7916"/>
                </a:cubicBezTo>
                <a:cubicBezTo>
                  <a:pt x="28766" y="7916"/>
                  <a:pt x="28800" y="7813"/>
                  <a:pt x="28732" y="7779"/>
                </a:cubicBezTo>
                <a:cubicBezTo>
                  <a:pt x="28698" y="7745"/>
                  <a:pt x="28664" y="7711"/>
                  <a:pt x="28630" y="7677"/>
                </a:cubicBezTo>
                <a:cubicBezTo>
                  <a:pt x="28664" y="7643"/>
                  <a:pt x="28664" y="7574"/>
                  <a:pt x="28630" y="7540"/>
                </a:cubicBezTo>
                <a:lnTo>
                  <a:pt x="28561" y="7472"/>
                </a:lnTo>
                <a:cubicBezTo>
                  <a:pt x="28561" y="7472"/>
                  <a:pt x="28561" y="7438"/>
                  <a:pt x="28561" y="7404"/>
                </a:cubicBezTo>
                <a:cubicBezTo>
                  <a:pt x="28561" y="7335"/>
                  <a:pt x="28527" y="7301"/>
                  <a:pt x="28493" y="7267"/>
                </a:cubicBezTo>
                <a:lnTo>
                  <a:pt x="28527" y="7267"/>
                </a:lnTo>
                <a:cubicBezTo>
                  <a:pt x="28596" y="7233"/>
                  <a:pt x="28596" y="7131"/>
                  <a:pt x="28527" y="7097"/>
                </a:cubicBezTo>
                <a:lnTo>
                  <a:pt x="28459" y="7097"/>
                </a:lnTo>
                <a:cubicBezTo>
                  <a:pt x="28459" y="7062"/>
                  <a:pt x="28459" y="7028"/>
                  <a:pt x="28459" y="6994"/>
                </a:cubicBezTo>
                <a:lnTo>
                  <a:pt x="28357" y="6824"/>
                </a:lnTo>
                <a:cubicBezTo>
                  <a:pt x="28357" y="6755"/>
                  <a:pt x="28357" y="6721"/>
                  <a:pt x="28323" y="6687"/>
                </a:cubicBezTo>
                <a:cubicBezTo>
                  <a:pt x="28305" y="6636"/>
                  <a:pt x="28263" y="6610"/>
                  <a:pt x="28224" y="6610"/>
                </a:cubicBezTo>
                <a:cubicBezTo>
                  <a:pt x="28186" y="6610"/>
                  <a:pt x="28152" y="6636"/>
                  <a:pt x="28152" y="6687"/>
                </a:cubicBezTo>
                <a:cubicBezTo>
                  <a:pt x="28118" y="6755"/>
                  <a:pt x="28118" y="6824"/>
                  <a:pt x="28118" y="6892"/>
                </a:cubicBezTo>
                <a:cubicBezTo>
                  <a:pt x="28050" y="6926"/>
                  <a:pt x="28050" y="6994"/>
                  <a:pt x="28084" y="7028"/>
                </a:cubicBezTo>
                <a:cubicBezTo>
                  <a:pt x="28050" y="7028"/>
                  <a:pt x="28015" y="7062"/>
                  <a:pt x="27981" y="7062"/>
                </a:cubicBezTo>
                <a:cubicBezTo>
                  <a:pt x="27947" y="7097"/>
                  <a:pt x="27913" y="7165"/>
                  <a:pt x="27947" y="7199"/>
                </a:cubicBezTo>
                <a:lnTo>
                  <a:pt x="27845" y="7267"/>
                </a:lnTo>
                <a:cubicBezTo>
                  <a:pt x="27742" y="7301"/>
                  <a:pt x="27811" y="7404"/>
                  <a:pt x="27913" y="7404"/>
                </a:cubicBezTo>
                <a:cubicBezTo>
                  <a:pt x="27811" y="7506"/>
                  <a:pt x="27708" y="7574"/>
                  <a:pt x="27606" y="7643"/>
                </a:cubicBezTo>
                <a:cubicBezTo>
                  <a:pt x="27504" y="7677"/>
                  <a:pt x="27572" y="7779"/>
                  <a:pt x="27640" y="7779"/>
                </a:cubicBezTo>
                <a:lnTo>
                  <a:pt x="27777" y="7779"/>
                </a:lnTo>
                <a:cubicBezTo>
                  <a:pt x="27742" y="7813"/>
                  <a:pt x="27674" y="7847"/>
                  <a:pt x="27640" y="7847"/>
                </a:cubicBezTo>
                <a:cubicBezTo>
                  <a:pt x="27572" y="7881"/>
                  <a:pt x="27538" y="7950"/>
                  <a:pt x="27606" y="7984"/>
                </a:cubicBezTo>
                <a:cubicBezTo>
                  <a:pt x="27538" y="8052"/>
                  <a:pt x="27469" y="8086"/>
                  <a:pt x="27401" y="8120"/>
                </a:cubicBezTo>
                <a:cubicBezTo>
                  <a:pt x="27333" y="8154"/>
                  <a:pt x="27333" y="8257"/>
                  <a:pt x="27401" y="8257"/>
                </a:cubicBezTo>
                <a:cubicBezTo>
                  <a:pt x="27708" y="8427"/>
                  <a:pt x="27128" y="8564"/>
                  <a:pt x="27026" y="8564"/>
                </a:cubicBezTo>
                <a:cubicBezTo>
                  <a:pt x="26924" y="8598"/>
                  <a:pt x="26924" y="8735"/>
                  <a:pt x="27026" y="8735"/>
                </a:cubicBezTo>
                <a:cubicBezTo>
                  <a:pt x="27196" y="8769"/>
                  <a:pt x="27196" y="8837"/>
                  <a:pt x="27026" y="8939"/>
                </a:cubicBezTo>
                <a:cubicBezTo>
                  <a:pt x="26992" y="8939"/>
                  <a:pt x="26992" y="9008"/>
                  <a:pt x="27026" y="9042"/>
                </a:cubicBezTo>
                <a:cubicBezTo>
                  <a:pt x="26924" y="9144"/>
                  <a:pt x="26821" y="9178"/>
                  <a:pt x="26685" y="9178"/>
                </a:cubicBezTo>
                <a:cubicBezTo>
                  <a:pt x="26669" y="9147"/>
                  <a:pt x="26633" y="9131"/>
                  <a:pt x="26598" y="9131"/>
                </a:cubicBezTo>
                <a:cubicBezTo>
                  <a:pt x="26555" y="9131"/>
                  <a:pt x="26514" y="9156"/>
                  <a:pt x="26514" y="9212"/>
                </a:cubicBezTo>
                <a:cubicBezTo>
                  <a:pt x="26480" y="9280"/>
                  <a:pt x="26480" y="9383"/>
                  <a:pt x="26480" y="9451"/>
                </a:cubicBezTo>
                <a:cubicBezTo>
                  <a:pt x="26412" y="9451"/>
                  <a:pt x="26412" y="9519"/>
                  <a:pt x="26446" y="9553"/>
                </a:cubicBezTo>
                <a:cubicBezTo>
                  <a:pt x="26412" y="9553"/>
                  <a:pt x="26378" y="9588"/>
                  <a:pt x="26343" y="9622"/>
                </a:cubicBezTo>
                <a:cubicBezTo>
                  <a:pt x="26309" y="9656"/>
                  <a:pt x="26309" y="9724"/>
                  <a:pt x="26343" y="9758"/>
                </a:cubicBezTo>
                <a:lnTo>
                  <a:pt x="26241" y="9792"/>
                </a:lnTo>
                <a:cubicBezTo>
                  <a:pt x="26209" y="9803"/>
                  <a:pt x="26193" y="9824"/>
                  <a:pt x="26191" y="9847"/>
                </a:cubicBezTo>
                <a:lnTo>
                  <a:pt x="26191" y="9847"/>
                </a:lnTo>
                <a:cubicBezTo>
                  <a:pt x="26185" y="9839"/>
                  <a:pt x="26179" y="9832"/>
                  <a:pt x="26173" y="9826"/>
                </a:cubicBezTo>
                <a:cubicBezTo>
                  <a:pt x="26207" y="9792"/>
                  <a:pt x="26207" y="9724"/>
                  <a:pt x="26173" y="9690"/>
                </a:cubicBezTo>
                <a:lnTo>
                  <a:pt x="26139" y="9622"/>
                </a:lnTo>
                <a:lnTo>
                  <a:pt x="26207" y="9622"/>
                </a:lnTo>
                <a:cubicBezTo>
                  <a:pt x="26309" y="9622"/>
                  <a:pt x="26309" y="9451"/>
                  <a:pt x="26207" y="9451"/>
                </a:cubicBezTo>
                <a:cubicBezTo>
                  <a:pt x="26139" y="9451"/>
                  <a:pt x="26070" y="9451"/>
                  <a:pt x="26036" y="9417"/>
                </a:cubicBezTo>
                <a:cubicBezTo>
                  <a:pt x="26105" y="9417"/>
                  <a:pt x="26139" y="9315"/>
                  <a:pt x="26070" y="9280"/>
                </a:cubicBezTo>
                <a:cubicBezTo>
                  <a:pt x="26036" y="9246"/>
                  <a:pt x="26002" y="9212"/>
                  <a:pt x="25968" y="9178"/>
                </a:cubicBezTo>
                <a:cubicBezTo>
                  <a:pt x="26002" y="9144"/>
                  <a:pt x="26002" y="9076"/>
                  <a:pt x="25968" y="9042"/>
                </a:cubicBezTo>
                <a:lnTo>
                  <a:pt x="25900" y="8973"/>
                </a:lnTo>
                <a:cubicBezTo>
                  <a:pt x="25900" y="8939"/>
                  <a:pt x="25900" y="8939"/>
                  <a:pt x="25900" y="8905"/>
                </a:cubicBezTo>
                <a:cubicBezTo>
                  <a:pt x="25866" y="8871"/>
                  <a:pt x="25866" y="8803"/>
                  <a:pt x="25832" y="8769"/>
                </a:cubicBezTo>
                <a:lnTo>
                  <a:pt x="25866" y="8769"/>
                </a:lnTo>
                <a:cubicBezTo>
                  <a:pt x="25934" y="8769"/>
                  <a:pt x="25934" y="8666"/>
                  <a:pt x="25866" y="8632"/>
                </a:cubicBezTo>
                <a:lnTo>
                  <a:pt x="25797" y="8632"/>
                </a:lnTo>
                <a:cubicBezTo>
                  <a:pt x="25797" y="8598"/>
                  <a:pt x="25797" y="8564"/>
                  <a:pt x="25797" y="8530"/>
                </a:cubicBezTo>
                <a:lnTo>
                  <a:pt x="25695" y="8359"/>
                </a:lnTo>
                <a:cubicBezTo>
                  <a:pt x="25695" y="8291"/>
                  <a:pt x="25695" y="8257"/>
                  <a:pt x="25661" y="8189"/>
                </a:cubicBezTo>
                <a:cubicBezTo>
                  <a:pt x="25646" y="8158"/>
                  <a:pt x="25610" y="8141"/>
                  <a:pt x="25575" y="8141"/>
                </a:cubicBezTo>
                <a:cubicBezTo>
                  <a:pt x="25532" y="8141"/>
                  <a:pt x="25490" y="8166"/>
                  <a:pt x="25490" y="8223"/>
                </a:cubicBezTo>
                <a:cubicBezTo>
                  <a:pt x="25456" y="8325"/>
                  <a:pt x="25456" y="8393"/>
                  <a:pt x="25456" y="8462"/>
                </a:cubicBezTo>
                <a:cubicBezTo>
                  <a:pt x="25388" y="8496"/>
                  <a:pt x="25388" y="8530"/>
                  <a:pt x="25422" y="8598"/>
                </a:cubicBezTo>
                <a:cubicBezTo>
                  <a:pt x="25388" y="8598"/>
                  <a:pt x="25354" y="8598"/>
                  <a:pt x="25320" y="8632"/>
                </a:cubicBezTo>
                <a:cubicBezTo>
                  <a:pt x="25286" y="8666"/>
                  <a:pt x="25286" y="8735"/>
                  <a:pt x="25320" y="8769"/>
                </a:cubicBezTo>
                <a:lnTo>
                  <a:pt x="25217" y="8803"/>
                </a:lnTo>
                <a:cubicBezTo>
                  <a:pt x="25126" y="8833"/>
                  <a:pt x="25170" y="8945"/>
                  <a:pt x="25253" y="8945"/>
                </a:cubicBezTo>
                <a:cubicBezTo>
                  <a:pt x="25264" y="8945"/>
                  <a:pt x="25274" y="8943"/>
                  <a:pt x="25286" y="8939"/>
                </a:cubicBezTo>
                <a:lnTo>
                  <a:pt x="25286" y="8939"/>
                </a:lnTo>
                <a:cubicBezTo>
                  <a:pt x="25183" y="9042"/>
                  <a:pt x="25081" y="9144"/>
                  <a:pt x="24944" y="9178"/>
                </a:cubicBezTo>
                <a:cubicBezTo>
                  <a:pt x="24876" y="9212"/>
                  <a:pt x="24910" y="9349"/>
                  <a:pt x="25013" y="9349"/>
                </a:cubicBezTo>
                <a:lnTo>
                  <a:pt x="25149" y="9349"/>
                </a:lnTo>
                <a:cubicBezTo>
                  <a:pt x="25081" y="9383"/>
                  <a:pt x="25047" y="9383"/>
                  <a:pt x="25013" y="9417"/>
                </a:cubicBezTo>
                <a:cubicBezTo>
                  <a:pt x="24910" y="9417"/>
                  <a:pt x="24910" y="9519"/>
                  <a:pt x="24978" y="9553"/>
                </a:cubicBezTo>
                <a:cubicBezTo>
                  <a:pt x="24910" y="9622"/>
                  <a:pt x="24808" y="9656"/>
                  <a:pt x="24740" y="9690"/>
                </a:cubicBezTo>
                <a:cubicBezTo>
                  <a:pt x="24706" y="9724"/>
                  <a:pt x="24706" y="9792"/>
                  <a:pt x="24740" y="9826"/>
                </a:cubicBezTo>
                <a:cubicBezTo>
                  <a:pt x="25013" y="9929"/>
                  <a:pt x="24671" y="10031"/>
                  <a:pt x="24501" y="10099"/>
                </a:cubicBezTo>
                <a:cubicBezTo>
                  <a:pt x="24467" y="10099"/>
                  <a:pt x="24467" y="10065"/>
                  <a:pt x="24467" y="10065"/>
                </a:cubicBezTo>
                <a:lnTo>
                  <a:pt x="24364" y="9997"/>
                </a:lnTo>
                <a:cubicBezTo>
                  <a:pt x="24467" y="9997"/>
                  <a:pt x="24501" y="9895"/>
                  <a:pt x="24433" y="9826"/>
                </a:cubicBezTo>
                <a:lnTo>
                  <a:pt x="24364" y="9792"/>
                </a:lnTo>
                <a:cubicBezTo>
                  <a:pt x="24433" y="9792"/>
                  <a:pt x="24433" y="9724"/>
                  <a:pt x="24398" y="9656"/>
                </a:cubicBezTo>
                <a:lnTo>
                  <a:pt x="24364" y="9588"/>
                </a:lnTo>
                <a:cubicBezTo>
                  <a:pt x="24433" y="9588"/>
                  <a:pt x="24433" y="9485"/>
                  <a:pt x="24364" y="9451"/>
                </a:cubicBezTo>
                <a:lnTo>
                  <a:pt x="24228" y="9417"/>
                </a:lnTo>
                <a:lnTo>
                  <a:pt x="24262" y="9417"/>
                </a:lnTo>
                <a:cubicBezTo>
                  <a:pt x="24330" y="9383"/>
                  <a:pt x="24330" y="9280"/>
                  <a:pt x="24262" y="9246"/>
                </a:cubicBezTo>
                <a:cubicBezTo>
                  <a:pt x="24125" y="9246"/>
                  <a:pt x="23989" y="9178"/>
                  <a:pt x="23921" y="9076"/>
                </a:cubicBezTo>
                <a:cubicBezTo>
                  <a:pt x="23989" y="9042"/>
                  <a:pt x="23989" y="8939"/>
                  <a:pt x="23921" y="8905"/>
                </a:cubicBezTo>
                <a:cubicBezTo>
                  <a:pt x="23716" y="8905"/>
                  <a:pt x="23682" y="8871"/>
                  <a:pt x="23784" y="8837"/>
                </a:cubicBezTo>
                <a:cubicBezTo>
                  <a:pt x="23818" y="8803"/>
                  <a:pt x="23818" y="8735"/>
                  <a:pt x="23784" y="8700"/>
                </a:cubicBezTo>
                <a:cubicBezTo>
                  <a:pt x="23750" y="8666"/>
                  <a:pt x="23716" y="8632"/>
                  <a:pt x="23682" y="8598"/>
                </a:cubicBezTo>
                <a:lnTo>
                  <a:pt x="23716" y="8598"/>
                </a:lnTo>
                <a:cubicBezTo>
                  <a:pt x="23784" y="8598"/>
                  <a:pt x="23784" y="8496"/>
                  <a:pt x="23716" y="8462"/>
                </a:cubicBezTo>
                <a:cubicBezTo>
                  <a:pt x="23614" y="8462"/>
                  <a:pt x="23511" y="8393"/>
                  <a:pt x="23477" y="8291"/>
                </a:cubicBezTo>
                <a:cubicBezTo>
                  <a:pt x="23511" y="8257"/>
                  <a:pt x="23511" y="8223"/>
                  <a:pt x="23477" y="8189"/>
                </a:cubicBezTo>
                <a:lnTo>
                  <a:pt x="23443" y="8086"/>
                </a:lnTo>
                <a:lnTo>
                  <a:pt x="23511" y="8086"/>
                </a:lnTo>
                <a:cubicBezTo>
                  <a:pt x="23604" y="8086"/>
                  <a:pt x="23613" y="7945"/>
                  <a:pt x="23537" y="7945"/>
                </a:cubicBezTo>
                <a:cubicBezTo>
                  <a:pt x="23529" y="7945"/>
                  <a:pt x="23520" y="7947"/>
                  <a:pt x="23511" y="7950"/>
                </a:cubicBezTo>
                <a:cubicBezTo>
                  <a:pt x="23443" y="7950"/>
                  <a:pt x="23409" y="7916"/>
                  <a:pt x="23341" y="7881"/>
                </a:cubicBezTo>
                <a:cubicBezTo>
                  <a:pt x="23409" y="7881"/>
                  <a:pt x="23443" y="7813"/>
                  <a:pt x="23409" y="7745"/>
                </a:cubicBezTo>
                <a:cubicBezTo>
                  <a:pt x="23375" y="7711"/>
                  <a:pt x="23341" y="7677"/>
                  <a:pt x="23306" y="7643"/>
                </a:cubicBezTo>
                <a:cubicBezTo>
                  <a:pt x="23341" y="7608"/>
                  <a:pt x="23341" y="7540"/>
                  <a:pt x="23306" y="7506"/>
                </a:cubicBezTo>
                <a:lnTo>
                  <a:pt x="23204" y="7472"/>
                </a:lnTo>
                <a:cubicBezTo>
                  <a:pt x="23238" y="7438"/>
                  <a:pt x="23238" y="7404"/>
                  <a:pt x="23204" y="7370"/>
                </a:cubicBezTo>
                <a:cubicBezTo>
                  <a:pt x="23204" y="7335"/>
                  <a:pt x="23204" y="7301"/>
                  <a:pt x="23204" y="7267"/>
                </a:cubicBezTo>
                <a:lnTo>
                  <a:pt x="23238" y="7267"/>
                </a:lnTo>
                <a:cubicBezTo>
                  <a:pt x="23306" y="7233"/>
                  <a:pt x="23306" y="7131"/>
                  <a:pt x="23238" y="7097"/>
                </a:cubicBezTo>
                <a:lnTo>
                  <a:pt x="23170" y="7097"/>
                </a:lnTo>
                <a:cubicBezTo>
                  <a:pt x="23170" y="7062"/>
                  <a:pt x="23170" y="7028"/>
                  <a:pt x="23170" y="6994"/>
                </a:cubicBezTo>
                <a:lnTo>
                  <a:pt x="23068" y="6824"/>
                </a:lnTo>
                <a:cubicBezTo>
                  <a:pt x="23068" y="6755"/>
                  <a:pt x="23068" y="6721"/>
                  <a:pt x="23033" y="6687"/>
                </a:cubicBezTo>
                <a:cubicBezTo>
                  <a:pt x="23016" y="6636"/>
                  <a:pt x="22974" y="6610"/>
                  <a:pt x="22935" y="6610"/>
                </a:cubicBezTo>
                <a:cubicBezTo>
                  <a:pt x="22897" y="6610"/>
                  <a:pt x="22863" y="6636"/>
                  <a:pt x="22863" y="6687"/>
                </a:cubicBezTo>
                <a:cubicBezTo>
                  <a:pt x="22829" y="6755"/>
                  <a:pt x="22829" y="6824"/>
                  <a:pt x="22829" y="6892"/>
                </a:cubicBezTo>
                <a:cubicBezTo>
                  <a:pt x="22760" y="6926"/>
                  <a:pt x="22760" y="6994"/>
                  <a:pt x="22795" y="7028"/>
                </a:cubicBezTo>
                <a:cubicBezTo>
                  <a:pt x="22760" y="7028"/>
                  <a:pt x="22726" y="7062"/>
                  <a:pt x="22692" y="7062"/>
                </a:cubicBezTo>
                <a:cubicBezTo>
                  <a:pt x="22658" y="7097"/>
                  <a:pt x="22658" y="7165"/>
                  <a:pt x="22692" y="7199"/>
                </a:cubicBezTo>
                <a:lnTo>
                  <a:pt x="22522" y="7267"/>
                </a:lnTo>
                <a:cubicBezTo>
                  <a:pt x="22419" y="7301"/>
                  <a:pt x="22488" y="7404"/>
                  <a:pt x="22590" y="7404"/>
                </a:cubicBezTo>
                <a:cubicBezTo>
                  <a:pt x="22488" y="7506"/>
                  <a:pt x="22385" y="7574"/>
                  <a:pt x="22283" y="7643"/>
                </a:cubicBezTo>
                <a:cubicBezTo>
                  <a:pt x="22180" y="7677"/>
                  <a:pt x="22249" y="7779"/>
                  <a:pt x="22317" y="7779"/>
                </a:cubicBezTo>
                <a:lnTo>
                  <a:pt x="22453" y="7779"/>
                </a:lnTo>
                <a:cubicBezTo>
                  <a:pt x="22419" y="7813"/>
                  <a:pt x="22351" y="7847"/>
                  <a:pt x="22317" y="7847"/>
                </a:cubicBezTo>
                <a:cubicBezTo>
                  <a:pt x="22249" y="7881"/>
                  <a:pt x="22215" y="7950"/>
                  <a:pt x="22283" y="7984"/>
                </a:cubicBezTo>
                <a:cubicBezTo>
                  <a:pt x="22215" y="8052"/>
                  <a:pt x="22146" y="8086"/>
                  <a:pt x="22044" y="8120"/>
                </a:cubicBezTo>
                <a:cubicBezTo>
                  <a:pt x="22010" y="8154"/>
                  <a:pt x="22010" y="8257"/>
                  <a:pt x="22044" y="8257"/>
                </a:cubicBezTo>
                <a:cubicBezTo>
                  <a:pt x="22385" y="8427"/>
                  <a:pt x="21805" y="8564"/>
                  <a:pt x="21669" y="8564"/>
                </a:cubicBezTo>
                <a:cubicBezTo>
                  <a:pt x="21600" y="8598"/>
                  <a:pt x="21600" y="8735"/>
                  <a:pt x="21669" y="8735"/>
                </a:cubicBezTo>
                <a:cubicBezTo>
                  <a:pt x="21873" y="8769"/>
                  <a:pt x="21873" y="8837"/>
                  <a:pt x="21703" y="8939"/>
                </a:cubicBezTo>
                <a:cubicBezTo>
                  <a:pt x="21669" y="8939"/>
                  <a:pt x="21669" y="9008"/>
                  <a:pt x="21703" y="9042"/>
                </a:cubicBezTo>
                <a:cubicBezTo>
                  <a:pt x="21600" y="9144"/>
                  <a:pt x="21464" y="9178"/>
                  <a:pt x="21293" y="9212"/>
                </a:cubicBezTo>
                <a:cubicBezTo>
                  <a:pt x="21225" y="9212"/>
                  <a:pt x="21225" y="9315"/>
                  <a:pt x="21293" y="9349"/>
                </a:cubicBezTo>
                <a:cubicBezTo>
                  <a:pt x="21464" y="9451"/>
                  <a:pt x="21293" y="9519"/>
                  <a:pt x="21191" y="9588"/>
                </a:cubicBezTo>
                <a:cubicBezTo>
                  <a:pt x="21191" y="9553"/>
                  <a:pt x="21191" y="9553"/>
                  <a:pt x="21191" y="9519"/>
                </a:cubicBezTo>
                <a:lnTo>
                  <a:pt x="21088" y="9349"/>
                </a:lnTo>
                <a:cubicBezTo>
                  <a:pt x="21088" y="9280"/>
                  <a:pt x="21054" y="9246"/>
                  <a:pt x="21054" y="9212"/>
                </a:cubicBezTo>
                <a:cubicBezTo>
                  <a:pt x="21037" y="9161"/>
                  <a:pt x="20995" y="9135"/>
                  <a:pt x="20956" y="9135"/>
                </a:cubicBezTo>
                <a:cubicBezTo>
                  <a:pt x="20918" y="9135"/>
                  <a:pt x="20884" y="9161"/>
                  <a:pt x="20884" y="9212"/>
                </a:cubicBezTo>
                <a:cubicBezTo>
                  <a:pt x="20884" y="9280"/>
                  <a:pt x="20884" y="9349"/>
                  <a:pt x="20850" y="9417"/>
                </a:cubicBezTo>
                <a:cubicBezTo>
                  <a:pt x="20781" y="9451"/>
                  <a:pt x="20781" y="9485"/>
                  <a:pt x="20781" y="9519"/>
                </a:cubicBezTo>
                <a:cubicBezTo>
                  <a:pt x="20747" y="9519"/>
                  <a:pt x="20679" y="9485"/>
                  <a:pt x="20645" y="9417"/>
                </a:cubicBezTo>
                <a:cubicBezTo>
                  <a:pt x="20713" y="9383"/>
                  <a:pt x="20713" y="9280"/>
                  <a:pt x="20611" y="9246"/>
                </a:cubicBezTo>
                <a:cubicBezTo>
                  <a:pt x="20406" y="9246"/>
                  <a:pt x="20372" y="9212"/>
                  <a:pt x="20508" y="9144"/>
                </a:cubicBezTo>
                <a:cubicBezTo>
                  <a:pt x="20542" y="9110"/>
                  <a:pt x="20542" y="9042"/>
                  <a:pt x="20508" y="9008"/>
                </a:cubicBezTo>
                <a:cubicBezTo>
                  <a:pt x="20440" y="8973"/>
                  <a:pt x="20406" y="8939"/>
                  <a:pt x="20372" y="8905"/>
                </a:cubicBezTo>
                <a:lnTo>
                  <a:pt x="20406" y="8905"/>
                </a:lnTo>
                <a:cubicBezTo>
                  <a:pt x="20474" y="8871"/>
                  <a:pt x="20508" y="8769"/>
                  <a:pt x="20440" y="8735"/>
                </a:cubicBezTo>
                <a:cubicBezTo>
                  <a:pt x="20304" y="8735"/>
                  <a:pt x="20201" y="8632"/>
                  <a:pt x="20133" y="8530"/>
                </a:cubicBezTo>
                <a:cubicBezTo>
                  <a:pt x="20167" y="8496"/>
                  <a:pt x="20167" y="8427"/>
                  <a:pt x="20133" y="8393"/>
                </a:cubicBezTo>
                <a:lnTo>
                  <a:pt x="20099" y="8291"/>
                </a:lnTo>
                <a:lnTo>
                  <a:pt x="20167" y="8291"/>
                </a:lnTo>
                <a:cubicBezTo>
                  <a:pt x="20293" y="8291"/>
                  <a:pt x="20303" y="8116"/>
                  <a:pt x="20196" y="8116"/>
                </a:cubicBezTo>
                <a:cubicBezTo>
                  <a:pt x="20187" y="8116"/>
                  <a:pt x="20178" y="8118"/>
                  <a:pt x="20167" y="8120"/>
                </a:cubicBezTo>
                <a:cubicBezTo>
                  <a:pt x="20099" y="8120"/>
                  <a:pt x="20031" y="8086"/>
                  <a:pt x="19997" y="8052"/>
                </a:cubicBezTo>
                <a:cubicBezTo>
                  <a:pt x="20065" y="8052"/>
                  <a:pt x="20099" y="7950"/>
                  <a:pt x="20031" y="7881"/>
                </a:cubicBezTo>
                <a:cubicBezTo>
                  <a:pt x="19997" y="7847"/>
                  <a:pt x="19962" y="7813"/>
                  <a:pt x="19928" y="7779"/>
                </a:cubicBezTo>
                <a:cubicBezTo>
                  <a:pt x="19962" y="7745"/>
                  <a:pt x="19962" y="7643"/>
                  <a:pt x="19928" y="7608"/>
                </a:cubicBezTo>
                <a:lnTo>
                  <a:pt x="19826" y="7574"/>
                </a:lnTo>
                <a:cubicBezTo>
                  <a:pt x="19860" y="7540"/>
                  <a:pt x="19860" y="7506"/>
                  <a:pt x="19860" y="7472"/>
                </a:cubicBezTo>
                <a:cubicBezTo>
                  <a:pt x="19826" y="7438"/>
                  <a:pt x="19792" y="7370"/>
                  <a:pt x="19792" y="7335"/>
                </a:cubicBezTo>
                <a:lnTo>
                  <a:pt x="19826" y="7335"/>
                </a:lnTo>
                <a:cubicBezTo>
                  <a:pt x="19894" y="7301"/>
                  <a:pt x="19894" y="7165"/>
                  <a:pt x="19792" y="7165"/>
                </a:cubicBezTo>
                <a:lnTo>
                  <a:pt x="19724" y="7165"/>
                </a:lnTo>
                <a:cubicBezTo>
                  <a:pt x="19724" y="7131"/>
                  <a:pt x="19724" y="7097"/>
                  <a:pt x="19724" y="7062"/>
                </a:cubicBezTo>
                <a:lnTo>
                  <a:pt x="19621" y="6824"/>
                </a:lnTo>
                <a:cubicBezTo>
                  <a:pt x="19621" y="6789"/>
                  <a:pt x="19587" y="6721"/>
                  <a:pt x="19553" y="6653"/>
                </a:cubicBezTo>
                <a:cubicBezTo>
                  <a:pt x="19553" y="6636"/>
                  <a:pt x="19510" y="6619"/>
                  <a:pt x="19463" y="6619"/>
                </a:cubicBezTo>
                <a:cubicBezTo>
                  <a:pt x="19416" y="6619"/>
                  <a:pt x="19365" y="6636"/>
                  <a:pt x="19348" y="6687"/>
                </a:cubicBezTo>
                <a:cubicBezTo>
                  <a:pt x="19348" y="6789"/>
                  <a:pt x="19348" y="6858"/>
                  <a:pt x="19314" y="6960"/>
                </a:cubicBezTo>
                <a:cubicBezTo>
                  <a:pt x="19280" y="6994"/>
                  <a:pt x="19246" y="7028"/>
                  <a:pt x="19280" y="7097"/>
                </a:cubicBezTo>
                <a:cubicBezTo>
                  <a:pt x="19246" y="7097"/>
                  <a:pt x="19212" y="7131"/>
                  <a:pt x="19178" y="7165"/>
                </a:cubicBezTo>
                <a:cubicBezTo>
                  <a:pt x="19109" y="7199"/>
                  <a:pt x="19109" y="7267"/>
                  <a:pt x="19143" y="7301"/>
                </a:cubicBezTo>
                <a:lnTo>
                  <a:pt x="19041" y="7370"/>
                </a:lnTo>
                <a:cubicBezTo>
                  <a:pt x="18905" y="7404"/>
                  <a:pt x="19007" y="7540"/>
                  <a:pt x="19109" y="7540"/>
                </a:cubicBezTo>
                <a:cubicBezTo>
                  <a:pt x="19007" y="7643"/>
                  <a:pt x="18870" y="7745"/>
                  <a:pt x="18734" y="7779"/>
                </a:cubicBezTo>
                <a:cubicBezTo>
                  <a:pt x="18632" y="7847"/>
                  <a:pt x="18700" y="7950"/>
                  <a:pt x="18802" y="7984"/>
                </a:cubicBezTo>
                <a:lnTo>
                  <a:pt x="18939" y="7984"/>
                </a:lnTo>
                <a:cubicBezTo>
                  <a:pt x="18905" y="7984"/>
                  <a:pt x="18836" y="8018"/>
                  <a:pt x="18768" y="8052"/>
                </a:cubicBezTo>
                <a:cubicBezTo>
                  <a:pt x="18700" y="8086"/>
                  <a:pt x="18666" y="8154"/>
                  <a:pt x="18734" y="8223"/>
                </a:cubicBezTo>
                <a:cubicBezTo>
                  <a:pt x="18666" y="8291"/>
                  <a:pt x="18563" y="8325"/>
                  <a:pt x="18495" y="8359"/>
                </a:cubicBezTo>
                <a:cubicBezTo>
                  <a:pt x="18427" y="8393"/>
                  <a:pt x="18427" y="8496"/>
                  <a:pt x="18495" y="8530"/>
                </a:cubicBezTo>
                <a:cubicBezTo>
                  <a:pt x="18870" y="8700"/>
                  <a:pt x="18188" y="8837"/>
                  <a:pt x="18051" y="8871"/>
                </a:cubicBezTo>
                <a:cubicBezTo>
                  <a:pt x="18017" y="8905"/>
                  <a:pt x="17983" y="8939"/>
                  <a:pt x="17983" y="8973"/>
                </a:cubicBezTo>
                <a:lnTo>
                  <a:pt x="17949" y="8939"/>
                </a:lnTo>
                <a:cubicBezTo>
                  <a:pt x="18017" y="8905"/>
                  <a:pt x="18017" y="8837"/>
                  <a:pt x="17949" y="8803"/>
                </a:cubicBezTo>
                <a:lnTo>
                  <a:pt x="17847" y="8700"/>
                </a:lnTo>
                <a:cubicBezTo>
                  <a:pt x="17847" y="8700"/>
                  <a:pt x="17881" y="8666"/>
                  <a:pt x="17847" y="8632"/>
                </a:cubicBezTo>
                <a:cubicBezTo>
                  <a:pt x="17847" y="8564"/>
                  <a:pt x="17813" y="8530"/>
                  <a:pt x="17779" y="8496"/>
                </a:cubicBezTo>
                <a:lnTo>
                  <a:pt x="17847" y="8496"/>
                </a:lnTo>
                <a:cubicBezTo>
                  <a:pt x="17915" y="8427"/>
                  <a:pt x="17881" y="8325"/>
                  <a:pt x="17813" y="8325"/>
                </a:cubicBezTo>
                <a:lnTo>
                  <a:pt x="17710" y="8325"/>
                </a:lnTo>
                <a:cubicBezTo>
                  <a:pt x="17744" y="8291"/>
                  <a:pt x="17744" y="8223"/>
                  <a:pt x="17710" y="8223"/>
                </a:cubicBezTo>
                <a:cubicBezTo>
                  <a:pt x="17676" y="8120"/>
                  <a:pt x="17642" y="8052"/>
                  <a:pt x="17608" y="7984"/>
                </a:cubicBezTo>
                <a:cubicBezTo>
                  <a:pt x="17608" y="7916"/>
                  <a:pt x="17574" y="7881"/>
                  <a:pt x="17540" y="7813"/>
                </a:cubicBezTo>
                <a:cubicBezTo>
                  <a:pt x="17525" y="7770"/>
                  <a:pt x="17487" y="7751"/>
                  <a:pt x="17448" y="7751"/>
                </a:cubicBezTo>
                <a:cubicBezTo>
                  <a:pt x="17393" y="7751"/>
                  <a:pt x="17335" y="7788"/>
                  <a:pt x="17335" y="7847"/>
                </a:cubicBezTo>
                <a:cubicBezTo>
                  <a:pt x="17335" y="7950"/>
                  <a:pt x="17335" y="8018"/>
                  <a:pt x="17301" y="8120"/>
                </a:cubicBezTo>
                <a:cubicBezTo>
                  <a:pt x="17267" y="8154"/>
                  <a:pt x="17233" y="8189"/>
                  <a:pt x="17267" y="8257"/>
                </a:cubicBezTo>
                <a:cubicBezTo>
                  <a:pt x="17233" y="8257"/>
                  <a:pt x="17198" y="8291"/>
                  <a:pt x="17164" y="8325"/>
                </a:cubicBezTo>
                <a:cubicBezTo>
                  <a:pt x="17130" y="8359"/>
                  <a:pt x="17096" y="8427"/>
                  <a:pt x="17130" y="8462"/>
                </a:cubicBezTo>
                <a:lnTo>
                  <a:pt x="17028" y="8496"/>
                </a:lnTo>
                <a:cubicBezTo>
                  <a:pt x="16891" y="8564"/>
                  <a:pt x="16994" y="8700"/>
                  <a:pt x="17096" y="8700"/>
                </a:cubicBezTo>
                <a:cubicBezTo>
                  <a:pt x="16994" y="8803"/>
                  <a:pt x="16857" y="8905"/>
                  <a:pt x="16721" y="8939"/>
                </a:cubicBezTo>
                <a:cubicBezTo>
                  <a:pt x="16618" y="9008"/>
                  <a:pt x="16687" y="9110"/>
                  <a:pt x="16789" y="9144"/>
                </a:cubicBezTo>
                <a:lnTo>
                  <a:pt x="16925" y="9144"/>
                </a:lnTo>
                <a:cubicBezTo>
                  <a:pt x="16891" y="9144"/>
                  <a:pt x="16891" y="9144"/>
                  <a:pt x="16857" y="9178"/>
                </a:cubicBezTo>
                <a:lnTo>
                  <a:pt x="16687" y="9178"/>
                </a:lnTo>
                <a:cubicBezTo>
                  <a:pt x="16650" y="9174"/>
                  <a:pt x="16614" y="9171"/>
                  <a:pt x="16579" y="9171"/>
                </a:cubicBezTo>
                <a:cubicBezTo>
                  <a:pt x="16350" y="9171"/>
                  <a:pt x="16147" y="9260"/>
                  <a:pt x="15970" y="9349"/>
                </a:cubicBezTo>
                <a:cubicBezTo>
                  <a:pt x="15757" y="8858"/>
                  <a:pt x="15309" y="8618"/>
                  <a:pt x="14863" y="8618"/>
                </a:cubicBezTo>
                <a:cubicBezTo>
                  <a:pt x="14378" y="8618"/>
                  <a:pt x="13895" y="8901"/>
                  <a:pt x="13718" y="9451"/>
                </a:cubicBezTo>
                <a:cubicBezTo>
                  <a:pt x="13718" y="9417"/>
                  <a:pt x="13684" y="9349"/>
                  <a:pt x="13650" y="9349"/>
                </a:cubicBezTo>
                <a:lnTo>
                  <a:pt x="13547" y="9349"/>
                </a:lnTo>
                <a:cubicBezTo>
                  <a:pt x="13547" y="9315"/>
                  <a:pt x="13547" y="9280"/>
                  <a:pt x="13547" y="9246"/>
                </a:cubicBezTo>
                <a:cubicBezTo>
                  <a:pt x="13513" y="9178"/>
                  <a:pt x="13479" y="9110"/>
                  <a:pt x="13411" y="9008"/>
                </a:cubicBezTo>
                <a:lnTo>
                  <a:pt x="13377" y="8871"/>
                </a:lnTo>
                <a:cubicBezTo>
                  <a:pt x="13360" y="8820"/>
                  <a:pt x="13317" y="8794"/>
                  <a:pt x="13274" y="8794"/>
                </a:cubicBezTo>
                <a:cubicBezTo>
                  <a:pt x="13232" y="8794"/>
                  <a:pt x="13189" y="8820"/>
                  <a:pt x="13172" y="8871"/>
                </a:cubicBezTo>
                <a:cubicBezTo>
                  <a:pt x="13172" y="8973"/>
                  <a:pt x="13172" y="9076"/>
                  <a:pt x="13138" y="9144"/>
                </a:cubicBezTo>
                <a:cubicBezTo>
                  <a:pt x="13104" y="9178"/>
                  <a:pt x="13070" y="9246"/>
                  <a:pt x="13104" y="9280"/>
                </a:cubicBezTo>
                <a:cubicBezTo>
                  <a:pt x="13070" y="9280"/>
                  <a:pt x="13035" y="9315"/>
                  <a:pt x="13001" y="9349"/>
                </a:cubicBezTo>
                <a:cubicBezTo>
                  <a:pt x="12933" y="9383"/>
                  <a:pt x="12933" y="9451"/>
                  <a:pt x="12967" y="9485"/>
                </a:cubicBezTo>
                <a:lnTo>
                  <a:pt x="12831" y="9553"/>
                </a:lnTo>
                <a:cubicBezTo>
                  <a:pt x="12728" y="9588"/>
                  <a:pt x="12797" y="9724"/>
                  <a:pt x="12899" y="9724"/>
                </a:cubicBezTo>
                <a:cubicBezTo>
                  <a:pt x="12524" y="9724"/>
                  <a:pt x="12148" y="9724"/>
                  <a:pt x="11739" y="9758"/>
                </a:cubicBezTo>
                <a:lnTo>
                  <a:pt x="11739" y="8325"/>
                </a:lnTo>
                <a:cubicBezTo>
                  <a:pt x="11763" y="8349"/>
                  <a:pt x="11787" y="8361"/>
                  <a:pt x="11808" y="8361"/>
                </a:cubicBezTo>
                <a:cubicBezTo>
                  <a:pt x="11847" y="8361"/>
                  <a:pt x="11875" y="8323"/>
                  <a:pt x="11875" y="8257"/>
                </a:cubicBezTo>
                <a:lnTo>
                  <a:pt x="11909" y="8291"/>
                </a:lnTo>
                <a:cubicBezTo>
                  <a:pt x="11917" y="8299"/>
                  <a:pt x="11927" y="8303"/>
                  <a:pt x="11938" y="8303"/>
                </a:cubicBezTo>
                <a:cubicBezTo>
                  <a:pt x="11972" y="8303"/>
                  <a:pt x="12012" y="8259"/>
                  <a:pt x="12012" y="8154"/>
                </a:cubicBezTo>
                <a:lnTo>
                  <a:pt x="12012" y="8120"/>
                </a:lnTo>
                <a:cubicBezTo>
                  <a:pt x="12046" y="8223"/>
                  <a:pt x="12114" y="8291"/>
                  <a:pt x="12216" y="8359"/>
                </a:cubicBezTo>
                <a:cubicBezTo>
                  <a:pt x="12226" y="8369"/>
                  <a:pt x="12236" y="8373"/>
                  <a:pt x="12246" y="8373"/>
                </a:cubicBezTo>
                <a:cubicBezTo>
                  <a:pt x="12271" y="8373"/>
                  <a:pt x="12295" y="8349"/>
                  <a:pt x="12319" y="8325"/>
                </a:cubicBezTo>
                <a:cubicBezTo>
                  <a:pt x="12353" y="8223"/>
                  <a:pt x="12353" y="8154"/>
                  <a:pt x="12353" y="8052"/>
                </a:cubicBezTo>
                <a:cubicBezTo>
                  <a:pt x="12387" y="8086"/>
                  <a:pt x="12421" y="8086"/>
                  <a:pt x="12524" y="8120"/>
                </a:cubicBezTo>
                <a:cubicBezTo>
                  <a:pt x="12592" y="8120"/>
                  <a:pt x="12626" y="8052"/>
                  <a:pt x="12626" y="7984"/>
                </a:cubicBezTo>
                <a:cubicBezTo>
                  <a:pt x="12694" y="8001"/>
                  <a:pt x="12754" y="8009"/>
                  <a:pt x="12814" y="8009"/>
                </a:cubicBezTo>
                <a:cubicBezTo>
                  <a:pt x="12873" y="8009"/>
                  <a:pt x="12933" y="8001"/>
                  <a:pt x="13001" y="7984"/>
                </a:cubicBezTo>
                <a:cubicBezTo>
                  <a:pt x="13070" y="7984"/>
                  <a:pt x="13104" y="7813"/>
                  <a:pt x="13035" y="7745"/>
                </a:cubicBezTo>
                <a:lnTo>
                  <a:pt x="12967" y="7677"/>
                </a:lnTo>
                <a:cubicBezTo>
                  <a:pt x="13035" y="7643"/>
                  <a:pt x="13070" y="7540"/>
                  <a:pt x="13001" y="7472"/>
                </a:cubicBezTo>
                <a:lnTo>
                  <a:pt x="13001" y="7370"/>
                </a:lnTo>
                <a:cubicBezTo>
                  <a:pt x="13070" y="7301"/>
                  <a:pt x="13070" y="7199"/>
                  <a:pt x="13001" y="7131"/>
                </a:cubicBezTo>
                <a:lnTo>
                  <a:pt x="12967" y="7097"/>
                </a:lnTo>
                <a:lnTo>
                  <a:pt x="13001" y="7062"/>
                </a:lnTo>
                <a:cubicBezTo>
                  <a:pt x="13070" y="7028"/>
                  <a:pt x="13070" y="6858"/>
                  <a:pt x="13001" y="6824"/>
                </a:cubicBezTo>
                <a:cubicBezTo>
                  <a:pt x="12865" y="6789"/>
                  <a:pt x="12728" y="6687"/>
                  <a:pt x="12694" y="6551"/>
                </a:cubicBezTo>
                <a:cubicBezTo>
                  <a:pt x="12762" y="6482"/>
                  <a:pt x="12762" y="6380"/>
                  <a:pt x="12694" y="6312"/>
                </a:cubicBezTo>
                <a:cubicBezTo>
                  <a:pt x="12524" y="6312"/>
                  <a:pt x="12489" y="6244"/>
                  <a:pt x="12592" y="6175"/>
                </a:cubicBezTo>
                <a:cubicBezTo>
                  <a:pt x="12626" y="6107"/>
                  <a:pt x="12626" y="6039"/>
                  <a:pt x="12592" y="5971"/>
                </a:cubicBezTo>
                <a:cubicBezTo>
                  <a:pt x="12558" y="5936"/>
                  <a:pt x="12524" y="5868"/>
                  <a:pt x="12489" y="5834"/>
                </a:cubicBezTo>
                <a:lnTo>
                  <a:pt x="12524" y="5834"/>
                </a:lnTo>
                <a:cubicBezTo>
                  <a:pt x="12558" y="5766"/>
                  <a:pt x="12558" y="5663"/>
                  <a:pt x="12524" y="5595"/>
                </a:cubicBezTo>
                <a:cubicBezTo>
                  <a:pt x="12387" y="5561"/>
                  <a:pt x="12319" y="5459"/>
                  <a:pt x="12319" y="5356"/>
                </a:cubicBezTo>
                <a:cubicBezTo>
                  <a:pt x="12353" y="5288"/>
                  <a:pt x="12353" y="5220"/>
                  <a:pt x="12319" y="5152"/>
                </a:cubicBezTo>
                <a:lnTo>
                  <a:pt x="12285" y="5049"/>
                </a:lnTo>
                <a:lnTo>
                  <a:pt x="12353" y="5049"/>
                </a:lnTo>
                <a:cubicBezTo>
                  <a:pt x="12421" y="5049"/>
                  <a:pt x="12455" y="4776"/>
                  <a:pt x="12353" y="4776"/>
                </a:cubicBezTo>
                <a:cubicBezTo>
                  <a:pt x="12333" y="4783"/>
                  <a:pt x="12318" y="4786"/>
                  <a:pt x="12304" y="4786"/>
                </a:cubicBezTo>
                <a:cubicBezTo>
                  <a:pt x="12248" y="4786"/>
                  <a:pt x="12238" y="4736"/>
                  <a:pt x="12182" y="4708"/>
                </a:cubicBezTo>
                <a:cubicBezTo>
                  <a:pt x="12251" y="4640"/>
                  <a:pt x="12285" y="4571"/>
                  <a:pt x="12251" y="4469"/>
                </a:cubicBezTo>
                <a:cubicBezTo>
                  <a:pt x="12216" y="4435"/>
                  <a:pt x="12182" y="4367"/>
                  <a:pt x="12148" y="4333"/>
                </a:cubicBezTo>
                <a:cubicBezTo>
                  <a:pt x="12182" y="4264"/>
                  <a:pt x="12182" y="4196"/>
                  <a:pt x="12148" y="4128"/>
                </a:cubicBezTo>
                <a:cubicBezTo>
                  <a:pt x="12148" y="4094"/>
                  <a:pt x="12080" y="4060"/>
                  <a:pt x="12080" y="4026"/>
                </a:cubicBezTo>
                <a:cubicBezTo>
                  <a:pt x="12080" y="3991"/>
                  <a:pt x="12080" y="3957"/>
                  <a:pt x="12080" y="3923"/>
                </a:cubicBezTo>
                <a:cubicBezTo>
                  <a:pt x="12046" y="3855"/>
                  <a:pt x="12046" y="3787"/>
                  <a:pt x="12012" y="3718"/>
                </a:cubicBezTo>
                <a:lnTo>
                  <a:pt x="12046" y="3718"/>
                </a:lnTo>
                <a:cubicBezTo>
                  <a:pt x="12114" y="3650"/>
                  <a:pt x="12114" y="3480"/>
                  <a:pt x="12046" y="3480"/>
                </a:cubicBezTo>
                <a:lnTo>
                  <a:pt x="11978" y="3480"/>
                </a:lnTo>
                <a:cubicBezTo>
                  <a:pt x="11978" y="3411"/>
                  <a:pt x="11978" y="3377"/>
                  <a:pt x="11978" y="3343"/>
                </a:cubicBezTo>
                <a:lnTo>
                  <a:pt x="11875" y="2934"/>
                </a:lnTo>
                <a:cubicBezTo>
                  <a:pt x="11875" y="2865"/>
                  <a:pt x="11875" y="2797"/>
                  <a:pt x="11841" y="2729"/>
                </a:cubicBezTo>
                <a:cubicBezTo>
                  <a:pt x="11827" y="2657"/>
                  <a:pt x="11794" y="2628"/>
                  <a:pt x="11762" y="2628"/>
                </a:cubicBezTo>
                <a:cubicBezTo>
                  <a:pt x="11716" y="2628"/>
                  <a:pt x="11670" y="2684"/>
                  <a:pt x="11670" y="2763"/>
                </a:cubicBezTo>
                <a:lnTo>
                  <a:pt x="11636" y="3104"/>
                </a:lnTo>
                <a:cubicBezTo>
                  <a:pt x="11602" y="3172"/>
                  <a:pt x="11568" y="3241"/>
                  <a:pt x="11602" y="3309"/>
                </a:cubicBezTo>
                <a:cubicBezTo>
                  <a:pt x="11568" y="3309"/>
                  <a:pt x="11568" y="3343"/>
                  <a:pt x="11534" y="3377"/>
                </a:cubicBezTo>
                <a:cubicBezTo>
                  <a:pt x="11500" y="3445"/>
                  <a:pt x="11500" y="3514"/>
                  <a:pt x="11534" y="3582"/>
                </a:cubicBezTo>
                <a:lnTo>
                  <a:pt x="11432" y="3650"/>
                </a:lnTo>
                <a:cubicBezTo>
                  <a:pt x="11363" y="3718"/>
                  <a:pt x="11397" y="3889"/>
                  <a:pt x="11500" y="3889"/>
                </a:cubicBezTo>
                <a:cubicBezTo>
                  <a:pt x="11432" y="4026"/>
                  <a:pt x="11329" y="4162"/>
                  <a:pt x="11193" y="4264"/>
                </a:cubicBezTo>
                <a:cubicBezTo>
                  <a:pt x="11125" y="4299"/>
                  <a:pt x="11159" y="4469"/>
                  <a:pt x="11261" y="4503"/>
                </a:cubicBezTo>
                <a:lnTo>
                  <a:pt x="11363" y="4503"/>
                </a:lnTo>
                <a:cubicBezTo>
                  <a:pt x="11329" y="4537"/>
                  <a:pt x="11295" y="4571"/>
                  <a:pt x="11227" y="4606"/>
                </a:cubicBezTo>
                <a:cubicBezTo>
                  <a:pt x="11159" y="4640"/>
                  <a:pt x="11159" y="4776"/>
                  <a:pt x="11227" y="4844"/>
                </a:cubicBezTo>
                <a:cubicBezTo>
                  <a:pt x="11159" y="4913"/>
                  <a:pt x="11090" y="4981"/>
                  <a:pt x="11022" y="5049"/>
                </a:cubicBezTo>
                <a:cubicBezTo>
                  <a:pt x="10954" y="5117"/>
                  <a:pt x="10954" y="5186"/>
                  <a:pt x="11022" y="5254"/>
                </a:cubicBezTo>
                <a:cubicBezTo>
                  <a:pt x="11329" y="5493"/>
                  <a:pt x="10783" y="5698"/>
                  <a:pt x="10681" y="5732"/>
                </a:cubicBezTo>
                <a:cubicBezTo>
                  <a:pt x="10579" y="5800"/>
                  <a:pt x="10613" y="5971"/>
                  <a:pt x="10681" y="6005"/>
                </a:cubicBezTo>
                <a:cubicBezTo>
                  <a:pt x="10852" y="6039"/>
                  <a:pt x="10852" y="6141"/>
                  <a:pt x="10681" y="6278"/>
                </a:cubicBezTo>
                <a:cubicBezTo>
                  <a:pt x="10647" y="6346"/>
                  <a:pt x="10647" y="6414"/>
                  <a:pt x="10681" y="6482"/>
                </a:cubicBezTo>
                <a:cubicBezTo>
                  <a:pt x="10613" y="6551"/>
                  <a:pt x="10544" y="6619"/>
                  <a:pt x="10476" y="6653"/>
                </a:cubicBezTo>
                <a:cubicBezTo>
                  <a:pt x="10476" y="6619"/>
                  <a:pt x="10476" y="6585"/>
                  <a:pt x="10476" y="6551"/>
                </a:cubicBezTo>
                <a:cubicBezTo>
                  <a:pt x="10442" y="6517"/>
                  <a:pt x="10408" y="6448"/>
                  <a:pt x="10374" y="6380"/>
                </a:cubicBezTo>
                <a:cubicBezTo>
                  <a:pt x="10408" y="6312"/>
                  <a:pt x="10408" y="6244"/>
                  <a:pt x="10374" y="6175"/>
                </a:cubicBezTo>
                <a:lnTo>
                  <a:pt x="10306" y="6107"/>
                </a:lnTo>
                <a:cubicBezTo>
                  <a:pt x="10306" y="6073"/>
                  <a:pt x="10306" y="6005"/>
                  <a:pt x="10306" y="5971"/>
                </a:cubicBezTo>
                <a:cubicBezTo>
                  <a:pt x="10271" y="5902"/>
                  <a:pt x="10271" y="5834"/>
                  <a:pt x="10237" y="5800"/>
                </a:cubicBezTo>
                <a:lnTo>
                  <a:pt x="10271" y="5800"/>
                </a:lnTo>
                <a:cubicBezTo>
                  <a:pt x="10340" y="5732"/>
                  <a:pt x="10340" y="5561"/>
                  <a:pt x="10271" y="5561"/>
                </a:cubicBezTo>
                <a:lnTo>
                  <a:pt x="10203" y="5561"/>
                </a:lnTo>
                <a:cubicBezTo>
                  <a:pt x="10237" y="5493"/>
                  <a:pt x="10237" y="5459"/>
                  <a:pt x="10203" y="5425"/>
                </a:cubicBezTo>
                <a:cubicBezTo>
                  <a:pt x="10169" y="5322"/>
                  <a:pt x="10135" y="5220"/>
                  <a:pt x="10135" y="5117"/>
                </a:cubicBezTo>
                <a:cubicBezTo>
                  <a:pt x="10135" y="5049"/>
                  <a:pt x="10135" y="4947"/>
                  <a:pt x="10101" y="4879"/>
                </a:cubicBezTo>
                <a:cubicBezTo>
                  <a:pt x="10101" y="4819"/>
                  <a:pt x="10068" y="4792"/>
                  <a:pt x="10031" y="4792"/>
                </a:cubicBezTo>
                <a:cubicBezTo>
                  <a:pt x="9984" y="4792"/>
                  <a:pt x="9930" y="4836"/>
                  <a:pt x="9930" y="4913"/>
                </a:cubicBezTo>
                <a:cubicBezTo>
                  <a:pt x="9930" y="5049"/>
                  <a:pt x="9930" y="5152"/>
                  <a:pt x="9896" y="5288"/>
                </a:cubicBezTo>
                <a:cubicBezTo>
                  <a:pt x="9862" y="5322"/>
                  <a:pt x="9828" y="5425"/>
                  <a:pt x="9862" y="5493"/>
                </a:cubicBezTo>
                <a:cubicBezTo>
                  <a:pt x="9828" y="5493"/>
                  <a:pt x="9828" y="5527"/>
                  <a:pt x="9794" y="5561"/>
                </a:cubicBezTo>
                <a:cubicBezTo>
                  <a:pt x="9760" y="5629"/>
                  <a:pt x="9760" y="5698"/>
                  <a:pt x="9794" y="5766"/>
                </a:cubicBezTo>
                <a:cubicBezTo>
                  <a:pt x="9760" y="5766"/>
                  <a:pt x="9725" y="5800"/>
                  <a:pt x="9691" y="5834"/>
                </a:cubicBezTo>
                <a:cubicBezTo>
                  <a:pt x="9623" y="5902"/>
                  <a:pt x="9657" y="6073"/>
                  <a:pt x="9760" y="6073"/>
                </a:cubicBezTo>
                <a:cubicBezTo>
                  <a:pt x="9691" y="6209"/>
                  <a:pt x="9589" y="6312"/>
                  <a:pt x="9452" y="6414"/>
                </a:cubicBezTo>
                <a:cubicBezTo>
                  <a:pt x="9384" y="6482"/>
                  <a:pt x="9452" y="6653"/>
                  <a:pt x="9521" y="6653"/>
                </a:cubicBezTo>
                <a:lnTo>
                  <a:pt x="9623" y="6653"/>
                </a:lnTo>
                <a:cubicBezTo>
                  <a:pt x="9589" y="6721"/>
                  <a:pt x="9555" y="6755"/>
                  <a:pt x="9487" y="6755"/>
                </a:cubicBezTo>
                <a:cubicBezTo>
                  <a:pt x="9452" y="6824"/>
                  <a:pt x="9418" y="6926"/>
                  <a:pt x="9487" y="6994"/>
                </a:cubicBezTo>
                <a:cubicBezTo>
                  <a:pt x="9418" y="7097"/>
                  <a:pt x="9350" y="7165"/>
                  <a:pt x="9282" y="7199"/>
                </a:cubicBezTo>
                <a:cubicBezTo>
                  <a:pt x="9214" y="7267"/>
                  <a:pt x="9214" y="7370"/>
                  <a:pt x="9282" y="7438"/>
                </a:cubicBezTo>
                <a:cubicBezTo>
                  <a:pt x="9555" y="7643"/>
                  <a:pt x="9043" y="7847"/>
                  <a:pt x="8941" y="7916"/>
                </a:cubicBezTo>
                <a:cubicBezTo>
                  <a:pt x="8838" y="7950"/>
                  <a:pt x="8872" y="8120"/>
                  <a:pt x="8941" y="8154"/>
                </a:cubicBezTo>
                <a:cubicBezTo>
                  <a:pt x="9111" y="8223"/>
                  <a:pt x="9111" y="8325"/>
                  <a:pt x="8975" y="8462"/>
                </a:cubicBezTo>
                <a:cubicBezTo>
                  <a:pt x="8907" y="8496"/>
                  <a:pt x="8907" y="8598"/>
                  <a:pt x="8975" y="8666"/>
                </a:cubicBezTo>
                <a:cubicBezTo>
                  <a:pt x="8872" y="8769"/>
                  <a:pt x="8770" y="8871"/>
                  <a:pt x="8599" y="8871"/>
                </a:cubicBezTo>
                <a:cubicBezTo>
                  <a:pt x="8531" y="8905"/>
                  <a:pt x="8531" y="9076"/>
                  <a:pt x="8599" y="9110"/>
                </a:cubicBezTo>
                <a:cubicBezTo>
                  <a:pt x="8770" y="9280"/>
                  <a:pt x="8565" y="9417"/>
                  <a:pt x="8429" y="9519"/>
                </a:cubicBezTo>
                <a:cubicBezTo>
                  <a:pt x="8326" y="9656"/>
                  <a:pt x="8395" y="9724"/>
                  <a:pt x="8463" y="9758"/>
                </a:cubicBezTo>
                <a:lnTo>
                  <a:pt x="8599" y="9826"/>
                </a:lnTo>
                <a:cubicBezTo>
                  <a:pt x="8599" y="9844"/>
                  <a:pt x="8608" y="9852"/>
                  <a:pt x="8621" y="9852"/>
                </a:cubicBezTo>
                <a:cubicBezTo>
                  <a:pt x="8634" y="9852"/>
                  <a:pt x="8651" y="9844"/>
                  <a:pt x="8668" y="9826"/>
                </a:cubicBezTo>
                <a:cubicBezTo>
                  <a:pt x="8668" y="9861"/>
                  <a:pt x="8702" y="9861"/>
                  <a:pt x="8702" y="9861"/>
                </a:cubicBezTo>
                <a:cubicBezTo>
                  <a:pt x="8736" y="9861"/>
                  <a:pt x="8804" y="9895"/>
                  <a:pt x="8838" y="9895"/>
                </a:cubicBezTo>
                <a:cubicBezTo>
                  <a:pt x="8872" y="9929"/>
                  <a:pt x="8838" y="10065"/>
                  <a:pt x="8907" y="10065"/>
                </a:cubicBezTo>
                <a:lnTo>
                  <a:pt x="9111" y="10065"/>
                </a:lnTo>
                <a:cubicBezTo>
                  <a:pt x="9145" y="10065"/>
                  <a:pt x="9111" y="10065"/>
                  <a:pt x="9111" y="10099"/>
                </a:cubicBezTo>
                <a:cubicBezTo>
                  <a:pt x="9077" y="10134"/>
                  <a:pt x="9077" y="10134"/>
                  <a:pt x="9111" y="10168"/>
                </a:cubicBezTo>
                <a:lnTo>
                  <a:pt x="8395" y="10338"/>
                </a:lnTo>
                <a:cubicBezTo>
                  <a:pt x="8395" y="10338"/>
                  <a:pt x="8395" y="10304"/>
                  <a:pt x="8361" y="10304"/>
                </a:cubicBezTo>
                <a:cubicBezTo>
                  <a:pt x="8395" y="10236"/>
                  <a:pt x="8395" y="10134"/>
                  <a:pt x="8361" y="10065"/>
                </a:cubicBezTo>
                <a:cubicBezTo>
                  <a:pt x="8361" y="10065"/>
                  <a:pt x="8292" y="10031"/>
                  <a:pt x="8292" y="9997"/>
                </a:cubicBezTo>
                <a:cubicBezTo>
                  <a:pt x="8292" y="9963"/>
                  <a:pt x="8292" y="9929"/>
                  <a:pt x="8292" y="9895"/>
                </a:cubicBezTo>
                <a:cubicBezTo>
                  <a:pt x="8395" y="9895"/>
                  <a:pt x="8395" y="9792"/>
                  <a:pt x="8361" y="9758"/>
                </a:cubicBezTo>
                <a:lnTo>
                  <a:pt x="8292" y="9724"/>
                </a:lnTo>
                <a:cubicBezTo>
                  <a:pt x="8361" y="9690"/>
                  <a:pt x="8361" y="9622"/>
                  <a:pt x="8326" y="9588"/>
                </a:cubicBezTo>
                <a:lnTo>
                  <a:pt x="8326" y="9519"/>
                </a:lnTo>
                <a:cubicBezTo>
                  <a:pt x="8361" y="9485"/>
                  <a:pt x="8361" y="9417"/>
                  <a:pt x="8326" y="9383"/>
                </a:cubicBezTo>
                <a:cubicBezTo>
                  <a:pt x="8395" y="9349"/>
                  <a:pt x="8395" y="9246"/>
                  <a:pt x="8326" y="9212"/>
                </a:cubicBezTo>
                <a:cubicBezTo>
                  <a:pt x="8258" y="9212"/>
                  <a:pt x="8190" y="9178"/>
                  <a:pt x="8156" y="9178"/>
                </a:cubicBezTo>
                <a:lnTo>
                  <a:pt x="8088" y="8973"/>
                </a:lnTo>
                <a:cubicBezTo>
                  <a:pt x="8088" y="8905"/>
                  <a:pt x="8088" y="8837"/>
                  <a:pt x="8053" y="8735"/>
                </a:cubicBezTo>
                <a:cubicBezTo>
                  <a:pt x="8053" y="8697"/>
                  <a:pt x="8023" y="8670"/>
                  <a:pt x="7989" y="8670"/>
                </a:cubicBezTo>
                <a:cubicBezTo>
                  <a:pt x="7962" y="8670"/>
                  <a:pt x="7932" y="8688"/>
                  <a:pt x="7917" y="8735"/>
                </a:cubicBezTo>
                <a:cubicBezTo>
                  <a:pt x="7917" y="8735"/>
                  <a:pt x="7917" y="8700"/>
                  <a:pt x="7917" y="8700"/>
                </a:cubicBezTo>
                <a:cubicBezTo>
                  <a:pt x="7883" y="8666"/>
                  <a:pt x="7849" y="8632"/>
                  <a:pt x="7815" y="8598"/>
                </a:cubicBezTo>
                <a:lnTo>
                  <a:pt x="7849" y="8598"/>
                </a:lnTo>
                <a:cubicBezTo>
                  <a:pt x="7917" y="8598"/>
                  <a:pt x="7917" y="8496"/>
                  <a:pt x="7849" y="8462"/>
                </a:cubicBezTo>
                <a:cubicBezTo>
                  <a:pt x="7746" y="8462"/>
                  <a:pt x="7678" y="8393"/>
                  <a:pt x="7644" y="8325"/>
                </a:cubicBezTo>
                <a:cubicBezTo>
                  <a:pt x="7678" y="8291"/>
                  <a:pt x="7678" y="8223"/>
                  <a:pt x="7644" y="8189"/>
                </a:cubicBezTo>
                <a:lnTo>
                  <a:pt x="7610" y="8120"/>
                </a:lnTo>
                <a:lnTo>
                  <a:pt x="7678" y="8120"/>
                </a:lnTo>
                <a:cubicBezTo>
                  <a:pt x="7780" y="8120"/>
                  <a:pt x="7780" y="7950"/>
                  <a:pt x="7678" y="7950"/>
                </a:cubicBezTo>
                <a:cubicBezTo>
                  <a:pt x="7610" y="7950"/>
                  <a:pt x="7576" y="7950"/>
                  <a:pt x="7542" y="7916"/>
                </a:cubicBezTo>
                <a:cubicBezTo>
                  <a:pt x="7610" y="7916"/>
                  <a:pt x="7610" y="7813"/>
                  <a:pt x="7576" y="7779"/>
                </a:cubicBezTo>
                <a:cubicBezTo>
                  <a:pt x="7542" y="7745"/>
                  <a:pt x="7507" y="7711"/>
                  <a:pt x="7473" y="7677"/>
                </a:cubicBezTo>
                <a:cubicBezTo>
                  <a:pt x="7507" y="7643"/>
                  <a:pt x="7507" y="7574"/>
                  <a:pt x="7473" y="7540"/>
                </a:cubicBezTo>
                <a:lnTo>
                  <a:pt x="7405" y="7506"/>
                </a:lnTo>
                <a:cubicBezTo>
                  <a:pt x="7405" y="7472"/>
                  <a:pt x="7405" y="7438"/>
                  <a:pt x="7405" y="7438"/>
                </a:cubicBezTo>
                <a:cubicBezTo>
                  <a:pt x="7405" y="7370"/>
                  <a:pt x="7371" y="7335"/>
                  <a:pt x="7337" y="7301"/>
                </a:cubicBezTo>
                <a:lnTo>
                  <a:pt x="7405" y="7301"/>
                </a:lnTo>
                <a:cubicBezTo>
                  <a:pt x="7439" y="7267"/>
                  <a:pt x="7439" y="7165"/>
                  <a:pt x="7405" y="7165"/>
                </a:cubicBezTo>
                <a:lnTo>
                  <a:pt x="7337" y="7165"/>
                </a:lnTo>
                <a:cubicBezTo>
                  <a:pt x="7337" y="7131"/>
                  <a:pt x="7337" y="7097"/>
                  <a:pt x="7337" y="7062"/>
                </a:cubicBezTo>
                <a:lnTo>
                  <a:pt x="7234" y="6892"/>
                </a:lnTo>
                <a:cubicBezTo>
                  <a:pt x="7234" y="6858"/>
                  <a:pt x="7234" y="6789"/>
                  <a:pt x="7200" y="6755"/>
                </a:cubicBezTo>
                <a:cubicBezTo>
                  <a:pt x="7181" y="6736"/>
                  <a:pt x="7127" y="6716"/>
                  <a:pt x="7085" y="6716"/>
                </a:cubicBezTo>
                <a:cubicBezTo>
                  <a:pt x="7054" y="6716"/>
                  <a:pt x="7030" y="6727"/>
                  <a:pt x="7030" y="6755"/>
                </a:cubicBezTo>
                <a:cubicBezTo>
                  <a:pt x="7030" y="6824"/>
                  <a:pt x="7030" y="6892"/>
                  <a:pt x="6996" y="6994"/>
                </a:cubicBezTo>
                <a:cubicBezTo>
                  <a:pt x="6961" y="6994"/>
                  <a:pt x="6961" y="7062"/>
                  <a:pt x="6961" y="7097"/>
                </a:cubicBezTo>
                <a:cubicBezTo>
                  <a:pt x="6961" y="7097"/>
                  <a:pt x="6927" y="7131"/>
                  <a:pt x="6893" y="7131"/>
                </a:cubicBezTo>
                <a:cubicBezTo>
                  <a:pt x="6859" y="7165"/>
                  <a:pt x="6859" y="7233"/>
                  <a:pt x="6893" y="7267"/>
                </a:cubicBezTo>
                <a:lnTo>
                  <a:pt x="6791" y="7301"/>
                </a:lnTo>
                <a:cubicBezTo>
                  <a:pt x="6723" y="7335"/>
                  <a:pt x="6791" y="7472"/>
                  <a:pt x="6859" y="7472"/>
                </a:cubicBezTo>
                <a:cubicBezTo>
                  <a:pt x="6791" y="7540"/>
                  <a:pt x="6689" y="7608"/>
                  <a:pt x="6586" y="7677"/>
                </a:cubicBezTo>
                <a:cubicBezTo>
                  <a:pt x="6484" y="7711"/>
                  <a:pt x="6552" y="7813"/>
                  <a:pt x="6620" y="7813"/>
                </a:cubicBezTo>
                <a:lnTo>
                  <a:pt x="6757" y="7813"/>
                </a:lnTo>
                <a:cubicBezTo>
                  <a:pt x="6689" y="7847"/>
                  <a:pt x="6654" y="7881"/>
                  <a:pt x="6620" y="7881"/>
                </a:cubicBezTo>
                <a:cubicBezTo>
                  <a:pt x="6552" y="7916"/>
                  <a:pt x="6518" y="7984"/>
                  <a:pt x="6586" y="8018"/>
                </a:cubicBezTo>
                <a:cubicBezTo>
                  <a:pt x="6518" y="8086"/>
                  <a:pt x="6450" y="8120"/>
                  <a:pt x="6381" y="8154"/>
                </a:cubicBezTo>
                <a:cubicBezTo>
                  <a:pt x="6347" y="8189"/>
                  <a:pt x="6347" y="8257"/>
                  <a:pt x="6381" y="8291"/>
                </a:cubicBezTo>
                <a:cubicBezTo>
                  <a:pt x="6689" y="8427"/>
                  <a:pt x="6177" y="8564"/>
                  <a:pt x="6040" y="8598"/>
                </a:cubicBezTo>
                <a:cubicBezTo>
                  <a:pt x="5972" y="8598"/>
                  <a:pt x="5972" y="8735"/>
                  <a:pt x="6040" y="8735"/>
                </a:cubicBezTo>
                <a:cubicBezTo>
                  <a:pt x="6211" y="8769"/>
                  <a:pt x="6245" y="8837"/>
                  <a:pt x="6074" y="8905"/>
                </a:cubicBezTo>
                <a:cubicBezTo>
                  <a:pt x="6040" y="8939"/>
                  <a:pt x="6040" y="9008"/>
                  <a:pt x="6074" y="9042"/>
                </a:cubicBezTo>
                <a:cubicBezTo>
                  <a:pt x="6040" y="9076"/>
                  <a:pt x="6006" y="9076"/>
                  <a:pt x="6006" y="9110"/>
                </a:cubicBezTo>
                <a:cubicBezTo>
                  <a:pt x="5972" y="9076"/>
                  <a:pt x="5972" y="9076"/>
                  <a:pt x="5938" y="9076"/>
                </a:cubicBezTo>
                <a:cubicBezTo>
                  <a:pt x="5904" y="9076"/>
                  <a:pt x="5835" y="9042"/>
                  <a:pt x="5801" y="9008"/>
                </a:cubicBezTo>
                <a:cubicBezTo>
                  <a:pt x="5870" y="8939"/>
                  <a:pt x="5870" y="8837"/>
                  <a:pt x="5835" y="8769"/>
                </a:cubicBezTo>
                <a:cubicBezTo>
                  <a:pt x="5801" y="8735"/>
                  <a:pt x="5767" y="8666"/>
                  <a:pt x="5733" y="8632"/>
                </a:cubicBezTo>
                <a:cubicBezTo>
                  <a:pt x="5767" y="8564"/>
                  <a:pt x="5767" y="8462"/>
                  <a:pt x="5733" y="8427"/>
                </a:cubicBezTo>
                <a:cubicBezTo>
                  <a:pt x="5733" y="8393"/>
                  <a:pt x="5699" y="8359"/>
                  <a:pt x="5665" y="8325"/>
                </a:cubicBezTo>
                <a:cubicBezTo>
                  <a:pt x="5699" y="8291"/>
                  <a:pt x="5699" y="8257"/>
                  <a:pt x="5665" y="8223"/>
                </a:cubicBezTo>
                <a:cubicBezTo>
                  <a:pt x="5665" y="8154"/>
                  <a:pt x="5631" y="8086"/>
                  <a:pt x="5631" y="8018"/>
                </a:cubicBezTo>
                <a:cubicBezTo>
                  <a:pt x="5631" y="8018"/>
                  <a:pt x="5631" y="8018"/>
                  <a:pt x="5665" y="7984"/>
                </a:cubicBezTo>
                <a:cubicBezTo>
                  <a:pt x="5699" y="7950"/>
                  <a:pt x="5699" y="7779"/>
                  <a:pt x="5665" y="7779"/>
                </a:cubicBezTo>
                <a:lnTo>
                  <a:pt x="5562" y="7779"/>
                </a:lnTo>
                <a:cubicBezTo>
                  <a:pt x="5597" y="7711"/>
                  <a:pt x="5597" y="7677"/>
                  <a:pt x="5562" y="7608"/>
                </a:cubicBezTo>
                <a:lnTo>
                  <a:pt x="5494" y="7301"/>
                </a:lnTo>
                <a:cubicBezTo>
                  <a:pt x="5494" y="7233"/>
                  <a:pt x="5494" y="7165"/>
                  <a:pt x="5460" y="7097"/>
                </a:cubicBezTo>
                <a:cubicBezTo>
                  <a:pt x="5445" y="7037"/>
                  <a:pt x="5417" y="7010"/>
                  <a:pt x="5387" y="7010"/>
                </a:cubicBezTo>
                <a:cubicBezTo>
                  <a:pt x="5349" y="7010"/>
                  <a:pt x="5309" y="7054"/>
                  <a:pt x="5289" y="7131"/>
                </a:cubicBezTo>
                <a:lnTo>
                  <a:pt x="5289" y="7506"/>
                </a:lnTo>
                <a:cubicBezTo>
                  <a:pt x="5221" y="7540"/>
                  <a:pt x="5221" y="7608"/>
                  <a:pt x="5221" y="7677"/>
                </a:cubicBezTo>
                <a:cubicBezTo>
                  <a:pt x="5221" y="7677"/>
                  <a:pt x="5187" y="7711"/>
                  <a:pt x="5153" y="7779"/>
                </a:cubicBezTo>
                <a:cubicBezTo>
                  <a:pt x="5119" y="7813"/>
                  <a:pt x="5119" y="7881"/>
                  <a:pt x="5153" y="7950"/>
                </a:cubicBezTo>
                <a:lnTo>
                  <a:pt x="5051" y="8018"/>
                </a:lnTo>
                <a:cubicBezTo>
                  <a:pt x="4956" y="8081"/>
                  <a:pt x="5007" y="8261"/>
                  <a:pt x="5069" y="8261"/>
                </a:cubicBezTo>
                <a:cubicBezTo>
                  <a:pt x="5074" y="8261"/>
                  <a:pt x="5080" y="8259"/>
                  <a:pt x="5085" y="8257"/>
                </a:cubicBezTo>
                <a:lnTo>
                  <a:pt x="5085" y="8257"/>
                </a:lnTo>
                <a:cubicBezTo>
                  <a:pt x="5016" y="8393"/>
                  <a:pt x="4948" y="8530"/>
                  <a:pt x="4812" y="8632"/>
                </a:cubicBezTo>
                <a:cubicBezTo>
                  <a:pt x="4743" y="8700"/>
                  <a:pt x="4778" y="8871"/>
                  <a:pt x="4846" y="8871"/>
                </a:cubicBezTo>
                <a:lnTo>
                  <a:pt x="4982" y="8871"/>
                </a:lnTo>
                <a:cubicBezTo>
                  <a:pt x="4948" y="8905"/>
                  <a:pt x="4880" y="8939"/>
                  <a:pt x="4846" y="8973"/>
                </a:cubicBezTo>
                <a:cubicBezTo>
                  <a:pt x="4778" y="9008"/>
                  <a:pt x="4778" y="9144"/>
                  <a:pt x="4812" y="9212"/>
                </a:cubicBezTo>
                <a:cubicBezTo>
                  <a:pt x="4778" y="9280"/>
                  <a:pt x="4709" y="9349"/>
                  <a:pt x="4641" y="9417"/>
                </a:cubicBezTo>
                <a:cubicBezTo>
                  <a:pt x="4573" y="9485"/>
                  <a:pt x="4573" y="9588"/>
                  <a:pt x="4641" y="9656"/>
                </a:cubicBezTo>
                <a:cubicBezTo>
                  <a:pt x="4914" y="9861"/>
                  <a:pt x="4402" y="10065"/>
                  <a:pt x="4300" y="10099"/>
                </a:cubicBezTo>
                <a:cubicBezTo>
                  <a:pt x="4163" y="10168"/>
                  <a:pt x="4198" y="10338"/>
                  <a:pt x="4300" y="10372"/>
                </a:cubicBezTo>
                <a:cubicBezTo>
                  <a:pt x="4471" y="10441"/>
                  <a:pt x="4471" y="10543"/>
                  <a:pt x="4300" y="10645"/>
                </a:cubicBezTo>
                <a:cubicBezTo>
                  <a:pt x="4300" y="10680"/>
                  <a:pt x="4300" y="10714"/>
                  <a:pt x="4266" y="10714"/>
                </a:cubicBezTo>
                <a:cubicBezTo>
                  <a:pt x="4095" y="10714"/>
                  <a:pt x="3925" y="10748"/>
                  <a:pt x="3754" y="10782"/>
                </a:cubicBezTo>
                <a:cubicBezTo>
                  <a:pt x="3788" y="10714"/>
                  <a:pt x="3788" y="10611"/>
                  <a:pt x="3754" y="10543"/>
                </a:cubicBezTo>
                <a:lnTo>
                  <a:pt x="3652" y="10475"/>
                </a:lnTo>
                <a:cubicBezTo>
                  <a:pt x="3686" y="10441"/>
                  <a:pt x="3686" y="10407"/>
                  <a:pt x="3652" y="10338"/>
                </a:cubicBezTo>
                <a:cubicBezTo>
                  <a:pt x="3652" y="10304"/>
                  <a:pt x="3617" y="10236"/>
                  <a:pt x="3617" y="10168"/>
                </a:cubicBezTo>
                <a:lnTo>
                  <a:pt x="3652" y="10134"/>
                </a:lnTo>
                <a:cubicBezTo>
                  <a:pt x="3720" y="10099"/>
                  <a:pt x="3686" y="9929"/>
                  <a:pt x="3652" y="9929"/>
                </a:cubicBezTo>
                <a:lnTo>
                  <a:pt x="3583" y="9929"/>
                </a:lnTo>
                <a:cubicBezTo>
                  <a:pt x="3583" y="9861"/>
                  <a:pt x="3583" y="9826"/>
                  <a:pt x="3583" y="9792"/>
                </a:cubicBezTo>
                <a:lnTo>
                  <a:pt x="3481" y="9485"/>
                </a:lnTo>
                <a:cubicBezTo>
                  <a:pt x="3481" y="9383"/>
                  <a:pt x="3481" y="9315"/>
                  <a:pt x="3447" y="9246"/>
                </a:cubicBezTo>
                <a:cubicBezTo>
                  <a:pt x="3432" y="9187"/>
                  <a:pt x="3404" y="9159"/>
                  <a:pt x="3377" y="9159"/>
                </a:cubicBezTo>
                <a:cubicBezTo>
                  <a:pt x="3343" y="9159"/>
                  <a:pt x="3310" y="9204"/>
                  <a:pt x="3310" y="9280"/>
                </a:cubicBezTo>
                <a:lnTo>
                  <a:pt x="3276" y="9656"/>
                </a:lnTo>
                <a:cubicBezTo>
                  <a:pt x="3208" y="9690"/>
                  <a:pt x="3208" y="9758"/>
                  <a:pt x="3242" y="9826"/>
                </a:cubicBezTo>
                <a:cubicBezTo>
                  <a:pt x="3208" y="9826"/>
                  <a:pt x="3174" y="9895"/>
                  <a:pt x="3140" y="9929"/>
                </a:cubicBezTo>
                <a:cubicBezTo>
                  <a:pt x="3106" y="9963"/>
                  <a:pt x="3106" y="10065"/>
                  <a:pt x="3140" y="10134"/>
                </a:cubicBezTo>
                <a:lnTo>
                  <a:pt x="3037" y="10202"/>
                </a:lnTo>
                <a:cubicBezTo>
                  <a:pt x="2969" y="10236"/>
                  <a:pt x="3003" y="10441"/>
                  <a:pt x="3106" y="10441"/>
                </a:cubicBezTo>
                <a:cubicBezTo>
                  <a:pt x="3037" y="10577"/>
                  <a:pt x="2935" y="10680"/>
                  <a:pt x="2798" y="10782"/>
                </a:cubicBezTo>
                <a:cubicBezTo>
                  <a:pt x="2730" y="10816"/>
                  <a:pt x="2764" y="10987"/>
                  <a:pt x="2833" y="11021"/>
                </a:cubicBezTo>
                <a:cubicBezTo>
                  <a:pt x="2321" y="11157"/>
                  <a:pt x="1877" y="11396"/>
                  <a:pt x="1536" y="11771"/>
                </a:cubicBezTo>
                <a:lnTo>
                  <a:pt x="0" y="12044"/>
                </a:lnTo>
                <a:lnTo>
                  <a:pt x="0" y="34293"/>
                </a:lnTo>
                <a:lnTo>
                  <a:pt x="127962" y="34293"/>
                </a:lnTo>
                <a:lnTo>
                  <a:pt x="127962" y="5356"/>
                </a:lnTo>
                <a:lnTo>
                  <a:pt x="117554" y="9349"/>
                </a:lnTo>
                <a:lnTo>
                  <a:pt x="78654" y="2899"/>
                </a:lnTo>
                <a:cubicBezTo>
                  <a:pt x="77255" y="2456"/>
                  <a:pt x="75788" y="2081"/>
                  <a:pt x="74355" y="1808"/>
                </a:cubicBezTo>
                <a:cubicBezTo>
                  <a:pt x="73928" y="1701"/>
                  <a:pt x="73488" y="1648"/>
                  <a:pt x="73052" y="1648"/>
                </a:cubicBezTo>
                <a:cubicBezTo>
                  <a:pt x="72790" y="1648"/>
                  <a:pt x="72529" y="1667"/>
                  <a:pt x="72273" y="1705"/>
                </a:cubicBezTo>
                <a:cubicBezTo>
                  <a:pt x="71829" y="1842"/>
                  <a:pt x="71386" y="2012"/>
                  <a:pt x="71011" y="2285"/>
                </a:cubicBezTo>
                <a:lnTo>
                  <a:pt x="67564" y="3445"/>
                </a:lnTo>
                <a:lnTo>
                  <a:pt x="65005" y="3548"/>
                </a:lnTo>
                <a:lnTo>
                  <a:pt x="63742" y="3548"/>
                </a:lnTo>
                <a:cubicBezTo>
                  <a:pt x="63708" y="3548"/>
                  <a:pt x="63674" y="3514"/>
                  <a:pt x="63640" y="3480"/>
                </a:cubicBezTo>
                <a:lnTo>
                  <a:pt x="63640" y="3480"/>
                </a:lnTo>
                <a:cubicBezTo>
                  <a:pt x="63652" y="3483"/>
                  <a:pt x="63664" y="3484"/>
                  <a:pt x="63675" y="3484"/>
                </a:cubicBezTo>
                <a:cubicBezTo>
                  <a:pt x="63787" y="3484"/>
                  <a:pt x="63839" y="3334"/>
                  <a:pt x="63776" y="3241"/>
                </a:cubicBezTo>
                <a:cubicBezTo>
                  <a:pt x="63913" y="3172"/>
                  <a:pt x="63845" y="2934"/>
                  <a:pt x="63640" y="2934"/>
                </a:cubicBezTo>
                <a:cubicBezTo>
                  <a:pt x="63572" y="2951"/>
                  <a:pt x="63503" y="2959"/>
                  <a:pt x="63435" y="2959"/>
                </a:cubicBezTo>
                <a:cubicBezTo>
                  <a:pt x="63367" y="2959"/>
                  <a:pt x="63299" y="2951"/>
                  <a:pt x="63230" y="2934"/>
                </a:cubicBezTo>
                <a:cubicBezTo>
                  <a:pt x="63265" y="2934"/>
                  <a:pt x="63299" y="2865"/>
                  <a:pt x="63265" y="2797"/>
                </a:cubicBezTo>
                <a:cubicBezTo>
                  <a:pt x="63401" y="2797"/>
                  <a:pt x="63503" y="2592"/>
                  <a:pt x="63333" y="2524"/>
                </a:cubicBezTo>
                <a:cubicBezTo>
                  <a:pt x="63265" y="2490"/>
                  <a:pt x="63196" y="2456"/>
                  <a:pt x="63128" y="2456"/>
                </a:cubicBezTo>
                <a:cubicBezTo>
                  <a:pt x="63230" y="2353"/>
                  <a:pt x="63196" y="2183"/>
                  <a:pt x="63094" y="2149"/>
                </a:cubicBezTo>
                <a:lnTo>
                  <a:pt x="62821" y="2081"/>
                </a:lnTo>
                <a:cubicBezTo>
                  <a:pt x="62821" y="2046"/>
                  <a:pt x="62821" y="2046"/>
                  <a:pt x="62821" y="2046"/>
                </a:cubicBezTo>
                <a:cubicBezTo>
                  <a:pt x="62957" y="2046"/>
                  <a:pt x="63026" y="1773"/>
                  <a:pt x="62821" y="1705"/>
                </a:cubicBezTo>
                <a:lnTo>
                  <a:pt x="62684" y="1671"/>
                </a:lnTo>
                <a:lnTo>
                  <a:pt x="62684" y="1603"/>
                </a:lnTo>
                <a:lnTo>
                  <a:pt x="62753" y="1603"/>
                </a:lnTo>
                <a:cubicBezTo>
                  <a:pt x="62957" y="1603"/>
                  <a:pt x="62957" y="1296"/>
                  <a:pt x="62753" y="1262"/>
                </a:cubicBezTo>
                <a:cubicBezTo>
                  <a:pt x="62719" y="1262"/>
                  <a:pt x="62650" y="1262"/>
                  <a:pt x="62616" y="1296"/>
                </a:cubicBezTo>
                <a:lnTo>
                  <a:pt x="62616" y="1262"/>
                </a:lnTo>
                <a:cubicBezTo>
                  <a:pt x="62821" y="1262"/>
                  <a:pt x="62821" y="920"/>
                  <a:pt x="62616" y="920"/>
                </a:cubicBezTo>
                <a:lnTo>
                  <a:pt x="62582" y="920"/>
                </a:lnTo>
                <a:cubicBezTo>
                  <a:pt x="62787" y="920"/>
                  <a:pt x="62753" y="613"/>
                  <a:pt x="62548" y="613"/>
                </a:cubicBezTo>
                <a:lnTo>
                  <a:pt x="62514" y="613"/>
                </a:lnTo>
                <a:cubicBezTo>
                  <a:pt x="62514" y="443"/>
                  <a:pt x="62480" y="306"/>
                  <a:pt x="62480" y="135"/>
                </a:cubicBezTo>
                <a:cubicBezTo>
                  <a:pt x="62480" y="56"/>
                  <a:pt x="62388" y="0"/>
                  <a:pt x="623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0" name="Google Shape;2350;p25"/>
          <p:cNvGrpSpPr/>
          <p:nvPr/>
        </p:nvGrpSpPr>
        <p:grpSpPr>
          <a:xfrm>
            <a:off x="6765001" y="77348"/>
            <a:ext cx="2944727" cy="1958750"/>
            <a:chOff x="6765001" y="77348"/>
            <a:chExt cx="2944727" cy="1958750"/>
          </a:xfrm>
        </p:grpSpPr>
        <p:sp>
          <p:nvSpPr>
            <p:cNvPr id="2351" name="Google Shape;2351;p25"/>
            <p:cNvSpPr/>
            <p:nvPr/>
          </p:nvSpPr>
          <p:spPr>
            <a:xfrm rot="-9000026">
              <a:off x="7682299" y="460967"/>
              <a:ext cx="1853702" cy="1191537"/>
            </a:xfrm>
            <a:custGeom>
              <a:rect b="b" l="l" r="r" t="t"/>
              <a:pathLst>
                <a:path extrusionOk="0" h="11533" w="17942">
                  <a:moveTo>
                    <a:pt x="5164" y="3896"/>
                  </a:moveTo>
                  <a:cubicBezTo>
                    <a:pt x="5233" y="3896"/>
                    <a:pt x="5301" y="3908"/>
                    <a:pt x="5366" y="3935"/>
                  </a:cubicBezTo>
                  <a:cubicBezTo>
                    <a:pt x="6197" y="4248"/>
                    <a:pt x="9201" y="5375"/>
                    <a:pt x="10024" y="5565"/>
                  </a:cubicBezTo>
                  <a:cubicBezTo>
                    <a:pt x="10979" y="5787"/>
                    <a:pt x="11843" y="5927"/>
                    <a:pt x="11901" y="5935"/>
                  </a:cubicBezTo>
                  <a:cubicBezTo>
                    <a:pt x="11942" y="5935"/>
                    <a:pt x="12798" y="6692"/>
                    <a:pt x="13579" y="7383"/>
                  </a:cubicBezTo>
                  <a:lnTo>
                    <a:pt x="13349" y="7285"/>
                  </a:lnTo>
                  <a:lnTo>
                    <a:pt x="11802" y="7293"/>
                  </a:lnTo>
                  <a:lnTo>
                    <a:pt x="9489" y="6709"/>
                  </a:lnTo>
                  <a:lnTo>
                    <a:pt x="8790" y="6709"/>
                  </a:lnTo>
                  <a:lnTo>
                    <a:pt x="5498" y="5441"/>
                  </a:lnTo>
                  <a:lnTo>
                    <a:pt x="4214" y="4240"/>
                  </a:lnTo>
                  <a:lnTo>
                    <a:pt x="4930" y="3943"/>
                  </a:lnTo>
                  <a:cubicBezTo>
                    <a:pt x="5005" y="3913"/>
                    <a:pt x="5085" y="3896"/>
                    <a:pt x="5164" y="3896"/>
                  </a:cubicBezTo>
                  <a:close/>
                  <a:moveTo>
                    <a:pt x="14066" y="1"/>
                  </a:moveTo>
                  <a:cubicBezTo>
                    <a:pt x="14063" y="1"/>
                    <a:pt x="14060" y="1"/>
                    <a:pt x="14057" y="1"/>
                  </a:cubicBezTo>
                  <a:lnTo>
                    <a:pt x="12888" y="108"/>
                  </a:lnTo>
                  <a:lnTo>
                    <a:pt x="12847" y="133"/>
                  </a:lnTo>
                  <a:lnTo>
                    <a:pt x="4659" y="3524"/>
                  </a:lnTo>
                  <a:lnTo>
                    <a:pt x="4626" y="3540"/>
                  </a:lnTo>
                  <a:lnTo>
                    <a:pt x="2988" y="4108"/>
                  </a:lnTo>
                  <a:cubicBezTo>
                    <a:pt x="2930" y="4124"/>
                    <a:pt x="2881" y="4133"/>
                    <a:pt x="2832" y="4141"/>
                  </a:cubicBezTo>
                  <a:lnTo>
                    <a:pt x="1" y="4347"/>
                  </a:lnTo>
                  <a:cubicBezTo>
                    <a:pt x="9" y="4561"/>
                    <a:pt x="17" y="4775"/>
                    <a:pt x="25" y="4989"/>
                  </a:cubicBezTo>
                  <a:lnTo>
                    <a:pt x="3078" y="4668"/>
                  </a:lnTo>
                  <a:cubicBezTo>
                    <a:pt x="3136" y="4659"/>
                    <a:pt x="3194" y="4643"/>
                    <a:pt x="3251" y="4618"/>
                  </a:cubicBezTo>
                  <a:lnTo>
                    <a:pt x="3655" y="4454"/>
                  </a:lnTo>
                  <a:lnTo>
                    <a:pt x="3687" y="4454"/>
                  </a:lnTo>
                  <a:lnTo>
                    <a:pt x="5358" y="5655"/>
                  </a:lnTo>
                  <a:lnTo>
                    <a:pt x="5366" y="5655"/>
                  </a:lnTo>
                  <a:lnTo>
                    <a:pt x="8444" y="6947"/>
                  </a:lnTo>
                  <a:lnTo>
                    <a:pt x="8452" y="6947"/>
                  </a:lnTo>
                  <a:lnTo>
                    <a:pt x="9168" y="7630"/>
                  </a:lnTo>
                  <a:lnTo>
                    <a:pt x="10650" y="8593"/>
                  </a:lnTo>
                  <a:lnTo>
                    <a:pt x="10658" y="8593"/>
                  </a:lnTo>
                  <a:lnTo>
                    <a:pt x="12115" y="8881"/>
                  </a:lnTo>
                  <a:lnTo>
                    <a:pt x="11966" y="8618"/>
                  </a:lnTo>
                  <a:cubicBezTo>
                    <a:pt x="11966" y="8610"/>
                    <a:pt x="11958" y="8610"/>
                    <a:pt x="11950" y="8601"/>
                  </a:cubicBezTo>
                  <a:lnTo>
                    <a:pt x="10748" y="8346"/>
                  </a:lnTo>
                  <a:lnTo>
                    <a:pt x="10740" y="8346"/>
                  </a:lnTo>
                  <a:lnTo>
                    <a:pt x="9358" y="7457"/>
                  </a:lnTo>
                  <a:lnTo>
                    <a:pt x="8979" y="7128"/>
                  </a:lnTo>
                  <a:cubicBezTo>
                    <a:pt x="8963" y="7112"/>
                    <a:pt x="8971" y="7079"/>
                    <a:pt x="8996" y="7071"/>
                  </a:cubicBezTo>
                  <a:lnTo>
                    <a:pt x="9596" y="7013"/>
                  </a:lnTo>
                  <a:lnTo>
                    <a:pt x="9605" y="7013"/>
                  </a:lnTo>
                  <a:lnTo>
                    <a:pt x="11991" y="7482"/>
                  </a:lnTo>
                  <a:lnTo>
                    <a:pt x="13695" y="7482"/>
                  </a:lnTo>
                  <a:cubicBezTo>
                    <a:pt x="13703" y="7482"/>
                    <a:pt x="13711" y="7482"/>
                    <a:pt x="13719" y="7490"/>
                  </a:cubicBezTo>
                  <a:cubicBezTo>
                    <a:pt x="14221" y="7935"/>
                    <a:pt x="14666" y="8330"/>
                    <a:pt x="14781" y="8437"/>
                  </a:cubicBezTo>
                  <a:lnTo>
                    <a:pt x="14830" y="8494"/>
                  </a:lnTo>
                  <a:lnTo>
                    <a:pt x="17439" y="11523"/>
                  </a:lnTo>
                  <a:cubicBezTo>
                    <a:pt x="17446" y="11530"/>
                    <a:pt x="17454" y="11533"/>
                    <a:pt x="17462" y="11533"/>
                  </a:cubicBezTo>
                  <a:cubicBezTo>
                    <a:pt x="17482" y="11533"/>
                    <a:pt x="17500" y="11514"/>
                    <a:pt x="17488" y="11490"/>
                  </a:cubicBezTo>
                  <a:lnTo>
                    <a:pt x="17151" y="10667"/>
                  </a:lnTo>
                  <a:cubicBezTo>
                    <a:pt x="17126" y="10601"/>
                    <a:pt x="17093" y="10544"/>
                    <a:pt x="17052" y="10486"/>
                  </a:cubicBezTo>
                  <a:lnTo>
                    <a:pt x="15184" y="8330"/>
                  </a:lnTo>
                  <a:lnTo>
                    <a:pt x="15135" y="8280"/>
                  </a:lnTo>
                  <a:lnTo>
                    <a:pt x="13810" y="7054"/>
                  </a:lnTo>
                  <a:cubicBezTo>
                    <a:pt x="12564" y="6144"/>
                    <a:pt x="13311" y="6025"/>
                    <a:pt x="13915" y="6025"/>
                  </a:cubicBezTo>
                  <a:cubicBezTo>
                    <a:pt x="14037" y="6025"/>
                    <a:pt x="14153" y="6030"/>
                    <a:pt x="14246" y="6034"/>
                  </a:cubicBezTo>
                  <a:lnTo>
                    <a:pt x="14789" y="6067"/>
                  </a:lnTo>
                  <a:cubicBezTo>
                    <a:pt x="14954" y="6075"/>
                    <a:pt x="15110" y="6149"/>
                    <a:pt x="15217" y="6272"/>
                  </a:cubicBezTo>
                  <a:lnTo>
                    <a:pt x="16238" y="7392"/>
                  </a:lnTo>
                  <a:lnTo>
                    <a:pt x="16279" y="7441"/>
                  </a:lnTo>
                  <a:lnTo>
                    <a:pt x="17941" y="8906"/>
                  </a:lnTo>
                  <a:lnTo>
                    <a:pt x="17892" y="8651"/>
                  </a:lnTo>
                  <a:cubicBezTo>
                    <a:pt x="17867" y="8527"/>
                    <a:pt x="17801" y="8404"/>
                    <a:pt x="17702" y="8322"/>
                  </a:cubicBezTo>
                  <a:lnTo>
                    <a:pt x="16336" y="7054"/>
                  </a:lnTo>
                  <a:cubicBezTo>
                    <a:pt x="16303" y="7013"/>
                    <a:pt x="16270" y="6980"/>
                    <a:pt x="16246" y="6939"/>
                  </a:cubicBezTo>
                  <a:cubicBezTo>
                    <a:pt x="16034" y="6613"/>
                    <a:pt x="15367" y="6029"/>
                    <a:pt x="16344" y="6029"/>
                  </a:cubicBezTo>
                  <a:cubicBezTo>
                    <a:pt x="16428" y="6029"/>
                    <a:pt x="16524" y="6033"/>
                    <a:pt x="16633" y="6042"/>
                  </a:cubicBezTo>
                  <a:lnTo>
                    <a:pt x="16641" y="6042"/>
                  </a:lnTo>
                  <a:lnTo>
                    <a:pt x="17406" y="5902"/>
                  </a:lnTo>
                  <a:cubicBezTo>
                    <a:pt x="17604" y="5869"/>
                    <a:pt x="17768" y="5754"/>
                    <a:pt x="17851" y="5581"/>
                  </a:cubicBezTo>
                  <a:lnTo>
                    <a:pt x="17925" y="5441"/>
                  </a:lnTo>
                  <a:cubicBezTo>
                    <a:pt x="17932" y="5427"/>
                    <a:pt x="17920" y="5399"/>
                    <a:pt x="17899" y="5399"/>
                  </a:cubicBezTo>
                  <a:cubicBezTo>
                    <a:pt x="17897" y="5399"/>
                    <a:pt x="17894" y="5399"/>
                    <a:pt x="17892" y="5400"/>
                  </a:cubicBezTo>
                  <a:lnTo>
                    <a:pt x="15299" y="5737"/>
                  </a:lnTo>
                  <a:lnTo>
                    <a:pt x="15151" y="5737"/>
                  </a:lnTo>
                  <a:lnTo>
                    <a:pt x="12551" y="5482"/>
                  </a:lnTo>
                  <a:lnTo>
                    <a:pt x="12477" y="5466"/>
                  </a:lnTo>
                  <a:lnTo>
                    <a:pt x="9712" y="4882"/>
                  </a:lnTo>
                  <a:lnTo>
                    <a:pt x="9637" y="4857"/>
                  </a:lnTo>
                  <a:lnTo>
                    <a:pt x="6798" y="3869"/>
                  </a:lnTo>
                  <a:cubicBezTo>
                    <a:pt x="6675" y="3820"/>
                    <a:pt x="6568" y="3738"/>
                    <a:pt x="6494" y="3631"/>
                  </a:cubicBezTo>
                  <a:lnTo>
                    <a:pt x="6428" y="3540"/>
                  </a:lnTo>
                  <a:cubicBezTo>
                    <a:pt x="6420" y="3524"/>
                    <a:pt x="6428" y="3499"/>
                    <a:pt x="6444" y="3491"/>
                  </a:cubicBezTo>
                  <a:lnTo>
                    <a:pt x="14073" y="59"/>
                  </a:lnTo>
                  <a:cubicBezTo>
                    <a:pt x="14104" y="44"/>
                    <a:pt x="14099" y="1"/>
                    <a:pt x="14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352" name="Google Shape;2352;p25"/>
            <p:cNvSpPr/>
            <p:nvPr/>
          </p:nvSpPr>
          <p:spPr>
            <a:xfrm>
              <a:off x="8499857" y="1224127"/>
              <a:ext cx="291631" cy="309951"/>
            </a:xfrm>
            <a:custGeom>
              <a:rect b="b" l="l" r="r" t="t"/>
              <a:pathLst>
                <a:path extrusionOk="0" h="2521" w="2372">
                  <a:moveTo>
                    <a:pt x="1235" y="1"/>
                  </a:moveTo>
                  <a:cubicBezTo>
                    <a:pt x="1215" y="1"/>
                    <a:pt x="1196" y="2"/>
                    <a:pt x="1178" y="3"/>
                  </a:cubicBezTo>
                  <a:cubicBezTo>
                    <a:pt x="1046" y="11"/>
                    <a:pt x="914" y="52"/>
                    <a:pt x="799" y="134"/>
                  </a:cubicBezTo>
                  <a:cubicBezTo>
                    <a:pt x="733" y="184"/>
                    <a:pt x="676" y="250"/>
                    <a:pt x="643" y="332"/>
                  </a:cubicBezTo>
                  <a:cubicBezTo>
                    <a:pt x="604" y="320"/>
                    <a:pt x="565" y="314"/>
                    <a:pt x="526" y="314"/>
                  </a:cubicBezTo>
                  <a:cubicBezTo>
                    <a:pt x="383" y="314"/>
                    <a:pt x="247" y="395"/>
                    <a:pt x="182" y="538"/>
                  </a:cubicBezTo>
                  <a:cubicBezTo>
                    <a:pt x="108" y="686"/>
                    <a:pt x="100" y="867"/>
                    <a:pt x="165" y="1023"/>
                  </a:cubicBezTo>
                  <a:cubicBezTo>
                    <a:pt x="133" y="1064"/>
                    <a:pt x="100" y="1106"/>
                    <a:pt x="75" y="1155"/>
                  </a:cubicBezTo>
                  <a:cubicBezTo>
                    <a:pt x="42" y="1221"/>
                    <a:pt x="26" y="1295"/>
                    <a:pt x="17" y="1361"/>
                  </a:cubicBezTo>
                  <a:cubicBezTo>
                    <a:pt x="1" y="1501"/>
                    <a:pt x="34" y="1632"/>
                    <a:pt x="108" y="1747"/>
                  </a:cubicBezTo>
                  <a:cubicBezTo>
                    <a:pt x="165" y="1871"/>
                    <a:pt x="256" y="1978"/>
                    <a:pt x="355" y="2077"/>
                  </a:cubicBezTo>
                  <a:cubicBezTo>
                    <a:pt x="438" y="2137"/>
                    <a:pt x="534" y="2176"/>
                    <a:pt x="638" y="2176"/>
                  </a:cubicBezTo>
                  <a:cubicBezTo>
                    <a:pt x="648" y="2176"/>
                    <a:pt x="658" y="2176"/>
                    <a:pt x="667" y="2175"/>
                  </a:cubicBezTo>
                  <a:cubicBezTo>
                    <a:pt x="676" y="2274"/>
                    <a:pt x="725" y="2365"/>
                    <a:pt x="807" y="2422"/>
                  </a:cubicBezTo>
                  <a:cubicBezTo>
                    <a:pt x="890" y="2488"/>
                    <a:pt x="988" y="2521"/>
                    <a:pt x="1095" y="2521"/>
                  </a:cubicBezTo>
                  <a:cubicBezTo>
                    <a:pt x="1309" y="2521"/>
                    <a:pt x="1515" y="2472"/>
                    <a:pt x="1704" y="2365"/>
                  </a:cubicBezTo>
                  <a:cubicBezTo>
                    <a:pt x="1885" y="2274"/>
                    <a:pt x="2034" y="2126"/>
                    <a:pt x="2124" y="1945"/>
                  </a:cubicBezTo>
                  <a:cubicBezTo>
                    <a:pt x="2174" y="1854"/>
                    <a:pt x="2198" y="1756"/>
                    <a:pt x="2206" y="1649"/>
                  </a:cubicBezTo>
                  <a:cubicBezTo>
                    <a:pt x="2215" y="1599"/>
                    <a:pt x="2206" y="1550"/>
                    <a:pt x="2198" y="1492"/>
                  </a:cubicBezTo>
                  <a:cubicBezTo>
                    <a:pt x="2198" y="1484"/>
                    <a:pt x="2198" y="1468"/>
                    <a:pt x="2190" y="1451"/>
                  </a:cubicBezTo>
                  <a:cubicBezTo>
                    <a:pt x="2264" y="1402"/>
                    <a:pt x="2313" y="1328"/>
                    <a:pt x="2338" y="1237"/>
                  </a:cubicBezTo>
                  <a:cubicBezTo>
                    <a:pt x="2371" y="1114"/>
                    <a:pt x="2363" y="982"/>
                    <a:pt x="2313" y="867"/>
                  </a:cubicBezTo>
                  <a:cubicBezTo>
                    <a:pt x="2264" y="743"/>
                    <a:pt x="2198" y="628"/>
                    <a:pt x="2116" y="529"/>
                  </a:cubicBezTo>
                  <a:cubicBezTo>
                    <a:pt x="2042" y="431"/>
                    <a:pt x="1943" y="373"/>
                    <a:pt x="1828" y="348"/>
                  </a:cubicBezTo>
                  <a:cubicBezTo>
                    <a:pt x="1767" y="97"/>
                    <a:pt x="1474" y="1"/>
                    <a:pt x="1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25"/>
            <p:cNvSpPr/>
            <p:nvPr/>
          </p:nvSpPr>
          <p:spPr>
            <a:xfrm>
              <a:off x="8517070" y="1260274"/>
              <a:ext cx="133767" cy="135242"/>
            </a:xfrm>
            <a:custGeom>
              <a:rect b="b" l="l" r="r" t="t"/>
              <a:pathLst>
                <a:path extrusionOk="0" h="1100" w="1088">
                  <a:moveTo>
                    <a:pt x="519" y="1"/>
                  </a:moveTo>
                  <a:cubicBezTo>
                    <a:pt x="513" y="1"/>
                    <a:pt x="507" y="5"/>
                    <a:pt x="503" y="13"/>
                  </a:cubicBezTo>
                  <a:cubicBezTo>
                    <a:pt x="486" y="21"/>
                    <a:pt x="486" y="38"/>
                    <a:pt x="503" y="46"/>
                  </a:cubicBezTo>
                  <a:cubicBezTo>
                    <a:pt x="766" y="301"/>
                    <a:pt x="947" y="639"/>
                    <a:pt x="1013" y="1001"/>
                  </a:cubicBezTo>
                  <a:cubicBezTo>
                    <a:pt x="709" y="844"/>
                    <a:pt x="371" y="754"/>
                    <a:pt x="25" y="729"/>
                  </a:cubicBezTo>
                  <a:cubicBezTo>
                    <a:pt x="17" y="729"/>
                    <a:pt x="1" y="746"/>
                    <a:pt x="1" y="754"/>
                  </a:cubicBezTo>
                  <a:cubicBezTo>
                    <a:pt x="1" y="770"/>
                    <a:pt x="9" y="779"/>
                    <a:pt x="25" y="787"/>
                  </a:cubicBezTo>
                  <a:cubicBezTo>
                    <a:pt x="379" y="803"/>
                    <a:pt x="725" y="902"/>
                    <a:pt x="1038" y="1075"/>
                  </a:cubicBezTo>
                  <a:lnTo>
                    <a:pt x="1087" y="1100"/>
                  </a:lnTo>
                  <a:lnTo>
                    <a:pt x="1079" y="1042"/>
                  </a:lnTo>
                  <a:cubicBezTo>
                    <a:pt x="1013" y="647"/>
                    <a:pt x="824" y="285"/>
                    <a:pt x="536" y="13"/>
                  </a:cubicBezTo>
                  <a:cubicBezTo>
                    <a:pt x="532" y="5"/>
                    <a:pt x="525" y="1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25"/>
            <p:cNvSpPr/>
            <p:nvPr/>
          </p:nvSpPr>
          <p:spPr>
            <a:xfrm>
              <a:off x="8579896" y="1385312"/>
              <a:ext cx="67867" cy="103276"/>
            </a:xfrm>
            <a:custGeom>
              <a:rect b="b" l="l" r="r" t="t"/>
              <a:pathLst>
                <a:path extrusionOk="0" h="840" w="552">
                  <a:moveTo>
                    <a:pt x="527" y="0"/>
                  </a:moveTo>
                  <a:cubicBezTo>
                    <a:pt x="510" y="0"/>
                    <a:pt x="494" y="8"/>
                    <a:pt x="494" y="25"/>
                  </a:cubicBezTo>
                  <a:cubicBezTo>
                    <a:pt x="436" y="329"/>
                    <a:pt x="263" y="601"/>
                    <a:pt x="8" y="790"/>
                  </a:cubicBezTo>
                  <a:cubicBezTo>
                    <a:pt x="0" y="799"/>
                    <a:pt x="0" y="815"/>
                    <a:pt x="8" y="831"/>
                  </a:cubicBezTo>
                  <a:cubicBezTo>
                    <a:pt x="8" y="831"/>
                    <a:pt x="16" y="840"/>
                    <a:pt x="25" y="840"/>
                  </a:cubicBezTo>
                  <a:cubicBezTo>
                    <a:pt x="33" y="840"/>
                    <a:pt x="41" y="840"/>
                    <a:pt x="41" y="831"/>
                  </a:cubicBezTo>
                  <a:cubicBezTo>
                    <a:pt x="305" y="634"/>
                    <a:pt x="486" y="354"/>
                    <a:pt x="543" y="33"/>
                  </a:cubicBezTo>
                  <a:cubicBezTo>
                    <a:pt x="551" y="17"/>
                    <a:pt x="543" y="8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25"/>
            <p:cNvSpPr/>
            <p:nvPr/>
          </p:nvSpPr>
          <p:spPr>
            <a:xfrm>
              <a:off x="8641616" y="1382238"/>
              <a:ext cx="128603" cy="20409"/>
            </a:xfrm>
            <a:custGeom>
              <a:rect b="b" l="l" r="r" t="t"/>
              <a:pathLst>
                <a:path extrusionOk="0" h="166" w="1046">
                  <a:moveTo>
                    <a:pt x="402" y="0"/>
                  </a:moveTo>
                  <a:cubicBezTo>
                    <a:pt x="275" y="0"/>
                    <a:pt x="148" y="14"/>
                    <a:pt x="25" y="42"/>
                  </a:cubicBezTo>
                  <a:cubicBezTo>
                    <a:pt x="8" y="42"/>
                    <a:pt x="0" y="58"/>
                    <a:pt x="0" y="75"/>
                  </a:cubicBezTo>
                  <a:cubicBezTo>
                    <a:pt x="8" y="83"/>
                    <a:pt x="17" y="91"/>
                    <a:pt x="33" y="91"/>
                  </a:cubicBezTo>
                  <a:cubicBezTo>
                    <a:pt x="156" y="63"/>
                    <a:pt x="281" y="49"/>
                    <a:pt x="405" y="49"/>
                  </a:cubicBezTo>
                  <a:cubicBezTo>
                    <a:pt x="612" y="49"/>
                    <a:pt x="817" y="88"/>
                    <a:pt x="1012" y="165"/>
                  </a:cubicBezTo>
                  <a:lnTo>
                    <a:pt x="1021" y="165"/>
                  </a:lnTo>
                  <a:cubicBezTo>
                    <a:pt x="1029" y="165"/>
                    <a:pt x="1037" y="165"/>
                    <a:pt x="1045" y="157"/>
                  </a:cubicBezTo>
                  <a:cubicBezTo>
                    <a:pt x="1045" y="140"/>
                    <a:pt x="1045" y="124"/>
                    <a:pt x="1029" y="116"/>
                  </a:cubicBezTo>
                  <a:cubicBezTo>
                    <a:pt x="828" y="39"/>
                    <a:pt x="615" y="0"/>
                    <a:pt x="4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25"/>
            <p:cNvSpPr/>
            <p:nvPr/>
          </p:nvSpPr>
          <p:spPr>
            <a:xfrm>
              <a:off x="8645550" y="1265929"/>
              <a:ext cx="78072" cy="126513"/>
            </a:xfrm>
            <a:custGeom>
              <a:rect b="b" l="l" r="r" t="t"/>
              <a:pathLst>
                <a:path extrusionOk="0" h="1029" w="635">
                  <a:moveTo>
                    <a:pt x="610" y="0"/>
                  </a:moveTo>
                  <a:cubicBezTo>
                    <a:pt x="593" y="0"/>
                    <a:pt x="585" y="8"/>
                    <a:pt x="577" y="17"/>
                  </a:cubicBezTo>
                  <a:cubicBezTo>
                    <a:pt x="478" y="379"/>
                    <a:pt x="281" y="716"/>
                    <a:pt x="17" y="979"/>
                  </a:cubicBezTo>
                  <a:cubicBezTo>
                    <a:pt x="1" y="988"/>
                    <a:pt x="1" y="1004"/>
                    <a:pt x="17" y="1021"/>
                  </a:cubicBezTo>
                  <a:cubicBezTo>
                    <a:pt x="17" y="1021"/>
                    <a:pt x="26" y="1029"/>
                    <a:pt x="34" y="1029"/>
                  </a:cubicBezTo>
                  <a:cubicBezTo>
                    <a:pt x="42" y="1029"/>
                    <a:pt x="42" y="1021"/>
                    <a:pt x="50" y="1021"/>
                  </a:cubicBezTo>
                  <a:cubicBezTo>
                    <a:pt x="322" y="741"/>
                    <a:pt x="528" y="403"/>
                    <a:pt x="626" y="33"/>
                  </a:cubicBezTo>
                  <a:cubicBezTo>
                    <a:pt x="635" y="17"/>
                    <a:pt x="626" y="0"/>
                    <a:pt x="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25"/>
            <p:cNvSpPr/>
            <p:nvPr/>
          </p:nvSpPr>
          <p:spPr>
            <a:xfrm>
              <a:off x="8635469" y="1304289"/>
              <a:ext cx="84096" cy="104382"/>
            </a:xfrm>
            <a:custGeom>
              <a:rect b="b" l="l" r="r" t="t"/>
              <a:pathLst>
                <a:path extrusionOk="0" h="849" w="684">
                  <a:moveTo>
                    <a:pt x="42" y="1"/>
                  </a:moveTo>
                  <a:lnTo>
                    <a:pt x="25" y="9"/>
                  </a:lnTo>
                  <a:cubicBezTo>
                    <a:pt x="206" y="272"/>
                    <a:pt x="99" y="552"/>
                    <a:pt x="9" y="692"/>
                  </a:cubicBezTo>
                  <a:lnTo>
                    <a:pt x="1" y="717"/>
                  </a:lnTo>
                  <a:lnTo>
                    <a:pt x="25" y="717"/>
                  </a:lnTo>
                  <a:cubicBezTo>
                    <a:pt x="115" y="697"/>
                    <a:pt x="200" y="685"/>
                    <a:pt x="278" y="685"/>
                  </a:cubicBezTo>
                  <a:cubicBezTo>
                    <a:pt x="429" y="685"/>
                    <a:pt x="559" y="729"/>
                    <a:pt x="667" y="849"/>
                  </a:cubicBezTo>
                  <a:lnTo>
                    <a:pt x="684" y="832"/>
                  </a:lnTo>
                  <a:cubicBezTo>
                    <a:pt x="563" y="700"/>
                    <a:pt x="420" y="660"/>
                    <a:pt x="270" y="660"/>
                  </a:cubicBezTo>
                  <a:cubicBezTo>
                    <a:pt x="195" y="660"/>
                    <a:pt x="119" y="670"/>
                    <a:pt x="42" y="684"/>
                  </a:cubicBezTo>
                  <a:cubicBezTo>
                    <a:pt x="182" y="437"/>
                    <a:pt x="182" y="198"/>
                    <a:pt x="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25"/>
            <p:cNvSpPr/>
            <p:nvPr/>
          </p:nvSpPr>
          <p:spPr>
            <a:xfrm>
              <a:off x="8639526" y="1309453"/>
              <a:ext cx="51761" cy="85080"/>
            </a:xfrm>
            <a:custGeom>
              <a:rect b="b" l="l" r="r" t="t"/>
              <a:pathLst>
                <a:path extrusionOk="0" h="692" w="421">
                  <a:moveTo>
                    <a:pt x="371" y="0"/>
                  </a:moveTo>
                  <a:cubicBezTo>
                    <a:pt x="420" y="280"/>
                    <a:pt x="264" y="551"/>
                    <a:pt x="1" y="667"/>
                  </a:cubicBezTo>
                  <a:lnTo>
                    <a:pt x="9" y="691"/>
                  </a:lnTo>
                  <a:cubicBezTo>
                    <a:pt x="140" y="634"/>
                    <a:pt x="256" y="535"/>
                    <a:pt x="322" y="412"/>
                  </a:cubicBezTo>
                  <a:cubicBezTo>
                    <a:pt x="396" y="280"/>
                    <a:pt x="420" y="14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25"/>
            <p:cNvSpPr/>
            <p:nvPr/>
          </p:nvSpPr>
          <p:spPr>
            <a:xfrm>
              <a:off x="8565634" y="1339206"/>
              <a:ext cx="74998" cy="56310"/>
            </a:xfrm>
            <a:custGeom>
              <a:rect b="b" l="l" r="r" t="t"/>
              <a:pathLst>
                <a:path extrusionOk="0" h="458" w="610">
                  <a:moveTo>
                    <a:pt x="67" y="1"/>
                  </a:moveTo>
                  <a:cubicBezTo>
                    <a:pt x="45" y="1"/>
                    <a:pt x="23" y="2"/>
                    <a:pt x="1" y="5"/>
                  </a:cubicBezTo>
                  <a:lnTo>
                    <a:pt x="1" y="30"/>
                  </a:lnTo>
                  <a:cubicBezTo>
                    <a:pt x="20" y="27"/>
                    <a:pt x="40" y="26"/>
                    <a:pt x="59" y="26"/>
                  </a:cubicBezTo>
                  <a:cubicBezTo>
                    <a:pt x="171" y="26"/>
                    <a:pt x="280" y="65"/>
                    <a:pt x="371" y="128"/>
                  </a:cubicBezTo>
                  <a:cubicBezTo>
                    <a:pt x="478" y="211"/>
                    <a:pt x="560" y="326"/>
                    <a:pt x="585" y="458"/>
                  </a:cubicBezTo>
                  <a:lnTo>
                    <a:pt x="610" y="441"/>
                  </a:lnTo>
                  <a:cubicBezTo>
                    <a:pt x="585" y="309"/>
                    <a:pt x="503" y="186"/>
                    <a:pt x="388" y="104"/>
                  </a:cubicBezTo>
                  <a:cubicBezTo>
                    <a:pt x="292" y="35"/>
                    <a:pt x="178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5"/>
            <p:cNvSpPr/>
            <p:nvPr/>
          </p:nvSpPr>
          <p:spPr>
            <a:xfrm>
              <a:off x="8632395" y="1389369"/>
              <a:ext cx="20409" cy="68851"/>
            </a:xfrm>
            <a:custGeom>
              <a:rect b="b" l="l" r="r" t="t"/>
              <a:pathLst>
                <a:path extrusionOk="0" h="560" w="166">
                  <a:moveTo>
                    <a:pt x="75" y="0"/>
                  </a:moveTo>
                  <a:lnTo>
                    <a:pt x="50" y="17"/>
                  </a:lnTo>
                  <a:cubicBezTo>
                    <a:pt x="108" y="91"/>
                    <a:pt x="141" y="189"/>
                    <a:pt x="133" y="288"/>
                  </a:cubicBezTo>
                  <a:cubicBezTo>
                    <a:pt x="116" y="387"/>
                    <a:pt x="75" y="477"/>
                    <a:pt x="1" y="543"/>
                  </a:cubicBezTo>
                  <a:lnTo>
                    <a:pt x="17" y="560"/>
                  </a:lnTo>
                  <a:cubicBezTo>
                    <a:pt x="92" y="486"/>
                    <a:pt x="141" y="395"/>
                    <a:pt x="157" y="288"/>
                  </a:cubicBezTo>
                  <a:cubicBezTo>
                    <a:pt x="166" y="189"/>
                    <a:pt x="133" y="82"/>
                    <a:pt x="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25"/>
            <p:cNvSpPr/>
            <p:nvPr/>
          </p:nvSpPr>
          <p:spPr>
            <a:xfrm>
              <a:off x="8639526" y="1391336"/>
              <a:ext cx="52744" cy="61843"/>
            </a:xfrm>
            <a:custGeom>
              <a:rect b="b" l="l" r="r" t="t"/>
              <a:pathLst>
                <a:path extrusionOk="0" h="503" w="429">
                  <a:moveTo>
                    <a:pt x="1" y="1"/>
                  </a:moveTo>
                  <a:lnTo>
                    <a:pt x="1" y="25"/>
                  </a:lnTo>
                  <a:cubicBezTo>
                    <a:pt x="239" y="42"/>
                    <a:pt x="404" y="264"/>
                    <a:pt x="346" y="494"/>
                  </a:cubicBezTo>
                  <a:lnTo>
                    <a:pt x="371" y="503"/>
                  </a:lnTo>
                  <a:cubicBezTo>
                    <a:pt x="429" y="256"/>
                    <a:pt x="256" y="1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5"/>
            <p:cNvSpPr/>
            <p:nvPr/>
          </p:nvSpPr>
          <p:spPr>
            <a:xfrm>
              <a:off x="8558011" y="1340067"/>
              <a:ext cx="13770" cy="8115"/>
            </a:xfrm>
            <a:custGeom>
              <a:rect b="b" l="l" r="r" t="t"/>
              <a:pathLst>
                <a:path extrusionOk="0" h="66" w="112">
                  <a:moveTo>
                    <a:pt x="90" y="1"/>
                  </a:moveTo>
                  <a:cubicBezTo>
                    <a:pt x="59" y="1"/>
                    <a:pt x="0" y="46"/>
                    <a:pt x="46" y="64"/>
                  </a:cubicBezTo>
                  <a:cubicBezTo>
                    <a:pt x="51" y="65"/>
                    <a:pt x="55" y="66"/>
                    <a:pt x="60" y="66"/>
                  </a:cubicBezTo>
                  <a:cubicBezTo>
                    <a:pt x="82" y="66"/>
                    <a:pt x="104" y="51"/>
                    <a:pt x="104" y="31"/>
                  </a:cubicBezTo>
                  <a:cubicBezTo>
                    <a:pt x="111" y="9"/>
                    <a:pt x="103" y="1"/>
                    <a:pt x="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5"/>
            <p:cNvSpPr/>
            <p:nvPr/>
          </p:nvSpPr>
          <p:spPr>
            <a:xfrm>
              <a:off x="8632395" y="1298879"/>
              <a:ext cx="12295" cy="10942"/>
            </a:xfrm>
            <a:custGeom>
              <a:rect b="b" l="l" r="r" t="t"/>
              <a:pathLst>
                <a:path extrusionOk="0" h="89" w="100">
                  <a:moveTo>
                    <a:pt x="49" y="1"/>
                  </a:moveTo>
                  <a:cubicBezTo>
                    <a:pt x="31" y="1"/>
                    <a:pt x="15" y="10"/>
                    <a:pt x="9" y="28"/>
                  </a:cubicBezTo>
                  <a:cubicBezTo>
                    <a:pt x="1" y="53"/>
                    <a:pt x="17" y="78"/>
                    <a:pt x="42" y="86"/>
                  </a:cubicBezTo>
                  <a:cubicBezTo>
                    <a:pt x="46" y="87"/>
                    <a:pt x="51" y="88"/>
                    <a:pt x="55" y="88"/>
                  </a:cubicBezTo>
                  <a:cubicBezTo>
                    <a:pt x="75" y="88"/>
                    <a:pt x="92" y="73"/>
                    <a:pt x="92" y="53"/>
                  </a:cubicBezTo>
                  <a:cubicBezTo>
                    <a:pt x="100" y="28"/>
                    <a:pt x="92" y="4"/>
                    <a:pt x="67" y="4"/>
                  </a:cubicBezTo>
                  <a:cubicBezTo>
                    <a:pt x="61" y="2"/>
                    <a:pt x="54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5"/>
            <p:cNvSpPr/>
            <p:nvPr/>
          </p:nvSpPr>
          <p:spPr>
            <a:xfrm>
              <a:off x="8682804" y="1299986"/>
              <a:ext cx="13524" cy="12172"/>
            </a:xfrm>
            <a:custGeom>
              <a:rect b="b" l="l" r="r" t="t"/>
              <a:pathLst>
                <a:path extrusionOk="0" h="99" w="110">
                  <a:moveTo>
                    <a:pt x="46" y="1"/>
                  </a:moveTo>
                  <a:cubicBezTo>
                    <a:pt x="1" y="1"/>
                    <a:pt x="43" y="99"/>
                    <a:pt x="78" y="99"/>
                  </a:cubicBezTo>
                  <a:cubicBezTo>
                    <a:pt x="87" y="99"/>
                    <a:pt x="95" y="92"/>
                    <a:pt x="101" y="77"/>
                  </a:cubicBezTo>
                  <a:cubicBezTo>
                    <a:pt x="109" y="44"/>
                    <a:pt x="93" y="11"/>
                    <a:pt x="60" y="3"/>
                  </a:cubicBezTo>
                  <a:cubicBezTo>
                    <a:pt x="55" y="1"/>
                    <a:pt x="50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5"/>
            <p:cNvSpPr/>
            <p:nvPr/>
          </p:nvSpPr>
          <p:spPr>
            <a:xfrm>
              <a:off x="8710344" y="1405229"/>
              <a:ext cx="16475" cy="14262"/>
            </a:xfrm>
            <a:custGeom>
              <a:rect b="b" l="l" r="r" t="t"/>
              <a:pathLst>
                <a:path extrusionOk="0" h="116" w="134">
                  <a:moveTo>
                    <a:pt x="61" y="1"/>
                  </a:moveTo>
                  <a:cubicBezTo>
                    <a:pt x="39" y="1"/>
                    <a:pt x="16" y="15"/>
                    <a:pt x="9" y="36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3"/>
                    <a:pt x="54" y="115"/>
                    <a:pt x="60" y="115"/>
                  </a:cubicBezTo>
                  <a:cubicBezTo>
                    <a:pt x="107" y="115"/>
                    <a:pt x="133" y="10"/>
                    <a:pt x="75" y="3"/>
                  </a:cubicBezTo>
                  <a:cubicBezTo>
                    <a:pt x="70" y="1"/>
                    <a:pt x="66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5"/>
            <p:cNvSpPr/>
            <p:nvPr/>
          </p:nvSpPr>
          <p:spPr>
            <a:xfrm>
              <a:off x="8675919" y="1444695"/>
              <a:ext cx="16721" cy="13770"/>
            </a:xfrm>
            <a:custGeom>
              <a:rect b="b" l="l" r="r" t="t"/>
              <a:pathLst>
                <a:path extrusionOk="0" h="112" w="136">
                  <a:moveTo>
                    <a:pt x="62" y="1"/>
                  </a:moveTo>
                  <a:cubicBezTo>
                    <a:pt x="40" y="1"/>
                    <a:pt x="16" y="17"/>
                    <a:pt x="9" y="44"/>
                  </a:cubicBezTo>
                  <a:cubicBezTo>
                    <a:pt x="1" y="69"/>
                    <a:pt x="17" y="102"/>
                    <a:pt x="42" y="110"/>
                  </a:cubicBezTo>
                  <a:cubicBezTo>
                    <a:pt x="48" y="111"/>
                    <a:pt x="53" y="112"/>
                    <a:pt x="58" y="112"/>
                  </a:cubicBezTo>
                  <a:cubicBezTo>
                    <a:pt x="119" y="112"/>
                    <a:pt x="136" y="26"/>
                    <a:pt x="75" y="3"/>
                  </a:cubicBezTo>
                  <a:cubicBezTo>
                    <a:pt x="71" y="1"/>
                    <a:pt x="66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25"/>
            <p:cNvSpPr/>
            <p:nvPr/>
          </p:nvSpPr>
          <p:spPr>
            <a:xfrm>
              <a:off x="8629444" y="1452810"/>
              <a:ext cx="11188" cy="10819"/>
            </a:xfrm>
            <a:custGeom>
              <a:rect b="b" l="l" r="r" t="t"/>
              <a:pathLst>
                <a:path extrusionOk="0" h="88" w="91">
                  <a:moveTo>
                    <a:pt x="46" y="0"/>
                  </a:moveTo>
                  <a:cubicBezTo>
                    <a:pt x="28" y="0"/>
                    <a:pt x="15" y="15"/>
                    <a:pt x="9" y="36"/>
                  </a:cubicBezTo>
                  <a:cubicBezTo>
                    <a:pt x="0" y="52"/>
                    <a:pt x="9" y="77"/>
                    <a:pt x="33" y="85"/>
                  </a:cubicBezTo>
                  <a:cubicBezTo>
                    <a:pt x="38" y="86"/>
                    <a:pt x="42" y="87"/>
                    <a:pt x="47" y="87"/>
                  </a:cubicBezTo>
                  <a:cubicBezTo>
                    <a:pt x="66" y="87"/>
                    <a:pt x="84" y="74"/>
                    <a:pt x="91" y="60"/>
                  </a:cubicBezTo>
                  <a:cubicBezTo>
                    <a:pt x="91" y="36"/>
                    <a:pt x="83" y="11"/>
                    <a:pt x="58" y="3"/>
                  </a:cubicBezTo>
                  <a:cubicBezTo>
                    <a:pt x="54" y="1"/>
                    <a:pt x="49" y="0"/>
                    <a:pt x="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5"/>
            <p:cNvSpPr/>
            <p:nvPr/>
          </p:nvSpPr>
          <p:spPr>
            <a:xfrm>
              <a:off x="8488276" y="742973"/>
              <a:ext cx="262704" cy="253626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5"/>
            <p:cNvSpPr/>
            <p:nvPr/>
          </p:nvSpPr>
          <p:spPr>
            <a:xfrm>
              <a:off x="8568635" y="759403"/>
              <a:ext cx="122570" cy="117465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5"/>
            <p:cNvSpPr/>
            <p:nvPr/>
          </p:nvSpPr>
          <p:spPr>
            <a:xfrm>
              <a:off x="8527842" y="862230"/>
              <a:ext cx="92636" cy="21623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5"/>
            <p:cNvSpPr/>
            <p:nvPr/>
          </p:nvSpPr>
          <p:spPr>
            <a:xfrm>
              <a:off x="8599325" y="865157"/>
              <a:ext cx="115110" cy="92536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25"/>
            <p:cNvSpPr/>
            <p:nvPr/>
          </p:nvSpPr>
          <p:spPr>
            <a:xfrm>
              <a:off x="8613395" y="841363"/>
              <a:ext cx="108878" cy="30877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25"/>
            <p:cNvSpPr/>
            <p:nvPr/>
          </p:nvSpPr>
          <p:spPr>
            <a:xfrm>
              <a:off x="8546539" y="831731"/>
              <a:ext cx="114355" cy="101129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5"/>
            <p:cNvSpPr/>
            <p:nvPr/>
          </p:nvSpPr>
          <p:spPr>
            <a:xfrm>
              <a:off x="8616511" y="799911"/>
              <a:ext cx="22569" cy="66853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5"/>
            <p:cNvSpPr/>
            <p:nvPr/>
          </p:nvSpPr>
          <p:spPr>
            <a:xfrm>
              <a:off x="8592337" y="792829"/>
              <a:ext cx="94147" cy="109722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25"/>
            <p:cNvSpPr/>
            <p:nvPr/>
          </p:nvSpPr>
          <p:spPr>
            <a:xfrm>
              <a:off x="8556643" y="828615"/>
              <a:ext cx="117471" cy="76295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5"/>
            <p:cNvSpPr/>
            <p:nvPr/>
          </p:nvSpPr>
          <p:spPr>
            <a:xfrm>
              <a:off x="8597058" y="865913"/>
              <a:ext cx="20302" cy="75446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5"/>
            <p:cNvSpPr/>
            <p:nvPr/>
          </p:nvSpPr>
          <p:spPr>
            <a:xfrm>
              <a:off x="8563630" y="817001"/>
              <a:ext cx="54486" cy="51367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25"/>
            <p:cNvSpPr/>
            <p:nvPr/>
          </p:nvSpPr>
          <p:spPr>
            <a:xfrm>
              <a:off x="8585349" y="786786"/>
              <a:ext cx="16431" cy="14541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5"/>
            <p:cNvSpPr/>
            <p:nvPr/>
          </p:nvSpPr>
          <p:spPr>
            <a:xfrm>
              <a:off x="8551166" y="898678"/>
              <a:ext cx="12559" cy="10670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5"/>
            <p:cNvSpPr/>
            <p:nvPr/>
          </p:nvSpPr>
          <p:spPr>
            <a:xfrm>
              <a:off x="8542667" y="829654"/>
              <a:ext cx="8876" cy="9537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5"/>
            <p:cNvSpPr/>
            <p:nvPr/>
          </p:nvSpPr>
          <p:spPr>
            <a:xfrm>
              <a:off x="8556643" y="812752"/>
              <a:ext cx="12087" cy="10576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25"/>
            <p:cNvSpPr/>
            <p:nvPr/>
          </p:nvSpPr>
          <p:spPr>
            <a:xfrm>
              <a:off x="8653810" y="927383"/>
              <a:ext cx="12181" cy="103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25"/>
            <p:cNvSpPr/>
            <p:nvPr/>
          </p:nvSpPr>
          <p:spPr>
            <a:xfrm>
              <a:off x="8629636" y="883192"/>
              <a:ext cx="14070" cy="11048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25"/>
            <p:cNvSpPr/>
            <p:nvPr/>
          </p:nvSpPr>
          <p:spPr>
            <a:xfrm>
              <a:off x="8592337" y="936070"/>
              <a:ext cx="9065" cy="9254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25"/>
            <p:cNvSpPr/>
            <p:nvPr/>
          </p:nvSpPr>
          <p:spPr>
            <a:xfrm>
              <a:off x="8677890" y="893296"/>
              <a:ext cx="13976" cy="10670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25"/>
            <p:cNvSpPr/>
            <p:nvPr/>
          </p:nvSpPr>
          <p:spPr>
            <a:xfrm>
              <a:off x="8666464" y="824083"/>
              <a:ext cx="13031" cy="10859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25"/>
            <p:cNvSpPr/>
            <p:nvPr/>
          </p:nvSpPr>
          <p:spPr>
            <a:xfrm>
              <a:off x="8629825" y="800383"/>
              <a:ext cx="13031" cy="6421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25"/>
            <p:cNvSpPr/>
            <p:nvPr/>
          </p:nvSpPr>
          <p:spPr>
            <a:xfrm>
              <a:off x="8534074" y="887630"/>
              <a:ext cx="206046" cy="236346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25"/>
            <p:cNvSpPr/>
            <p:nvPr/>
          </p:nvSpPr>
          <p:spPr>
            <a:xfrm>
              <a:off x="8589221" y="1015197"/>
              <a:ext cx="87914" cy="90176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25"/>
            <p:cNvSpPr/>
            <p:nvPr/>
          </p:nvSpPr>
          <p:spPr>
            <a:xfrm>
              <a:off x="8570618" y="948723"/>
              <a:ext cx="70823" cy="73463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5"/>
            <p:cNvSpPr/>
            <p:nvPr/>
          </p:nvSpPr>
          <p:spPr>
            <a:xfrm>
              <a:off x="8638230" y="928421"/>
              <a:ext cx="39755" cy="93764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25"/>
            <p:cNvSpPr/>
            <p:nvPr/>
          </p:nvSpPr>
          <p:spPr>
            <a:xfrm>
              <a:off x="8636624" y="1013686"/>
              <a:ext cx="82532" cy="10103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25"/>
            <p:cNvSpPr/>
            <p:nvPr/>
          </p:nvSpPr>
          <p:spPr>
            <a:xfrm>
              <a:off x="8640590" y="942113"/>
              <a:ext cx="76205" cy="77712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5"/>
            <p:cNvSpPr/>
            <p:nvPr/>
          </p:nvSpPr>
          <p:spPr>
            <a:xfrm>
              <a:off x="8631997" y="939752"/>
              <a:ext cx="21908" cy="73935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25"/>
            <p:cNvSpPr/>
            <p:nvPr/>
          </p:nvSpPr>
          <p:spPr>
            <a:xfrm>
              <a:off x="8645217" y="1012742"/>
              <a:ext cx="45987" cy="63831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25"/>
            <p:cNvSpPr/>
            <p:nvPr/>
          </p:nvSpPr>
          <p:spPr>
            <a:xfrm>
              <a:off x="8646728" y="1008021"/>
              <a:ext cx="60718" cy="20396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25"/>
            <p:cNvSpPr/>
            <p:nvPr/>
          </p:nvSpPr>
          <p:spPr>
            <a:xfrm>
              <a:off x="8628881" y="935881"/>
              <a:ext cx="12276" cy="103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5"/>
            <p:cNvSpPr/>
            <p:nvPr/>
          </p:nvSpPr>
          <p:spPr>
            <a:xfrm>
              <a:off x="8656738" y="939563"/>
              <a:ext cx="10293" cy="9159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5"/>
            <p:cNvSpPr/>
            <p:nvPr/>
          </p:nvSpPr>
          <p:spPr>
            <a:xfrm>
              <a:off x="8711884" y="980638"/>
              <a:ext cx="10576" cy="9254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5"/>
            <p:cNvSpPr/>
            <p:nvPr/>
          </p:nvSpPr>
          <p:spPr>
            <a:xfrm>
              <a:off x="8701214" y="1021995"/>
              <a:ext cx="12937" cy="10481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5"/>
            <p:cNvSpPr/>
            <p:nvPr/>
          </p:nvSpPr>
          <p:spPr>
            <a:xfrm>
              <a:off x="8680345" y="1071473"/>
              <a:ext cx="14542" cy="11992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5"/>
            <p:cNvSpPr/>
            <p:nvPr/>
          </p:nvSpPr>
          <p:spPr>
            <a:xfrm rot="-5122959">
              <a:off x="7834491" y="220929"/>
              <a:ext cx="180243" cy="207780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5"/>
            <p:cNvSpPr/>
            <p:nvPr/>
          </p:nvSpPr>
          <p:spPr>
            <a:xfrm rot="-5122959">
              <a:off x="7902078" y="246618"/>
              <a:ext cx="41557" cy="163273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5"/>
            <p:cNvSpPr/>
            <p:nvPr/>
          </p:nvSpPr>
          <p:spPr>
            <a:xfrm rot="-5122959">
              <a:off x="7881409" y="288758"/>
              <a:ext cx="84097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5"/>
            <p:cNvSpPr/>
            <p:nvPr/>
          </p:nvSpPr>
          <p:spPr>
            <a:xfrm rot="-5122959">
              <a:off x="7893385" y="247712"/>
              <a:ext cx="45737" cy="139790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5"/>
            <p:cNvSpPr/>
            <p:nvPr/>
          </p:nvSpPr>
          <p:spPr>
            <a:xfrm rot="-5122959">
              <a:off x="7893981" y="303837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5"/>
            <p:cNvSpPr/>
            <p:nvPr/>
          </p:nvSpPr>
          <p:spPr>
            <a:xfrm rot="-5122959">
              <a:off x="7873868" y="310391"/>
              <a:ext cx="18319" cy="56801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5"/>
            <p:cNvSpPr/>
            <p:nvPr/>
          </p:nvSpPr>
          <p:spPr>
            <a:xfrm rot="-5122959">
              <a:off x="7843900" y="282839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5"/>
            <p:cNvSpPr/>
            <p:nvPr/>
          </p:nvSpPr>
          <p:spPr>
            <a:xfrm rot="-5122959">
              <a:off x="7921607" y="283140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5"/>
            <p:cNvSpPr/>
            <p:nvPr/>
          </p:nvSpPr>
          <p:spPr>
            <a:xfrm rot="-5122959">
              <a:off x="7979453" y="299350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5"/>
            <p:cNvSpPr/>
            <p:nvPr/>
          </p:nvSpPr>
          <p:spPr>
            <a:xfrm rot="-5122959">
              <a:off x="7847667" y="338168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5"/>
            <p:cNvSpPr/>
            <p:nvPr/>
          </p:nvSpPr>
          <p:spPr>
            <a:xfrm rot="-4786313">
              <a:off x="7686482" y="1030047"/>
              <a:ext cx="163801" cy="159873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5"/>
            <p:cNvSpPr/>
            <p:nvPr/>
          </p:nvSpPr>
          <p:spPr>
            <a:xfrm rot="-4786313">
              <a:off x="7734541" y="1074775"/>
              <a:ext cx="85518" cy="87338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5"/>
            <p:cNvSpPr/>
            <p:nvPr/>
          </p:nvSpPr>
          <p:spPr>
            <a:xfrm rot="-3497012">
              <a:off x="7085344" y="665257"/>
              <a:ext cx="114852" cy="132256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5"/>
            <p:cNvSpPr/>
            <p:nvPr/>
          </p:nvSpPr>
          <p:spPr>
            <a:xfrm>
              <a:off x="8086853" y="77348"/>
              <a:ext cx="180241" cy="207781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5"/>
            <p:cNvSpPr/>
            <p:nvPr/>
          </p:nvSpPr>
          <p:spPr>
            <a:xfrm>
              <a:off x="8152630" y="98126"/>
              <a:ext cx="41556" cy="163274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5"/>
            <p:cNvSpPr/>
            <p:nvPr/>
          </p:nvSpPr>
          <p:spPr>
            <a:xfrm>
              <a:off x="8155581" y="163166"/>
              <a:ext cx="84096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5"/>
            <p:cNvSpPr/>
            <p:nvPr/>
          </p:nvSpPr>
          <p:spPr>
            <a:xfrm>
              <a:off x="8160622" y="102430"/>
              <a:ext cx="45736" cy="139791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5"/>
            <p:cNvSpPr/>
            <p:nvPr/>
          </p:nvSpPr>
          <p:spPr>
            <a:xfrm>
              <a:off x="8161729" y="169313"/>
              <a:ext cx="55695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5"/>
            <p:cNvSpPr/>
            <p:nvPr/>
          </p:nvSpPr>
          <p:spPr>
            <a:xfrm>
              <a:off x="8150540" y="112511"/>
              <a:ext cx="18319" cy="56802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5"/>
            <p:cNvSpPr/>
            <p:nvPr/>
          </p:nvSpPr>
          <p:spPr>
            <a:xfrm>
              <a:off x="8200088" y="98372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5"/>
            <p:cNvSpPr/>
            <p:nvPr/>
          </p:nvSpPr>
          <p:spPr>
            <a:xfrm>
              <a:off x="8205498" y="176936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5"/>
            <p:cNvSpPr/>
            <p:nvPr/>
          </p:nvSpPr>
          <p:spPr>
            <a:xfrm>
              <a:off x="8194064" y="236074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5"/>
            <p:cNvSpPr/>
            <p:nvPr/>
          </p:nvSpPr>
          <p:spPr>
            <a:xfrm>
              <a:off x="8144762" y="107839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5"/>
            <p:cNvSpPr/>
            <p:nvPr/>
          </p:nvSpPr>
          <p:spPr>
            <a:xfrm rot="-6228080">
              <a:off x="6780266" y="102903"/>
              <a:ext cx="163800" cy="159872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5"/>
            <p:cNvSpPr/>
            <p:nvPr/>
          </p:nvSpPr>
          <p:spPr>
            <a:xfrm rot="-6228080">
              <a:off x="6830998" y="143266"/>
              <a:ext cx="85518" cy="87337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25"/>
            <p:cNvSpPr/>
            <p:nvPr/>
          </p:nvSpPr>
          <p:spPr>
            <a:xfrm rot="-6987180">
              <a:off x="7394909" y="754254"/>
              <a:ext cx="69129" cy="79605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25"/>
            <p:cNvSpPr/>
            <p:nvPr/>
          </p:nvSpPr>
          <p:spPr>
            <a:xfrm rot="-6987180">
              <a:off x="7072784" y="336244"/>
              <a:ext cx="69129" cy="79605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25"/>
            <p:cNvSpPr/>
            <p:nvPr/>
          </p:nvSpPr>
          <p:spPr>
            <a:xfrm rot="-2699923">
              <a:off x="8227048" y="780971"/>
              <a:ext cx="115741" cy="133426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5"/>
            <p:cNvSpPr/>
            <p:nvPr/>
          </p:nvSpPr>
          <p:spPr>
            <a:xfrm rot="-2699923">
              <a:off x="8269288" y="796210"/>
              <a:ext cx="26685" cy="104846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25"/>
            <p:cNvSpPr/>
            <p:nvPr/>
          </p:nvSpPr>
          <p:spPr>
            <a:xfrm rot="-2699923">
              <a:off x="8266013" y="827231"/>
              <a:ext cx="54002" cy="19580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25"/>
            <p:cNvSpPr/>
            <p:nvPr/>
          </p:nvSpPr>
          <p:spPr>
            <a:xfrm rot="-2699923">
              <a:off x="8269146" y="795794"/>
              <a:ext cx="29369" cy="8976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25"/>
            <p:cNvSpPr/>
            <p:nvPr/>
          </p:nvSpPr>
          <p:spPr>
            <a:xfrm rot="-2699923">
              <a:off x="8271029" y="835020"/>
              <a:ext cx="35764" cy="10421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25"/>
            <p:cNvSpPr/>
            <p:nvPr/>
          </p:nvSpPr>
          <p:spPr>
            <a:xfrm rot="-2699923">
              <a:off x="8252882" y="818979"/>
              <a:ext cx="11764" cy="36475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5"/>
            <p:cNvSpPr/>
            <p:nvPr/>
          </p:nvSpPr>
          <p:spPr>
            <a:xfrm rot="-2699923">
              <a:off x="8259330" y="795391"/>
              <a:ext cx="8527" cy="78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5"/>
            <p:cNvSpPr/>
            <p:nvPr/>
          </p:nvSpPr>
          <p:spPr>
            <a:xfrm rot="-2699923">
              <a:off x="8297187" y="828263"/>
              <a:ext cx="9632" cy="7579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5"/>
            <p:cNvSpPr/>
            <p:nvPr/>
          </p:nvSpPr>
          <p:spPr>
            <a:xfrm rot="-2699923">
              <a:off x="8318781" y="860302"/>
              <a:ext cx="9711" cy="7421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5"/>
            <p:cNvSpPr/>
            <p:nvPr/>
          </p:nvSpPr>
          <p:spPr>
            <a:xfrm rot="-2699923">
              <a:off x="8238165" y="824462"/>
              <a:ext cx="9711" cy="7421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5"/>
            <p:cNvSpPr/>
            <p:nvPr/>
          </p:nvSpPr>
          <p:spPr>
            <a:xfrm rot="-9212318">
              <a:off x="8828345" y="1253404"/>
              <a:ext cx="180242" cy="20777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5"/>
            <p:cNvSpPr/>
            <p:nvPr/>
          </p:nvSpPr>
          <p:spPr>
            <a:xfrm rot="-9212318">
              <a:off x="8900223" y="1278566"/>
              <a:ext cx="41556" cy="163272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5"/>
            <p:cNvSpPr/>
            <p:nvPr/>
          </p:nvSpPr>
          <p:spPr>
            <a:xfrm rot="-9212318">
              <a:off x="8856667" y="1335374"/>
              <a:ext cx="84097" cy="30491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5"/>
            <p:cNvSpPr/>
            <p:nvPr/>
          </p:nvSpPr>
          <p:spPr>
            <a:xfrm rot="-9212318">
              <a:off x="8885793" y="1292473"/>
              <a:ext cx="45737" cy="139790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5"/>
            <p:cNvSpPr/>
            <p:nvPr/>
          </p:nvSpPr>
          <p:spPr>
            <a:xfrm rot="-9212318">
              <a:off x="8877639" y="1346973"/>
              <a:ext cx="55696" cy="16229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5"/>
            <p:cNvSpPr/>
            <p:nvPr/>
          </p:nvSpPr>
          <p:spPr>
            <a:xfrm rot="-9212318">
              <a:off x="8906802" y="1372690"/>
              <a:ext cx="18319" cy="56801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5"/>
            <p:cNvSpPr/>
            <p:nvPr/>
          </p:nvSpPr>
          <p:spPr>
            <a:xfrm rot="-9212318">
              <a:off x="8851005" y="1406567"/>
              <a:ext cx="13278" cy="12295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5"/>
            <p:cNvSpPr/>
            <p:nvPr/>
          </p:nvSpPr>
          <p:spPr>
            <a:xfrm rot="-9212318">
              <a:off x="8879430" y="1333906"/>
              <a:ext cx="15000" cy="11803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5"/>
            <p:cNvSpPr/>
            <p:nvPr/>
          </p:nvSpPr>
          <p:spPr>
            <a:xfrm rot="-9212318">
              <a:off x="8915847" y="1286265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25"/>
            <p:cNvSpPr/>
            <p:nvPr/>
          </p:nvSpPr>
          <p:spPr>
            <a:xfrm rot="-9212318">
              <a:off x="8902842" y="1423034"/>
              <a:ext cx="15123" cy="11557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p26"/>
          <p:cNvSpPr txBox="1"/>
          <p:nvPr>
            <p:ph type="title"/>
          </p:nvPr>
        </p:nvSpPr>
        <p:spPr>
          <a:xfrm>
            <a:off x="609175" y="2346600"/>
            <a:ext cx="4016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52" name="Google Shape;2452;p26"/>
          <p:cNvSpPr txBox="1"/>
          <p:nvPr>
            <p:ph hasCustomPrompt="1" idx="2" type="title"/>
          </p:nvPr>
        </p:nvSpPr>
        <p:spPr>
          <a:xfrm>
            <a:off x="3185125" y="1319675"/>
            <a:ext cx="1440600" cy="10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7500">
                <a:solidFill>
                  <a:srgbClr val="EC658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53" name="Google Shape;2453;p26"/>
          <p:cNvSpPr txBox="1"/>
          <p:nvPr>
            <p:ph idx="1" type="subTitle"/>
          </p:nvPr>
        </p:nvSpPr>
        <p:spPr>
          <a:xfrm>
            <a:off x="1956100" y="3188400"/>
            <a:ext cx="26697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54" name="Google Shape;2454;p26"/>
          <p:cNvGrpSpPr/>
          <p:nvPr/>
        </p:nvGrpSpPr>
        <p:grpSpPr>
          <a:xfrm>
            <a:off x="4873983" y="3906070"/>
            <a:ext cx="3985608" cy="898449"/>
            <a:chOff x="4911324" y="3479475"/>
            <a:chExt cx="4182170" cy="898449"/>
          </a:xfrm>
        </p:grpSpPr>
        <p:sp>
          <p:nvSpPr>
            <p:cNvPr id="2455" name="Google Shape;2455;p26"/>
            <p:cNvSpPr/>
            <p:nvPr/>
          </p:nvSpPr>
          <p:spPr>
            <a:xfrm>
              <a:off x="5571784" y="3479475"/>
              <a:ext cx="2772910" cy="410071"/>
            </a:xfrm>
            <a:custGeom>
              <a:rect b="b" l="l" r="r" t="t"/>
              <a:pathLst>
                <a:path extrusionOk="0" h="5583" w="28342">
                  <a:moveTo>
                    <a:pt x="14171" y="0"/>
                  </a:moveTo>
                  <a:cubicBezTo>
                    <a:pt x="6370" y="0"/>
                    <a:pt x="1" y="1217"/>
                    <a:pt x="1" y="2791"/>
                  </a:cubicBezTo>
                  <a:cubicBezTo>
                    <a:pt x="1" y="4366"/>
                    <a:pt x="6370" y="5582"/>
                    <a:pt x="14171" y="5582"/>
                  </a:cubicBezTo>
                  <a:cubicBezTo>
                    <a:pt x="22044" y="5582"/>
                    <a:pt x="28342" y="4294"/>
                    <a:pt x="28342" y="2791"/>
                  </a:cubicBezTo>
                  <a:cubicBezTo>
                    <a:pt x="28342" y="1217"/>
                    <a:pt x="22044" y="0"/>
                    <a:pt x="14171" y="0"/>
                  </a:cubicBezTo>
                  <a:close/>
                  <a:moveTo>
                    <a:pt x="14171" y="4867"/>
                  </a:moveTo>
                  <a:cubicBezTo>
                    <a:pt x="8303" y="4867"/>
                    <a:pt x="3579" y="4008"/>
                    <a:pt x="3579" y="2791"/>
                  </a:cubicBezTo>
                  <a:cubicBezTo>
                    <a:pt x="3579" y="1575"/>
                    <a:pt x="8303" y="716"/>
                    <a:pt x="14171" y="716"/>
                  </a:cubicBezTo>
                  <a:cubicBezTo>
                    <a:pt x="20040" y="716"/>
                    <a:pt x="24835" y="1646"/>
                    <a:pt x="24835" y="2791"/>
                  </a:cubicBezTo>
                  <a:cubicBezTo>
                    <a:pt x="24835" y="3936"/>
                    <a:pt x="20040" y="4867"/>
                    <a:pt x="14171" y="4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6"/>
            <p:cNvSpPr/>
            <p:nvPr/>
          </p:nvSpPr>
          <p:spPr>
            <a:xfrm>
              <a:off x="5284726" y="3784365"/>
              <a:ext cx="3361109" cy="283884"/>
            </a:xfrm>
            <a:custGeom>
              <a:rect b="b" l="l" r="r" t="t"/>
              <a:pathLst>
                <a:path extrusionOk="0" h="3865" w="34354">
                  <a:moveTo>
                    <a:pt x="34282" y="0"/>
                  </a:moveTo>
                  <a:cubicBezTo>
                    <a:pt x="34353" y="1932"/>
                    <a:pt x="26552" y="3865"/>
                    <a:pt x="17105" y="3865"/>
                  </a:cubicBezTo>
                  <a:cubicBezTo>
                    <a:pt x="7658" y="3865"/>
                    <a:pt x="1" y="1932"/>
                    <a:pt x="1" y="0"/>
                  </a:cubicBezTo>
                  <a:cubicBezTo>
                    <a:pt x="1575" y="1002"/>
                    <a:pt x="5297" y="1718"/>
                    <a:pt x="10163" y="2219"/>
                  </a:cubicBezTo>
                  <a:cubicBezTo>
                    <a:pt x="14744" y="2720"/>
                    <a:pt x="19467" y="2720"/>
                    <a:pt x="24119" y="2219"/>
                  </a:cubicBezTo>
                  <a:cubicBezTo>
                    <a:pt x="28914" y="1718"/>
                    <a:pt x="32707" y="1002"/>
                    <a:pt x="34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6"/>
            <p:cNvSpPr/>
            <p:nvPr/>
          </p:nvSpPr>
          <p:spPr>
            <a:xfrm>
              <a:off x="6381576" y="3598199"/>
              <a:ext cx="1167407" cy="172626"/>
            </a:xfrm>
            <a:custGeom>
              <a:rect b="b" l="l" r="r" t="t"/>
              <a:pathLst>
                <a:path extrusionOk="0" h="5583" w="28342">
                  <a:moveTo>
                    <a:pt x="14171" y="0"/>
                  </a:moveTo>
                  <a:cubicBezTo>
                    <a:pt x="6370" y="0"/>
                    <a:pt x="1" y="1217"/>
                    <a:pt x="1" y="2791"/>
                  </a:cubicBezTo>
                  <a:cubicBezTo>
                    <a:pt x="1" y="4366"/>
                    <a:pt x="6370" y="5582"/>
                    <a:pt x="14171" y="5582"/>
                  </a:cubicBezTo>
                  <a:cubicBezTo>
                    <a:pt x="22044" y="5582"/>
                    <a:pt x="28342" y="4294"/>
                    <a:pt x="28342" y="2791"/>
                  </a:cubicBezTo>
                  <a:cubicBezTo>
                    <a:pt x="28342" y="1217"/>
                    <a:pt x="22044" y="0"/>
                    <a:pt x="14171" y="0"/>
                  </a:cubicBezTo>
                  <a:close/>
                  <a:moveTo>
                    <a:pt x="14171" y="4867"/>
                  </a:moveTo>
                  <a:cubicBezTo>
                    <a:pt x="8303" y="4867"/>
                    <a:pt x="3579" y="4008"/>
                    <a:pt x="3579" y="2791"/>
                  </a:cubicBezTo>
                  <a:cubicBezTo>
                    <a:pt x="3579" y="1575"/>
                    <a:pt x="8303" y="716"/>
                    <a:pt x="14171" y="716"/>
                  </a:cubicBezTo>
                  <a:cubicBezTo>
                    <a:pt x="20040" y="716"/>
                    <a:pt x="24835" y="1646"/>
                    <a:pt x="24835" y="2791"/>
                  </a:cubicBezTo>
                  <a:cubicBezTo>
                    <a:pt x="24835" y="3936"/>
                    <a:pt x="20040" y="4867"/>
                    <a:pt x="14171" y="48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6"/>
            <p:cNvSpPr/>
            <p:nvPr/>
          </p:nvSpPr>
          <p:spPr>
            <a:xfrm>
              <a:off x="4911324" y="4024701"/>
              <a:ext cx="4182170" cy="353222"/>
            </a:xfrm>
            <a:custGeom>
              <a:rect b="b" l="l" r="r" t="t"/>
              <a:pathLst>
                <a:path extrusionOk="0" h="3865" w="34354">
                  <a:moveTo>
                    <a:pt x="34282" y="0"/>
                  </a:moveTo>
                  <a:cubicBezTo>
                    <a:pt x="34353" y="1932"/>
                    <a:pt x="26552" y="3865"/>
                    <a:pt x="17105" y="3865"/>
                  </a:cubicBezTo>
                  <a:cubicBezTo>
                    <a:pt x="7658" y="3865"/>
                    <a:pt x="1" y="1932"/>
                    <a:pt x="1" y="0"/>
                  </a:cubicBezTo>
                  <a:cubicBezTo>
                    <a:pt x="1575" y="1002"/>
                    <a:pt x="5297" y="1718"/>
                    <a:pt x="10163" y="2219"/>
                  </a:cubicBezTo>
                  <a:cubicBezTo>
                    <a:pt x="14744" y="2720"/>
                    <a:pt x="19467" y="2720"/>
                    <a:pt x="24119" y="2219"/>
                  </a:cubicBezTo>
                  <a:cubicBezTo>
                    <a:pt x="28914" y="1718"/>
                    <a:pt x="32707" y="1002"/>
                    <a:pt x="34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9" name="Google Shape;2459;p26"/>
          <p:cNvSpPr/>
          <p:nvPr/>
        </p:nvSpPr>
        <p:spPr>
          <a:xfrm>
            <a:off x="5867037" y="730475"/>
            <a:ext cx="1999500" cy="199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0" name="Google Shape;2460;p26"/>
          <p:cNvGrpSpPr/>
          <p:nvPr/>
        </p:nvGrpSpPr>
        <p:grpSpPr>
          <a:xfrm flipH="1">
            <a:off x="5571781" y="1283852"/>
            <a:ext cx="3866419" cy="2705516"/>
            <a:chOff x="-357694" y="-693273"/>
            <a:chExt cx="3866419" cy="2705516"/>
          </a:xfrm>
        </p:grpSpPr>
        <p:sp>
          <p:nvSpPr>
            <p:cNvPr id="2461" name="Google Shape;2461;p26"/>
            <p:cNvSpPr/>
            <p:nvPr/>
          </p:nvSpPr>
          <p:spPr>
            <a:xfrm rot="5083772">
              <a:off x="1555647" y="1246744"/>
              <a:ext cx="237013" cy="227569"/>
            </a:xfrm>
            <a:custGeom>
              <a:rect b="b" l="l" r="r" t="t"/>
              <a:pathLst>
                <a:path extrusionOk="0" h="3154" w="3285">
                  <a:moveTo>
                    <a:pt x="685" y="0"/>
                  </a:moveTo>
                  <a:cubicBezTo>
                    <a:pt x="554" y="0"/>
                    <a:pt x="425" y="43"/>
                    <a:pt x="322" y="140"/>
                  </a:cubicBezTo>
                  <a:cubicBezTo>
                    <a:pt x="75" y="378"/>
                    <a:pt x="99" y="732"/>
                    <a:pt x="272" y="979"/>
                  </a:cubicBezTo>
                  <a:cubicBezTo>
                    <a:pt x="58" y="1201"/>
                    <a:pt x="1" y="1539"/>
                    <a:pt x="132" y="1819"/>
                  </a:cubicBezTo>
                  <a:cubicBezTo>
                    <a:pt x="256" y="2074"/>
                    <a:pt x="511" y="2238"/>
                    <a:pt x="799" y="2238"/>
                  </a:cubicBezTo>
                  <a:cubicBezTo>
                    <a:pt x="783" y="2559"/>
                    <a:pt x="947" y="2855"/>
                    <a:pt x="1219" y="3028"/>
                  </a:cubicBezTo>
                  <a:cubicBezTo>
                    <a:pt x="1346" y="3106"/>
                    <a:pt x="1510" y="3153"/>
                    <a:pt x="1668" y="3153"/>
                  </a:cubicBezTo>
                  <a:cubicBezTo>
                    <a:pt x="1794" y="3153"/>
                    <a:pt x="1918" y="3123"/>
                    <a:pt x="2017" y="3053"/>
                  </a:cubicBezTo>
                  <a:cubicBezTo>
                    <a:pt x="2085" y="3082"/>
                    <a:pt x="2168" y="3094"/>
                    <a:pt x="2256" y="3094"/>
                  </a:cubicBezTo>
                  <a:cubicBezTo>
                    <a:pt x="2518" y="3094"/>
                    <a:pt x="2828" y="2985"/>
                    <a:pt x="2939" y="2880"/>
                  </a:cubicBezTo>
                  <a:cubicBezTo>
                    <a:pt x="3284" y="2576"/>
                    <a:pt x="3169" y="2115"/>
                    <a:pt x="2930" y="1794"/>
                  </a:cubicBezTo>
                  <a:cubicBezTo>
                    <a:pt x="3202" y="1374"/>
                    <a:pt x="3128" y="815"/>
                    <a:pt x="2749" y="477"/>
                  </a:cubicBezTo>
                  <a:cubicBezTo>
                    <a:pt x="2560" y="312"/>
                    <a:pt x="2310" y="221"/>
                    <a:pt x="2058" y="221"/>
                  </a:cubicBezTo>
                  <a:cubicBezTo>
                    <a:pt x="2047" y="221"/>
                    <a:pt x="2036" y="222"/>
                    <a:pt x="2025" y="222"/>
                  </a:cubicBezTo>
                  <a:cubicBezTo>
                    <a:pt x="1905" y="229"/>
                    <a:pt x="1785" y="285"/>
                    <a:pt x="1670" y="285"/>
                  </a:cubicBezTo>
                  <a:cubicBezTo>
                    <a:pt x="1651" y="285"/>
                    <a:pt x="1632" y="283"/>
                    <a:pt x="1614" y="280"/>
                  </a:cubicBezTo>
                  <a:cubicBezTo>
                    <a:pt x="1491" y="258"/>
                    <a:pt x="1374" y="211"/>
                    <a:pt x="1253" y="211"/>
                  </a:cubicBezTo>
                  <a:cubicBezTo>
                    <a:pt x="1236" y="211"/>
                    <a:pt x="1219" y="212"/>
                    <a:pt x="1202" y="214"/>
                  </a:cubicBezTo>
                  <a:lnTo>
                    <a:pt x="1169" y="222"/>
                  </a:lnTo>
                  <a:cubicBezTo>
                    <a:pt x="1050" y="83"/>
                    <a:pt x="866" y="0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6"/>
            <p:cNvSpPr/>
            <p:nvPr/>
          </p:nvSpPr>
          <p:spPr>
            <a:xfrm rot="5083772">
              <a:off x="1596760" y="1406398"/>
              <a:ext cx="72" cy="649"/>
            </a:xfrm>
            <a:custGeom>
              <a:rect b="b" l="l" r="r" t="t"/>
              <a:pathLst>
                <a:path extrusionOk="0" h="9" w="1">
                  <a:moveTo>
                    <a:pt x="1" y="0"/>
                  </a:moveTo>
                  <a:lnTo>
                    <a:pt x="1" y="8"/>
                  </a:lnTo>
                  <a:lnTo>
                    <a:pt x="1" y="8"/>
                  </a:lnTo>
                  <a:cubicBezTo>
                    <a:pt x="1" y="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6"/>
            <p:cNvSpPr/>
            <p:nvPr/>
          </p:nvSpPr>
          <p:spPr>
            <a:xfrm rot="5083772">
              <a:off x="1651509" y="1332451"/>
              <a:ext cx="111688" cy="111404"/>
            </a:xfrm>
            <a:custGeom>
              <a:rect b="b" l="l" r="r" t="t"/>
              <a:pathLst>
                <a:path extrusionOk="0" h="1544" w="1548">
                  <a:moveTo>
                    <a:pt x="426" y="0"/>
                  </a:moveTo>
                  <a:cubicBezTo>
                    <a:pt x="421" y="0"/>
                    <a:pt x="417" y="2"/>
                    <a:pt x="412" y="5"/>
                  </a:cubicBezTo>
                  <a:cubicBezTo>
                    <a:pt x="50" y="309"/>
                    <a:pt x="1" y="844"/>
                    <a:pt x="297" y="1206"/>
                  </a:cubicBezTo>
                  <a:cubicBezTo>
                    <a:pt x="496" y="1421"/>
                    <a:pt x="781" y="1544"/>
                    <a:pt x="1075" y="1544"/>
                  </a:cubicBezTo>
                  <a:cubicBezTo>
                    <a:pt x="1084" y="1544"/>
                    <a:pt x="1094" y="1544"/>
                    <a:pt x="1104" y="1544"/>
                  </a:cubicBezTo>
                  <a:cubicBezTo>
                    <a:pt x="1252" y="1544"/>
                    <a:pt x="1392" y="1519"/>
                    <a:pt x="1531" y="1478"/>
                  </a:cubicBezTo>
                  <a:cubicBezTo>
                    <a:pt x="1548" y="1478"/>
                    <a:pt x="1548" y="1461"/>
                    <a:pt x="1548" y="1445"/>
                  </a:cubicBezTo>
                  <a:cubicBezTo>
                    <a:pt x="1540" y="1437"/>
                    <a:pt x="1531" y="1428"/>
                    <a:pt x="1515" y="1428"/>
                  </a:cubicBezTo>
                  <a:cubicBezTo>
                    <a:pt x="1387" y="1466"/>
                    <a:pt x="1245" y="1488"/>
                    <a:pt x="1103" y="1488"/>
                  </a:cubicBezTo>
                  <a:cubicBezTo>
                    <a:pt x="816" y="1488"/>
                    <a:pt x="525" y="1399"/>
                    <a:pt x="338" y="1173"/>
                  </a:cubicBezTo>
                  <a:cubicBezTo>
                    <a:pt x="58" y="836"/>
                    <a:pt x="99" y="326"/>
                    <a:pt x="445" y="46"/>
                  </a:cubicBezTo>
                  <a:cubicBezTo>
                    <a:pt x="459" y="26"/>
                    <a:pt x="445" y="0"/>
                    <a:pt x="4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6"/>
            <p:cNvSpPr/>
            <p:nvPr/>
          </p:nvSpPr>
          <p:spPr>
            <a:xfrm rot="5083772">
              <a:off x="1610219" y="1326284"/>
              <a:ext cx="32107" cy="99354"/>
            </a:xfrm>
            <a:custGeom>
              <a:rect b="b" l="l" r="r" t="t"/>
              <a:pathLst>
                <a:path extrusionOk="0" h="1377" w="445">
                  <a:moveTo>
                    <a:pt x="35" y="0"/>
                  </a:moveTo>
                  <a:cubicBezTo>
                    <a:pt x="32" y="0"/>
                    <a:pt x="28" y="1"/>
                    <a:pt x="25" y="3"/>
                  </a:cubicBezTo>
                  <a:cubicBezTo>
                    <a:pt x="17" y="3"/>
                    <a:pt x="1" y="11"/>
                    <a:pt x="1" y="27"/>
                  </a:cubicBezTo>
                  <a:cubicBezTo>
                    <a:pt x="33" y="398"/>
                    <a:pt x="116" y="768"/>
                    <a:pt x="223" y="1122"/>
                  </a:cubicBezTo>
                  <a:cubicBezTo>
                    <a:pt x="247" y="1229"/>
                    <a:pt x="313" y="1328"/>
                    <a:pt x="412" y="1377"/>
                  </a:cubicBezTo>
                  <a:lnTo>
                    <a:pt x="420" y="1377"/>
                  </a:lnTo>
                  <a:cubicBezTo>
                    <a:pt x="428" y="1377"/>
                    <a:pt x="437" y="1369"/>
                    <a:pt x="445" y="1361"/>
                  </a:cubicBezTo>
                  <a:cubicBezTo>
                    <a:pt x="445" y="1344"/>
                    <a:pt x="437" y="1328"/>
                    <a:pt x="428" y="1328"/>
                  </a:cubicBezTo>
                  <a:cubicBezTo>
                    <a:pt x="346" y="1295"/>
                    <a:pt x="305" y="1196"/>
                    <a:pt x="272" y="1105"/>
                  </a:cubicBezTo>
                  <a:cubicBezTo>
                    <a:pt x="157" y="752"/>
                    <a:pt x="91" y="389"/>
                    <a:pt x="58" y="19"/>
                  </a:cubicBezTo>
                  <a:cubicBezTo>
                    <a:pt x="58" y="12"/>
                    <a:pt x="47" y="0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6"/>
            <p:cNvSpPr/>
            <p:nvPr/>
          </p:nvSpPr>
          <p:spPr>
            <a:xfrm rot="5083772">
              <a:off x="1621864" y="1312414"/>
              <a:ext cx="59452" cy="41343"/>
            </a:xfrm>
            <a:custGeom>
              <a:rect b="b" l="l" r="r" t="t"/>
              <a:pathLst>
                <a:path extrusionOk="0" h="573" w="824">
                  <a:moveTo>
                    <a:pt x="799" y="1"/>
                  </a:moveTo>
                  <a:cubicBezTo>
                    <a:pt x="793" y="1"/>
                    <a:pt x="787" y="5"/>
                    <a:pt x="782" y="13"/>
                  </a:cubicBezTo>
                  <a:cubicBezTo>
                    <a:pt x="552" y="219"/>
                    <a:pt x="297" y="391"/>
                    <a:pt x="17" y="523"/>
                  </a:cubicBezTo>
                  <a:cubicBezTo>
                    <a:pt x="9" y="531"/>
                    <a:pt x="1" y="548"/>
                    <a:pt x="9" y="556"/>
                  </a:cubicBezTo>
                  <a:cubicBezTo>
                    <a:pt x="9" y="564"/>
                    <a:pt x="17" y="573"/>
                    <a:pt x="34" y="573"/>
                  </a:cubicBezTo>
                  <a:lnTo>
                    <a:pt x="42" y="573"/>
                  </a:lnTo>
                  <a:cubicBezTo>
                    <a:pt x="322" y="433"/>
                    <a:pt x="585" y="260"/>
                    <a:pt x="815" y="46"/>
                  </a:cubicBezTo>
                  <a:cubicBezTo>
                    <a:pt x="824" y="38"/>
                    <a:pt x="824" y="21"/>
                    <a:pt x="815" y="13"/>
                  </a:cubicBezTo>
                  <a:cubicBezTo>
                    <a:pt x="811" y="5"/>
                    <a:pt x="805" y="1"/>
                    <a:pt x="799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6"/>
            <p:cNvSpPr/>
            <p:nvPr/>
          </p:nvSpPr>
          <p:spPr>
            <a:xfrm rot="5083772">
              <a:off x="1642726" y="1285466"/>
              <a:ext cx="97475" cy="53321"/>
            </a:xfrm>
            <a:custGeom>
              <a:rect b="b" l="l" r="r" t="t"/>
              <a:pathLst>
                <a:path extrusionOk="0" h="739" w="1351">
                  <a:moveTo>
                    <a:pt x="34" y="0"/>
                  </a:moveTo>
                  <a:cubicBezTo>
                    <a:pt x="27" y="0"/>
                    <a:pt x="21" y="2"/>
                    <a:pt x="17" y="6"/>
                  </a:cubicBezTo>
                  <a:cubicBezTo>
                    <a:pt x="1" y="23"/>
                    <a:pt x="1" y="39"/>
                    <a:pt x="17" y="47"/>
                  </a:cubicBezTo>
                  <a:cubicBezTo>
                    <a:pt x="355" y="426"/>
                    <a:pt x="815" y="665"/>
                    <a:pt x="1317" y="739"/>
                  </a:cubicBezTo>
                  <a:cubicBezTo>
                    <a:pt x="1334" y="739"/>
                    <a:pt x="1342" y="730"/>
                    <a:pt x="1342" y="714"/>
                  </a:cubicBezTo>
                  <a:cubicBezTo>
                    <a:pt x="1350" y="698"/>
                    <a:pt x="1334" y="689"/>
                    <a:pt x="1326" y="689"/>
                  </a:cubicBezTo>
                  <a:cubicBezTo>
                    <a:pt x="832" y="615"/>
                    <a:pt x="379" y="377"/>
                    <a:pt x="50" y="6"/>
                  </a:cubicBezTo>
                  <a:cubicBezTo>
                    <a:pt x="46" y="2"/>
                    <a:pt x="40" y="0"/>
                    <a:pt x="34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6"/>
            <p:cNvSpPr/>
            <p:nvPr/>
          </p:nvSpPr>
          <p:spPr>
            <a:xfrm rot="5083772">
              <a:off x="1645861" y="1303573"/>
              <a:ext cx="35714" cy="124824"/>
            </a:xfrm>
            <a:custGeom>
              <a:rect b="b" l="l" r="r" t="t"/>
              <a:pathLst>
                <a:path extrusionOk="0" h="1730" w="495">
                  <a:moveTo>
                    <a:pt x="157" y="1"/>
                  </a:moveTo>
                  <a:cubicBezTo>
                    <a:pt x="9" y="223"/>
                    <a:pt x="0" y="511"/>
                    <a:pt x="124" y="742"/>
                  </a:cubicBezTo>
                  <a:cubicBezTo>
                    <a:pt x="41" y="906"/>
                    <a:pt x="41" y="1112"/>
                    <a:pt x="124" y="1285"/>
                  </a:cubicBezTo>
                  <a:cubicBezTo>
                    <a:pt x="214" y="1449"/>
                    <a:pt x="330" y="1597"/>
                    <a:pt x="469" y="1729"/>
                  </a:cubicBezTo>
                  <a:lnTo>
                    <a:pt x="494" y="1713"/>
                  </a:lnTo>
                  <a:cubicBezTo>
                    <a:pt x="354" y="1581"/>
                    <a:pt x="239" y="1441"/>
                    <a:pt x="157" y="1277"/>
                  </a:cubicBezTo>
                  <a:cubicBezTo>
                    <a:pt x="66" y="1112"/>
                    <a:pt x="66" y="914"/>
                    <a:pt x="157" y="750"/>
                  </a:cubicBezTo>
                  <a:lnTo>
                    <a:pt x="157" y="742"/>
                  </a:lnTo>
                  <a:cubicBezTo>
                    <a:pt x="25" y="511"/>
                    <a:pt x="33" y="231"/>
                    <a:pt x="181" y="17"/>
                  </a:cubicBezTo>
                  <a:lnTo>
                    <a:pt x="1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6"/>
            <p:cNvSpPr/>
            <p:nvPr/>
          </p:nvSpPr>
          <p:spPr>
            <a:xfrm rot="5083772">
              <a:off x="1626096" y="1313338"/>
              <a:ext cx="41631" cy="51156"/>
            </a:xfrm>
            <a:custGeom>
              <a:rect b="b" l="l" r="r" t="t"/>
              <a:pathLst>
                <a:path extrusionOk="0" h="709" w="577">
                  <a:moveTo>
                    <a:pt x="568" y="1"/>
                  </a:moveTo>
                  <a:cubicBezTo>
                    <a:pt x="264" y="124"/>
                    <a:pt x="50" y="387"/>
                    <a:pt x="0" y="708"/>
                  </a:cubicBezTo>
                  <a:lnTo>
                    <a:pt x="25" y="708"/>
                  </a:lnTo>
                  <a:cubicBezTo>
                    <a:pt x="74" y="404"/>
                    <a:pt x="280" y="141"/>
                    <a:pt x="576" y="25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6"/>
            <p:cNvSpPr/>
            <p:nvPr/>
          </p:nvSpPr>
          <p:spPr>
            <a:xfrm rot="5083772">
              <a:off x="1625073" y="1310009"/>
              <a:ext cx="19048" cy="81460"/>
            </a:xfrm>
            <a:custGeom>
              <a:rect b="b" l="l" r="r" t="t"/>
              <a:pathLst>
                <a:path extrusionOk="0" h="1129" w="264">
                  <a:moveTo>
                    <a:pt x="248" y="1"/>
                  </a:moveTo>
                  <a:cubicBezTo>
                    <a:pt x="34" y="338"/>
                    <a:pt x="1" y="766"/>
                    <a:pt x="165" y="1128"/>
                  </a:cubicBezTo>
                  <a:lnTo>
                    <a:pt x="190" y="1120"/>
                  </a:lnTo>
                  <a:cubicBezTo>
                    <a:pt x="25" y="758"/>
                    <a:pt x="58" y="347"/>
                    <a:pt x="264" y="17"/>
                  </a:cubicBezTo>
                  <a:lnTo>
                    <a:pt x="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6"/>
            <p:cNvSpPr/>
            <p:nvPr/>
          </p:nvSpPr>
          <p:spPr>
            <a:xfrm rot="5083772">
              <a:off x="1659331" y="1306151"/>
              <a:ext cx="58297" cy="42281"/>
            </a:xfrm>
            <a:custGeom>
              <a:rect b="b" l="l" r="r" t="t"/>
              <a:pathLst>
                <a:path extrusionOk="0" h="586" w="808">
                  <a:moveTo>
                    <a:pt x="26" y="1"/>
                  </a:moveTo>
                  <a:lnTo>
                    <a:pt x="1" y="9"/>
                  </a:lnTo>
                  <a:cubicBezTo>
                    <a:pt x="141" y="248"/>
                    <a:pt x="355" y="445"/>
                    <a:pt x="610" y="561"/>
                  </a:cubicBezTo>
                  <a:cubicBezTo>
                    <a:pt x="643" y="577"/>
                    <a:pt x="676" y="585"/>
                    <a:pt x="717" y="585"/>
                  </a:cubicBezTo>
                  <a:cubicBezTo>
                    <a:pt x="750" y="585"/>
                    <a:pt x="791" y="561"/>
                    <a:pt x="807" y="528"/>
                  </a:cubicBezTo>
                  <a:lnTo>
                    <a:pt x="783" y="519"/>
                  </a:lnTo>
                  <a:cubicBezTo>
                    <a:pt x="766" y="544"/>
                    <a:pt x="742" y="561"/>
                    <a:pt x="717" y="561"/>
                  </a:cubicBezTo>
                  <a:cubicBezTo>
                    <a:pt x="684" y="552"/>
                    <a:pt x="651" y="544"/>
                    <a:pt x="626" y="536"/>
                  </a:cubicBezTo>
                  <a:cubicBezTo>
                    <a:pt x="371" y="421"/>
                    <a:pt x="166" y="231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6"/>
            <p:cNvSpPr/>
            <p:nvPr/>
          </p:nvSpPr>
          <p:spPr>
            <a:xfrm rot="5083772">
              <a:off x="1627124" y="1311527"/>
              <a:ext cx="58297" cy="31531"/>
            </a:xfrm>
            <a:custGeom>
              <a:rect b="b" l="l" r="r" t="t"/>
              <a:pathLst>
                <a:path extrusionOk="0" h="437" w="808">
                  <a:moveTo>
                    <a:pt x="807" y="0"/>
                  </a:moveTo>
                  <a:cubicBezTo>
                    <a:pt x="495" y="33"/>
                    <a:pt x="215" y="181"/>
                    <a:pt x="1" y="420"/>
                  </a:cubicBezTo>
                  <a:lnTo>
                    <a:pt x="26" y="437"/>
                  </a:lnTo>
                  <a:cubicBezTo>
                    <a:pt x="223" y="206"/>
                    <a:pt x="503" y="58"/>
                    <a:pt x="807" y="25"/>
                  </a:cubicBezTo>
                  <a:lnTo>
                    <a:pt x="8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6"/>
            <p:cNvSpPr/>
            <p:nvPr/>
          </p:nvSpPr>
          <p:spPr>
            <a:xfrm rot="5083772">
              <a:off x="1627924" y="1368040"/>
              <a:ext cx="59452" cy="38674"/>
            </a:xfrm>
            <a:custGeom>
              <a:rect b="b" l="l" r="r" t="t"/>
              <a:pathLst>
                <a:path extrusionOk="0" h="536" w="824">
                  <a:moveTo>
                    <a:pt x="25" y="1"/>
                  </a:moveTo>
                  <a:lnTo>
                    <a:pt x="1" y="17"/>
                  </a:lnTo>
                  <a:cubicBezTo>
                    <a:pt x="198" y="280"/>
                    <a:pt x="486" y="470"/>
                    <a:pt x="816" y="536"/>
                  </a:cubicBezTo>
                  <a:lnTo>
                    <a:pt x="824" y="511"/>
                  </a:lnTo>
                  <a:cubicBezTo>
                    <a:pt x="503" y="445"/>
                    <a:pt x="215" y="264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6"/>
            <p:cNvSpPr/>
            <p:nvPr/>
          </p:nvSpPr>
          <p:spPr>
            <a:xfrm rot="5083772">
              <a:off x="1637031" y="1411021"/>
              <a:ext cx="11400" cy="10967"/>
            </a:xfrm>
            <a:custGeom>
              <a:rect b="b" l="l" r="r" t="t"/>
              <a:pathLst>
                <a:path extrusionOk="0" h="152" w="158">
                  <a:moveTo>
                    <a:pt x="79" y="1"/>
                  </a:moveTo>
                  <a:cubicBezTo>
                    <a:pt x="75" y="1"/>
                    <a:pt x="71" y="1"/>
                    <a:pt x="67" y="2"/>
                  </a:cubicBezTo>
                  <a:cubicBezTo>
                    <a:pt x="25" y="10"/>
                    <a:pt x="1" y="43"/>
                    <a:pt x="1" y="84"/>
                  </a:cubicBezTo>
                  <a:cubicBezTo>
                    <a:pt x="8" y="121"/>
                    <a:pt x="35" y="151"/>
                    <a:pt x="70" y="151"/>
                  </a:cubicBezTo>
                  <a:cubicBezTo>
                    <a:pt x="75" y="151"/>
                    <a:pt x="79" y="151"/>
                    <a:pt x="83" y="150"/>
                  </a:cubicBezTo>
                  <a:cubicBezTo>
                    <a:pt x="124" y="142"/>
                    <a:pt x="157" y="109"/>
                    <a:pt x="149" y="68"/>
                  </a:cubicBezTo>
                  <a:cubicBezTo>
                    <a:pt x="149" y="31"/>
                    <a:pt x="116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6"/>
            <p:cNvSpPr/>
            <p:nvPr/>
          </p:nvSpPr>
          <p:spPr>
            <a:xfrm rot="5083772">
              <a:off x="1596372" y="1385944"/>
              <a:ext cx="13564" cy="11328"/>
            </a:xfrm>
            <a:custGeom>
              <a:rect b="b" l="l" r="r" t="t"/>
              <a:pathLst>
                <a:path extrusionOk="0" h="157" w="188">
                  <a:moveTo>
                    <a:pt x="84" y="0"/>
                  </a:moveTo>
                  <a:cubicBezTo>
                    <a:pt x="42" y="0"/>
                    <a:pt x="1" y="35"/>
                    <a:pt x="6" y="82"/>
                  </a:cubicBezTo>
                  <a:cubicBezTo>
                    <a:pt x="15" y="132"/>
                    <a:pt x="48" y="156"/>
                    <a:pt x="89" y="156"/>
                  </a:cubicBezTo>
                  <a:cubicBezTo>
                    <a:pt x="163" y="148"/>
                    <a:pt x="188" y="58"/>
                    <a:pt x="130" y="17"/>
                  </a:cubicBezTo>
                  <a:cubicBezTo>
                    <a:pt x="116" y="5"/>
                    <a:pt x="100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6"/>
            <p:cNvSpPr/>
            <p:nvPr/>
          </p:nvSpPr>
          <p:spPr>
            <a:xfrm rot="5083772">
              <a:off x="1591605" y="1354293"/>
              <a:ext cx="10101" cy="7576"/>
            </a:xfrm>
            <a:custGeom>
              <a:rect b="b" l="l" r="r" t="t"/>
              <a:pathLst>
                <a:path extrusionOk="0" h="105" w="140">
                  <a:moveTo>
                    <a:pt x="73" y="1"/>
                  </a:moveTo>
                  <a:cubicBezTo>
                    <a:pt x="71" y="1"/>
                    <a:pt x="69" y="1"/>
                    <a:pt x="67" y="1"/>
                  </a:cubicBezTo>
                  <a:cubicBezTo>
                    <a:pt x="26" y="9"/>
                    <a:pt x="1" y="42"/>
                    <a:pt x="9" y="75"/>
                  </a:cubicBezTo>
                  <a:cubicBezTo>
                    <a:pt x="11" y="96"/>
                    <a:pt x="19" y="105"/>
                    <a:pt x="30" y="105"/>
                  </a:cubicBezTo>
                  <a:cubicBezTo>
                    <a:pt x="69" y="105"/>
                    <a:pt x="140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6"/>
            <p:cNvSpPr/>
            <p:nvPr/>
          </p:nvSpPr>
          <p:spPr>
            <a:xfrm rot="5083772">
              <a:off x="1614098" y="1314090"/>
              <a:ext cx="14574" cy="12266"/>
            </a:xfrm>
            <a:custGeom>
              <a:rect b="b" l="l" r="r" t="t"/>
              <a:pathLst>
                <a:path extrusionOk="0" h="170" w="202">
                  <a:moveTo>
                    <a:pt x="91" y="0"/>
                  </a:moveTo>
                  <a:cubicBezTo>
                    <a:pt x="44" y="0"/>
                    <a:pt x="1" y="41"/>
                    <a:pt x="13" y="94"/>
                  </a:cubicBezTo>
                  <a:cubicBezTo>
                    <a:pt x="13" y="138"/>
                    <a:pt x="46" y="169"/>
                    <a:pt x="88" y="169"/>
                  </a:cubicBezTo>
                  <a:cubicBezTo>
                    <a:pt x="93" y="169"/>
                    <a:pt x="98" y="169"/>
                    <a:pt x="103" y="168"/>
                  </a:cubicBezTo>
                  <a:cubicBezTo>
                    <a:pt x="177" y="160"/>
                    <a:pt x="202" y="69"/>
                    <a:pt x="144" y="20"/>
                  </a:cubicBezTo>
                  <a:cubicBezTo>
                    <a:pt x="128" y="6"/>
                    <a:pt x="110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6"/>
            <p:cNvSpPr/>
            <p:nvPr/>
          </p:nvSpPr>
          <p:spPr>
            <a:xfrm rot="5083772">
              <a:off x="1633071" y="1296729"/>
              <a:ext cx="9596" cy="8514"/>
            </a:xfrm>
            <a:custGeom>
              <a:rect b="b" l="l" r="r" t="t"/>
              <a:pathLst>
                <a:path extrusionOk="0" h="118" w="133">
                  <a:moveTo>
                    <a:pt x="71" y="1"/>
                  </a:moveTo>
                  <a:cubicBezTo>
                    <a:pt x="53" y="1"/>
                    <a:pt x="35" y="9"/>
                    <a:pt x="25" y="24"/>
                  </a:cubicBezTo>
                  <a:cubicBezTo>
                    <a:pt x="0" y="48"/>
                    <a:pt x="9" y="81"/>
                    <a:pt x="33" y="106"/>
                  </a:cubicBezTo>
                  <a:cubicBezTo>
                    <a:pt x="44" y="113"/>
                    <a:pt x="57" y="117"/>
                    <a:pt x="70" y="117"/>
                  </a:cubicBezTo>
                  <a:cubicBezTo>
                    <a:pt x="86" y="117"/>
                    <a:pt x="102" y="111"/>
                    <a:pt x="116" y="98"/>
                  </a:cubicBezTo>
                  <a:cubicBezTo>
                    <a:pt x="132" y="73"/>
                    <a:pt x="132" y="32"/>
                    <a:pt x="107" y="15"/>
                  </a:cubicBezTo>
                  <a:cubicBezTo>
                    <a:pt x="97" y="5"/>
                    <a:pt x="84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6"/>
            <p:cNvSpPr/>
            <p:nvPr/>
          </p:nvSpPr>
          <p:spPr>
            <a:xfrm rot="5083772">
              <a:off x="1700868" y="1291580"/>
              <a:ext cx="12410" cy="10318"/>
            </a:xfrm>
            <a:custGeom>
              <a:rect b="b" l="l" r="r" t="t"/>
              <a:pathLst>
                <a:path extrusionOk="0" h="143" w="172">
                  <a:moveTo>
                    <a:pt x="78" y="1"/>
                  </a:moveTo>
                  <a:cubicBezTo>
                    <a:pt x="38" y="1"/>
                    <a:pt x="1" y="36"/>
                    <a:pt x="7" y="83"/>
                  </a:cubicBezTo>
                  <a:cubicBezTo>
                    <a:pt x="7" y="113"/>
                    <a:pt x="40" y="142"/>
                    <a:pt x="76" y="142"/>
                  </a:cubicBezTo>
                  <a:cubicBezTo>
                    <a:pt x="81" y="142"/>
                    <a:pt x="85" y="142"/>
                    <a:pt x="89" y="141"/>
                  </a:cubicBezTo>
                  <a:cubicBezTo>
                    <a:pt x="147" y="133"/>
                    <a:pt x="171" y="50"/>
                    <a:pt x="122" y="17"/>
                  </a:cubicBezTo>
                  <a:cubicBezTo>
                    <a:pt x="108" y="6"/>
                    <a:pt x="93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6"/>
            <p:cNvSpPr/>
            <p:nvPr/>
          </p:nvSpPr>
          <p:spPr>
            <a:xfrm rot="5083772">
              <a:off x="1718604" y="1351411"/>
              <a:ext cx="8658" cy="8298"/>
            </a:xfrm>
            <a:custGeom>
              <a:rect b="b" l="l" r="r" t="t"/>
              <a:pathLst>
                <a:path extrusionOk="0" h="115" w="120">
                  <a:moveTo>
                    <a:pt x="62" y="1"/>
                  </a:moveTo>
                  <a:cubicBezTo>
                    <a:pt x="31" y="1"/>
                    <a:pt x="0" y="24"/>
                    <a:pt x="5" y="65"/>
                  </a:cubicBezTo>
                  <a:cubicBezTo>
                    <a:pt x="5" y="98"/>
                    <a:pt x="38" y="114"/>
                    <a:pt x="71" y="114"/>
                  </a:cubicBezTo>
                  <a:cubicBezTo>
                    <a:pt x="95" y="106"/>
                    <a:pt x="120" y="82"/>
                    <a:pt x="120" y="49"/>
                  </a:cubicBezTo>
                  <a:cubicBezTo>
                    <a:pt x="113" y="16"/>
                    <a:pt x="87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6"/>
            <p:cNvSpPr/>
            <p:nvPr/>
          </p:nvSpPr>
          <p:spPr>
            <a:xfrm rot="5083772">
              <a:off x="1963621" y="551457"/>
              <a:ext cx="182900" cy="129297"/>
            </a:xfrm>
            <a:custGeom>
              <a:rect b="b" l="l" r="r" t="t"/>
              <a:pathLst>
                <a:path extrusionOk="0" h="1792" w="2535">
                  <a:moveTo>
                    <a:pt x="1446" y="0"/>
                  </a:moveTo>
                  <a:cubicBezTo>
                    <a:pt x="1282" y="0"/>
                    <a:pt x="1122" y="68"/>
                    <a:pt x="1004" y="191"/>
                  </a:cubicBezTo>
                  <a:cubicBezTo>
                    <a:pt x="913" y="151"/>
                    <a:pt x="810" y="130"/>
                    <a:pt x="708" y="130"/>
                  </a:cubicBezTo>
                  <a:cubicBezTo>
                    <a:pt x="496" y="130"/>
                    <a:pt x="286" y="219"/>
                    <a:pt x="181" y="413"/>
                  </a:cubicBezTo>
                  <a:cubicBezTo>
                    <a:pt x="0" y="759"/>
                    <a:pt x="305" y="1162"/>
                    <a:pt x="543" y="1401"/>
                  </a:cubicBezTo>
                  <a:cubicBezTo>
                    <a:pt x="745" y="1596"/>
                    <a:pt x="989" y="1791"/>
                    <a:pt x="1263" y="1791"/>
                  </a:cubicBezTo>
                  <a:cubicBezTo>
                    <a:pt x="1347" y="1791"/>
                    <a:pt x="1433" y="1773"/>
                    <a:pt x="1523" y="1730"/>
                  </a:cubicBezTo>
                  <a:cubicBezTo>
                    <a:pt x="1704" y="1639"/>
                    <a:pt x="1860" y="1516"/>
                    <a:pt x="1992" y="1368"/>
                  </a:cubicBezTo>
                  <a:cubicBezTo>
                    <a:pt x="2082" y="1269"/>
                    <a:pt x="2156" y="1170"/>
                    <a:pt x="2230" y="1063"/>
                  </a:cubicBezTo>
                  <a:cubicBezTo>
                    <a:pt x="2395" y="882"/>
                    <a:pt x="2535" y="652"/>
                    <a:pt x="2362" y="421"/>
                  </a:cubicBezTo>
                  <a:cubicBezTo>
                    <a:pt x="2280" y="314"/>
                    <a:pt x="2156" y="249"/>
                    <a:pt x="2025" y="232"/>
                  </a:cubicBezTo>
                  <a:cubicBezTo>
                    <a:pt x="1950" y="216"/>
                    <a:pt x="1926" y="232"/>
                    <a:pt x="1876" y="183"/>
                  </a:cubicBezTo>
                  <a:cubicBezTo>
                    <a:pt x="1827" y="133"/>
                    <a:pt x="1769" y="92"/>
                    <a:pt x="1704" y="59"/>
                  </a:cubicBezTo>
                  <a:cubicBezTo>
                    <a:pt x="1621" y="19"/>
                    <a:pt x="1533" y="0"/>
                    <a:pt x="14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6"/>
            <p:cNvSpPr/>
            <p:nvPr/>
          </p:nvSpPr>
          <p:spPr>
            <a:xfrm rot="5083772">
              <a:off x="2049381" y="578271"/>
              <a:ext cx="44589" cy="32685"/>
            </a:xfrm>
            <a:custGeom>
              <a:rect b="b" l="l" r="r" t="t"/>
              <a:pathLst>
                <a:path extrusionOk="0" h="453" w="618">
                  <a:moveTo>
                    <a:pt x="0" y="0"/>
                  </a:moveTo>
                  <a:lnTo>
                    <a:pt x="0" y="25"/>
                  </a:lnTo>
                  <a:cubicBezTo>
                    <a:pt x="255" y="58"/>
                    <a:pt x="477" y="214"/>
                    <a:pt x="601" y="453"/>
                  </a:cubicBezTo>
                  <a:lnTo>
                    <a:pt x="617" y="436"/>
                  </a:lnTo>
                  <a:cubicBezTo>
                    <a:pt x="494" y="198"/>
                    <a:pt x="263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6"/>
            <p:cNvSpPr/>
            <p:nvPr/>
          </p:nvSpPr>
          <p:spPr>
            <a:xfrm rot="5083772">
              <a:off x="2070918" y="603277"/>
              <a:ext cx="21501" cy="44590"/>
            </a:xfrm>
            <a:custGeom>
              <a:rect b="b" l="l" r="r" t="t"/>
              <a:pathLst>
                <a:path extrusionOk="0" h="618" w="298">
                  <a:moveTo>
                    <a:pt x="281" y="0"/>
                  </a:moveTo>
                  <a:cubicBezTo>
                    <a:pt x="108" y="157"/>
                    <a:pt x="9" y="379"/>
                    <a:pt x="1" y="617"/>
                  </a:cubicBezTo>
                  <a:lnTo>
                    <a:pt x="26" y="617"/>
                  </a:lnTo>
                  <a:cubicBezTo>
                    <a:pt x="34" y="387"/>
                    <a:pt x="133" y="173"/>
                    <a:pt x="297" y="17"/>
                  </a:cubicBezTo>
                  <a:lnTo>
                    <a:pt x="2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6"/>
            <p:cNvSpPr/>
            <p:nvPr/>
          </p:nvSpPr>
          <p:spPr>
            <a:xfrm rot="5083772">
              <a:off x="2045344" y="630743"/>
              <a:ext cx="53535" cy="23594"/>
            </a:xfrm>
            <a:custGeom>
              <a:rect b="b" l="l" r="r" t="t"/>
              <a:pathLst>
                <a:path extrusionOk="0" h="327" w="742">
                  <a:moveTo>
                    <a:pt x="568" y="0"/>
                  </a:moveTo>
                  <a:cubicBezTo>
                    <a:pt x="340" y="0"/>
                    <a:pt x="126" y="115"/>
                    <a:pt x="1" y="318"/>
                  </a:cubicBezTo>
                  <a:lnTo>
                    <a:pt x="17" y="327"/>
                  </a:lnTo>
                  <a:cubicBezTo>
                    <a:pt x="142" y="136"/>
                    <a:pt x="350" y="25"/>
                    <a:pt x="567" y="25"/>
                  </a:cubicBezTo>
                  <a:cubicBezTo>
                    <a:pt x="622" y="25"/>
                    <a:pt x="678" y="32"/>
                    <a:pt x="733" y="47"/>
                  </a:cubicBezTo>
                  <a:lnTo>
                    <a:pt x="742" y="22"/>
                  </a:lnTo>
                  <a:cubicBezTo>
                    <a:pt x="684" y="7"/>
                    <a:pt x="625" y="0"/>
                    <a:pt x="5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6"/>
            <p:cNvSpPr/>
            <p:nvPr/>
          </p:nvSpPr>
          <p:spPr>
            <a:xfrm rot="5083772">
              <a:off x="2097731" y="628869"/>
              <a:ext cx="12338" cy="10390"/>
            </a:xfrm>
            <a:custGeom>
              <a:rect b="b" l="l" r="r" t="t"/>
              <a:pathLst>
                <a:path extrusionOk="0" h="144" w="171">
                  <a:moveTo>
                    <a:pt x="78" y="0"/>
                  </a:moveTo>
                  <a:cubicBezTo>
                    <a:pt x="35" y="0"/>
                    <a:pt x="1" y="46"/>
                    <a:pt x="14" y="92"/>
                  </a:cubicBezTo>
                  <a:cubicBezTo>
                    <a:pt x="28" y="126"/>
                    <a:pt x="53" y="144"/>
                    <a:pt x="85" y="144"/>
                  </a:cubicBezTo>
                  <a:cubicBezTo>
                    <a:pt x="91" y="144"/>
                    <a:pt x="98" y="143"/>
                    <a:pt x="105" y="141"/>
                  </a:cubicBezTo>
                  <a:cubicBezTo>
                    <a:pt x="162" y="117"/>
                    <a:pt x="170" y="34"/>
                    <a:pt x="113" y="10"/>
                  </a:cubicBezTo>
                  <a:cubicBezTo>
                    <a:pt x="101" y="3"/>
                    <a:pt x="90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6"/>
            <p:cNvSpPr/>
            <p:nvPr/>
          </p:nvSpPr>
          <p:spPr>
            <a:xfrm rot="5083772">
              <a:off x="2077657" y="569993"/>
              <a:ext cx="10750" cy="5628"/>
            </a:xfrm>
            <a:custGeom>
              <a:rect b="b" l="l" r="r" t="t"/>
              <a:pathLst>
                <a:path extrusionOk="0" h="78" w="149">
                  <a:moveTo>
                    <a:pt x="30" y="1"/>
                  </a:moveTo>
                  <a:cubicBezTo>
                    <a:pt x="12" y="1"/>
                    <a:pt x="1" y="11"/>
                    <a:pt x="11" y="38"/>
                  </a:cubicBezTo>
                  <a:cubicBezTo>
                    <a:pt x="17" y="62"/>
                    <a:pt x="36" y="78"/>
                    <a:pt x="59" y="78"/>
                  </a:cubicBezTo>
                  <a:cubicBezTo>
                    <a:pt x="67" y="78"/>
                    <a:pt x="76" y="76"/>
                    <a:pt x="85" y="71"/>
                  </a:cubicBezTo>
                  <a:cubicBezTo>
                    <a:pt x="148" y="54"/>
                    <a:pt x="71" y="1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6"/>
            <p:cNvSpPr/>
            <p:nvPr/>
          </p:nvSpPr>
          <p:spPr>
            <a:xfrm rot="5083772">
              <a:off x="2079666" y="663290"/>
              <a:ext cx="10606" cy="8658"/>
            </a:xfrm>
            <a:custGeom>
              <a:rect b="b" l="l" r="r" t="t"/>
              <a:pathLst>
                <a:path extrusionOk="0" h="120" w="147">
                  <a:moveTo>
                    <a:pt x="78" y="0"/>
                  </a:moveTo>
                  <a:cubicBezTo>
                    <a:pt x="40" y="0"/>
                    <a:pt x="0" y="34"/>
                    <a:pt x="16" y="81"/>
                  </a:cubicBezTo>
                  <a:cubicBezTo>
                    <a:pt x="25" y="108"/>
                    <a:pt x="46" y="120"/>
                    <a:pt x="69" y="120"/>
                  </a:cubicBezTo>
                  <a:cubicBezTo>
                    <a:pt x="107" y="120"/>
                    <a:pt x="146" y="86"/>
                    <a:pt x="131" y="39"/>
                  </a:cubicBezTo>
                  <a:cubicBezTo>
                    <a:pt x="122" y="12"/>
                    <a:pt x="100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6"/>
            <p:cNvSpPr/>
            <p:nvPr/>
          </p:nvSpPr>
          <p:spPr>
            <a:xfrm rot="5083772">
              <a:off x="1987403" y="592401"/>
              <a:ext cx="154473" cy="34922"/>
            </a:xfrm>
            <a:custGeom>
              <a:rect b="b" l="l" r="r" t="t"/>
              <a:pathLst>
                <a:path extrusionOk="0" h="484" w="2141">
                  <a:moveTo>
                    <a:pt x="255" y="0"/>
                  </a:moveTo>
                  <a:cubicBezTo>
                    <a:pt x="179" y="0"/>
                    <a:pt x="102" y="8"/>
                    <a:pt x="25" y="23"/>
                  </a:cubicBezTo>
                  <a:cubicBezTo>
                    <a:pt x="9" y="23"/>
                    <a:pt x="1" y="39"/>
                    <a:pt x="9" y="56"/>
                  </a:cubicBezTo>
                  <a:cubicBezTo>
                    <a:pt x="9" y="64"/>
                    <a:pt x="25" y="72"/>
                    <a:pt x="33" y="72"/>
                  </a:cubicBezTo>
                  <a:cubicBezTo>
                    <a:pt x="106" y="57"/>
                    <a:pt x="180" y="50"/>
                    <a:pt x="253" y="50"/>
                  </a:cubicBezTo>
                  <a:cubicBezTo>
                    <a:pt x="592" y="50"/>
                    <a:pt x="921" y="203"/>
                    <a:pt x="1144" y="467"/>
                  </a:cubicBezTo>
                  <a:lnTo>
                    <a:pt x="1161" y="484"/>
                  </a:lnTo>
                  <a:lnTo>
                    <a:pt x="1169" y="467"/>
                  </a:lnTo>
                  <a:cubicBezTo>
                    <a:pt x="1339" y="340"/>
                    <a:pt x="1546" y="274"/>
                    <a:pt x="1757" y="274"/>
                  </a:cubicBezTo>
                  <a:cubicBezTo>
                    <a:pt x="1874" y="274"/>
                    <a:pt x="1993" y="294"/>
                    <a:pt x="2107" y="335"/>
                  </a:cubicBezTo>
                  <a:cubicBezTo>
                    <a:pt x="2116" y="335"/>
                    <a:pt x="2132" y="335"/>
                    <a:pt x="2140" y="319"/>
                  </a:cubicBezTo>
                  <a:cubicBezTo>
                    <a:pt x="2140" y="302"/>
                    <a:pt x="2140" y="294"/>
                    <a:pt x="2124" y="286"/>
                  </a:cubicBezTo>
                  <a:cubicBezTo>
                    <a:pt x="2006" y="241"/>
                    <a:pt x="1883" y="219"/>
                    <a:pt x="1760" y="219"/>
                  </a:cubicBezTo>
                  <a:cubicBezTo>
                    <a:pt x="1548" y="219"/>
                    <a:pt x="1338" y="284"/>
                    <a:pt x="1161" y="409"/>
                  </a:cubicBezTo>
                  <a:cubicBezTo>
                    <a:pt x="925" y="147"/>
                    <a:pt x="597" y="0"/>
                    <a:pt x="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6"/>
            <p:cNvSpPr/>
            <p:nvPr/>
          </p:nvSpPr>
          <p:spPr>
            <a:xfrm rot="5083772">
              <a:off x="1801700" y="-125583"/>
              <a:ext cx="147330" cy="202244"/>
            </a:xfrm>
            <a:custGeom>
              <a:rect b="b" l="l" r="r" t="t"/>
              <a:pathLst>
                <a:path extrusionOk="0" h="2803" w="2042">
                  <a:moveTo>
                    <a:pt x="391" y="1"/>
                  </a:moveTo>
                  <a:cubicBezTo>
                    <a:pt x="318" y="1"/>
                    <a:pt x="247" y="22"/>
                    <a:pt x="182" y="69"/>
                  </a:cubicBezTo>
                  <a:cubicBezTo>
                    <a:pt x="59" y="168"/>
                    <a:pt x="1" y="316"/>
                    <a:pt x="26" y="472"/>
                  </a:cubicBezTo>
                  <a:cubicBezTo>
                    <a:pt x="50" y="620"/>
                    <a:pt x="116" y="752"/>
                    <a:pt x="223" y="867"/>
                  </a:cubicBezTo>
                  <a:cubicBezTo>
                    <a:pt x="133" y="982"/>
                    <a:pt x="91" y="1131"/>
                    <a:pt x="116" y="1279"/>
                  </a:cubicBezTo>
                  <a:cubicBezTo>
                    <a:pt x="133" y="1361"/>
                    <a:pt x="174" y="1443"/>
                    <a:pt x="231" y="1517"/>
                  </a:cubicBezTo>
                  <a:cubicBezTo>
                    <a:pt x="247" y="1533"/>
                    <a:pt x="319" y="1589"/>
                    <a:pt x="322" y="1615"/>
                  </a:cubicBezTo>
                  <a:lnTo>
                    <a:pt x="322" y="1615"/>
                  </a:lnTo>
                  <a:cubicBezTo>
                    <a:pt x="321" y="1612"/>
                    <a:pt x="320" y="1611"/>
                    <a:pt x="319" y="1611"/>
                  </a:cubicBezTo>
                  <a:cubicBezTo>
                    <a:pt x="307" y="1611"/>
                    <a:pt x="269" y="1658"/>
                    <a:pt x="265" y="1658"/>
                  </a:cubicBezTo>
                  <a:cubicBezTo>
                    <a:pt x="264" y="1658"/>
                    <a:pt x="264" y="1658"/>
                    <a:pt x="264" y="1657"/>
                  </a:cubicBezTo>
                  <a:cubicBezTo>
                    <a:pt x="256" y="1682"/>
                    <a:pt x="240" y="1698"/>
                    <a:pt x="223" y="1723"/>
                  </a:cubicBezTo>
                  <a:cubicBezTo>
                    <a:pt x="124" y="1904"/>
                    <a:pt x="141" y="2126"/>
                    <a:pt x="264" y="2299"/>
                  </a:cubicBezTo>
                  <a:cubicBezTo>
                    <a:pt x="361" y="2426"/>
                    <a:pt x="513" y="2499"/>
                    <a:pt x="675" y="2499"/>
                  </a:cubicBezTo>
                  <a:cubicBezTo>
                    <a:pt x="692" y="2499"/>
                    <a:pt x="708" y="2498"/>
                    <a:pt x="725" y="2497"/>
                  </a:cubicBezTo>
                  <a:cubicBezTo>
                    <a:pt x="775" y="2670"/>
                    <a:pt x="923" y="2785"/>
                    <a:pt x="1095" y="2801"/>
                  </a:cubicBezTo>
                  <a:cubicBezTo>
                    <a:pt x="1106" y="2802"/>
                    <a:pt x="1115" y="2802"/>
                    <a:pt x="1125" y="2802"/>
                  </a:cubicBezTo>
                  <a:cubicBezTo>
                    <a:pt x="1407" y="2802"/>
                    <a:pt x="1618" y="2579"/>
                    <a:pt x="1746" y="2357"/>
                  </a:cubicBezTo>
                  <a:cubicBezTo>
                    <a:pt x="1902" y="2085"/>
                    <a:pt x="2042" y="1805"/>
                    <a:pt x="2009" y="1493"/>
                  </a:cubicBezTo>
                  <a:cubicBezTo>
                    <a:pt x="1968" y="1205"/>
                    <a:pt x="1844" y="933"/>
                    <a:pt x="1639" y="719"/>
                  </a:cubicBezTo>
                  <a:cubicBezTo>
                    <a:pt x="1416" y="480"/>
                    <a:pt x="1087" y="225"/>
                    <a:pt x="766" y="168"/>
                  </a:cubicBezTo>
                  <a:cubicBezTo>
                    <a:pt x="655" y="67"/>
                    <a:pt x="521" y="1"/>
                    <a:pt x="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6"/>
            <p:cNvSpPr/>
            <p:nvPr/>
          </p:nvSpPr>
          <p:spPr>
            <a:xfrm rot="5083772">
              <a:off x="1825396" y="-59928"/>
              <a:ext cx="38600" cy="66525"/>
            </a:xfrm>
            <a:custGeom>
              <a:rect b="b" l="l" r="r" t="t"/>
              <a:pathLst>
                <a:path extrusionOk="0" h="922" w="535">
                  <a:moveTo>
                    <a:pt x="527" y="0"/>
                  </a:moveTo>
                  <a:cubicBezTo>
                    <a:pt x="165" y="148"/>
                    <a:pt x="0" y="568"/>
                    <a:pt x="173" y="922"/>
                  </a:cubicBezTo>
                  <a:lnTo>
                    <a:pt x="198" y="905"/>
                  </a:lnTo>
                  <a:cubicBezTo>
                    <a:pt x="33" y="568"/>
                    <a:pt x="189" y="165"/>
                    <a:pt x="535" y="25"/>
                  </a:cubicBezTo>
                  <a:lnTo>
                    <a:pt x="5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6"/>
            <p:cNvSpPr/>
            <p:nvPr/>
          </p:nvSpPr>
          <p:spPr>
            <a:xfrm rot="5083772">
              <a:off x="1875310" y="-70937"/>
              <a:ext cx="60029" cy="58299"/>
            </a:xfrm>
            <a:custGeom>
              <a:rect b="b" l="l" r="r" t="t"/>
              <a:pathLst>
                <a:path extrusionOk="0" h="808" w="832">
                  <a:moveTo>
                    <a:pt x="0" y="1"/>
                  </a:moveTo>
                  <a:cubicBezTo>
                    <a:pt x="50" y="190"/>
                    <a:pt x="157" y="371"/>
                    <a:pt x="313" y="495"/>
                  </a:cubicBezTo>
                  <a:cubicBezTo>
                    <a:pt x="469" y="618"/>
                    <a:pt x="634" y="725"/>
                    <a:pt x="815" y="807"/>
                  </a:cubicBezTo>
                  <a:lnTo>
                    <a:pt x="831" y="783"/>
                  </a:lnTo>
                  <a:cubicBezTo>
                    <a:pt x="659" y="700"/>
                    <a:pt x="494" y="593"/>
                    <a:pt x="338" y="478"/>
                  </a:cubicBezTo>
                  <a:cubicBezTo>
                    <a:pt x="189" y="355"/>
                    <a:pt x="74" y="182"/>
                    <a:pt x="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6"/>
            <p:cNvSpPr/>
            <p:nvPr/>
          </p:nvSpPr>
          <p:spPr>
            <a:xfrm rot="5083772">
              <a:off x="1831558" y="-56112"/>
              <a:ext cx="57648" cy="36870"/>
            </a:xfrm>
            <a:custGeom>
              <a:rect b="b" l="l" r="r" t="t"/>
              <a:pathLst>
                <a:path extrusionOk="0" h="511" w="799">
                  <a:moveTo>
                    <a:pt x="799" y="0"/>
                  </a:moveTo>
                  <a:cubicBezTo>
                    <a:pt x="470" y="25"/>
                    <a:pt x="173" y="214"/>
                    <a:pt x="1" y="502"/>
                  </a:cubicBezTo>
                  <a:lnTo>
                    <a:pt x="25" y="511"/>
                  </a:lnTo>
                  <a:cubicBezTo>
                    <a:pt x="190" y="231"/>
                    <a:pt x="478" y="50"/>
                    <a:pt x="799" y="25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6"/>
            <p:cNvSpPr/>
            <p:nvPr/>
          </p:nvSpPr>
          <p:spPr>
            <a:xfrm rot="5083772">
              <a:off x="1862122" y="-61239"/>
              <a:ext cx="61833" cy="30953"/>
            </a:xfrm>
            <a:custGeom>
              <a:rect b="b" l="l" r="r" t="t"/>
              <a:pathLst>
                <a:path extrusionOk="0" h="429" w="857">
                  <a:moveTo>
                    <a:pt x="26" y="1"/>
                  </a:moveTo>
                  <a:lnTo>
                    <a:pt x="1" y="17"/>
                  </a:lnTo>
                  <a:cubicBezTo>
                    <a:pt x="165" y="272"/>
                    <a:pt x="454" y="420"/>
                    <a:pt x="758" y="429"/>
                  </a:cubicBezTo>
                  <a:cubicBezTo>
                    <a:pt x="791" y="429"/>
                    <a:pt x="824" y="420"/>
                    <a:pt x="857" y="420"/>
                  </a:cubicBezTo>
                  <a:lnTo>
                    <a:pt x="857" y="396"/>
                  </a:lnTo>
                  <a:cubicBezTo>
                    <a:pt x="826" y="399"/>
                    <a:pt x="796" y="400"/>
                    <a:pt x="766" y="400"/>
                  </a:cubicBezTo>
                  <a:cubicBezTo>
                    <a:pt x="470" y="400"/>
                    <a:pt x="190" y="255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6"/>
            <p:cNvSpPr/>
            <p:nvPr/>
          </p:nvSpPr>
          <p:spPr>
            <a:xfrm rot="5083772">
              <a:off x="1804610" y="-36492"/>
              <a:ext cx="12554" cy="11617"/>
            </a:xfrm>
            <a:custGeom>
              <a:rect b="b" l="l" r="r" t="t"/>
              <a:pathLst>
                <a:path extrusionOk="0" h="161" w="174">
                  <a:moveTo>
                    <a:pt x="89" y="0"/>
                  </a:moveTo>
                  <a:cubicBezTo>
                    <a:pt x="58" y="0"/>
                    <a:pt x="30" y="21"/>
                    <a:pt x="17" y="47"/>
                  </a:cubicBezTo>
                  <a:cubicBezTo>
                    <a:pt x="0" y="88"/>
                    <a:pt x="17" y="137"/>
                    <a:pt x="58" y="154"/>
                  </a:cubicBezTo>
                  <a:cubicBezTo>
                    <a:pt x="69" y="158"/>
                    <a:pt x="79" y="160"/>
                    <a:pt x="89" y="160"/>
                  </a:cubicBezTo>
                  <a:cubicBezTo>
                    <a:pt x="119" y="160"/>
                    <a:pt x="144" y="143"/>
                    <a:pt x="157" y="113"/>
                  </a:cubicBezTo>
                  <a:cubicBezTo>
                    <a:pt x="173" y="71"/>
                    <a:pt x="157" y="22"/>
                    <a:pt x="116" y="6"/>
                  </a:cubicBezTo>
                  <a:cubicBezTo>
                    <a:pt x="106" y="2"/>
                    <a:pt x="97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6"/>
            <p:cNvSpPr/>
            <p:nvPr/>
          </p:nvSpPr>
          <p:spPr>
            <a:xfrm rot="5083772">
              <a:off x="1836485" y="-67297"/>
              <a:ext cx="7720" cy="6566"/>
            </a:xfrm>
            <a:custGeom>
              <a:rect b="b" l="l" r="r" t="t"/>
              <a:pathLst>
                <a:path extrusionOk="0" h="91" w="107">
                  <a:moveTo>
                    <a:pt x="52" y="0"/>
                  </a:moveTo>
                  <a:cubicBezTo>
                    <a:pt x="34" y="0"/>
                    <a:pt x="17" y="10"/>
                    <a:pt x="11" y="33"/>
                  </a:cubicBezTo>
                  <a:cubicBezTo>
                    <a:pt x="1" y="68"/>
                    <a:pt x="30" y="90"/>
                    <a:pt x="58" y="90"/>
                  </a:cubicBezTo>
                  <a:cubicBezTo>
                    <a:pt x="76" y="90"/>
                    <a:pt x="95" y="80"/>
                    <a:pt x="101" y="58"/>
                  </a:cubicBezTo>
                  <a:cubicBezTo>
                    <a:pt x="106" y="23"/>
                    <a:pt x="78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6"/>
            <p:cNvSpPr/>
            <p:nvPr/>
          </p:nvSpPr>
          <p:spPr>
            <a:xfrm rot="5083772">
              <a:off x="1899755" y="-81037"/>
              <a:ext cx="9452" cy="7576"/>
            </a:xfrm>
            <a:custGeom>
              <a:rect b="b" l="l" r="r" t="t"/>
              <a:pathLst>
                <a:path extrusionOk="0" h="105" w="131">
                  <a:moveTo>
                    <a:pt x="52" y="0"/>
                  </a:moveTo>
                  <a:cubicBezTo>
                    <a:pt x="29" y="0"/>
                    <a:pt x="9" y="11"/>
                    <a:pt x="9" y="37"/>
                  </a:cubicBezTo>
                  <a:cubicBezTo>
                    <a:pt x="0" y="70"/>
                    <a:pt x="17" y="94"/>
                    <a:pt x="50" y="102"/>
                  </a:cubicBezTo>
                  <a:cubicBezTo>
                    <a:pt x="55" y="104"/>
                    <a:pt x="61" y="105"/>
                    <a:pt x="66" y="105"/>
                  </a:cubicBezTo>
                  <a:cubicBezTo>
                    <a:pt x="91" y="105"/>
                    <a:pt x="109" y="89"/>
                    <a:pt x="116" y="61"/>
                  </a:cubicBezTo>
                  <a:cubicBezTo>
                    <a:pt x="131" y="26"/>
                    <a:pt x="88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6"/>
            <p:cNvSpPr/>
            <p:nvPr/>
          </p:nvSpPr>
          <p:spPr>
            <a:xfrm rot="5083772">
              <a:off x="1929157" y="-75969"/>
              <a:ext cx="7215" cy="6638"/>
            </a:xfrm>
            <a:custGeom>
              <a:rect b="b" l="l" r="r" t="t"/>
              <a:pathLst>
                <a:path extrusionOk="0" h="92" w="100">
                  <a:moveTo>
                    <a:pt x="44" y="1"/>
                  </a:moveTo>
                  <a:cubicBezTo>
                    <a:pt x="0" y="1"/>
                    <a:pt x="46" y="91"/>
                    <a:pt x="78" y="91"/>
                  </a:cubicBezTo>
                  <a:cubicBezTo>
                    <a:pt x="87" y="91"/>
                    <a:pt x="94" y="85"/>
                    <a:pt x="99" y="69"/>
                  </a:cubicBezTo>
                  <a:cubicBezTo>
                    <a:pt x="99" y="36"/>
                    <a:pt x="83" y="11"/>
                    <a:pt x="58" y="3"/>
                  </a:cubicBezTo>
                  <a:cubicBezTo>
                    <a:pt x="53" y="1"/>
                    <a:pt x="48" y="1"/>
                    <a:pt x="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6"/>
            <p:cNvSpPr/>
            <p:nvPr/>
          </p:nvSpPr>
          <p:spPr>
            <a:xfrm rot="5083772">
              <a:off x="3327058" y="1101633"/>
              <a:ext cx="158586" cy="190988"/>
            </a:xfrm>
            <a:custGeom>
              <a:rect b="b" l="l" r="r" t="t"/>
              <a:pathLst>
                <a:path extrusionOk="0" h="2647" w="2198">
                  <a:moveTo>
                    <a:pt x="1669" y="0"/>
                  </a:moveTo>
                  <a:cubicBezTo>
                    <a:pt x="1554" y="0"/>
                    <a:pt x="1441" y="44"/>
                    <a:pt x="1358" y="127"/>
                  </a:cubicBezTo>
                  <a:cubicBezTo>
                    <a:pt x="1251" y="234"/>
                    <a:pt x="1186" y="374"/>
                    <a:pt x="1161" y="522"/>
                  </a:cubicBezTo>
                  <a:cubicBezTo>
                    <a:pt x="1013" y="522"/>
                    <a:pt x="873" y="579"/>
                    <a:pt x="782" y="695"/>
                  </a:cubicBezTo>
                  <a:cubicBezTo>
                    <a:pt x="716" y="752"/>
                    <a:pt x="675" y="834"/>
                    <a:pt x="659" y="925"/>
                  </a:cubicBezTo>
                  <a:cubicBezTo>
                    <a:pt x="659" y="941"/>
                    <a:pt x="659" y="1040"/>
                    <a:pt x="626" y="1048"/>
                  </a:cubicBezTo>
                  <a:cubicBezTo>
                    <a:pt x="651" y="1040"/>
                    <a:pt x="560" y="1032"/>
                    <a:pt x="560" y="1032"/>
                  </a:cubicBezTo>
                  <a:cubicBezTo>
                    <a:pt x="535" y="1032"/>
                    <a:pt x="511" y="1040"/>
                    <a:pt x="486" y="1040"/>
                  </a:cubicBezTo>
                  <a:cubicBezTo>
                    <a:pt x="280" y="1073"/>
                    <a:pt x="116" y="1221"/>
                    <a:pt x="50" y="1419"/>
                  </a:cubicBezTo>
                  <a:cubicBezTo>
                    <a:pt x="0" y="1592"/>
                    <a:pt x="50" y="1773"/>
                    <a:pt x="165" y="1904"/>
                  </a:cubicBezTo>
                  <a:cubicBezTo>
                    <a:pt x="66" y="2044"/>
                    <a:pt x="58" y="2242"/>
                    <a:pt x="157" y="2390"/>
                  </a:cubicBezTo>
                  <a:cubicBezTo>
                    <a:pt x="283" y="2583"/>
                    <a:pt x="517" y="2647"/>
                    <a:pt x="741" y="2647"/>
                  </a:cubicBezTo>
                  <a:cubicBezTo>
                    <a:pt x="794" y="2647"/>
                    <a:pt x="847" y="2643"/>
                    <a:pt x="897" y="2637"/>
                  </a:cubicBezTo>
                  <a:cubicBezTo>
                    <a:pt x="1202" y="2596"/>
                    <a:pt x="1506" y="2538"/>
                    <a:pt x="1737" y="2324"/>
                  </a:cubicBezTo>
                  <a:cubicBezTo>
                    <a:pt x="1943" y="2118"/>
                    <a:pt x="2083" y="1855"/>
                    <a:pt x="2132" y="1567"/>
                  </a:cubicBezTo>
                  <a:cubicBezTo>
                    <a:pt x="2190" y="1246"/>
                    <a:pt x="2198" y="834"/>
                    <a:pt x="2050" y="538"/>
                  </a:cubicBezTo>
                  <a:cubicBezTo>
                    <a:pt x="2066" y="308"/>
                    <a:pt x="1984" y="77"/>
                    <a:pt x="1770" y="11"/>
                  </a:cubicBezTo>
                  <a:cubicBezTo>
                    <a:pt x="1736" y="4"/>
                    <a:pt x="1703" y="0"/>
                    <a:pt x="16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6"/>
            <p:cNvSpPr/>
            <p:nvPr/>
          </p:nvSpPr>
          <p:spPr>
            <a:xfrm rot="5083772">
              <a:off x="3330678" y="1134009"/>
              <a:ext cx="131385" cy="125834"/>
            </a:xfrm>
            <a:custGeom>
              <a:rect b="b" l="l" r="r" t="t"/>
              <a:pathLst>
                <a:path extrusionOk="0" h="1744" w="1821">
                  <a:moveTo>
                    <a:pt x="1786" y="1"/>
                  </a:moveTo>
                  <a:cubicBezTo>
                    <a:pt x="1781" y="1"/>
                    <a:pt x="1775" y="2"/>
                    <a:pt x="1770" y="7"/>
                  </a:cubicBezTo>
                  <a:cubicBezTo>
                    <a:pt x="1333" y="213"/>
                    <a:pt x="1095" y="690"/>
                    <a:pt x="1194" y="1159"/>
                  </a:cubicBezTo>
                  <a:cubicBezTo>
                    <a:pt x="1169" y="1158"/>
                    <a:pt x="1144" y="1157"/>
                    <a:pt x="1119" y="1157"/>
                  </a:cubicBezTo>
                  <a:cubicBezTo>
                    <a:pt x="685" y="1157"/>
                    <a:pt x="273" y="1360"/>
                    <a:pt x="9" y="1702"/>
                  </a:cubicBezTo>
                  <a:cubicBezTo>
                    <a:pt x="0" y="1710"/>
                    <a:pt x="0" y="1727"/>
                    <a:pt x="9" y="1735"/>
                  </a:cubicBezTo>
                  <a:cubicBezTo>
                    <a:pt x="17" y="1735"/>
                    <a:pt x="17" y="1743"/>
                    <a:pt x="25" y="1743"/>
                  </a:cubicBezTo>
                  <a:cubicBezTo>
                    <a:pt x="33" y="1743"/>
                    <a:pt x="41" y="1743"/>
                    <a:pt x="50" y="1735"/>
                  </a:cubicBezTo>
                  <a:cubicBezTo>
                    <a:pt x="309" y="1400"/>
                    <a:pt x="708" y="1213"/>
                    <a:pt x="1125" y="1213"/>
                  </a:cubicBezTo>
                  <a:cubicBezTo>
                    <a:pt x="1159" y="1213"/>
                    <a:pt x="1193" y="1214"/>
                    <a:pt x="1226" y="1217"/>
                  </a:cubicBezTo>
                  <a:lnTo>
                    <a:pt x="1259" y="1217"/>
                  </a:lnTo>
                  <a:lnTo>
                    <a:pt x="1251" y="1184"/>
                  </a:lnTo>
                  <a:cubicBezTo>
                    <a:pt x="1136" y="723"/>
                    <a:pt x="1366" y="254"/>
                    <a:pt x="1786" y="48"/>
                  </a:cubicBezTo>
                  <a:cubicBezTo>
                    <a:pt x="1820" y="41"/>
                    <a:pt x="1809" y="1"/>
                    <a:pt x="17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26"/>
            <p:cNvSpPr/>
            <p:nvPr/>
          </p:nvSpPr>
          <p:spPr>
            <a:xfrm rot="5083772">
              <a:off x="3343650" y="1170724"/>
              <a:ext cx="68398" cy="27057"/>
            </a:xfrm>
            <a:custGeom>
              <a:rect b="b" l="l" r="r" t="t"/>
              <a:pathLst>
                <a:path extrusionOk="0" h="375" w="948">
                  <a:moveTo>
                    <a:pt x="603" y="1"/>
                  </a:moveTo>
                  <a:cubicBezTo>
                    <a:pt x="359" y="1"/>
                    <a:pt x="123" y="133"/>
                    <a:pt x="1" y="367"/>
                  </a:cubicBezTo>
                  <a:lnTo>
                    <a:pt x="26" y="375"/>
                  </a:lnTo>
                  <a:cubicBezTo>
                    <a:pt x="142" y="153"/>
                    <a:pt x="366" y="25"/>
                    <a:pt x="599" y="25"/>
                  </a:cubicBezTo>
                  <a:cubicBezTo>
                    <a:pt x="711" y="25"/>
                    <a:pt x="826" y="55"/>
                    <a:pt x="931" y="120"/>
                  </a:cubicBezTo>
                  <a:lnTo>
                    <a:pt x="947" y="95"/>
                  </a:lnTo>
                  <a:cubicBezTo>
                    <a:pt x="838" y="31"/>
                    <a:pt x="719" y="1"/>
                    <a:pt x="6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26"/>
            <p:cNvSpPr/>
            <p:nvPr/>
          </p:nvSpPr>
          <p:spPr>
            <a:xfrm rot="5083772">
              <a:off x="3419555" y="1177377"/>
              <a:ext cx="16739" cy="81460"/>
            </a:xfrm>
            <a:custGeom>
              <a:rect b="b" l="l" r="r" t="t"/>
              <a:pathLst>
                <a:path extrusionOk="0" h="1129" w="232">
                  <a:moveTo>
                    <a:pt x="215" y="1"/>
                  </a:moveTo>
                  <a:cubicBezTo>
                    <a:pt x="91" y="157"/>
                    <a:pt x="17" y="346"/>
                    <a:pt x="9" y="544"/>
                  </a:cubicBezTo>
                  <a:cubicBezTo>
                    <a:pt x="1" y="741"/>
                    <a:pt x="17" y="939"/>
                    <a:pt x="58" y="1128"/>
                  </a:cubicBezTo>
                  <a:lnTo>
                    <a:pt x="83" y="1128"/>
                  </a:lnTo>
                  <a:cubicBezTo>
                    <a:pt x="50" y="939"/>
                    <a:pt x="34" y="741"/>
                    <a:pt x="34" y="544"/>
                  </a:cubicBezTo>
                  <a:cubicBezTo>
                    <a:pt x="42" y="355"/>
                    <a:pt x="116" y="165"/>
                    <a:pt x="231" y="17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26"/>
            <p:cNvSpPr/>
            <p:nvPr/>
          </p:nvSpPr>
          <p:spPr>
            <a:xfrm rot="5083772">
              <a:off x="3365220" y="1174457"/>
              <a:ext cx="63636" cy="25614"/>
            </a:xfrm>
            <a:custGeom>
              <a:rect b="b" l="l" r="r" t="t"/>
              <a:pathLst>
                <a:path extrusionOk="0" h="355" w="882">
                  <a:moveTo>
                    <a:pt x="126" y="1"/>
                  </a:moveTo>
                  <a:cubicBezTo>
                    <a:pt x="84" y="1"/>
                    <a:pt x="43" y="3"/>
                    <a:pt x="1" y="9"/>
                  </a:cubicBezTo>
                  <a:lnTo>
                    <a:pt x="1" y="33"/>
                  </a:lnTo>
                  <a:cubicBezTo>
                    <a:pt x="42" y="28"/>
                    <a:pt x="83" y="25"/>
                    <a:pt x="123" y="25"/>
                  </a:cubicBezTo>
                  <a:cubicBezTo>
                    <a:pt x="402" y="25"/>
                    <a:pt x="670" y="146"/>
                    <a:pt x="857" y="354"/>
                  </a:cubicBezTo>
                  <a:lnTo>
                    <a:pt x="881" y="338"/>
                  </a:lnTo>
                  <a:cubicBezTo>
                    <a:pt x="687" y="122"/>
                    <a:pt x="412" y="1"/>
                    <a:pt x="1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26"/>
            <p:cNvSpPr/>
            <p:nvPr/>
          </p:nvSpPr>
          <p:spPr>
            <a:xfrm rot="5083772">
              <a:off x="3410831" y="1171010"/>
              <a:ext cx="23882" cy="66525"/>
            </a:xfrm>
            <a:custGeom>
              <a:rect b="b" l="l" r="r" t="t"/>
              <a:pathLst>
                <a:path extrusionOk="0" h="922" w="331">
                  <a:moveTo>
                    <a:pt x="116" y="0"/>
                  </a:moveTo>
                  <a:cubicBezTo>
                    <a:pt x="1" y="321"/>
                    <a:pt x="75" y="675"/>
                    <a:pt x="305" y="922"/>
                  </a:cubicBezTo>
                  <a:lnTo>
                    <a:pt x="330" y="905"/>
                  </a:lnTo>
                  <a:cubicBezTo>
                    <a:pt x="100" y="659"/>
                    <a:pt x="26" y="313"/>
                    <a:pt x="141" y="8"/>
                  </a:cubicBez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26"/>
            <p:cNvSpPr/>
            <p:nvPr/>
          </p:nvSpPr>
          <p:spPr>
            <a:xfrm rot="5083772">
              <a:off x="3355186" y="1144884"/>
              <a:ext cx="13420" cy="11689"/>
            </a:xfrm>
            <a:custGeom>
              <a:rect b="b" l="l" r="r" t="t"/>
              <a:pathLst>
                <a:path extrusionOk="0" h="162" w="186">
                  <a:moveTo>
                    <a:pt x="100" y="0"/>
                  </a:moveTo>
                  <a:cubicBezTo>
                    <a:pt x="70" y="0"/>
                    <a:pt x="41" y="17"/>
                    <a:pt x="29" y="50"/>
                  </a:cubicBezTo>
                  <a:cubicBezTo>
                    <a:pt x="1" y="106"/>
                    <a:pt x="45" y="162"/>
                    <a:pt x="99" y="162"/>
                  </a:cubicBezTo>
                  <a:cubicBezTo>
                    <a:pt x="108" y="162"/>
                    <a:pt x="118" y="160"/>
                    <a:pt x="128" y="157"/>
                  </a:cubicBezTo>
                  <a:cubicBezTo>
                    <a:pt x="169" y="132"/>
                    <a:pt x="185" y="91"/>
                    <a:pt x="177" y="50"/>
                  </a:cubicBezTo>
                  <a:cubicBezTo>
                    <a:pt x="161" y="17"/>
                    <a:pt x="130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26"/>
            <p:cNvSpPr/>
            <p:nvPr/>
          </p:nvSpPr>
          <p:spPr>
            <a:xfrm rot="5083772">
              <a:off x="3402576" y="1152258"/>
              <a:ext cx="5916" cy="5989"/>
            </a:xfrm>
            <a:custGeom>
              <a:rect b="b" l="l" r="r" t="t"/>
              <a:pathLst>
                <a:path extrusionOk="0" h="83" w="82">
                  <a:moveTo>
                    <a:pt x="58" y="1"/>
                  </a:moveTo>
                  <a:cubicBezTo>
                    <a:pt x="33" y="1"/>
                    <a:pt x="0" y="83"/>
                    <a:pt x="35" y="83"/>
                  </a:cubicBezTo>
                  <a:cubicBezTo>
                    <a:pt x="39" y="83"/>
                    <a:pt x="43" y="82"/>
                    <a:pt x="48" y="80"/>
                  </a:cubicBezTo>
                  <a:cubicBezTo>
                    <a:pt x="73" y="64"/>
                    <a:pt x="81" y="39"/>
                    <a:pt x="73" y="14"/>
                  </a:cubicBezTo>
                  <a:cubicBezTo>
                    <a:pt x="69" y="5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26"/>
            <p:cNvSpPr/>
            <p:nvPr/>
          </p:nvSpPr>
          <p:spPr>
            <a:xfrm rot="5083772">
              <a:off x="3449689" y="1193656"/>
              <a:ext cx="11760" cy="8081"/>
            </a:xfrm>
            <a:custGeom>
              <a:rect b="b" l="l" r="r" t="t"/>
              <a:pathLst>
                <a:path extrusionOk="0" h="112" w="163">
                  <a:moveTo>
                    <a:pt x="89" y="1"/>
                  </a:moveTo>
                  <a:cubicBezTo>
                    <a:pt x="81" y="1"/>
                    <a:pt x="73" y="2"/>
                    <a:pt x="65" y="7"/>
                  </a:cubicBezTo>
                  <a:cubicBezTo>
                    <a:pt x="0" y="28"/>
                    <a:pt x="23" y="112"/>
                    <a:pt x="78" y="112"/>
                  </a:cubicBezTo>
                  <a:cubicBezTo>
                    <a:pt x="87" y="112"/>
                    <a:pt x="96" y="110"/>
                    <a:pt x="106" y="106"/>
                  </a:cubicBezTo>
                  <a:cubicBezTo>
                    <a:pt x="163" y="84"/>
                    <a:pt x="139" y="1"/>
                    <a:pt x="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26"/>
            <p:cNvSpPr/>
            <p:nvPr/>
          </p:nvSpPr>
          <p:spPr>
            <a:xfrm rot="5083772">
              <a:off x="3464206" y="1218458"/>
              <a:ext cx="8947" cy="7865"/>
            </a:xfrm>
            <a:custGeom>
              <a:rect b="b" l="l" r="r" t="t"/>
              <a:pathLst>
                <a:path extrusionOk="0" h="109" w="124">
                  <a:moveTo>
                    <a:pt x="64" y="0"/>
                  </a:moveTo>
                  <a:cubicBezTo>
                    <a:pt x="56" y="0"/>
                    <a:pt x="48" y="2"/>
                    <a:pt x="41" y="7"/>
                  </a:cubicBezTo>
                  <a:cubicBezTo>
                    <a:pt x="17" y="15"/>
                    <a:pt x="0" y="48"/>
                    <a:pt x="17" y="72"/>
                  </a:cubicBezTo>
                  <a:cubicBezTo>
                    <a:pt x="23" y="98"/>
                    <a:pt x="44" y="108"/>
                    <a:pt x="64" y="108"/>
                  </a:cubicBezTo>
                  <a:cubicBezTo>
                    <a:pt x="71" y="108"/>
                    <a:pt x="77" y="107"/>
                    <a:pt x="83" y="105"/>
                  </a:cubicBezTo>
                  <a:cubicBezTo>
                    <a:pt x="116" y="89"/>
                    <a:pt x="124" y="64"/>
                    <a:pt x="116" y="31"/>
                  </a:cubicBezTo>
                  <a:cubicBezTo>
                    <a:pt x="104" y="14"/>
                    <a:pt x="83" y="0"/>
                    <a:pt x="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26"/>
            <p:cNvSpPr/>
            <p:nvPr/>
          </p:nvSpPr>
          <p:spPr>
            <a:xfrm rot="5083772">
              <a:off x="2780045" y="610543"/>
              <a:ext cx="138384" cy="205057"/>
            </a:xfrm>
            <a:custGeom>
              <a:rect b="b" l="l" r="r" t="t"/>
              <a:pathLst>
                <a:path extrusionOk="0" h="2842" w="1918">
                  <a:moveTo>
                    <a:pt x="383" y="1"/>
                  </a:moveTo>
                  <a:cubicBezTo>
                    <a:pt x="320" y="1"/>
                    <a:pt x="257" y="17"/>
                    <a:pt x="198" y="56"/>
                  </a:cubicBezTo>
                  <a:cubicBezTo>
                    <a:pt x="66" y="139"/>
                    <a:pt x="0" y="287"/>
                    <a:pt x="0" y="435"/>
                  </a:cubicBezTo>
                  <a:cubicBezTo>
                    <a:pt x="17" y="591"/>
                    <a:pt x="74" y="731"/>
                    <a:pt x="173" y="846"/>
                  </a:cubicBezTo>
                  <a:cubicBezTo>
                    <a:pt x="74" y="953"/>
                    <a:pt x="25" y="1101"/>
                    <a:pt x="41" y="1241"/>
                  </a:cubicBezTo>
                  <a:cubicBezTo>
                    <a:pt x="50" y="1332"/>
                    <a:pt x="83" y="1422"/>
                    <a:pt x="140" y="1488"/>
                  </a:cubicBezTo>
                  <a:cubicBezTo>
                    <a:pt x="148" y="1513"/>
                    <a:pt x="222" y="1571"/>
                    <a:pt x="214" y="1595"/>
                  </a:cubicBezTo>
                  <a:cubicBezTo>
                    <a:pt x="214" y="1591"/>
                    <a:pt x="213" y="1590"/>
                    <a:pt x="210" y="1590"/>
                  </a:cubicBezTo>
                  <a:cubicBezTo>
                    <a:pt x="198" y="1590"/>
                    <a:pt x="162" y="1629"/>
                    <a:pt x="157" y="1629"/>
                  </a:cubicBezTo>
                  <a:cubicBezTo>
                    <a:pt x="157" y="1629"/>
                    <a:pt x="157" y="1629"/>
                    <a:pt x="157" y="1628"/>
                  </a:cubicBezTo>
                  <a:cubicBezTo>
                    <a:pt x="140" y="1653"/>
                    <a:pt x="132" y="1669"/>
                    <a:pt x="115" y="1694"/>
                  </a:cubicBezTo>
                  <a:cubicBezTo>
                    <a:pt x="0" y="1867"/>
                    <a:pt x="0" y="2089"/>
                    <a:pt x="107" y="2270"/>
                  </a:cubicBezTo>
                  <a:cubicBezTo>
                    <a:pt x="206" y="2418"/>
                    <a:pt x="371" y="2509"/>
                    <a:pt x="552" y="2509"/>
                  </a:cubicBezTo>
                  <a:cubicBezTo>
                    <a:pt x="585" y="2673"/>
                    <a:pt x="724" y="2813"/>
                    <a:pt x="897" y="2838"/>
                  </a:cubicBezTo>
                  <a:cubicBezTo>
                    <a:pt x="918" y="2840"/>
                    <a:pt x="938" y="2841"/>
                    <a:pt x="958" y="2841"/>
                  </a:cubicBezTo>
                  <a:cubicBezTo>
                    <a:pt x="1220" y="2841"/>
                    <a:pt x="1443" y="2649"/>
                    <a:pt x="1580" y="2443"/>
                  </a:cubicBezTo>
                  <a:cubicBezTo>
                    <a:pt x="1745" y="2188"/>
                    <a:pt x="1918" y="1924"/>
                    <a:pt x="1901" y="1612"/>
                  </a:cubicBezTo>
                  <a:cubicBezTo>
                    <a:pt x="1885" y="1315"/>
                    <a:pt x="1778" y="1036"/>
                    <a:pt x="1589" y="805"/>
                  </a:cubicBezTo>
                  <a:cubicBezTo>
                    <a:pt x="1383" y="558"/>
                    <a:pt x="1087" y="278"/>
                    <a:pt x="766" y="188"/>
                  </a:cubicBezTo>
                  <a:cubicBezTo>
                    <a:pt x="658" y="81"/>
                    <a:pt x="520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26"/>
            <p:cNvSpPr/>
            <p:nvPr/>
          </p:nvSpPr>
          <p:spPr>
            <a:xfrm rot="5083772">
              <a:off x="2816010" y="624267"/>
              <a:ext cx="50505" cy="179083"/>
            </a:xfrm>
            <a:custGeom>
              <a:rect b="b" l="l" r="r" t="t"/>
              <a:pathLst>
                <a:path extrusionOk="0" h="2482" w="700">
                  <a:moveTo>
                    <a:pt x="152" y="1"/>
                  </a:moveTo>
                  <a:cubicBezTo>
                    <a:pt x="141" y="1"/>
                    <a:pt x="132" y="8"/>
                    <a:pt x="132" y="20"/>
                  </a:cubicBezTo>
                  <a:cubicBezTo>
                    <a:pt x="0" y="481"/>
                    <a:pt x="198" y="975"/>
                    <a:pt x="617" y="1214"/>
                  </a:cubicBezTo>
                  <a:cubicBezTo>
                    <a:pt x="288" y="1543"/>
                    <a:pt x="148" y="2004"/>
                    <a:pt x="231" y="2465"/>
                  </a:cubicBezTo>
                  <a:cubicBezTo>
                    <a:pt x="231" y="2473"/>
                    <a:pt x="239" y="2481"/>
                    <a:pt x="255" y="2481"/>
                  </a:cubicBezTo>
                  <a:cubicBezTo>
                    <a:pt x="272" y="2481"/>
                    <a:pt x="280" y="2465"/>
                    <a:pt x="280" y="2448"/>
                  </a:cubicBezTo>
                  <a:cubicBezTo>
                    <a:pt x="198" y="2004"/>
                    <a:pt x="346" y="1543"/>
                    <a:pt x="675" y="1230"/>
                  </a:cubicBezTo>
                  <a:lnTo>
                    <a:pt x="700" y="1205"/>
                  </a:lnTo>
                  <a:lnTo>
                    <a:pt x="667" y="1189"/>
                  </a:lnTo>
                  <a:cubicBezTo>
                    <a:pt x="255" y="967"/>
                    <a:pt x="50" y="490"/>
                    <a:pt x="181" y="37"/>
                  </a:cubicBezTo>
                  <a:cubicBezTo>
                    <a:pt x="181" y="20"/>
                    <a:pt x="173" y="12"/>
                    <a:pt x="165" y="4"/>
                  </a:cubicBezTo>
                  <a:cubicBezTo>
                    <a:pt x="160" y="2"/>
                    <a:pt x="156" y="1"/>
                    <a:pt x="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26"/>
            <p:cNvSpPr/>
            <p:nvPr/>
          </p:nvSpPr>
          <p:spPr>
            <a:xfrm rot="5083772">
              <a:off x="2796461" y="675028"/>
              <a:ext cx="41053" cy="64144"/>
            </a:xfrm>
            <a:custGeom>
              <a:rect b="b" l="l" r="r" t="t"/>
              <a:pathLst>
                <a:path extrusionOk="0" h="889" w="569">
                  <a:moveTo>
                    <a:pt x="560" y="0"/>
                  </a:moveTo>
                  <a:cubicBezTo>
                    <a:pt x="190" y="124"/>
                    <a:pt x="1" y="527"/>
                    <a:pt x="140" y="889"/>
                  </a:cubicBezTo>
                  <a:lnTo>
                    <a:pt x="157" y="881"/>
                  </a:lnTo>
                  <a:cubicBezTo>
                    <a:pt x="25" y="527"/>
                    <a:pt x="215" y="140"/>
                    <a:pt x="568" y="25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26"/>
            <p:cNvSpPr/>
            <p:nvPr/>
          </p:nvSpPr>
          <p:spPr>
            <a:xfrm rot="5083772">
              <a:off x="2851485" y="664501"/>
              <a:ext cx="54690" cy="62412"/>
            </a:xfrm>
            <a:custGeom>
              <a:rect b="b" l="l" r="r" t="t"/>
              <a:pathLst>
                <a:path extrusionOk="0" h="865" w="758">
                  <a:moveTo>
                    <a:pt x="1" y="0"/>
                  </a:moveTo>
                  <a:cubicBezTo>
                    <a:pt x="34" y="198"/>
                    <a:pt x="132" y="379"/>
                    <a:pt x="272" y="511"/>
                  </a:cubicBezTo>
                  <a:cubicBezTo>
                    <a:pt x="420" y="650"/>
                    <a:pt x="577" y="766"/>
                    <a:pt x="741" y="864"/>
                  </a:cubicBezTo>
                  <a:lnTo>
                    <a:pt x="758" y="848"/>
                  </a:lnTo>
                  <a:cubicBezTo>
                    <a:pt x="593" y="749"/>
                    <a:pt x="437" y="634"/>
                    <a:pt x="297" y="502"/>
                  </a:cubicBezTo>
                  <a:cubicBezTo>
                    <a:pt x="149" y="371"/>
                    <a:pt x="58" y="190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26"/>
            <p:cNvSpPr/>
            <p:nvPr/>
          </p:nvSpPr>
          <p:spPr>
            <a:xfrm rot="5083772">
              <a:off x="2803578" y="680241"/>
              <a:ext cx="60029" cy="32757"/>
            </a:xfrm>
            <a:custGeom>
              <a:rect b="b" l="l" r="r" t="t"/>
              <a:pathLst>
                <a:path extrusionOk="0" h="454" w="832">
                  <a:moveTo>
                    <a:pt x="823" y="0"/>
                  </a:moveTo>
                  <a:cubicBezTo>
                    <a:pt x="494" y="0"/>
                    <a:pt x="190" y="165"/>
                    <a:pt x="0" y="437"/>
                  </a:cubicBezTo>
                  <a:lnTo>
                    <a:pt x="25" y="453"/>
                  </a:lnTo>
                  <a:cubicBezTo>
                    <a:pt x="206" y="190"/>
                    <a:pt x="502" y="25"/>
                    <a:pt x="823" y="25"/>
                  </a:cubicBezTo>
                  <a:lnTo>
                    <a:pt x="832" y="25"/>
                  </a:lnTo>
                  <a:lnTo>
                    <a:pt x="8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26"/>
            <p:cNvSpPr/>
            <p:nvPr/>
          </p:nvSpPr>
          <p:spPr>
            <a:xfrm rot="5083772">
              <a:off x="2837668" y="673568"/>
              <a:ext cx="58874" cy="35138"/>
            </a:xfrm>
            <a:custGeom>
              <a:rect b="b" l="l" r="r" t="t"/>
              <a:pathLst>
                <a:path extrusionOk="0" h="487" w="816">
                  <a:moveTo>
                    <a:pt x="17" y="1"/>
                  </a:moveTo>
                  <a:lnTo>
                    <a:pt x="1" y="17"/>
                  </a:lnTo>
                  <a:cubicBezTo>
                    <a:pt x="157" y="305"/>
                    <a:pt x="453" y="486"/>
                    <a:pt x="783" y="486"/>
                  </a:cubicBezTo>
                  <a:lnTo>
                    <a:pt x="816" y="486"/>
                  </a:lnTo>
                  <a:lnTo>
                    <a:pt x="816" y="462"/>
                  </a:lnTo>
                  <a:lnTo>
                    <a:pt x="783" y="462"/>
                  </a:lnTo>
                  <a:cubicBezTo>
                    <a:pt x="462" y="454"/>
                    <a:pt x="174" y="281"/>
                    <a:pt x="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26"/>
            <p:cNvSpPr/>
            <p:nvPr/>
          </p:nvSpPr>
          <p:spPr>
            <a:xfrm rot="5083772">
              <a:off x="2777319" y="693247"/>
              <a:ext cx="13420" cy="11400"/>
            </a:xfrm>
            <a:custGeom>
              <a:rect b="b" l="l" r="r" t="t"/>
              <a:pathLst>
                <a:path extrusionOk="0" h="158" w="186">
                  <a:moveTo>
                    <a:pt x="94" y="0"/>
                  </a:moveTo>
                  <a:cubicBezTo>
                    <a:pt x="40" y="0"/>
                    <a:pt x="1" y="62"/>
                    <a:pt x="29" y="112"/>
                  </a:cubicBezTo>
                  <a:cubicBezTo>
                    <a:pt x="41" y="143"/>
                    <a:pt x="67" y="157"/>
                    <a:pt x="94" y="157"/>
                  </a:cubicBezTo>
                  <a:cubicBezTo>
                    <a:pt x="125" y="157"/>
                    <a:pt x="156" y="139"/>
                    <a:pt x="169" y="104"/>
                  </a:cubicBezTo>
                  <a:cubicBezTo>
                    <a:pt x="186" y="63"/>
                    <a:pt x="169" y="21"/>
                    <a:pt x="120" y="5"/>
                  </a:cubicBezTo>
                  <a:cubicBezTo>
                    <a:pt x="111" y="2"/>
                    <a:pt x="102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26"/>
            <p:cNvSpPr/>
            <p:nvPr/>
          </p:nvSpPr>
          <p:spPr>
            <a:xfrm rot="5083772">
              <a:off x="2813107" y="666352"/>
              <a:ext cx="6277" cy="5700"/>
            </a:xfrm>
            <a:custGeom>
              <a:rect b="b" l="l" r="r" t="t"/>
              <a:pathLst>
                <a:path extrusionOk="0" h="79" w="87">
                  <a:moveTo>
                    <a:pt x="38" y="1"/>
                  </a:moveTo>
                  <a:cubicBezTo>
                    <a:pt x="0" y="1"/>
                    <a:pt x="34" y="78"/>
                    <a:pt x="60" y="78"/>
                  </a:cubicBezTo>
                  <a:cubicBezTo>
                    <a:pt x="67" y="78"/>
                    <a:pt x="73" y="73"/>
                    <a:pt x="78" y="61"/>
                  </a:cubicBezTo>
                  <a:cubicBezTo>
                    <a:pt x="86" y="36"/>
                    <a:pt x="70" y="12"/>
                    <a:pt x="53" y="4"/>
                  </a:cubicBezTo>
                  <a:cubicBezTo>
                    <a:pt x="47" y="2"/>
                    <a:pt x="42" y="1"/>
                    <a:pt x="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26"/>
            <p:cNvSpPr/>
            <p:nvPr/>
          </p:nvSpPr>
          <p:spPr>
            <a:xfrm rot="5083772">
              <a:off x="2876429" y="656005"/>
              <a:ext cx="9019" cy="8081"/>
            </a:xfrm>
            <a:custGeom>
              <a:rect b="b" l="l" r="r" t="t"/>
              <a:pathLst>
                <a:path extrusionOk="0" h="112" w="125">
                  <a:moveTo>
                    <a:pt x="70" y="1"/>
                  </a:moveTo>
                  <a:cubicBezTo>
                    <a:pt x="48" y="1"/>
                    <a:pt x="24" y="15"/>
                    <a:pt x="17" y="36"/>
                  </a:cubicBezTo>
                  <a:cubicBezTo>
                    <a:pt x="1" y="69"/>
                    <a:pt x="17" y="102"/>
                    <a:pt x="50" y="110"/>
                  </a:cubicBezTo>
                  <a:cubicBezTo>
                    <a:pt x="55" y="111"/>
                    <a:pt x="59" y="112"/>
                    <a:pt x="64" y="112"/>
                  </a:cubicBezTo>
                  <a:cubicBezTo>
                    <a:pt x="86" y="112"/>
                    <a:pt x="109" y="97"/>
                    <a:pt x="116" y="77"/>
                  </a:cubicBezTo>
                  <a:cubicBezTo>
                    <a:pt x="124" y="44"/>
                    <a:pt x="108" y="19"/>
                    <a:pt x="83" y="3"/>
                  </a:cubicBezTo>
                  <a:cubicBezTo>
                    <a:pt x="79" y="1"/>
                    <a:pt x="74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26"/>
            <p:cNvSpPr/>
            <p:nvPr/>
          </p:nvSpPr>
          <p:spPr>
            <a:xfrm rot="5083772">
              <a:off x="2903894" y="662955"/>
              <a:ext cx="8369" cy="7648"/>
            </a:xfrm>
            <a:custGeom>
              <a:rect b="b" l="l" r="r" t="t"/>
              <a:pathLst>
                <a:path extrusionOk="0" h="106" w="116">
                  <a:moveTo>
                    <a:pt x="56" y="1"/>
                  </a:moveTo>
                  <a:cubicBezTo>
                    <a:pt x="36" y="1"/>
                    <a:pt x="15" y="11"/>
                    <a:pt x="9" y="37"/>
                  </a:cubicBezTo>
                  <a:cubicBezTo>
                    <a:pt x="1" y="61"/>
                    <a:pt x="9" y="94"/>
                    <a:pt x="42" y="102"/>
                  </a:cubicBezTo>
                  <a:cubicBezTo>
                    <a:pt x="48" y="104"/>
                    <a:pt x="54" y="105"/>
                    <a:pt x="60" y="105"/>
                  </a:cubicBezTo>
                  <a:cubicBezTo>
                    <a:pt x="81" y="105"/>
                    <a:pt x="101" y="95"/>
                    <a:pt x="108" y="70"/>
                  </a:cubicBezTo>
                  <a:cubicBezTo>
                    <a:pt x="116" y="45"/>
                    <a:pt x="108" y="12"/>
                    <a:pt x="75" y="4"/>
                  </a:cubicBezTo>
                  <a:cubicBezTo>
                    <a:pt x="69" y="2"/>
                    <a:pt x="63" y="1"/>
                    <a:pt x="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26"/>
            <p:cNvSpPr/>
            <p:nvPr/>
          </p:nvSpPr>
          <p:spPr>
            <a:xfrm rot="5083772">
              <a:off x="338712" y="-1128418"/>
              <a:ext cx="2387156" cy="3575807"/>
            </a:xfrm>
            <a:custGeom>
              <a:rect b="b" l="l" r="r" t="t"/>
              <a:pathLst>
                <a:path extrusionOk="0" h="49559" w="33086">
                  <a:moveTo>
                    <a:pt x="19358" y="18574"/>
                  </a:moveTo>
                  <a:cubicBezTo>
                    <a:pt x="19811" y="18616"/>
                    <a:pt x="20247" y="18788"/>
                    <a:pt x="20691" y="18846"/>
                  </a:cubicBezTo>
                  <a:cubicBezTo>
                    <a:pt x="20775" y="18861"/>
                    <a:pt x="20857" y="18867"/>
                    <a:pt x="20939" y="18867"/>
                  </a:cubicBezTo>
                  <a:cubicBezTo>
                    <a:pt x="21449" y="18867"/>
                    <a:pt x="21933" y="18619"/>
                    <a:pt x="22434" y="18619"/>
                  </a:cubicBezTo>
                  <a:cubicBezTo>
                    <a:pt x="22568" y="18619"/>
                    <a:pt x="22702" y="18637"/>
                    <a:pt x="22839" y="18681"/>
                  </a:cubicBezTo>
                  <a:cubicBezTo>
                    <a:pt x="23432" y="19603"/>
                    <a:pt x="23909" y="20632"/>
                    <a:pt x="24074" y="21726"/>
                  </a:cubicBezTo>
                  <a:cubicBezTo>
                    <a:pt x="24098" y="21866"/>
                    <a:pt x="24123" y="22014"/>
                    <a:pt x="24139" y="22162"/>
                  </a:cubicBezTo>
                  <a:cubicBezTo>
                    <a:pt x="22782" y="20673"/>
                    <a:pt x="21012" y="19677"/>
                    <a:pt x="19358" y="18574"/>
                  </a:cubicBezTo>
                  <a:close/>
                  <a:moveTo>
                    <a:pt x="27579" y="17439"/>
                  </a:moveTo>
                  <a:cubicBezTo>
                    <a:pt x="28378" y="17719"/>
                    <a:pt x="29201" y="17998"/>
                    <a:pt x="30048" y="18081"/>
                  </a:cubicBezTo>
                  <a:cubicBezTo>
                    <a:pt x="30024" y="18196"/>
                    <a:pt x="30015" y="18319"/>
                    <a:pt x="30015" y="18434"/>
                  </a:cubicBezTo>
                  <a:cubicBezTo>
                    <a:pt x="30015" y="18484"/>
                    <a:pt x="30032" y="18541"/>
                    <a:pt x="30057" y="18583"/>
                  </a:cubicBezTo>
                  <a:cubicBezTo>
                    <a:pt x="30172" y="19488"/>
                    <a:pt x="29719" y="20278"/>
                    <a:pt x="29497" y="21076"/>
                  </a:cubicBezTo>
                  <a:cubicBezTo>
                    <a:pt x="29291" y="22615"/>
                    <a:pt x="29744" y="24269"/>
                    <a:pt x="28880" y="25652"/>
                  </a:cubicBezTo>
                  <a:cubicBezTo>
                    <a:pt x="27250" y="24862"/>
                    <a:pt x="25728" y="23833"/>
                    <a:pt x="24477" y="22500"/>
                  </a:cubicBezTo>
                  <a:cubicBezTo>
                    <a:pt x="24337" y="21167"/>
                    <a:pt x="23893" y="19875"/>
                    <a:pt x="23193" y="18731"/>
                  </a:cubicBezTo>
                  <a:lnTo>
                    <a:pt x="23193" y="18731"/>
                  </a:lnTo>
                  <a:cubicBezTo>
                    <a:pt x="23232" y="18734"/>
                    <a:pt x="23270" y="18735"/>
                    <a:pt x="23309" y="18735"/>
                  </a:cubicBezTo>
                  <a:cubicBezTo>
                    <a:pt x="23601" y="18735"/>
                    <a:pt x="23890" y="18648"/>
                    <a:pt x="24057" y="18393"/>
                  </a:cubicBezTo>
                  <a:cubicBezTo>
                    <a:pt x="24133" y="18362"/>
                    <a:pt x="24209" y="18350"/>
                    <a:pt x="24286" y="18350"/>
                  </a:cubicBezTo>
                  <a:cubicBezTo>
                    <a:pt x="24555" y="18350"/>
                    <a:pt x="24831" y="18499"/>
                    <a:pt x="25103" y="18499"/>
                  </a:cubicBezTo>
                  <a:cubicBezTo>
                    <a:pt x="25160" y="18499"/>
                    <a:pt x="25218" y="18492"/>
                    <a:pt x="25275" y="18476"/>
                  </a:cubicBezTo>
                  <a:cubicBezTo>
                    <a:pt x="26016" y="18072"/>
                    <a:pt x="26765" y="17661"/>
                    <a:pt x="27579" y="17439"/>
                  </a:cubicBezTo>
                  <a:close/>
                  <a:moveTo>
                    <a:pt x="23777" y="28343"/>
                  </a:moveTo>
                  <a:cubicBezTo>
                    <a:pt x="24032" y="28368"/>
                    <a:pt x="24288" y="28392"/>
                    <a:pt x="24534" y="28433"/>
                  </a:cubicBezTo>
                  <a:cubicBezTo>
                    <a:pt x="24395" y="28483"/>
                    <a:pt x="24263" y="28549"/>
                    <a:pt x="24139" y="28639"/>
                  </a:cubicBezTo>
                  <a:lnTo>
                    <a:pt x="23901" y="28450"/>
                  </a:lnTo>
                  <a:cubicBezTo>
                    <a:pt x="23860" y="28417"/>
                    <a:pt x="23819" y="28384"/>
                    <a:pt x="23777" y="28343"/>
                  </a:cubicBezTo>
                  <a:close/>
                  <a:moveTo>
                    <a:pt x="25346" y="28622"/>
                  </a:moveTo>
                  <a:cubicBezTo>
                    <a:pt x="25515" y="28622"/>
                    <a:pt x="25684" y="28651"/>
                    <a:pt x="25851" y="28721"/>
                  </a:cubicBezTo>
                  <a:cubicBezTo>
                    <a:pt x="25662" y="29067"/>
                    <a:pt x="25678" y="29503"/>
                    <a:pt x="25777" y="29890"/>
                  </a:cubicBezTo>
                  <a:cubicBezTo>
                    <a:pt x="25333" y="29512"/>
                    <a:pt x="24823" y="29240"/>
                    <a:pt x="24395" y="28845"/>
                  </a:cubicBezTo>
                  <a:cubicBezTo>
                    <a:pt x="24702" y="28726"/>
                    <a:pt x="25024" y="28622"/>
                    <a:pt x="25346" y="28622"/>
                  </a:cubicBezTo>
                  <a:close/>
                  <a:moveTo>
                    <a:pt x="26131" y="30606"/>
                  </a:moveTo>
                  <a:lnTo>
                    <a:pt x="26131" y="30606"/>
                  </a:lnTo>
                  <a:cubicBezTo>
                    <a:pt x="26468" y="30935"/>
                    <a:pt x="26608" y="31404"/>
                    <a:pt x="26880" y="31750"/>
                  </a:cubicBezTo>
                  <a:cubicBezTo>
                    <a:pt x="26847" y="31849"/>
                    <a:pt x="26822" y="31956"/>
                    <a:pt x="26822" y="32071"/>
                  </a:cubicBezTo>
                  <a:cubicBezTo>
                    <a:pt x="26296" y="31791"/>
                    <a:pt x="26279" y="31125"/>
                    <a:pt x="26131" y="30606"/>
                  </a:cubicBezTo>
                  <a:close/>
                  <a:moveTo>
                    <a:pt x="24594" y="1"/>
                  </a:moveTo>
                  <a:cubicBezTo>
                    <a:pt x="24516" y="1"/>
                    <a:pt x="24437" y="21"/>
                    <a:pt x="24362" y="66"/>
                  </a:cubicBezTo>
                  <a:cubicBezTo>
                    <a:pt x="23876" y="387"/>
                    <a:pt x="24271" y="1081"/>
                    <a:pt x="24749" y="1081"/>
                  </a:cubicBezTo>
                  <a:cubicBezTo>
                    <a:pt x="24822" y="1081"/>
                    <a:pt x="24897" y="1065"/>
                    <a:pt x="24971" y="1029"/>
                  </a:cubicBezTo>
                  <a:cubicBezTo>
                    <a:pt x="27629" y="5300"/>
                    <a:pt x="27028" y="2115"/>
                    <a:pt x="28427" y="7522"/>
                  </a:cubicBezTo>
                  <a:cubicBezTo>
                    <a:pt x="27958" y="7423"/>
                    <a:pt x="27851" y="6954"/>
                    <a:pt x="27621" y="6617"/>
                  </a:cubicBezTo>
                  <a:cubicBezTo>
                    <a:pt x="27390" y="6428"/>
                    <a:pt x="27143" y="6255"/>
                    <a:pt x="26929" y="6041"/>
                  </a:cubicBezTo>
                  <a:cubicBezTo>
                    <a:pt x="26990" y="6033"/>
                    <a:pt x="27009" y="5940"/>
                    <a:pt x="26945" y="5940"/>
                  </a:cubicBezTo>
                  <a:cubicBezTo>
                    <a:pt x="26941" y="5940"/>
                    <a:pt x="26935" y="5941"/>
                    <a:pt x="26929" y="5942"/>
                  </a:cubicBezTo>
                  <a:cubicBezTo>
                    <a:pt x="26957" y="5776"/>
                    <a:pt x="26607" y="5338"/>
                    <a:pt x="26426" y="5338"/>
                  </a:cubicBezTo>
                  <a:cubicBezTo>
                    <a:pt x="26392" y="5338"/>
                    <a:pt x="26363" y="5354"/>
                    <a:pt x="26345" y="5391"/>
                  </a:cubicBezTo>
                  <a:cubicBezTo>
                    <a:pt x="25926" y="5530"/>
                    <a:pt x="26509" y="6174"/>
                    <a:pt x="26790" y="6174"/>
                  </a:cubicBezTo>
                  <a:cubicBezTo>
                    <a:pt x="26840" y="6174"/>
                    <a:pt x="26881" y="6154"/>
                    <a:pt x="26905" y="6107"/>
                  </a:cubicBezTo>
                  <a:cubicBezTo>
                    <a:pt x="27119" y="6312"/>
                    <a:pt x="27365" y="6485"/>
                    <a:pt x="27604" y="6674"/>
                  </a:cubicBezTo>
                  <a:cubicBezTo>
                    <a:pt x="27760" y="6888"/>
                    <a:pt x="27793" y="7185"/>
                    <a:pt x="28024" y="7366"/>
                  </a:cubicBezTo>
                  <a:cubicBezTo>
                    <a:pt x="26617" y="7037"/>
                    <a:pt x="25143" y="6954"/>
                    <a:pt x="23695" y="6880"/>
                  </a:cubicBezTo>
                  <a:cubicBezTo>
                    <a:pt x="23657" y="6849"/>
                    <a:pt x="23612" y="6837"/>
                    <a:pt x="23562" y="6837"/>
                  </a:cubicBezTo>
                  <a:cubicBezTo>
                    <a:pt x="23398" y="6837"/>
                    <a:pt x="23185" y="6971"/>
                    <a:pt x="23010" y="6971"/>
                  </a:cubicBezTo>
                  <a:cubicBezTo>
                    <a:pt x="23002" y="6971"/>
                    <a:pt x="22995" y="6971"/>
                    <a:pt x="22987" y="6971"/>
                  </a:cubicBezTo>
                  <a:cubicBezTo>
                    <a:pt x="22782" y="7004"/>
                    <a:pt x="22576" y="7028"/>
                    <a:pt x="22370" y="7069"/>
                  </a:cubicBezTo>
                  <a:cubicBezTo>
                    <a:pt x="22318" y="7187"/>
                    <a:pt x="22416" y="7227"/>
                    <a:pt x="22576" y="7227"/>
                  </a:cubicBezTo>
                  <a:cubicBezTo>
                    <a:pt x="22898" y="7227"/>
                    <a:pt x="23470" y="7069"/>
                    <a:pt x="23596" y="7069"/>
                  </a:cubicBezTo>
                  <a:cubicBezTo>
                    <a:pt x="25185" y="7456"/>
                    <a:pt x="26921" y="7193"/>
                    <a:pt x="28444" y="7917"/>
                  </a:cubicBezTo>
                  <a:cubicBezTo>
                    <a:pt x="29003" y="8979"/>
                    <a:pt x="29118" y="10188"/>
                    <a:pt x="29431" y="11341"/>
                  </a:cubicBezTo>
                  <a:cubicBezTo>
                    <a:pt x="28649" y="11077"/>
                    <a:pt x="27818" y="11094"/>
                    <a:pt x="27036" y="10822"/>
                  </a:cubicBezTo>
                  <a:cubicBezTo>
                    <a:pt x="26728" y="10630"/>
                    <a:pt x="25251" y="10016"/>
                    <a:pt x="25067" y="10016"/>
                  </a:cubicBezTo>
                  <a:cubicBezTo>
                    <a:pt x="24990" y="10016"/>
                    <a:pt x="25137" y="10123"/>
                    <a:pt x="25687" y="10411"/>
                  </a:cubicBezTo>
                  <a:cubicBezTo>
                    <a:pt x="25457" y="10551"/>
                    <a:pt x="25200" y="10619"/>
                    <a:pt x="24935" y="10619"/>
                  </a:cubicBezTo>
                  <a:cubicBezTo>
                    <a:pt x="24906" y="10619"/>
                    <a:pt x="24877" y="10618"/>
                    <a:pt x="24847" y="10616"/>
                  </a:cubicBezTo>
                  <a:lnTo>
                    <a:pt x="24847" y="10616"/>
                  </a:lnTo>
                  <a:cubicBezTo>
                    <a:pt x="24847" y="10714"/>
                    <a:pt x="24953" y="10753"/>
                    <a:pt x="25097" y="10753"/>
                  </a:cubicBezTo>
                  <a:cubicBezTo>
                    <a:pt x="25364" y="10753"/>
                    <a:pt x="25760" y="10621"/>
                    <a:pt x="25851" y="10493"/>
                  </a:cubicBezTo>
                  <a:cubicBezTo>
                    <a:pt x="27020" y="11127"/>
                    <a:pt x="28262" y="11415"/>
                    <a:pt x="29530" y="11744"/>
                  </a:cubicBezTo>
                  <a:cubicBezTo>
                    <a:pt x="29727" y="12320"/>
                    <a:pt x="29884" y="12912"/>
                    <a:pt x="30015" y="13513"/>
                  </a:cubicBezTo>
                  <a:cubicBezTo>
                    <a:pt x="29373" y="12987"/>
                    <a:pt x="28493" y="12863"/>
                    <a:pt x="27867" y="12303"/>
                  </a:cubicBezTo>
                  <a:cubicBezTo>
                    <a:pt x="27762" y="12282"/>
                    <a:pt x="27306" y="11737"/>
                    <a:pt x="27202" y="11737"/>
                  </a:cubicBezTo>
                  <a:cubicBezTo>
                    <a:pt x="27184" y="11737"/>
                    <a:pt x="27177" y="11754"/>
                    <a:pt x="27184" y="11793"/>
                  </a:cubicBezTo>
                  <a:cubicBezTo>
                    <a:pt x="27900" y="12723"/>
                    <a:pt x="29110" y="12945"/>
                    <a:pt x="30015" y="13612"/>
                  </a:cubicBezTo>
                  <a:cubicBezTo>
                    <a:pt x="30164" y="14970"/>
                    <a:pt x="30188" y="16344"/>
                    <a:pt x="30098" y="17719"/>
                  </a:cubicBezTo>
                  <a:cubicBezTo>
                    <a:pt x="28641" y="17463"/>
                    <a:pt x="27242" y="16961"/>
                    <a:pt x="25958" y="16245"/>
                  </a:cubicBezTo>
                  <a:cubicBezTo>
                    <a:pt x="25423" y="15760"/>
                    <a:pt x="24592" y="15982"/>
                    <a:pt x="23942" y="15817"/>
                  </a:cubicBezTo>
                  <a:cubicBezTo>
                    <a:pt x="23210" y="15686"/>
                    <a:pt x="22510" y="15439"/>
                    <a:pt x="21868" y="15085"/>
                  </a:cubicBezTo>
                  <a:cubicBezTo>
                    <a:pt x="21860" y="15080"/>
                    <a:pt x="21852" y="15078"/>
                    <a:pt x="21846" y="15078"/>
                  </a:cubicBezTo>
                  <a:cubicBezTo>
                    <a:pt x="21798" y="15078"/>
                    <a:pt x="21816" y="15204"/>
                    <a:pt x="21860" y="15233"/>
                  </a:cubicBezTo>
                  <a:cubicBezTo>
                    <a:pt x="23086" y="16081"/>
                    <a:pt x="24584" y="16147"/>
                    <a:pt x="25950" y="16558"/>
                  </a:cubicBezTo>
                  <a:cubicBezTo>
                    <a:pt x="26287" y="16813"/>
                    <a:pt x="26658" y="17035"/>
                    <a:pt x="27045" y="17217"/>
                  </a:cubicBezTo>
                  <a:cubicBezTo>
                    <a:pt x="26584" y="17373"/>
                    <a:pt x="26139" y="17562"/>
                    <a:pt x="25703" y="17784"/>
                  </a:cubicBezTo>
                  <a:lnTo>
                    <a:pt x="25267" y="17743"/>
                  </a:lnTo>
                  <a:cubicBezTo>
                    <a:pt x="25558" y="17374"/>
                    <a:pt x="25162" y="16869"/>
                    <a:pt x="24947" y="16869"/>
                  </a:cubicBezTo>
                  <a:cubicBezTo>
                    <a:pt x="24823" y="16869"/>
                    <a:pt x="24760" y="17039"/>
                    <a:pt x="24930" y="17505"/>
                  </a:cubicBezTo>
                  <a:cubicBezTo>
                    <a:pt x="24809" y="17462"/>
                    <a:pt x="24287" y="17121"/>
                    <a:pt x="24133" y="17121"/>
                  </a:cubicBezTo>
                  <a:cubicBezTo>
                    <a:pt x="24108" y="17121"/>
                    <a:pt x="24092" y="17130"/>
                    <a:pt x="24090" y="17151"/>
                  </a:cubicBezTo>
                  <a:cubicBezTo>
                    <a:pt x="24345" y="17315"/>
                    <a:pt x="24650" y="17406"/>
                    <a:pt x="24897" y="17579"/>
                  </a:cubicBezTo>
                  <a:cubicBezTo>
                    <a:pt x="25028" y="17850"/>
                    <a:pt x="25325" y="17834"/>
                    <a:pt x="25588" y="17850"/>
                  </a:cubicBezTo>
                  <a:cubicBezTo>
                    <a:pt x="25413" y="18022"/>
                    <a:pt x="25218" y="18066"/>
                    <a:pt x="25015" y="18066"/>
                  </a:cubicBezTo>
                  <a:cubicBezTo>
                    <a:pt x="24808" y="18066"/>
                    <a:pt x="24594" y="18020"/>
                    <a:pt x="24387" y="18020"/>
                  </a:cubicBezTo>
                  <a:cubicBezTo>
                    <a:pt x="24245" y="18020"/>
                    <a:pt x="24106" y="18042"/>
                    <a:pt x="23975" y="18114"/>
                  </a:cubicBezTo>
                  <a:cubicBezTo>
                    <a:pt x="23960" y="18101"/>
                    <a:pt x="23944" y="18096"/>
                    <a:pt x="23928" y="18096"/>
                  </a:cubicBezTo>
                  <a:cubicBezTo>
                    <a:pt x="23901" y="18096"/>
                    <a:pt x="23875" y="18112"/>
                    <a:pt x="23860" y="18138"/>
                  </a:cubicBezTo>
                  <a:cubicBezTo>
                    <a:pt x="23728" y="18344"/>
                    <a:pt x="23493" y="18403"/>
                    <a:pt x="23259" y="18403"/>
                  </a:cubicBezTo>
                  <a:cubicBezTo>
                    <a:pt x="23157" y="18403"/>
                    <a:pt x="23055" y="18392"/>
                    <a:pt x="22963" y="18377"/>
                  </a:cubicBezTo>
                  <a:cubicBezTo>
                    <a:pt x="22090" y="17118"/>
                    <a:pt x="20897" y="16138"/>
                    <a:pt x="19605" y="15348"/>
                  </a:cubicBezTo>
                  <a:cubicBezTo>
                    <a:pt x="19600" y="15344"/>
                    <a:pt x="19595" y="15342"/>
                    <a:pt x="19591" y="15342"/>
                  </a:cubicBezTo>
                  <a:cubicBezTo>
                    <a:pt x="19566" y="15342"/>
                    <a:pt x="19574" y="15425"/>
                    <a:pt x="19589" y="15439"/>
                  </a:cubicBezTo>
                  <a:cubicBezTo>
                    <a:pt x="20642" y="16336"/>
                    <a:pt x="21786" y="17167"/>
                    <a:pt x="22592" y="18311"/>
                  </a:cubicBezTo>
                  <a:cubicBezTo>
                    <a:pt x="22503" y="18293"/>
                    <a:pt x="22415" y="18285"/>
                    <a:pt x="22328" y="18285"/>
                  </a:cubicBezTo>
                  <a:cubicBezTo>
                    <a:pt x="21830" y="18285"/>
                    <a:pt x="21364" y="18539"/>
                    <a:pt x="20866" y="18539"/>
                  </a:cubicBezTo>
                  <a:cubicBezTo>
                    <a:pt x="20824" y="18539"/>
                    <a:pt x="20783" y="18537"/>
                    <a:pt x="20741" y="18533"/>
                  </a:cubicBezTo>
                  <a:cubicBezTo>
                    <a:pt x="20140" y="18484"/>
                    <a:pt x="19572" y="18221"/>
                    <a:pt x="18963" y="18204"/>
                  </a:cubicBezTo>
                  <a:cubicBezTo>
                    <a:pt x="16790" y="16270"/>
                    <a:pt x="14363" y="14567"/>
                    <a:pt x="11614" y="13546"/>
                  </a:cubicBezTo>
                  <a:cubicBezTo>
                    <a:pt x="11491" y="12682"/>
                    <a:pt x="10857" y="11843"/>
                    <a:pt x="11326" y="10970"/>
                  </a:cubicBezTo>
                  <a:cubicBezTo>
                    <a:pt x="11340" y="10942"/>
                    <a:pt x="11324" y="10865"/>
                    <a:pt x="11288" y="10865"/>
                  </a:cubicBezTo>
                  <a:cubicBezTo>
                    <a:pt x="11282" y="10865"/>
                    <a:pt x="11275" y="10867"/>
                    <a:pt x="11268" y="10872"/>
                  </a:cubicBezTo>
                  <a:cubicBezTo>
                    <a:pt x="10520" y="11587"/>
                    <a:pt x="11326" y="12682"/>
                    <a:pt x="11449" y="13505"/>
                  </a:cubicBezTo>
                  <a:cubicBezTo>
                    <a:pt x="10717" y="13447"/>
                    <a:pt x="10075" y="13093"/>
                    <a:pt x="9400" y="12838"/>
                  </a:cubicBezTo>
                  <a:cubicBezTo>
                    <a:pt x="8907" y="12641"/>
                    <a:pt x="8363" y="12789"/>
                    <a:pt x="7960" y="12386"/>
                  </a:cubicBezTo>
                  <a:cubicBezTo>
                    <a:pt x="8314" y="12013"/>
                    <a:pt x="7876" y="11478"/>
                    <a:pt x="7454" y="11478"/>
                  </a:cubicBezTo>
                  <a:cubicBezTo>
                    <a:pt x="7345" y="11478"/>
                    <a:pt x="7238" y="11513"/>
                    <a:pt x="7145" y="11596"/>
                  </a:cubicBezTo>
                  <a:cubicBezTo>
                    <a:pt x="6770" y="11978"/>
                    <a:pt x="7182" y="12536"/>
                    <a:pt x="7625" y="12536"/>
                  </a:cubicBezTo>
                  <a:cubicBezTo>
                    <a:pt x="7716" y="12536"/>
                    <a:pt x="7808" y="12513"/>
                    <a:pt x="7894" y="12460"/>
                  </a:cubicBezTo>
                  <a:cubicBezTo>
                    <a:pt x="8010" y="12567"/>
                    <a:pt x="8133" y="12657"/>
                    <a:pt x="8273" y="12740"/>
                  </a:cubicBezTo>
                  <a:cubicBezTo>
                    <a:pt x="7803" y="12862"/>
                    <a:pt x="7325" y="12900"/>
                    <a:pt x="6845" y="12900"/>
                  </a:cubicBezTo>
                  <a:cubicBezTo>
                    <a:pt x="6391" y="12900"/>
                    <a:pt x="5935" y="12866"/>
                    <a:pt x="5483" y="12838"/>
                  </a:cubicBezTo>
                  <a:lnTo>
                    <a:pt x="5483" y="12838"/>
                  </a:lnTo>
                  <a:cubicBezTo>
                    <a:pt x="5450" y="12847"/>
                    <a:pt x="5475" y="12921"/>
                    <a:pt x="5491" y="12929"/>
                  </a:cubicBezTo>
                  <a:cubicBezTo>
                    <a:pt x="5808" y="13032"/>
                    <a:pt x="6130" y="13065"/>
                    <a:pt x="6454" y="13065"/>
                  </a:cubicBezTo>
                  <a:cubicBezTo>
                    <a:pt x="7056" y="13065"/>
                    <a:pt x="7665" y="12950"/>
                    <a:pt x="8261" y="12950"/>
                  </a:cubicBezTo>
                  <a:cubicBezTo>
                    <a:pt x="8628" y="12950"/>
                    <a:pt x="8990" y="12994"/>
                    <a:pt x="9343" y="13135"/>
                  </a:cubicBezTo>
                  <a:cubicBezTo>
                    <a:pt x="10056" y="13414"/>
                    <a:pt x="10762" y="13897"/>
                    <a:pt x="11550" y="13897"/>
                  </a:cubicBezTo>
                  <a:cubicBezTo>
                    <a:pt x="11599" y="13897"/>
                    <a:pt x="11647" y="13896"/>
                    <a:pt x="11696" y="13892"/>
                  </a:cubicBezTo>
                  <a:cubicBezTo>
                    <a:pt x="12017" y="14056"/>
                    <a:pt x="12355" y="14180"/>
                    <a:pt x="12676" y="14344"/>
                  </a:cubicBezTo>
                  <a:cubicBezTo>
                    <a:pt x="12261" y="14455"/>
                    <a:pt x="12030" y="14506"/>
                    <a:pt x="11842" y="14506"/>
                  </a:cubicBezTo>
                  <a:cubicBezTo>
                    <a:pt x="11556" y="14506"/>
                    <a:pt x="11369" y="14390"/>
                    <a:pt x="10783" y="14196"/>
                  </a:cubicBezTo>
                  <a:lnTo>
                    <a:pt x="10783" y="14196"/>
                  </a:lnTo>
                  <a:cubicBezTo>
                    <a:pt x="10618" y="14303"/>
                    <a:pt x="11466" y="14501"/>
                    <a:pt x="11565" y="14567"/>
                  </a:cubicBezTo>
                  <a:cubicBezTo>
                    <a:pt x="11507" y="14583"/>
                    <a:pt x="11219" y="15151"/>
                    <a:pt x="12001" y="15233"/>
                  </a:cubicBezTo>
                  <a:cubicBezTo>
                    <a:pt x="12014" y="15234"/>
                    <a:pt x="12028" y="15235"/>
                    <a:pt x="12040" y="15235"/>
                  </a:cubicBezTo>
                  <a:cubicBezTo>
                    <a:pt x="12423" y="15235"/>
                    <a:pt x="12335" y="14647"/>
                    <a:pt x="11993" y="14600"/>
                  </a:cubicBezTo>
                  <a:cubicBezTo>
                    <a:pt x="12264" y="14542"/>
                    <a:pt x="12528" y="14460"/>
                    <a:pt x="12791" y="14394"/>
                  </a:cubicBezTo>
                  <a:cubicBezTo>
                    <a:pt x="14906" y="15307"/>
                    <a:pt x="16758" y="16665"/>
                    <a:pt x="18445" y="18212"/>
                  </a:cubicBezTo>
                  <a:cubicBezTo>
                    <a:pt x="18140" y="18287"/>
                    <a:pt x="17841" y="18318"/>
                    <a:pt x="17545" y="18318"/>
                  </a:cubicBezTo>
                  <a:cubicBezTo>
                    <a:pt x="16148" y="18318"/>
                    <a:pt x="14824" y="17635"/>
                    <a:pt x="13428" y="17635"/>
                  </a:cubicBezTo>
                  <a:cubicBezTo>
                    <a:pt x="13389" y="17635"/>
                    <a:pt x="13349" y="17635"/>
                    <a:pt x="13309" y="17636"/>
                  </a:cubicBezTo>
                  <a:cubicBezTo>
                    <a:pt x="13252" y="17636"/>
                    <a:pt x="13276" y="17751"/>
                    <a:pt x="13326" y="17751"/>
                  </a:cubicBezTo>
                  <a:cubicBezTo>
                    <a:pt x="14157" y="17809"/>
                    <a:pt x="14939" y="18179"/>
                    <a:pt x="15729" y="18402"/>
                  </a:cubicBezTo>
                  <a:cubicBezTo>
                    <a:pt x="14684" y="18607"/>
                    <a:pt x="13614" y="18673"/>
                    <a:pt x="12544" y="18690"/>
                  </a:cubicBezTo>
                  <a:cubicBezTo>
                    <a:pt x="12495" y="18690"/>
                    <a:pt x="12519" y="18780"/>
                    <a:pt x="12552" y="18780"/>
                  </a:cubicBezTo>
                  <a:cubicBezTo>
                    <a:pt x="12980" y="18829"/>
                    <a:pt x="13415" y="18854"/>
                    <a:pt x="13851" y="18854"/>
                  </a:cubicBezTo>
                  <a:cubicBezTo>
                    <a:pt x="14675" y="18854"/>
                    <a:pt x="15503" y="18762"/>
                    <a:pt x="16288" y="18558"/>
                  </a:cubicBezTo>
                  <a:cubicBezTo>
                    <a:pt x="16591" y="18643"/>
                    <a:pt x="16899" y="18672"/>
                    <a:pt x="17209" y="18672"/>
                  </a:cubicBezTo>
                  <a:cubicBezTo>
                    <a:pt x="17767" y="18672"/>
                    <a:pt x="18330" y="18579"/>
                    <a:pt x="18881" y="18558"/>
                  </a:cubicBezTo>
                  <a:cubicBezTo>
                    <a:pt x="20321" y="19603"/>
                    <a:pt x="21819" y="20607"/>
                    <a:pt x="23226" y="21718"/>
                  </a:cubicBezTo>
                  <a:cubicBezTo>
                    <a:pt x="22856" y="21650"/>
                    <a:pt x="22485" y="21635"/>
                    <a:pt x="22114" y="21635"/>
                  </a:cubicBezTo>
                  <a:cubicBezTo>
                    <a:pt x="21794" y="21635"/>
                    <a:pt x="21474" y="21646"/>
                    <a:pt x="21152" y="21646"/>
                  </a:cubicBezTo>
                  <a:cubicBezTo>
                    <a:pt x="21075" y="21646"/>
                    <a:pt x="20999" y="21646"/>
                    <a:pt x="20922" y="21644"/>
                  </a:cubicBezTo>
                  <a:cubicBezTo>
                    <a:pt x="20868" y="21641"/>
                    <a:pt x="20815" y="21640"/>
                    <a:pt x="20761" y="21640"/>
                  </a:cubicBezTo>
                  <a:cubicBezTo>
                    <a:pt x="19844" y="21640"/>
                    <a:pt x="18934" y="22020"/>
                    <a:pt x="18033" y="22020"/>
                  </a:cubicBezTo>
                  <a:cubicBezTo>
                    <a:pt x="17719" y="22020"/>
                    <a:pt x="17407" y="21974"/>
                    <a:pt x="17095" y="21850"/>
                  </a:cubicBezTo>
                  <a:cubicBezTo>
                    <a:pt x="17087" y="21847"/>
                    <a:pt x="17080" y="21846"/>
                    <a:pt x="17074" y="21846"/>
                  </a:cubicBezTo>
                  <a:cubicBezTo>
                    <a:pt x="17009" y="21846"/>
                    <a:pt x="17036" y="21992"/>
                    <a:pt x="17103" y="22014"/>
                  </a:cubicBezTo>
                  <a:cubicBezTo>
                    <a:pt x="17544" y="22121"/>
                    <a:pt x="17988" y="22159"/>
                    <a:pt x="18433" y="22159"/>
                  </a:cubicBezTo>
                  <a:cubicBezTo>
                    <a:pt x="19435" y="22159"/>
                    <a:pt x="20446" y="21964"/>
                    <a:pt x="21448" y="21907"/>
                  </a:cubicBezTo>
                  <a:cubicBezTo>
                    <a:pt x="21519" y="21902"/>
                    <a:pt x="21590" y="21899"/>
                    <a:pt x="21661" y="21899"/>
                  </a:cubicBezTo>
                  <a:cubicBezTo>
                    <a:pt x="22331" y="21899"/>
                    <a:pt x="23001" y="22123"/>
                    <a:pt x="23670" y="22138"/>
                  </a:cubicBezTo>
                  <a:cubicBezTo>
                    <a:pt x="23851" y="22319"/>
                    <a:pt x="24041" y="22492"/>
                    <a:pt x="24230" y="22673"/>
                  </a:cubicBezTo>
                  <a:cubicBezTo>
                    <a:pt x="24237" y="22737"/>
                    <a:pt x="24319" y="22845"/>
                    <a:pt x="24389" y="22845"/>
                  </a:cubicBezTo>
                  <a:cubicBezTo>
                    <a:pt x="24399" y="22845"/>
                    <a:pt x="24410" y="22843"/>
                    <a:pt x="24419" y="22837"/>
                  </a:cubicBezTo>
                  <a:cubicBezTo>
                    <a:pt x="25761" y="23989"/>
                    <a:pt x="27094" y="25290"/>
                    <a:pt x="28797" y="25858"/>
                  </a:cubicBezTo>
                  <a:cubicBezTo>
                    <a:pt x="28781" y="25882"/>
                    <a:pt x="28773" y="25907"/>
                    <a:pt x="28765" y="25932"/>
                  </a:cubicBezTo>
                  <a:cubicBezTo>
                    <a:pt x="28369" y="27503"/>
                    <a:pt x="28090" y="29149"/>
                    <a:pt x="27645" y="30729"/>
                  </a:cubicBezTo>
                  <a:cubicBezTo>
                    <a:pt x="27374" y="30943"/>
                    <a:pt x="27152" y="31207"/>
                    <a:pt x="26979" y="31503"/>
                  </a:cubicBezTo>
                  <a:cubicBezTo>
                    <a:pt x="26773" y="30943"/>
                    <a:pt x="26485" y="30425"/>
                    <a:pt x="26008" y="30063"/>
                  </a:cubicBezTo>
                  <a:cubicBezTo>
                    <a:pt x="25827" y="29627"/>
                    <a:pt x="25999" y="29191"/>
                    <a:pt x="26024" y="28746"/>
                  </a:cubicBezTo>
                  <a:cubicBezTo>
                    <a:pt x="26345" y="27808"/>
                    <a:pt x="26806" y="26862"/>
                    <a:pt x="26822" y="25825"/>
                  </a:cubicBezTo>
                  <a:cubicBezTo>
                    <a:pt x="26822" y="25686"/>
                    <a:pt x="26908" y="25175"/>
                    <a:pt x="26725" y="25175"/>
                  </a:cubicBezTo>
                  <a:cubicBezTo>
                    <a:pt x="26712" y="25175"/>
                    <a:pt x="26698" y="25177"/>
                    <a:pt x="26682" y="25183"/>
                  </a:cubicBezTo>
                  <a:cubicBezTo>
                    <a:pt x="26633" y="26302"/>
                    <a:pt x="26460" y="27429"/>
                    <a:pt x="25999" y="28475"/>
                  </a:cubicBezTo>
                  <a:cubicBezTo>
                    <a:pt x="25250" y="28129"/>
                    <a:pt x="24362" y="28335"/>
                    <a:pt x="23555" y="28162"/>
                  </a:cubicBezTo>
                  <a:cubicBezTo>
                    <a:pt x="22740" y="27536"/>
                    <a:pt x="21613" y="26672"/>
                    <a:pt x="21950" y="25504"/>
                  </a:cubicBezTo>
                  <a:cubicBezTo>
                    <a:pt x="21925" y="25442"/>
                    <a:pt x="21902" y="25415"/>
                    <a:pt x="21882" y="25415"/>
                  </a:cubicBezTo>
                  <a:cubicBezTo>
                    <a:pt x="21773" y="25415"/>
                    <a:pt x="21751" y="26223"/>
                    <a:pt x="21847" y="26536"/>
                  </a:cubicBezTo>
                  <a:lnTo>
                    <a:pt x="21847" y="26536"/>
                  </a:lnTo>
                  <a:cubicBezTo>
                    <a:pt x="21081" y="25247"/>
                    <a:pt x="18995" y="24629"/>
                    <a:pt x="18963" y="23397"/>
                  </a:cubicBezTo>
                  <a:cubicBezTo>
                    <a:pt x="18928" y="23332"/>
                    <a:pt x="18904" y="23305"/>
                    <a:pt x="18888" y="23305"/>
                  </a:cubicBezTo>
                  <a:cubicBezTo>
                    <a:pt x="18817" y="23305"/>
                    <a:pt x="18911" y="23838"/>
                    <a:pt x="18971" y="23899"/>
                  </a:cubicBezTo>
                  <a:cubicBezTo>
                    <a:pt x="18643" y="23590"/>
                    <a:pt x="18487" y="23481"/>
                    <a:pt x="18442" y="23481"/>
                  </a:cubicBezTo>
                  <a:cubicBezTo>
                    <a:pt x="18349" y="23481"/>
                    <a:pt x="18739" y="23955"/>
                    <a:pt x="19062" y="24072"/>
                  </a:cubicBezTo>
                  <a:cubicBezTo>
                    <a:pt x="19720" y="25010"/>
                    <a:pt x="20930" y="25446"/>
                    <a:pt x="21580" y="26417"/>
                  </a:cubicBezTo>
                  <a:cubicBezTo>
                    <a:pt x="21491" y="26386"/>
                    <a:pt x="21408" y="26372"/>
                    <a:pt x="21333" y="26372"/>
                  </a:cubicBezTo>
                  <a:cubicBezTo>
                    <a:pt x="20720" y="26372"/>
                    <a:pt x="20588" y="27306"/>
                    <a:pt x="21358" y="27372"/>
                  </a:cubicBezTo>
                  <a:cubicBezTo>
                    <a:pt x="21374" y="27373"/>
                    <a:pt x="21389" y="27374"/>
                    <a:pt x="21405" y="27374"/>
                  </a:cubicBezTo>
                  <a:cubicBezTo>
                    <a:pt x="21681" y="27374"/>
                    <a:pt x="21973" y="27173"/>
                    <a:pt x="21934" y="26870"/>
                  </a:cubicBezTo>
                  <a:cubicBezTo>
                    <a:pt x="21967" y="26870"/>
                    <a:pt x="21992" y="26837"/>
                    <a:pt x="21983" y="26804"/>
                  </a:cubicBezTo>
                  <a:lnTo>
                    <a:pt x="21983" y="26804"/>
                  </a:lnTo>
                  <a:cubicBezTo>
                    <a:pt x="22263" y="27355"/>
                    <a:pt x="22749" y="27750"/>
                    <a:pt x="23218" y="28137"/>
                  </a:cubicBezTo>
                  <a:cubicBezTo>
                    <a:pt x="23174" y="28141"/>
                    <a:pt x="23124" y="28143"/>
                    <a:pt x="23068" y="28143"/>
                  </a:cubicBezTo>
                  <a:cubicBezTo>
                    <a:pt x="22469" y="28143"/>
                    <a:pt x="21204" y="27951"/>
                    <a:pt x="20291" y="27951"/>
                  </a:cubicBezTo>
                  <a:cubicBezTo>
                    <a:pt x="19753" y="27951"/>
                    <a:pt x="19337" y="28018"/>
                    <a:pt x="19251" y="28228"/>
                  </a:cubicBezTo>
                  <a:cubicBezTo>
                    <a:pt x="19676" y="28109"/>
                    <a:pt x="20108" y="28067"/>
                    <a:pt x="20544" y="28067"/>
                  </a:cubicBezTo>
                  <a:cubicBezTo>
                    <a:pt x="21164" y="28067"/>
                    <a:pt x="21789" y="28152"/>
                    <a:pt x="22403" y="28219"/>
                  </a:cubicBezTo>
                  <a:cubicBezTo>
                    <a:pt x="21595" y="28598"/>
                    <a:pt x="21942" y="28902"/>
                    <a:pt x="22347" y="28902"/>
                  </a:cubicBezTo>
                  <a:cubicBezTo>
                    <a:pt x="22656" y="28902"/>
                    <a:pt x="22999" y="28725"/>
                    <a:pt x="22889" y="28269"/>
                  </a:cubicBezTo>
                  <a:lnTo>
                    <a:pt x="22889" y="28269"/>
                  </a:lnTo>
                  <a:cubicBezTo>
                    <a:pt x="23070" y="28285"/>
                    <a:pt x="23251" y="28302"/>
                    <a:pt x="23432" y="28318"/>
                  </a:cubicBezTo>
                  <a:cubicBezTo>
                    <a:pt x="23613" y="28458"/>
                    <a:pt x="23794" y="28606"/>
                    <a:pt x="23975" y="28754"/>
                  </a:cubicBezTo>
                  <a:cubicBezTo>
                    <a:pt x="22140" y="30417"/>
                    <a:pt x="18708" y="30236"/>
                    <a:pt x="17597" y="32540"/>
                  </a:cubicBezTo>
                  <a:cubicBezTo>
                    <a:pt x="17591" y="32572"/>
                    <a:pt x="17625" y="32640"/>
                    <a:pt x="17651" y="32640"/>
                  </a:cubicBezTo>
                  <a:cubicBezTo>
                    <a:pt x="17659" y="32640"/>
                    <a:pt x="17666" y="32635"/>
                    <a:pt x="17671" y="32622"/>
                  </a:cubicBezTo>
                  <a:cubicBezTo>
                    <a:pt x="17901" y="32096"/>
                    <a:pt x="18296" y="31651"/>
                    <a:pt x="18782" y="31347"/>
                  </a:cubicBezTo>
                  <a:cubicBezTo>
                    <a:pt x="20535" y="30417"/>
                    <a:pt x="22568" y="30112"/>
                    <a:pt x="24189" y="28927"/>
                  </a:cubicBezTo>
                  <a:cubicBezTo>
                    <a:pt x="24823" y="29388"/>
                    <a:pt x="25341" y="30005"/>
                    <a:pt x="25983" y="30441"/>
                  </a:cubicBezTo>
                  <a:cubicBezTo>
                    <a:pt x="26205" y="31059"/>
                    <a:pt x="26189" y="31906"/>
                    <a:pt x="26831" y="32260"/>
                  </a:cubicBezTo>
                  <a:cubicBezTo>
                    <a:pt x="27094" y="33223"/>
                    <a:pt x="26732" y="34169"/>
                    <a:pt x="26748" y="35124"/>
                  </a:cubicBezTo>
                  <a:cubicBezTo>
                    <a:pt x="26649" y="36367"/>
                    <a:pt x="26271" y="37618"/>
                    <a:pt x="26065" y="38860"/>
                  </a:cubicBezTo>
                  <a:cubicBezTo>
                    <a:pt x="25218" y="39667"/>
                    <a:pt x="26189" y="41337"/>
                    <a:pt x="26090" y="42473"/>
                  </a:cubicBezTo>
                  <a:cubicBezTo>
                    <a:pt x="25859" y="42119"/>
                    <a:pt x="25695" y="41724"/>
                    <a:pt x="25629" y="41305"/>
                  </a:cubicBezTo>
                  <a:cubicBezTo>
                    <a:pt x="25636" y="41060"/>
                    <a:pt x="25488" y="40952"/>
                    <a:pt x="25324" y="40952"/>
                  </a:cubicBezTo>
                  <a:cubicBezTo>
                    <a:pt x="25124" y="40952"/>
                    <a:pt x="24900" y="41112"/>
                    <a:pt x="24905" y="41379"/>
                  </a:cubicBezTo>
                  <a:cubicBezTo>
                    <a:pt x="24321" y="40860"/>
                    <a:pt x="23884" y="40185"/>
                    <a:pt x="23267" y="39708"/>
                  </a:cubicBezTo>
                  <a:cubicBezTo>
                    <a:pt x="23130" y="39614"/>
                    <a:pt x="22982" y="39572"/>
                    <a:pt x="22838" y="39572"/>
                  </a:cubicBezTo>
                  <a:cubicBezTo>
                    <a:pt x="22351" y="39572"/>
                    <a:pt x="21907" y="40049"/>
                    <a:pt x="22066" y="40589"/>
                  </a:cubicBezTo>
                  <a:cubicBezTo>
                    <a:pt x="20658" y="41206"/>
                    <a:pt x="19029" y="41346"/>
                    <a:pt x="17498" y="41477"/>
                  </a:cubicBezTo>
                  <a:cubicBezTo>
                    <a:pt x="16832" y="40564"/>
                    <a:pt x="15918" y="39831"/>
                    <a:pt x="15070" y="39091"/>
                  </a:cubicBezTo>
                  <a:cubicBezTo>
                    <a:pt x="14922" y="39008"/>
                    <a:pt x="14840" y="38852"/>
                    <a:pt x="14865" y="38688"/>
                  </a:cubicBezTo>
                  <a:lnTo>
                    <a:pt x="14865" y="38688"/>
                  </a:lnTo>
                  <a:cubicBezTo>
                    <a:pt x="14880" y="38689"/>
                    <a:pt x="14895" y="38689"/>
                    <a:pt x="14910" y="38689"/>
                  </a:cubicBezTo>
                  <a:cubicBezTo>
                    <a:pt x="15540" y="38689"/>
                    <a:pt x="15542" y="37672"/>
                    <a:pt x="14947" y="37552"/>
                  </a:cubicBezTo>
                  <a:cubicBezTo>
                    <a:pt x="14933" y="37551"/>
                    <a:pt x="14919" y="37550"/>
                    <a:pt x="14905" y="37550"/>
                  </a:cubicBezTo>
                  <a:cubicBezTo>
                    <a:pt x="14364" y="37550"/>
                    <a:pt x="14242" y="38325"/>
                    <a:pt x="14659" y="38613"/>
                  </a:cubicBezTo>
                  <a:cubicBezTo>
                    <a:pt x="14651" y="38671"/>
                    <a:pt x="14651" y="38737"/>
                    <a:pt x="14651" y="38803"/>
                  </a:cubicBezTo>
                  <a:cubicBezTo>
                    <a:pt x="14585" y="38753"/>
                    <a:pt x="14519" y="38712"/>
                    <a:pt x="14453" y="38671"/>
                  </a:cubicBezTo>
                  <a:cubicBezTo>
                    <a:pt x="13441" y="37618"/>
                    <a:pt x="14289" y="36531"/>
                    <a:pt x="14766" y="35486"/>
                  </a:cubicBezTo>
                  <a:cubicBezTo>
                    <a:pt x="14939" y="34655"/>
                    <a:pt x="14815" y="33684"/>
                    <a:pt x="15515" y="33067"/>
                  </a:cubicBezTo>
                  <a:cubicBezTo>
                    <a:pt x="15538" y="33044"/>
                    <a:pt x="15518" y="32958"/>
                    <a:pt x="15483" y="32958"/>
                  </a:cubicBezTo>
                  <a:cubicBezTo>
                    <a:pt x="15480" y="32958"/>
                    <a:pt x="15477" y="32958"/>
                    <a:pt x="15474" y="32960"/>
                  </a:cubicBezTo>
                  <a:cubicBezTo>
                    <a:pt x="14651" y="33371"/>
                    <a:pt x="14865" y="34490"/>
                    <a:pt x="14700" y="35248"/>
                  </a:cubicBezTo>
                  <a:cubicBezTo>
                    <a:pt x="14494" y="36186"/>
                    <a:pt x="13597" y="36902"/>
                    <a:pt x="13910" y="37947"/>
                  </a:cubicBezTo>
                  <a:cubicBezTo>
                    <a:pt x="13639" y="37618"/>
                    <a:pt x="13416" y="37239"/>
                    <a:pt x="13104" y="36951"/>
                  </a:cubicBezTo>
                  <a:cubicBezTo>
                    <a:pt x="12766" y="36737"/>
                    <a:pt x="12560" y="36367"/>
                    <a:pt x="12264" y="36087"/>
                  </a:cubicBezTo>
                  <a:cubicBezTo>
                    <a:pt x="11919" y="35840"/>
                    <a:pt x="11524" y="35601"/>
                    <a:pt x="11170" y="35396"/>
                  </a:cubicBezTo>
                  <a:lnTo>
                    <a:pt x="11170" y="35396"/>
                  </a:lnTo>
                  <a:cubicBezTo>
                    <a:pt x="10980" y="35519"/>
                    <a:pt x="11227" y="35750"/>
                    <a:pt x="11359" y="35815"/>
                  </a:cubicBezTo>
                  <a:cubicBezTo>
                    <a:pt x="11919" y="36070"/>
                    <a:pt x="12421" y="36359"/>
                    <a:pt x="12766" y="36885"/>
                  </a:cubicBezTo>
                  <a:cubicBezTo>
                    <a:pt x="12659" y="36869"/>
                    <a:pt x="12552" y="36852"/>
                    <a:pt x="12445" y="36836"/>
                  </a:cubicBezTo>
                  <a:cubicBezTo>
                    <a:pt x="12440" y="36835"/>
                    <a:pt x="12435" y="36834"/>
                    <a:pt x="12431" y="36834"/>
                  </a:cubicBezTo>
                  <a:cubicBezTo>
                    <a:pt x="12342" y="36834"/>
                    <a:pt x="12384" y="37059"/>
                    <a:pt x="12478" y="37075"/>
                  </a:cubicBezTo>
                  <a:cubicBezTo>
                    <a:pt x="12676" y="37107"/>
                    <a:pt x="12873" y="37157"/>
                    <a:pt x="13071" y="37198"/>
                  </a:cubicBezTo>
                  <a:cubicBezTo>
                    <a:pt x="13433" y="37733"/>
                    <a:pt x="13935" y="38169"/>
                    <a:pt x="14182" y="38770"/>
                  </a:cubicBezTo>
                  <a:cubicBezTo>
                    <a:pt x="13950" y="38691"/>
                    <a:pt x="13715" y="38665"/>
                    <a:pt x="13479" y="38665"/>
                  </a:cubicBezTo>
                  <a:cubicBezTo>
                    <a:pt x="13031" y="38665"/>
                    <a:pt x="12577" y="38757"/>
                    <a:pt x="12131" y="38757"/>
                  </a:cubicBezTo>
                  <a:cubicBezTo>
                    <a:pt x="11881" y="38757"/>
                    <a:pt x="11634" y="38728"/>
                    <a:pt x="11392" y="38638"/>
                  </a:cubicBezTo>
                  <a:cubicBezTo>
                    <a:pt x="11172" y="38553"/>
                    <a:pt x="10913" y="38380"/>
                    <a:pt x="10671" y="38380"/>
                  </a:cubicBezTo>
                  <a:cubicBezTo>
                    <a:pt x="10561" y="38380"/>
                    <a:pt x="10453" y="38416"/>
                    <a:pt x="10355" y="38515"/>
                  </a:cubicBezTo>
                  <a:cubicBezTo>
                    <a:pt x="10326" y="38536"/>
                    <a:pt x="10347" y="38620"/>
                    <a:pt x="10386" y="38620"/>
                  </a:cubicBezTo>
                  <a:cubicBezTo>
                    <a:pt x="10392" y="38620"/>
                    <a:pt x="10398" y="38618"/>
                    <a:pt x="10404" y="38613"/>
                  </a:cubicBezTo>
                  <a:cubicBezTo>
                    <a:pt x="10502" y="38550"/>
                    <a:pt x="10605" y="38525"/>
                    <a:pt x="10709" y="38525"/>
                  </a:cubicBezTo>
                  <a:cubicBezTo>
                    <a:pt x="10981" y="38525"/>
                    <a:pt x="11265" y="38692"/>
                    <a:pt x="11515" y="38770"/>
                  </a:cubicBezTo>
                  <a:cubicBezTo>
                    <a:pt x="11875" y="38866"/>
                    <a:pt x="12255" y="38878"/>
                    <a:pt x="12636" y="38878"/>
                  </a:cubicBezTo>
                  <a:cubicBezTo>
                    <a:pt x="12761" y="38878"/>
                    <a:pt x="12886" y="38876"/>
                    <a:pt x="13011" y="38876"/>
                  </a:cubicBezTo>
                  <a:cubicBezTo>
                    <a:pt x="13644" y="38876"/>
                    <a:pt x="14258" y="38910"/>
                    <a:pt x="14758" y="39313"/>
                  </a:cubicBezTo>
                  <a:cubicBezTo>
                    <a:pt x="15564" y="39947"/>
                    <a:pt x="16321" y="40646"/>
                    <a:pt x="17004" y="41412"/>
                  </a:cubicBezTo>
                  <a:cubicBezTo>
                    <a:pt x="14371" y="41214"/>
                    <a:pt x="11606" y="41486"/>
                    <a:pt x="9063" y="40753"/>
                  </a:cubicBezTo>
                  <a:cubicBezTo>
                    <a:pt x="9025" y="40665"/>
                    <a:pt x="8479" y="40320"/>
                    <a:pt x="8319" y="40320"/>
                  </a:cubicBezTo>
                  <a:cubicBezTo>
                    <a:pt x="8271" y="40320"/>
                    <a:pt x="8258" y="40352"/>
                    <a:pt x="8306" y="40432"/>
                  </a:cubicBezTo>
                  <a:cubicBezTo>
                    <a:pt x="8446" y="40506"/>
                    <a:pt x="8577" y="40580"/>
                    <a:pt x="8709" y="40663"/>
                  </a:cubicBezTo>
                  <a:cubicBezTo>
                    <a:pt x="8660" y="40656"/>
                    <a:pt x="8620" y="40652"/>
                    <a:pt x="8588" y="40652"/>
                  </a:cubicBezTo>
                  <a:cubicBezTo>
                    <a:pt x="8248" y="40652"/>
                    <a:pt x="8890" y="41025"/>
                    <a:pt x="9071" y="41025"/>
                  </a:cubicBezTo>
                  <a:cubicBezTo>
                    <a:pt x="10857" y="41313"/>
                    <a:pt x="12684" y="41477"/>
                    <a:pt x="14494" y="41675"/>
                  </a:cubicBezTo>
                  <a:cubicBezTo>
                    <a:pt x="12626" y="41881"/>
                    <a:pt x="10750" y="41856"/>
                    <a:pt x="8882" y="42062"/>
                  </a:cubicBezTo>
                  <a:cubicBezTo>
                    <a:pt x="7359" y="39922"/>
                    <a:pt x="6199" y="37544"/>
                    <a:pt x="4849" y="35297"/>
                  </a:cubicBezTo>
                  <a:cubicBezTo>
                    <a:pt x="4742" y="34894"/>
                    <a:pt x="4364" y="34548"/>
                    <a:pt x="4199" y="34145"/>
                  </a:cubicBezTo>
                  <a:lnTo>
                    <a:pt x="4199" y="34145"/>
                  </a:lnTo>
                  <a:cubicBezTo>
                    <a:pt x="4051" y="34169"/>
                    <a:pt x="4438" y="34795"/>
                    <a:pt x="4504" y="34935"/>
                  </a:cubicBezTo>
                  <a:cubicBezTo>
                    <a:pt x="4361" y="34882"/>
                    <a:pt x="4170" y="34665"/>
                    <a:pt x="4038" y="34665"/>
                  </a:cubicBezTo>
                  <a:cubicBezTo>
                    <a:pt x="4025" y="34665"/>
                    <a:pt x="4013" y="34667"/>
                    <a:pt x="4002" y="34671"/>
                  </a:cubicBezTo>
                  <a:cubicBezTo>
                    <a:pt x="4784" y="35231"/>
                    <a:pt x="5022" y="35791"/>
                    <a:pt x="5491" y="36638"/>
                  </a:cubicBezTo>
                  <a:cubicBezTo>
                    <a:pt x="6545" y="38441"/>
                    <a:pt x="7532" y="40301"/>
                    <a:pt x="8586" y="42103"/>
                  </a:cubicBezTo>
                  <a:cubicBezTo>
                    <a:pt x="7960" y="42160"/>
                    <a:pt x="7376" y="42391"/>
                    <a:pt x="6767" y="42531"/>
                  </a:cubicBezTo>
                  <a:cubicBezTo>
                    <a:pt x="6726" y="42534"/>
                    <a:pt x="6686" y="42536"/>
                    <a:pt x="6646" y="42536"/>
                  </a:cubicBezTo>
                  <a:cubicBezTo>
                    <a:pt x="5435" y="42536"/>
                    <a:pt x="5193" y="40972"/>
                    <a:pt x="4356" y="40350"/>
                  </a:cubicBezTo>
                  <a:cubicBezTo>
                    <a:pt x="4346" y="40343"/>
                    <a:pt x="4339" y="40341"/>
                    <a:pt x="4333" y="40341"/>
                  </a:cubicBezTo>
                  <a:cubicBezTo>
                    <a:pt x="4299" y="40341"/>
                    <a:pt x="4303" y="40421"/>
                    <a:pt x="4331" y="40449"/>
                  </a:cubicBezTo>
                  <a:cubicBezTo>
                    <a:pt x="5047" y="41058"/>
                    <a:pt x="5195" y="42095"/>
                    <a:pt x="5936" y="42671"/>
                  </a:cubicBezTo>
                  <a:cubicBezTo>
                    <a:pt x="4581" y="42759"/>
                    <a:pt x="3241" y="44061"/>
                    <a:pt x="1919" y="44061"/>
                  </a:cubicBezTo>
                  <a:cubicBezTo>
                    <a:pt x="1522" y="44061"/>
                    <a:pt x="1128" y="43944"/>
                    <a:pt x="735" y="43642"/>
                  </a:cubicBezTo>
                  <a:cubicBezTo>
                    <a:pt x="694" y="43585"/>
                    <a:pt x="592" y="43507"/>
                    <a:pt x="529" y="43507"/>
                  </a:cubicBezTo>
                  <a:cubicBezTo>
                    <a:pt x="491" y="43507"/>
                    <a:pt x="467" y="43536"/>
                    <a:pt x="479" y="43617"/>
                  </a:cubicBezTo>
                  <a:cubicBezTo>
                    <a:pt x="348" y="43708"/>
                    <a:pt x="191" y="43765"/>
                    <a:pt x="35" y="43798"/>
                  </a:cubicBezTo>
                  <a:cubicBezTo>
                    <a:pt x="0" y="43896"/>
                    <a:pt x="51" y="43929"/>
                    <a:pt x="132" y="43929"/>
                  </a:cubicBezTo>
                  <a:cubicBezTo>
                    <a:pt x="264" y="43929"/>
                    <a:pt x="476" y="43841"/>
                    <a:pt x="537" y="43790"/>
                  </a:cubicBezTo>
                  <a:cubicBezTo>
                    <a:pt x="928" y="44243"/>
                    <a:pt x="1369" y="44409"/>
                    <a:pt x="1838" y="44409"/>
                  </a:cubicBezTo>
                  <a:cubicBezTo>
                    <a:pt x="3038" y="44409"/>
                    <a:pt x="4416" y="43326"/>
                    <a:pt x="5582" y="43214"/>
                  </a:cubicBezTo>
                  <a:lnTo>
                    <a:pt x="5582" y="43214"/>
                  </a:lnTo>
                  <a:cubicBezTo>
                    <a:pt x="5162" y="43601"/>
                    <a:pt x="4965" y="44317"/>
                    <a:pt x="4331" y="44424"/>
                  </a:cubicBezTo>
                  <a:cubicBezTo>
                    <a:pt x="4084" y="44440"/>
                    <a:pt x="3993" y="44662"/>
                    <a:pt x="3870" y="44843"/>
                  </a:cubicBezTo>
                  <a:cubicBezTo>
                    <a:pt x="3837" y="44926"/>
                    <a:pt x="3475" y="45148"/>
                    <a:pt x="3648" y="45172"/>
                  </a:cubicBezTo>
                  <a:cubicBezTo>
                    <a:pt x="3886" y="45057"/>
                    <a:pt x="4010" y="44794"/>
                    <a:pt x="4166" y="44596"/>
                  </a:cubicBezTo>
                  <a:cubicBezTo>
                    <a:pt x="4479" y="44432"/>
                    <a:pt x="4849" y="44349"/>
                    <a:pt x="5063" y="44029"/>
                  </a:cubicBezTo>
                  <a:cubicBezTo>
                    <a:pt x="5477" y="43224"/>
                    <a:pt x="6083" y="43005"/>
                    <a:pt x="6908" y="43005"/>
                  </a:cubicBezTo>
                  <a:cubicBezTo>
                    <a:pt x="6970" y="43005"/>
                    <a:pt x="7032" y="43006"/>
                    <a:pt x="7096" y="43008"/>
                  </a:cubicBezTo>
                  <a:cubicBezTo>
                    <a:pt x="6800" y="43304"/>
                    <a:pt x="6701" y="43732"/>
                    <a:pt x="6372" y="44004"/>
                  </a:cubicBezTo>
                  <a:cubicBezTo>
                    <a:pt x="6001" y="44275"/>
                    <a:pt x="5755" y="44679"/>
                    <a:pt x="5672" y="45140"/>
                  </a:cubicBezTo>
                  <a:cubicBezTo>
                    <a:pt x="5672" y="45156"/>
                    <a:pt x="5690" y="45175"/>
                    <a:pt x="5707" y="45175"/>
                  </a:cubicBezTo>
                  <a:cubicBezTo>
                    <a:pt x="5716" y="45175"/>
                    <a:pt x="5724" y="45170"/>
                    <a:pt x="5730" y="45156"/>
                  </a:cubicBezTo>
                  <a:cubicBezTo>
                    <a:pt x="5853" y="44506"/>
                    <a:pt x="6364" y="44119"/>
                    <a:pt x="6775" y="43658"/>
                  </a:cubicBezTo>
                  <a:cubicBezTo>
                    <a:pt x="6899" y="43395"/>
                    <a:pt x="7071" y="43164"/>
                    <a:pt x="7294" y="42983"/>
                  </a:cubicBezTo>
                  <a:cubicBezTo>
                    <a:pt x="8075" y="42893"/>
                    <a:pt x="8849" y="42704"/>
                    <a:pt x="9590" y="42432"/>
                  </a:cubicBezTo>
                  <a:cubicBezTo>
                    <a:pt x="10495" y="42432"/>
                    <a:pt x="11384" y="42300"/>
                    <a:pt x="12289" y="42251"/>
                  </a:cubicBezTo>
                  <a:lnTo>
                    <a:pt x="12289" y="42251"/>
                  </a:lnTo>
                  <a:cubicBezTo>
                    <a:pt x="11993" y="42374"/>
                    <a:pt x="11622" y="42473"/>
                    <a:pt x="11507" y="42811"/>
                  </a:cubicBezTo>
                  <a:cubicBezTo>
                    <a:pt x="11430" y="42768"/>
                    <a:pt x="11353" y="42750"/>
                    <a:pt x="11280" y="42750"/>
                  </a:cubicBezTo>
                  <a:cubicBezTo>
                    <a:pt x="10766" y="42750"/>
                    <a:pt x="10406" y="43664"/>
                    <a:pt x="11054" y="43823"/>
                  </a:cubicBezTo>
                  <a:cubicBezTo>
                    <a:pt x="11095" y="43834"/>
                    <a:pt x="11136" y="43840"/>
                    <a:pt x="11176" y="43840"/>
                  </a:cubicBezTo>
                  <a:cubicBezTo>
                    <a:pt x="11626" y="43840"/>
                    <a:pt x="11982" y="43163"/>
                    <a:pt x="11589" y="42868"/>
                  </a:cubicBezTo>
                  <a:cubicBezTo>
                    <a:pt x="11994" y="42259"/>
                    <a:pt x="12697" y="42191"/>
                    <a:pt x="13412" y="42191"/>
                  </a:cubicBezTo>
                  <a:cubicBezTo>
                    <a:pt x="13618" y="42191"/>
                    <a:pt x="13826" y="42197"/>
                    <a:pt x="14027" y="42197"/>
                  </a:cubicBezTo>
                  <a:cubicBezTo>
                    <a:pt x="14251" y="42197"/>
                    <a:pt x="14467" y="42190"/>
                    <a:pt x="14667" y="42160"/>
                  </a:cubicBezTo>
                  <a:cubicBezTo>
                    <a:pt x="15607" y="42098"/>
                    <a:pt x="16532" y="42021"/>
                    <a:pt x="17457" y="42021"/>
                  </a:cubicBezTo>
                  <a:cubicBezTo>
                    <a:pt x="18111" y="42021"/>
                    <a:pt x="18766" y="42059"/>
                    <a:pt x="19424" y="42169"/>
                  </a:cubicBezTo>
                  <a:cubicBezTo>
                    <a:pt x="19528" y="42217"/>
                    <a:pt x="19748" y="42239"/>
                    <a:pt x="20029" y="42239"/>
                  </a:cubicBezTo>
                  <a:cubicBezTo>
                    <a:pt x="20997" y="42239"/>
                    <a:pt x="22693" y="41975"/>
                    <a:pt x="22897" y="41593"/>
                  </a:cubicBezTo>
                  <a:cubicBezTo>
                    <a:pt x="23580" y="41683"/>
                    <a:pt x="23201" y="42416"/>
                    <a:pt x="24222" y="43099"/>
                  </a:cubicBezTo>
                  <a:cubicBezTo>
                    <a:pt x="24114" y="43124"/>
                    <a:pt x="24009" y="43136"/>
                    <a:pt x="23907" y="43136"/>
                  </a:cubicBezTo>
                  <a:cubicBezTo>
                    <a:pt x="23452" y="43136"/>
                    <a:pt x="23056" y="42905"/>
                    <a:pt x="22666" y="42662"/>
                  </a:cubicBezTo>
                  <a:cubicBezTo>
                    <a:pt x="22057" y="42399"/>
                    <a:pt x="21391" y="42341"/>
                    <a:pt x="20741" y="42292"/>
                  </a:cubicBezTo>
                  <a:cubicBezTo>
                    <a:pt x="20739" y="42292"/>
                    <a:pt x="20737" y="42292"/>
                    <a:pt x="20735" y="42292"/>
                  </a:cubicBezTo>
                  <a:cubicBezTo>
                    <a:pt x="20668" y="42292"/>
                    <a:pt x="20701" y="42448"/>
                    <a:pt x="20757" y="42448"/>
                  </a:cubicBezTo>
                  <a:cubicBezTo>
                    <a:pt x="20765" y="42448"/>
                    <a:pt x="20772" y="42448"/>
                    <a:pt x="20780" y="42448"/>
                  </a:cubicBezTo>
                  <a:cubicBezTo>
                    <a:pt x="21847" y="42448"/>
                    <a:pt x="22664" y="43028"/>
                    <a:pt x="23547" y="43510"/>
                  </a:cubicBezTo>
                  <a:cubicBezTo>
                    <a:pt x="23611" y="43507"/>
                    <a:pt x="23673" y="43505"/>
                    <a:pt x="23732" y="43505"/>
                  </a:cubicBezTo>
                  <a:cubicBezTo>
                    <a:pt x="24791" y="43505"/>
                    <a:pt x="25100" y="44055"/>
                    <a:pt x="25637" y="44958"/>
                  </a:cubicBezTo>
                  <a:cubicBezTo>
                    <a:pt x="26789" y="46053"/>
                    <a:pt x="26296" y="45238"/>
                    <a:pt x="26872" y="46753"/>
                  </a:cubicBezTo>
                  <a:cubicBezTo>
                    <a:pt x="27629" y="47510"/>
                    <a:pt x="28600" y="48152"/>
                    <a:pt x="28633" y="49345"/>
                  </a:cubicBezTo>
                  <a:cubicBezTo>
                    <a:pt x="28600" y="49402"/>
                    <a:pt x="28625" y="49476"/>
                    <a:pt x="28682" y="49509"/>
                  </a:cubicBezTo>
                  <a:cubicBezTo>
                    <a:pt x="28701" y="49542"/>
                    <a:pt x="28734" y="49558"/>
                    <a:pt x="28769" y="49558"/>
                  </a:cubicBezTo>
                  <a:cubicBezTo>
                    <a:pt x="28797" y="49558"/>
                    <a:pt x="28825" y="49548"/>
                    <a:pt x="28847" y="49526"/>
                  </a:cubicBezTo>
                  <a:cubicBezTo>
                    <a:pt x="29258" y="49411"/>
                    <a:pt x="29810" y="49394"/>
                    <a:pt x="30147" y="49147"/>
                  </a:cubicBezTo>
                  <a:cubicBezTo>
                    <a:pt x="30410" y="48160"/>
                    <a:pt x="29283" y="46884"/>
                    <a:pt x="28773" y="46045"/>
                  </a:cubicBezTo>
                  <a:cubicBezTo>
                    <a:pt x="28024" y="44942"/>
                    <a:pt x="27571" y="43658"/>
                    <a:pt x="27456" y="42333"/>
                  </a:cubicBezTo>
                  <a:cubicBezTo>
                    <a:pt x="27629" y="41930"/>
                    <a:pt x="27925" y="41609"/>
                    <a:pt x="28188" y="41272"/>
                  </a:cubicBezTo>
                  <a:cubicBezTo>
                    <a:pt x="28229" y="41478"/>
                    <a:pt x="28441" y="41586"/>
                    <a:pt x="28647" y="41586"/>
                  </a:cubicBezTo>
                  <a:cubicBezTo>
                    <a:pt x="28778" y="41586"/>
                    <a:pt x="28907" y="41542"/>
                    <a:pt x="28987" y="41453"/>
                  </a:cubicBezTo>
                  <a:cubicBezTo>
                    <a:pt x="29091" y="41159"/>
                    <a:pt x="28869" y="40678"/>
                    <a:pt x="28571" y="40678"/>
                  </a:cubicBezTo>
                  <a:cubicBezTo>
                    <a:pt x="28494" y="40678"/>
                    <a:pt x="28411" y="40710"/>
                    <a:pt x="28328" y="40786"/>
                  </a:cubicBezTo>
                  <a:cubicBezTo>
                    <a:pt x="28297" y="40598"/>
                    <a:pt x="28527" y="39328"/>
                    <a:pt x="28364" y="39328"/>
                  </a:cubicBezTo>
                  <a:cubicBezTo>
                    <a:pt x="28356" y="39328"/>
                    <a:pt x="28347" y="39331"/>
                    <a:pt x="28337" y="39338"/>
                  </a:cubicBezTo>
                  <a:cubicBezTo>
                    <a:pt x="28246" y="40975"/>
                    <a:pt x="28386" y="40860"/>
                    <a:pt x="27448" y="42210"/>
                  </a:cubicBezTo>
                  <a:cubicBezTo>
                    <a:pt x="27415" y="41864"/>
                    <a:pt x="27407" y="41518"/>
                    <a:pt x="27407" y="41173"/>
                  </a:cubicBezTo>
                  <a:cubicBezTo>
                    <a:pt x="27604" y="40811"/>
                    <a:pt x="27481" y="40407"/>
                    <a:pt x="27357" y="40062"/>
                  </a:cubicBezTo>
                  <a:cubicBezTo>
                    <a:pt x="27456" y="39692"/>
                    <a:pt x="27769" y="39387"/>
                    <a:pt x="27629" y="38959"/>
                  </a:cubicBezTo>
                  <a:cubicBezTo>
                    <a:pt x="27588" y="38704"/>
                    <a:pt x="27481" y="38424"/>
                    <a:pt x="27579" y="38177"/>
                  </a:cubicBezTo>
                  <a:cubicBezTo>
                    <a:pt x="27604" y="38103"/>
                    <a:pt x="27596" y="38029"/>
                    <a:pt x="27563" y="37972"/>
                  </a:cubicBezTo>
                  <a:cubicBezTo>
                    <a:pt x="27571" y="35906"/>
                    <a:pt x="28287" y="33964"/>
                    <a:pt x="28509" y="31939"/>
                  </a:cubicBezTo>
                  <a:cubicBezTo>
                    <a:pt x="28682" y="30688"/>
                    <a:pt x="28904" y="29446"/>
                    <a:pt x="29192" y="28219"/>
                  </a:cubicBezTo>
                  <a:cubicBezTo>
                    <a:pt x="29604" y="27528"/>
                    <a:pt x="30567" y="27339"/>
                    <a:pt x="30978" y="26606"/>
                  </a:cubicBezTo>
                  <a:cubicBezTo>
                    <a:pt x="31052" y="26573"/>
                    <a:pt x="31001" y="26504"/>
                    <a:pt x="30960" y="26504"/>
                  </a:cubicBezTo>
                  <a:cubicBezTo>
                    <a:pt x="30940" y="26504"/>
                    <a:pt x="30923" y="26518"/>
                    <a:pt x="30921" y="26557"/>
                  </a:cubicBezTo>
                  <a:cubicBezTo>
                    <a:pt x="30773" y="26771"/>
                    <a:pt x="30600" y="26969"/>
                    <a:pt x="30394" y="27133"/>
                  </a:cubicBezTo>
                  <a:cubicBezTo>
                    <a:pt x="30542" y="26952"/>
                    <a:pt x="30707" y="26615"/>
                    <a:pt x="30443" y="26467"/>
                  </a:cubicBezTo>
                  <a:cubicBezTo>
                    <a:pt x="30412" y="26398"/>
                    <a:pt x="30376" y="26369"/>
                    <a:pt x="30340" y="26369"/>
                  </a:cubicBezTo>
                  <a:cubicBezTo>
                    <a:pt x="30145" y="26369"/>
                    <a:pt x="29939" y="27200"/>
                    <a:pt x="30286" y="27200"/>
                  </a:cubicBezTo>
                  <a:cubicBezTo>
                    <a:pt x="30294" y="27200"/>
                    <a:pt x="30303" y="27200"/>
                    <a:pt x="30312" y="27199"/>
                  </a:cubicBezTo>
                  <a:lnTo>
                    <a:pt x="30312" y="27199"/>
                  </a:lnTo>
                  <a:cubicBezTo>
                    <a:pt x="29966" y="27471"/>
                    <a:pt x="29513" y="27619"/>
                    <a:pt x="29250" y="27973"/>
                  </a:cubicBezTo>
                  <a:cubicBezTo>
                    <a:pt x="29406" y="27076"/>
                    <a:pt x="29810" y="26211"/>
                    <a:pt x="29908" y="25323"/>
                  </a:cubicBezTo>
                  <a:cubicBezTo>
                    <a:pt x="29966" y="25232"/>
                    <a:pt x="30040" y="25158"/>
                    <a:pt x="30114" y="25084"/>
                  </a:cubicBezTo>
                  <a:cubicBezTo>
                    <a:pt x="30121" y="25091"/>
                    <a:pt x="30127" y="25094"/>
                    <a:pt x="30133" y="25094"/>
                  </a:cubicBezTo>
                  <a:cubicBezTo>
                    <a:pt x="30154" y="25094"/>
                    <a:pt x="30165" y="25054"/>
                    <a:pt x="30172" y="25035"/>
                  </a:cubicBezTo>
                  <a:cubicBezTo>
                    <a:pt x="30452" y="24722"/>
                    <a:pt x="31077" y="24640"/>
                    <a:pt x="31200" y="24253"/>
                  </a:cubicBezTo>
                  <a:cubicBezTo>
                    <a:pt x="31801" y="22985"/>
                    <a:pt x="32369" y="21693"/>
                    <a:pt x="32970" y="20443"/>
                  </a:cubicBezTo>
                  <a:cubicBezTo>
                    <a:pt x="33085" y="20377"/>
                    <a:pt x="33027" y="20179"/>
                    <a:pt x="32929" y="20130"/>
                  </a:cubicBezTo>
                  <a:cubicBezTo>
                    <a:pt x="32929" y="18936"/>
                    <a:pt x="33069" y="17620"/>
                    <a:pt x="32517" y="16533"/>
                  </a:cubicBezTo>
                  <a:lnTo>
                    <a:pt x="32517" y="16533"/>
                  </a:lnTo>
                  <a:cubicBezTo>
                    <a:pt x="32311" y="16566"/>
                    <a:pt x="32624" y="17192"/>
                    <a:pt x="32624" y="17373"/>
                  </a:cubicBezTo>
                  <a:cubicBezTo>
                    <a:pt x="32937" y="18352"/>
                    <a:pt x="32665" y="19389"/>
                    <a:pt x="32764" y="20385"/>
                  </a:cubicBezTo>
                  <a:cubicBezTo>
                    <a:pt x="32180" y="21644"/>
                    <a:pt x="31571" y="22895"/>
                    <a:pt x="31011" y="24162"/>
                  </a:cubicBezTo>
                  <a:cubicBezTo>
                    <a:pt x="30740" y="24335"/>
                    <a:pt x="30476" y="24508"/>
                    <a:pt x="30213" y="24689"/>
                  </a:cubicBezTo>
                  <a:cubicBezTo>
                    <a:pt x="30336" y="23380"/>
                    <a:pt x="29810" y="21718"/>
                    <a:pt x="30863" y="20706"/>
                  </a:cubicBezTo>
                  <a:cubicBezTo>
                    <a:pt x="30930" y="20639"/>
                    <a:pt x="30867" y="20459"/>
                    <a:pt x="30783" y="20459"/>
                  </a:cubicBezTo>
                  <a:cubicBezTo>
                    <a:pt x="30764" y="20459"/>
                    <a:pt x="30743" y="20469"/>
                    <a:pt x="30723" y="20492"/>
                  </a:cubicBezTo>
                  <a:cubicBezTo>
                    <a:pt x="31003" y="18385"/>
                    <a:pt x="31126" y="16155"/>
                    <a:pt x="30789" y="14065"/>
                  </a:cubicBezTo>
                  <a:cubicBezTo>
                    <a:pt x="30517" y="12452"/>
                    <a:pt x="29801" y="10904"/>
                    <a:pt x="30147" y="9234"/>
                  </a:cubicBezTo>
                  <a:cubicBezTo>
                    <a:pt x="30246" y="8510"/>
                    <a:pt x="30024" y="7621"/>
                    <a:pt x="30715" y="7135"/>
                  </a:cubicBezTo>
                  <a:cubicBezTo>
                    <a:pt x="30789" y="7143"/>
                    <a:pt x="30871" y="7152"/>
                    <a:pt x="30954" y="7152"/>
                  </a:cubicBezTo>
                  <a:cubicBezTo>
                    <a:pt x="31009" y="7487"/>
                    <a:pt x="31243" y="7619"/>
                    <a:pt x="31483" y="7619"/>
                  </a:cubicBezTo>
                  <a:cubicBezTo>
                    <a:pt x="31915" y="7619"/>
                    <a:pt x="32369" y="7190"/>
                    <a:pt x="31851" y="6740"/>
                  </a:cubicBezTo>
                  <a:cubicBezTo>
                    <a:pt x="31746" y="6669"/>
                    <a:pt x="31614" y="6632"/>
                    <a:pt x="31482" y="6632"/>
                  </a:cubicBezTo>
                  <a:cubicBezTo>
                    <a:pt x="31281" y="6632"/>
                    <a:pt x="31081" y="6718"/>
                    <a:pt x="30986" y="6897"/>
                  </a:cubicBezTo>
                  <a:cubicBezTo>
                    <a:pt x="30945" y="6884"/>
                    <a:pt x="30902" y="6878"/>
                    <a:pt x="30859" y="6878"/>
                  </a:cubicBezTo>
                  <a:cubicBezTo>
                    <a:pt x="30816" y="6878"/>
                    <a:pt x="30773" y="6884"/>
                    <a:pt x="30731" y="6897"/>
                  </a:cubicBezTo>
                  <a:cubicBezTo>
                    <a:pt x="30805" y="6321"/>
                    <a:pt x="30838" y="5744"/>
                    <a:pt x="30888" y="5168"/>
                  </a:cubicBezTo>
                  <a:cubicBezTo>
                    <a:pt x="31003" y="5078"/>
                    <a:pt x="31250" y="4699"/>
                    <a:pt x="30995" y="4691"/>
                  </a:cubicBezTo>
                  <a:lnTo>
                    <a:pt x="30995" y="4691"/>
                  </a:lnTo>
                  <a:cubicBezTo>
                    <a:pt x="30904" y="4699"/>
                    <a:pt x="30880" y="4823"/>
                    <a:pt x="30830" y="4889"/>
                  </a:cubicBezTo>
                  <a:lnTo>
                    <a:pt x="30814" y="4872"/>
                  </a:lnTo>
                  <a:cubicBezTo>
                    <a:pt x="30510" y="4238"/>
                    <a:pt x="30294" y="3968"/>
                    <a:pt x="30219" y="3968"/>
                  </a:cubicBezTo>
                  <a:cubicBezTo>
                    <a:pt x="30125" y="3968"/>
                    <a:pt x="30251" y="4388"/>
                    <a:pt x="30698" y="5045"/>
                  </a:cubicBezTo>
                  <a:cubicBezTo>
                    <a:pt x="30657" y="5662"/>
                    <a:pt x="30559" y="6288"/>
                    <a:pt x="30567" y="6905"/>
                  </a:cubicBezTo>
                  <a:cubicBezTo>
                    <a:pt x="30345" y="7135"/>
                    <a:pt x="30172" y="7407"/>
                    <a:pt x="30073" y="7711"/>
                  </a:cubicBezTo>
                  <a:cubicBezTo>
                    <a:pt x="29752" y="7004"/>
                    <a:pt x="29522" y="6255"/>
                    <a:pt x="29415" y="5481"/>
                  </a:cubicBezTo>
                  <a:cubicBezTo>
                    <a:pt x="29456" y="5358"/>
                    <a:pt x="29415" y="5210"/>
                    <a:pt x="29489" y="5094"/>
                  </a:cubicBezTo>
                  <a:cubicBezTo>
                    <a:pt x="29507" y="4966"/>
                    <a:pt x="29444" y="4886"/>
                    <a:pt x="29380" y="4886"/>
                  </a:cubicBezTo>
                  <a:cubicBezTo>
                    <a:pt x="29329" y="4886"/>
                    <a:pt x="29277" y="4937"/>
                    <a:pt x="29267" y="5053"/>
                  </a:cubicBezTo>
                  <a:cubicBezTo>
                    <a:pt x="29258" y="5045"/>
                    <a:pt x="29242" y="5045"/>
                    <a:pt x="29234" y="5045"/>
                  </a:cubicBezTo>
                  <a:cubicBezTo>
                    <a:pt x="28625" y="3860"/>
                    <a:pt x="28098" y="2634"/>
                    <a:pt x="27867" y="1325"/>
                  </a:cubicBezTo>
                  <a:cubicBezTo>
                    <a:pt x="27612" y="971"/>
                    <a:pt x="27250" y="659"/>
                    <a:pt x="27003" y="296"/>
                  </a:cubicBezTo>
                  <a:lnTo>
                    <a:pt x="27003" y="296"/>
                  </a:lnTo>
                  <a:cubicBezTo>
                    <a:pt x="26748" y="469"/>
                    <a:pt x="27538" y="1317"/>
                    <a:pt x="27769" y="1440"/>
                  </a:cubicBezTo>
                  <a:cubicBezTo>
                    <a:pt x="27826" y="1860"/>
                    <a:pt x="27925" y="2263"/>
                    <a:pt x="28049" y="2667"/>
                  </a:cubicBezTo>
                  <a:cubicBezTo>
                    <a:pt x="28009" y="2548"/>
                    <a:pt x="27541" y="1948"/>
                    <a:pt x="27403" y="1948"/>
                  </a:cubicBezTo>
                  <a:cubicBezTo>
                    <a:pt x="27370" y="1948"/>
                    <a:pt x="27356" y="1984"/>
                    <a:pt x="27374" y="2074"/>
                  </a:cubicBezTo>
                  <a:cubicBezTo>
                    <a:pt x="27991" y="2807"/>
                    <a:pt x="28378" y="3695"/>
                    <a:pt x="28789" y="4559"/>
                  </a:cubicBezTo>
                  <a:cubicBezTo>
                    <a:pt x="29406" y="5605"/>
                    <a:pt x="29324" y="6897"/>
                    <a:pt x="29999" y="7925"/>
                  </a:cubicBezTo>
                  <a:cubicBezTo>
                    <a:pt x="30114" y="8863"/>
                    <a:pt x="29818" y="9818"/>
                    <a:pt x="29900" y="10756"/>
                  </a:cubicBezTo>
                  <a:cubicBezTo>
                    <a:pt x="29645" y="9793"/>
                    <a:pt x="29094" y="8921"/>
                    <a:pt x="28797" y="7966"/>
                  </a:cubicBezTo>
                  <a:cubicBezTo>
                    <a:pt x="28386" y="6707"/>
                    <a:pt x="28073" y="5366"/>
                    <a:pt x="27654" y="4107"/>
                  </a:cubicBezTo>
                  <a:cubicBezTo>
                    <a:pt x="27382" y="3580"/>
                    <a:pt x="26814" y="3317"/>
                    <a:pt x="26427" y="2897"/>
                  </a:cubicBezTo>
                  <a:cubicBezTo>
                    <a:pt x="25934" y="2272"/>
                    <a:pt x="25530" y="1580"/>
                    <a:pt x="25069" y="930"/>
                  </a:cubicBezTo>
                  <a:cubicBezTo>
                    <a:pt x="25416" y="576"/>
                    <a:pt x="25015" y="1"/>
                    <a:pt x="24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26"/>
            <p:cNvSpPr/>
            <p:nvPr/>
          </p:nvSpPr>
          <p:spPr>
            <a:xfrm rot="5083772">
              <a:off x="2446124" y="1443362"/>
              <a:ext cx="96104" cy="80594"/>
            </a:xfrm>
            <a:custGeom>
              <a:rect b="b" l="l" r="r" t="t"/>
              <a:pathLst>
                <a:path extrusionOk="0" h="1117" w="1332">
                  <a:moveTo>
                    <a:pt x="541" y="0"/>
                  </a:moveTo>
                  <a:cubicBezTo>
                    <a:pt x="515" y="0"/>
                    <a:pt x="488" y="4"/>
                    <a:pt x="461" y="11"/>
                  </a:cubicBezTo>
                  <a:cubicBezTo>
                    <a:pt x="0" y="209"/>
                    <a:pt x="502" y="768"/>
                    <a:pt x="716" y="991"/>
                  </a:cubicBezTo>
                  <a:cubicBezTo>
                    <a:pt x="830" y="1079"/>
                    <a:pt x="917" y="1117"/>
                    <a:pt x="981" y="1117"/>
                  </a:cubicBezTo>
                  <a:cubicBezTo>
                    <a:pt x="1332" y="1117"/>
                    <a:pt x="1005" y="0"/>
                    <a:pt x="54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26"/>
            <p:cNvSpPr/>
            <p:nvPr/>
          </p:nvSpPr>
          <p:spPr>
            <a:xfrm rot="5083772">
              <a:off x="1272969" y="1299589"/>
              <a:ext cx="146104" cy="141275"/>
            </a:xfrm>
            <a:custGeom>
              <a:rect b="b" l="l" r="r" t="t"/>
              <a:pathLst>
                <a:path extrusionOk="0" h="1958" w="2025">
                  <a:moveTo>
                    <a:pt x="995" y="0"/>
                  </a:moveTo>
                  <a:cubicBezTo>
                    <a:pt x="786" y="0"/>
                    <a:pt x="582" y="116"/>
                    <a:pt x="478" y="325"/>
                  </a:cubicBezTo>
                  <a:cubicBezTo>
                    <a:pt x="247" y="342"/>
                    <a:pt x="91" y="572"/>
                    <a:pt x="157" y="794"/>
                  </a:cubicBezTo>
                  <a:cubicBezTo>
                    <a:pt x="58" y="852"/>
                    <a:pt x="0" y="959"/>
                    <a:pt x="0" y="1074"/>
                  </a:cubicBezTo>
                  <a:cubicBezTo>
                    <a:pt x="0" y="1231"/>
                    <a:pt x="83" y="1370"/>
                    <a:pt x="214" y="1461"/>
                  </a:cubicBezTo>
                  <a:cubicBezTo>
                    <a:pt x="214" y="1535"/>
                    <a:pt x="239" y="1609"/>
                    <a:pt x="288" y="1667"/>
                  </a:cubicBezTo>
                  <a:cubicBezTo>
                    <a:pt x="354" y="1765"/>
                    <a:pt x="445" y="1839"/>
                    <a:pt x="552" y="1897"/>
                  </a:cubicBezTo>
                  <a:cubicBezTo>
                    <a:pt x="623" y="1938"/>
                    <a:pt x="702" y="1957"/>
                    <a:pt x="782" y="1957"/>
                  </a:cubicBezTo>
                  <a:cubicBezTo>
                    <a:pt x="896" y="1957"/>
                    <a:pt x="1011" y="1917"/>
                    <a:pt x="1103" y="1839"/>
                  </a:cubicBezTo>
                  <a:cubicBezTo>
                    <a:pt x="1138" y="1810"/>
                    <a:pt x="1165" y="1806"/>
                    <a:pt x="1199" y="1806"/>
                  </a:cubicBezTo>
                  <a:cubicBezTo>
                    <a:pt x="1212" y="1806"/>
                    <a:pt x="1227" y="1807"/>
                    <a:pt x="1243" y="1807"/>
                  </a:cubicBezTo>
                  <a:cubicBezTo>
                    <a:pt x="1284" y="1798"/>
                    <a:pt x="1334" y="1790"/>
                    <a:pt x="1383" y="1774"/>
                  </a:cubicBezTo>
                  <a:cubicBezTo>
                    <a:pt x="1473" y="1741"/>
                    <a:pt x="1556" y="1691"/>
                    <a:pt x="1622" y="1617"/>
                  </a:cubicBezTo>
                  <a:cubicBezTo>
                    <a:pt x="1745" y="1469"/>
                    <a:pt x="1794" y="1280"/>
                    <a:pt x="1753" y="1091"/>
                  </a:cubicBezTo>
                  <a:cubicBezTo>
                    <a:pt x="1959" y="934"/>
                    <a:pt x="2025" y="654"/>
                    <a:pt x="1901" y="424"/>
                  </a:cubicBezTo>
                  <a:cubicBezTo>
                    <a:pt x="1827" y="255"/>
                    <a:pt x="1652" y="96"/>
                    <a:pt x="1464" y="96"/>
                  </a:cubicBezTo>
                  <a:cubicBezTo>
                    <a:pt x="1423" y="96"/>
                    <a:pt x="1382" y="104"/>
                    <a:pt x="1342" y="120"/>
                  </a:cubicBezTo>
                  <a:cubicBezTo>
                    <a:pt x="1237" y="38"/>
                    <a:pt x="1115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26"/>
            <p:cNvSpPr/>
            <p:nvPr/>
          </p:nvSpPr>
          <p:spPr>
            <a:xfrm rot="5083772">
              <a:off x="1281541" y="1319646"/>
              <a:ext cx="75613" cy="67174"/>
            </a:xfrm>
            <a:custGeom>
              <a:rect b="b" l="l" r="r" t="t"/>
              <a:pathLst>
                <a:path extrusionOk="0" h="931" w="1048">
                  <a:moveTo>
                    <a:pt x="801" y="0"/>
                  </a:moveTo>
                  <a:lnTo>
                    <a:pt x="776" y="17"/>
                  </a:lnTo>
                  <a:cubicBezTo>
                    <a:pt x="505" y="181"/>
                    <a:pt x="249" y="379"/>
                    <a:pt x="19" y="601"/>
                  </a:cubicBezTo>
                  <a:cubicBezTo>
                    <a:pt x="0" y="619"/>
                    <a:pt x="19" y="643"/>
                    <a:pt x="40" y="643"/>
                  </a:cubicBezTo>
                  <a:cubicBezTo>
                    <a:pt x="47" y="643"/>
                    <a:pt x="54" y="640"/>
                    <a:pt x="60" y="634"/>
                  </a:cubicBezTo>
                  <a:cubicBezTo>
                    <a:pt x="274" y="428"/>
                    <a:pt x="521" y="239"/>
                    <a:pt x="776" y="74"/>
                  </a:cubicBezTo>
                  <a:cubicBezTo>
                    <a:pt x="908" y="329"/>
                    <a:pt x="982" y="617"/>
                    <a:pt x="990" y="905"/>
                  </a:cubicBezTo>
                  <a:cubicBezTo>
                    <a:pt x="990" y="922"/>
                    <a:pt x="1007" y="930"/>
                    <a:pt x="1015" y="930"/>
                  </a:cubicBezTo>
                  <a:cubicBezTo>
                    <a:pt x="1031" y="930"/>
                    <a:pt x="1048" y="922"/>
                    <a:pt x="1048" y="905"/>
                  </a:cubicBezTo>
                  <a:cubicBezTo>
                    <a:pt x="1031" y="601"/>
                    <a:pt x="957" y="296"/>
                    <a:pt x="809" y="25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26"/>
            <p:cNvSpPr/>
            <p:nvPr/>
          </p:nvSpPr>
          <p:spPr>
            <a:xfrm rot="5083772">
              <a:off x="1322299" y="1386191"/>
              <a:ext cx="54690" cy="15152"/>
            </a:xfrm>
            <a:custGeom>
              <a:rect b="b" l="l" r="r" t="t"/>
              <a:pathLst>
                <a:path extrusionOk="0" h="210" w="758">
                  <a:moveTo>
                    <a:pt x="138" y="1"/>
                  </a:moveTo>
                  <a:cubicBezTo>
                    <a:pt x="100" y="1"/>
                    <a:pt x="62" y="2"/>
                    <a:pt x="25" y="6"/>
                  </a:cubicBezTo>
                  <a:cubicBezTo>
                    <a:pt x="8" y="14"/>
                    <a:pt x="0" y="23"/>
                    <a:pt x="0" y="39"/>
                  </a:cubicBezTo>
                  <a:cubicBezTo>
                    <a:pt x="0" y="56"/>
                    <a:pt x="17" y="64"/>
                    <a:pt x="33" y="64"/>
                  </a:cubicBezTo>
                  <a:cubicBezTo>
                    <a:pt x="73" y="60"/>
                    <a:pt x="113" y="58"/>
                    <a:pt x="153" y="58"/>
                  </a:cubicBezTo>
                  <a:cubicBezTo>
                    <a:pt x="351" y="58"/>
                    <a:pt x="545" y="108"/>
                    <a:pt x="716" y="204"/>
                  </a:cubicBezTo>
                  <a:cubicBezTo>
                    <a:pt x="720" y="208"/>
                    <a:pt x="722" y="210"/>
                    <a:pt x="724" y="210"/>
                  </a:cubicBezTo>
                  <a:cubicBezTo>
                    <a:pt x="726" y="210"/>
                    <a:pt x="729" y="208"/>
                    <a:pt x="733" y="204"/>
                  </a:cubicBezTo>
                  <a:cubicBezTo>
                    <a:pt x="735" y="206"/>
                    <a:pt x="737" y="207"/>
                    <a:pt x="740" y="207"/>
                  </a:cubicBezTo>
                  <a:cubicBezTo>
                    <a:pt x="746" y="207"/>
                    <a:pt x="752" y="201"/>
                    <a:pt x="757" y="195"/>
                  </a:cubicBezTo>
                  <a:cubicBezTo>
                    <a:pt x="757" y="187"/>
                    <a:pt x="757" y="171"/>
                    <a:pt x="741" y="163"/>
                  </a:cubicBezTo>
                  <a:cubicBezTo>
                    <a:pt x="559" y="58"/>
                    <a:pt x="349" y="1"/>
                    <a:pt x="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26"/>
            <p:cNvSpPr/>
            <p:nvPr/>
          </p:nvSpPr>
          <p:spPr>
            <a:xfrm rot="5083772">
              <a:off x="1349290" y="1337264"/>
              <a:ext cx="32684" cy="35499"/>
            </a:xfrm>
            <a:custGeom>
              <a:rect b="b" l="l" r="r" t="t"/>
              <a:pathLst>
                <a:path extrusionOk="0" h="492" w="453">
                  <a:moveTo>
                    <a:pt x="22" y="0"/>
                  </a:moveTo>
                  <a:cubicBezTo>
                    <a:pt x="14" y="0"/>
                    <a:pt x="8" y="4"/>
                    <a:pt x="8" y="14"/>
                  </a:cubicBezTo>
                  <a:cubicBezTo>
                    <a:pt x="0" y="22"/>
                    <a:pt x="0" y="39"/>
                    <a:pt x="17" y="47"/>
                  </a:cubicBezTo>
                  <a:cubicBezTo>
                    <a:pt x="181" y="146"/>
                    <a:pt x="321" y="294"/>
                    <a:pt x="395" y="475"/>
                  </a:cubicBezTo>
                  <a:cubicBezTo>
                    <a:pt x="403" y="483"/>
                    <a:pt x="412" y="491"/>
                    <a:pt x="420" y="491"/>
                  </a:cubicBezTo>
                  <a:lnTo>
                    <a:pt x="428" y="483"/>
                  </a:lnTo>
                  <a:cubicBezTo>
                    <a:pt x="444" y="483"/>
                    <a:pt x="453" y="467"/>
                    <a:pt x="444" y="450"/>
                  </a:cubicBezTo>
                  <a:cubicBezTo>
                    <a:pt x="362" y="261"/>
                    <a:pt x="222" y="104"/>
                    <a:pt x="41" y="6"/>
                  </a:cubicBezTo>
                  <a:cubicBezTo>
                    <a:pt x="34" y="2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26"/>
            <p:cNvSpPr/>
            <p:nvPr/>
          </p:nvSpPr>
          <p:spPr>
            <a:xfrm rot="5083772">
              <a:off x="1320925" y="1333121"/>
              <a:ext cx="64214" cy="10967"/>
            </a:xfrm>
            <a:custGeom>
              <a:rect b="b" l="l" r="r" t="t"/>
              <a:pathLst>
                <a:path extrusionOk="0" h="152" w="890">
                  <a:moveTo>
                    <a:pt x="399" y="1"/>
                  </a:moveTo>
                  <a:cubicBezTo>
                    <a:pt x="271" y="1"/>
                    <a:pt x="145" y="21"/>
                    <a:pt x="25" y="61"/>
                  </a:cubicBezTo>
                  <a:cubicBezTo>
                    <a:pt x="8" y="69"/>
                    <a:pt x="0" y="86"/>
                    <a:pt x="8" y="94"/>
                  </a:cubicBezTo>
                  <a:cubicBezTo>
                    <a:pt x="14" y="106"/>
                    <a:pt x="21" y="114"/>
                    <a:pt x="30" y="114"/>
                  </a:cubicBezTo>
                  <a:cubicBezTo>
                    <a:pt x="33" y="114"/>
                    <a:pt x="37" y="113"/>
                    <a:pt x="41" y="111"/>
                  </a:cubicBezTo>
                  <a:cubicBezTo>
                    <a:pt x="155" y="72"/>
                    <a:pt x="274" y="53"/>
                    <a:pt x="394" y="53"/>
                  </a:cubicBezTo>
                  <a:cubicBezTo>
                    <a:pt x="552" y="53"/>
                    <a:pt x="711" y="86"/>
                    <a:pt x="856" y="152"/>
                  </a:cubicBezTo>
                  <a:lnTo>
                    <a:pt x="864" y="152"/>
                  </a:lnTo>
                  <a:cubicBezTo>
                    <a:pt x="873" y="152"/>
                    <a:pt x="881" y="144"/>
                    <a:pt x="881" y="135"/>
                  </a:cubicBezTo>
                  <a:cubicBezTo>
                    <a:pt x="889" y="127"/>
                    <a:pt x="881" y="111"/>
                    <a:pt x="873" y="102"/>
                  </a:cubicBezTo>
                  <a:cubicBezTo>
                    <a:pt x="721" y="34"/>
                    <a:pt x="559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26"/>
            <p:cNvSpPr/>
            <p:nvPr/>
          </p:nvSpPr>
          <p:spPr>
            <a:xfrm rot="5083772">
              <a:off x="1359643" y="1357445"/>
              <a:ext cx="32756" cy="44446"/>
            </a:xfrm>
            <a:custGeom>
              <a:rect b="b" l="l" r="r" t="t"/>
              <a:pathLst>
                <a:path extrusionOk="0" h="616" w="454">
                  <a:moveTo>
                    <a:pt x="430" y="0"/>
                  </a:moveTo>
                  <a:cubicBezTo>
                    <a:pt x="421" y="0"/>
                    <a:pt x="411" y="5"/>
                    <a:pt x="404" y="15"/>
                  </a:cubicBezTo>
                  <a:cubicBezTo>
                    <a:pt x="355" y="246"/>
                    <a:pt x="215" y="443"/>
                    <a:pt x="17" y="566"/>
                  </a:cubicBezTo>
                  <a:cubicBezTo>
                    <a:pt x="1" y="575"/>
                    <a:pt x="1" y="591"/>
                    <a:pt x="9" y="608"/>
                  </a:cubicBezTo>
                  <a:cubicBezTo>
                    <a:pt x="9" y="616"/>
                    <a:pt x="17" y="616"/>
                    <a:pt x="34" y="616"/>
                  </a:cubicBezTo>
                  <a:lnTo>
                    <a:pt x="42" y="616"/>
                  </a:lnTo>
                  <a:cubicBezTo>
                    <a:pt x="256" y="484"/>
                    <a:pt x="404" y="270"/>
                    <a:pt x="454" y="23"/>
                  </a:cubicBezTo>
                  <a:cubicBezTo>
                    <a:pt x="454" y="9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26"/>
            <p:cNvSpPr/>
            <p:nvPr/>
          </p:nvSpPr>
          <p:spPr>
            <a:xfrm rot="5083772">
              <a:off x="1308135" y="1350909"/>
              <a:ext cx="63636" cy="57073"/>
            </a:xfrm>
            <a:custGeom>
              <a:rect b="b" l="l" r="r" t="t"/>
              <a:pathLst>
                <a:path extrusionOk="0" h="791" w="882">
                  <a:moveTo>
                    <a:pt x="873" y="0"/>
                  </a:moveTo>
                  <a:lnTo>
                    <a:pt x="807" y="25"/>
                  </a:lnTo>
                  <a:cubicBezTo>
                    <a:pt x="626" y="74"/>
                    <a:pt x="461" y="165"/>
                    <a:pt x="322" y="280"/>
                  </a:cubicBezTo>
                  <a:cubicBezTo>
                    <a:pt x="223" y="395"/>
                    <a:pt x="132" y="519"/>
                    <a:pt x="66" y="658"/>
                  </a:cubicBezTo>
                  <a:cubicBezTo>
                    <a:pt x="42" y="700"/>
                    <a:pt x="17" y="733"/>
                    <a:pt x="1" y="774"/>
                  </a:cubicBezTo>
                  <a:lnTo>
                    <a:pt x="17" y="790"/>
                  </a:lnTo>
                  <a:lnTo>
                    <a:pt x="91" y="667"/>
                  </a:lnTo>
                  <a:cubicBezTo>
                    <a:pt x="157" y="535"/>
                    <a:pt x="239" y="412"/>
                    <a:pt x="338" y="296"/>
                  </a:cubicBezTo>
                  <a:cubicBezTo>
                    <a:pt x="478" y="181"/>
                    <a:pt x="643" y="99"/>
                    <a:pt x="815" y="50"/>
                  </a:cubicBezTo>
                  <a:lnTo>
                    <a:pt x="881" y="25"/>
                  </a:lnTo>
                  <a:lnTo>
                    <a:pt x="8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6"/>
            <p:cNvSpPr/>
            <p:nvPr/>
          </p:nvSpPr>
          <p:spPr>
            <a:xfrm rot="5083772">
              <a:off x="1359679" y="1344892"/>
              <a:ext cx="13131" cy="37447"/>
            </a:xfrm>
            <a:custGeom>
              <a:rect b="b" l="l" r="r" t="t"/>
              <a:pathLst>
                <a:path extrusionOk="0" h="519" w="182">
                  <a:moveTo>
                    <a:pt x="25" y="0"/>
                  </a:moveTo>
                  <a:lnTo>
                    <a:pt x="0" y="8"/>
                  </a:lnTo>
                  <a:cubicBezTo>
                    <a:pt x="74" y="173"/>
                    <a:pt x="124" y="346"/>
                    <a:pt x="157" y="519"/>
                  </a:cubicBezTo>
                  <a:lnTo>
                    <a:pt x="181" y="510"/>
                  </a:lnTo>
                  <a:cubicBezTo>
                    <a:pt x="148" y="338"/>
                    <a:pt x="99" y="165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6"/>
            <p:cNvSpPr/>
            <p:nvPr/>
          </p:nvSpPr>
          <p:spPr>
            <a:xfrm rot="5083772">
              <a:off x="1330965" y="1327534"/>
              <a:ext cx="52886" cy="61257"/>
            </a:xfrm>
            <a:custGeom>
              <a:rect b="b" l="l" r="r" t="t"/>
              <a:pathLst>
                <a:path extrusionOk="0" h="849" w="733">
                  <a:moveTo>
                    <a:pt x="708" y="1"/>
                  </a:moveTo>
                  <a:cubicBezTo>
                    <a:pt x="675" y="182"/>
                    <a:pt x="617" y="371"/>
                    <a:pt x="551" y="552"/>
                  </a:cubicBezTo>
                  <a:cubicBezTo>
                    <a:pt x="529" y="543"/>
                    <a:pt x="506" y="538"/>
                    <a:pt x="484" y="538"/>
                  </a:cubicBezTo>
                  <a:cubicBezTo>
                    <a:pt x="451" y="538"/>
                    <a:pt x="420" y="549"/>
                    <a:pt x="395" y="569"/>
                  </a:cubicBezTo>
                  <a:cubicBezTo>
                    <a:pt x="247" y="643"/>
                    <a:pt x="115" y="725"/>
                    <a:pt x="0" y="832"/>
                  </a:cubicBezTo>
                  <a:lnTo>
                    <a:pt x="17" y="849"/>
                  </a:lnTo>
                  <a:cubicBezTo>
                    <a:pt x="132" y="750"/>
                    <a:pt x="263" y="659"/>
                    <a:pt x="403" y="593"/>
                  </a:cubicBezTo>
                  <a:cubicBezTo>
                    <a:pt x="443" y="573"/>
                    <a:pt x="477" y="563"/>
                    <a:pt x="503" y="563"/>
                  </a:cubicBezTo>
                  <a:cubicBezTo>
                    <a:pt x="520" y="563"/>
                    <a:pt x="534" y="567"/>
                    <a:pt x="543" y="577"/>
                  </a:cubicBezTo>
                  <a:lnTo>
                    <a:pt x="560" y="593"/>
                  </a:lnTo>
                  <a:lnTo>
                    <a:pt x="568" y="577"/>
                  </a:lnTo>
                  <a:cubicBezTo>
                    <a:pt x="642" y="388"/>
                    <a:pt x="691" y="198"/>
                    <a:pt x="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6"/>
            <p:cNvSpPr/>
            <p:nvPr/>
          </p:nvSpPr>
          <p:spPr>
            <a:xfrm rot="5083772">
              <a:off x="1315661" y="1351626"/>
              <a:ext cx="65368" cy="42786"/>
            </a:xfrm>
            <a:custGeom>
              <a:rect b="b" l="l" r="r" t="t"/>
              <a:pathLst>
                <a:path extrusionOk="0" h="593" w="906">
                  <a:moveTo>
                    <a:pt x="8" y="0"/>
                  </a:moveTo>
                  <a:lnTo>
                    <a:pt x="0" y="25"/>
                  </a:lnTo>
                  <a:cubicBezTo>
                    <a:pt x="181" y="99"/>
                    <a:pt x="346" y="206"/>
                    <a:pt x="477" y="354"/>
                  </a:cubicBezTo>
                  <a:cubicBezTo>
                    <a:pt x="642" y="371"/>
                    <a:pt x="782" y="461"/>
                    <a:pt x="881" y="593"/>
                  </a:cubicBezTo>
                  <a:lnTo>
                    <a:pt x="905" y="577"/>
                  </a:lnTo>
                  <a:cubicBezTo>
                    <a:pt x="807" y="445"/>
                    <a:pt x="658" y="354"/>
                    <a:pt x="494" y="330"/>
                  </a:cubicBezTo>
                  <a:cubicBezTo>
                    <a:pt x="354" y="190"/>
                    <a:pt x="189" y="75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6"/>
            <p:cNvSpPr/>
            <p:nvPr/>
          </p:nvSpPr>
          <p:spPr>
            <a:xfrm rot="5083772">
              <a:off x="1322370" y="1357928"/>
              <a:ext cx="11905" cy="42209"/>
            </a:xfrm>
            <a:custGeom>
              <a:rect b="b" l="l" r="r" t="t"/>
              <a:pathLst>
                <a:path extrusionOk="0" h="585" w="165">
                  <a:moveTo>
                    <a:pt x="25" y="0"/>
                  </a:moveTo>
                  <a:lnTo>
                    <a:pt x="0" y="9"/>
                  </a:lnTo>
                  <a:cubicBezTo>
                    <a:pt x="91" y="190"/>
                    <a:pt x="132" y="387"/>
                    <a:pt x="132" y="585"/>
                  </a:cubicBezTo>
                  <a:lnTo>
                    <a:pt x="165" y="585"/>
                  </a:lnTo>
                  <a:cubicBezTo>
                    <a:pt x="165" y="379"/>
                    <a:pt x="115" y="182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26"/>
            <p:cNvSpPr/>
            <p:nvPr/>
          </p:nvSpPr>
          <p:spPr>
            <a:xfrm rot="5083772">
              <a:off x="1347680" y="1370445"/>
              <a:ext cx="30952" cy="28572"/>
            </a:xfrm>
            <a:custGeom>
              <a:rect b="b" l="l" r="r" t="t"/>
              <a:pathLst>
                <a:path extrusionOk="0" h="396" w="429">
                  <a:moveTo>
                    <a:pt x="412" y="1"/>
                  </a:moveTo>
                  <a:cubicBezTo>
                    <a:pt x="239" y="83"/>
                    <a:pt x="100" y="223"/>
                    <a:pt x="1" y="388"/>
                  </a:cubicBezTo>
                  <a:lnTo>
                    <a:pt x="25" y="396"/>
                  </a:lnTo>
                  <a:cubicBezTo>
                    <a:pt x="116" y="240"/>
                    <a:pt x="256" y="108"/>
                    <a:pt x="429" y="26"/>
                  </a:cubicBezTo>
                  <a:lnTo>
                    <a:pt x="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26"/>
            <p:cNvSpPr/>
            <p:nvPr/>
          </p:nvSpPr>
          <p:spPr>
            <a:xfrm rot="5083772">
              <a:off x="1384727" y="1376504"/>
              <a:ext cx="9957" cy="8442"/>
            </a:xfrm>
            <a:custGeom>
              <a:rect b="b" l="l" r="r" t="t"/>
              <a:pathLst>
                <a:path extrusionOk="0" h="117" w="138">
                  <a:moveTo>
                    <a:pt x="64" y="1"/>
                  </a:moveTo>
                  <a:cubicBezTo>
                    <a:pt x="46" y="1"/>
                    <a:pt x="28" y="11"/>
                    <a:pt x="17" y="35"/>
                  </a:cubicBezTo>
                  <a:cubicBezTo>
                    <a:pt x="0" y="60"/>
                    <a:pt x="8" y="93"/>
                    <a:pt x="41" y="109"/>
                  </a:cubicBezTo>
                  <a:cubicBezTo>
                    <a:pt x="48" y="114"/>
                    <a:pt x="56" y="116"/>
                    <a:pt x="63" y="116"/>
                  </a:cubicBezTo>
                  <a:cubicBezTo>
                    <a:pt x="83" y="116"/>
                    <a:pt x="104" y="103"/>
                    <a:pt x="115" y="85"/>
                  </a:cubicBezTo>
                  <a:cubicBezTo>
                    <a:pt x="137" y="41"/>
                    <a:pt x="101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6"/>
            <p:cNvSpPr/>
            <p:nvPr/>
          </p:nvSpPr>
          <p:spPr>
            <a:xfrm rot="5083772">
              <a:off x="1328173" y="1404603"/>
              <a:ext cx="5411" cy="5051"/>
            </a:xfrm>
            <a:custGeom>
              <a:rect b="b" l="l" r="r" t="t"/>
              <a:pathLst>
                <a:path extrusionOk="0" h="70" w="75">
                  <a:moveTo>
                    <a:pt x="26" y="1"/>
                  </a:moveTo>
                  <a:cubicBezTo>
                    <a:pt x="0" y="1"/>
                    <a:pt x="23" y="69"/>
                    <a:pt x="48" y="69"/>
                  </a:cubicBezTo>
                  <a:cubicBezTo>
                    <a:pt x="54" y="69"/>
                    <a:pt x="60" y="65"/>
                    <a:pt x="66" y="55"/>
                  </a:cubicBezTo>
                  <a:cubicBezTo>
                    <a:pt x="74" y="39"/>
                    <a:pt x="66" y="14"/>
                    <a:pt x="41" y="6"/>
                  </a:cubicBezTo>
                  <a:cubicBezTo>
                    <a:pt x="35" y="2"/>
                    <a:pt x="30" y="1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26"/>
            <p:cNvSpPr/>
            <p:nvPr/>
          </p:nvSpPr>
          <p:spPr>
            <a:xfrm rot="5083772">
              <a:off x="1365515" y="1405124"/>
              <a:ext cx="7431" cy="6061"/>
            </a:xfrm>
            <a:custGeom>
              <a:rect b="b" l="l" r="r" t="t"/>
              <a:pathLst>
                <a:path extrusionOk="0" h="84" w="103">
                  <a:moveTo>
                    <a:pt x="49" y="0"/>
                  </a:moveTo>
                  <a:cubicBezTo>
                    <a:pt x="37" y="0"/>
                    <a:pt x="25" y="7"/>
                    <a:pt x="17" y="22"/>
                  </a:cubicBezTo>
                  <a:cubicBezTo>
                    <a:pt x="1" y="47"/>
                    <a:pt x="9" y="72"/>
                    <a:pt x="33" y="80"/>
                  </a:cubicBezTo>
                  <a:cubicBezTo>
                    <a:pt x="38" y="82"/>
                    <a:pt x="43" y="83"/>
                    <a:pt x="48" y="83"/>
                  </a:cubicBezTo>
                  <a:cubicBezTo>
                    <a:pt x="63" y="83"/>
                    <a:pt x="79" y="76"/>
                    <a:pt x="91" y="64"/>
                  </a:cubicBezTo>
                  <a:cubicBezTo>
                    <a:pt x="102" y="30"/>
                    <a:pt x="75" y="0"/>
                    <a:pt x="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26"/>
            <p:cNvSpPr/>
            <p:nvPr/>
          </p:nvSpPr>
          <p:spPr>
            <a:xfrm rot="5083772">
              <a:off x="1373240" y="1396901"/>
              <a:ext cx="7576" cy="3824"/>
            </a:xfrm>
            <a:custGeom>
              <a:rect b="b" l="l" r="r" t="t"/>
              <a:pathLst>
                <a:path extrusionOk="0" h="53" w="105">
                  <a:moveTo>
                    <a:pt x="78" y="1"/>
                  </a:moveTo>
                  <a:cubicBezTo>
                    <a:pt x="48" y="1"/>
                    <a:pt x="0" y="28"/>
                    <a:pt x="38" y="44"/>
                  </a:cubicBezTo>
                  <a:cubicBezTo>
                    <a:pt x="47" y="50"/>
                    <a:pt x="56" y="53"/>
                    <a:pt x="64" y="53"/>
                  </a:cubicBezTo>
                  <a:cubicBezTo>
                    <a:pt x="78" y="53"/>
                    <a:pt x="91" y="44"/>
                    <a:pt x="96" y="28"/>
                  </a:cubicBezTo>
                  <a:cubicBezTo>
                    <a:pt x="104" y="8"/>
                    <a:pt x="94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26"/>
            <p:cNvSpPr/>
            <p:nvPr/>
          </p:nvSpPr>
          <p:spPr>
            <a:xfrm rot="5083772">
              <a:off x="1305891" y="1348107"/>
              <a:ext cx="7143" cy="5628"/>
            </a:xfrm>
            <a:custGeom>
              <a:rect b="b" l="l" r="r" t="t"/>
              <a:pathLst>
                <a:path extrusionOk="0" h="78" w="99">
                  <a:moveTo>
                    <a:pt x="52" y="0"/>
                  </a:moveTo>
                  <a:cubicBezTo>
                    <a:pt x="39" y="0"/>
                    <a:pt x="26" y="7"/>
                    <a:pt x="17" y="24"/>
                  </a:cubicBezTo>
                  <a:cubicBezTo>
                    <a:pt x="0" y="41"/>
                    <a:pt x="9" y="66"/>
                    <a:pt x="33" y="74"/>
                  </a:cubicBezTo>
                  <a:cubicBezTo>
                    <a:pt x="38" y="76"/>
                    <a:pt x="43" y="77"/>
                    <a:pt x="48" y="77"/>
                  </a:cubicBezTo>
                  <a:cubicBezTo>
                    <a:pt x="62" y="77"/>
                    <a:pt x="77" y="69"/>
                    <a:pt x="83" y="57"/>
                  </a:cubicBezTo>
                  <a:cubicBezTo>
                    <a:pt x="99" y="25"/>
                    <a:pt x="77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6"/>
            <p:cNvSpPr/>
            <p:nvPr/>
          </p:nvSpPr>
          <p:spPr>
            <a:xfrm rot="5083772">
              <a:off x="1331036" y="1359298"/>
              <a:ext cx="7215" cy="6061"/>
            </a:xfrm>
            <a:custGeom>
              <a:rect b="b" l="l" r="r" t="t"/>
              <a:pathLst>
                <a:path extrusionOk="0" h="84" w="100">
                  <a:moveTo>
                    <a:pt x="44" y="0"/>
                  </a:moveTo>
                  <a:cubicBezTo>
                    <a:pt x="30" y="0"/>
                    <a:pt x="17" y="7"/>
                    <a:pt x="9" y="23"/>
                  </a:cubicBezTo>
                  <a:cubicBezTo>
                    <a:pt x="1" y="40"/>
                    <a:pt x="9" y="64"/>
                    <a:pt x="25" y="81"/>
                  </a:cubicBezTo>
                  <a:cubicBezTo>
                    <a:pt x="32" y="83"/>
                    <a:pt x="38" y="84"/>
                    <a:pt x="44" y="84"/>
                  </a:cubicBezTo>
                  <a:cubicBezTo>
                    <a:pt x="61" y="84"/>
                    <a:pt x="77" y="74"/>
                    <a:pt x="83" y="56"/>
                  </a:cubicBezTo>
                  <a:cubicBezTo>
                    <a:pt x="100" y="28"/>
                    <a:pt x="71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6"/>
            <p:cNvSpPr/>
            <p:nvPr/>
          </p:nvSpPr>
          <p:spPr>
            <a:xfrm rot="5083772">
              <a:off x="1304109" y="1382459"/>
              <a:ext cx="6638" cy="5917"/>
            </a:xfrm>
            <a:custGeom>
              <a:rect b="b" l="l" r="r" t="t"/>
              <a:pathLst>
                <a:path extrusionOk="0" h="82" w="92">
                  <a:moveTo>
                    <a:pt x="52" y="1"/>
                  </a:moveTo>
                  <a:cubicBezTo>
                    <a:pt x="38" y="1"/>
                    <a:pt x="23" y="8"/>
                    <a:pt x="17" y="20"/>
                  </a:cubicBezTo>
                  <a:cubicBezTo>
                    <a:pt x="1" y="45"/>
                    <a:pt x="9" y="70"/>
                    <a:pt x="34" y="78"/>
                  </a:cubicBezTo>
                  <a:cubicBezTo>
                    <a:pt x="38" y="80"/>
                    <a:pt x="43" y="81"/>
                    <a:pt x="48" y="81"/>
                  </a:cubicBezTo>
                  <a:cubicBezTo>
                    <a:pt x="62" y="81"/>
                    <a:pt x="77" y="74"/>
                    <a:pt x="83" y="61"/>
                  </a:cubicBezTo>
                  <a:cubicBezTo>
                    <a:pt x="91" y="37"/>
                    <a:pt x="83" y="12"/>
                    <a:pt x="67" y="4"/>
                  </a:cubicBezTo>
                  <a:cubicBezTo>
                    <a:pt x="62" y="2"/>
                    <a:pt x="57" y="1"/>
                    <a:pt x="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6"/>
            <p:cNvSpPr/>
            <p:nvPr/>
          </p:nvSpPr>
          <p:spPr>
            <a:xfrm rot="5083772">
              <a:off x="1323405" y="1332524"/>
              <a:ext cx="7576" cy="5700"/>
            </a:xfrm>
            <a:custGeom>
              <a:rect b="b" l="l" r="r" t="t"/>
              <a:pathLst>
                <a:path extrusionOk="0" h="79" w="105">
                  <a:moveTo>
                    <a:pt x="71" y="1"/>
                  </a:moveTo>
                  <a:cubicBezTo>
                    <a:pt x="27" y="1"/>
                    <a:pt x="1" y="52"/>
                    <a:pt x="39" y="76"/>
                  </a:cubicBezTo>
                  <a:cubicBezTo>
                    <a:pt x="46" y="78"/>
                    <a:pt x="52" y="79"/>
                    <a:pt x="57" y="79"/>
                  </a:cubicBezTo>
                  <a:cubicBezTo>
                    <a:pt x="73" y="79"/>
                    <a:pt x="85" y="71"/>
                    <a:pt x="97" y="59"/>
                  </a:cubicBezTo>
                  <a:cubicBezTo>
                    <a:pt x="105" y="43"/>
                    <a:pt x="97" y="18"/>
                    <a:pt x="80" y="1"/>
                  </a:cubicBezTo>
                  <a:cubicBezTo>
                    <a:pt x="77" y="1"/>
                    <a:pt x="74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6"/>
            <p:cNvSpPr/>
            <p:nvPr/>
          </p:nvSpPr>
          <p:spPr>
            <a:xfrm rot="5083772">
              <a:off x="1362402" y="1335382"/>
              <a:ext cx="6638" cy="5844"/>
            </a:xfrm>
            <a:custGeom>
              <a:rect b="b" l="l" r="r" t="t"/>
              <a:pathLst>
                <a:path extrusionOk="0" h="81" w="92">
                  <a:moveTo>
                    <a:pt x="47" y="1"/>
                  </a:moveTo>
                  <a:cubicBezTo>
                    <a:pt x="30" y="1"/>
                    <a:pt x="15" y="8"/>
                    <a:pt x="9" y="20"/>
                  </a:cubicBezTo>
                  <a:cubicBezTo>
                    <a:pt x="1" y="45"/>
                    <a:pt x="9" y="61"/>
                    <a:pt x="25" y="78"/>
                  </a:cubicBezTo>
                  <a:cubicBezTo>
                    <a:pt x="32" y="80"/>
                    <a:pt x="38" y="81"/>
                    <a:pt x="44" y="81"/>
                  </a:cubicBezTo>
                  <a:cubicBezTo>
                    <a:pt x="61" y="81"/>
                    <a:pt x="77" y="72"/>
                    <a:pt x="83" y="53"/>
                  </a:cubicBezTo>
                  <a:cubicBezTo>
                    <a:pt x="91" y="37"/>
                    <a:pt x="83" y="12"/>
                    <a:pt x="67" y="4"/>
                  </a:cubicBezTo>
                  <a:cubicBezTo>
                    <a:pt x="60" y="2"/>
                    <a:pt x="53" y="1"/>
                    <a:pt x="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26"/>
            <p:cNvSpPr/>
            <p:nvPr/>
          </p:nvSpPr>
          <p:spPr>
            <a:xfrm rot="5083772">
              <a:off x="1380261" y="1354602"/>
              <a:ext cx="6638" cy="5844"/>
            </a:xfrm>
            <a:custGeom>
              <a:rect b="b" l="l" r="r" t="t"/>
              <a:pathLst>
                <a:path extrusionOk="0" h="81" w="92">
                  <a:moveTo>
                    <a:pt x="48" y="0"/>
                  </a:moveTo>
                  <a:cubicBezTo>
                    <a:pt x="31" y="0"/>
                    <a:pt x="15" y="10"/>
                    <a:pt x="9" y="28"/>
                  </a:cubicBezTo>
                  <a:cubicBezTo>
                    <a:pt x="1" y="45"/>
                    <a:pt x="9" y="69"/>
                    <a:pt x="25" y="78"/>
                  </a:cubicBezTo>
                  <a:cubicBezTo>
                    <a:pt x="32" y="80"/>
                    <a:pt x="39" y="81"/>
                    <a:pt x="45" y="81"/>
                  </a:cubicBezTo>
                  <a:cubicBezTo>
                    <a:pt x="62" y="81"/>
                    <a:pt x="77" y="73"/>
                    <a:pt x="83" y="61"/>
                  </a:cubicBezTo>
                  <a:cubicBezTo>
                    <a:pt x="91" y="45"/>
                    <a:pt x="83" y="20"/>
                    <a:pt x="67" y="4"/>
                  </a:cubicBezTo>
                  <a:cubicBezTo>
                    <a:pt x="60" y="1"/>
                    <a:pt x="54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26"/>
            <p:cNvSpPr/>
            <p:nvPr/>
          </p:nvSpPr>
          <p:spPr>
            <a:xfrm rot="5083772">
              <a:off x="2133327" y="1584530"/>
              <a:ext cx="302886" cy="293805"/>
            </a:xfrm>
            <a:custGeom>
              <a:rect b="b" l="l" r="r" t="t"/>
              <a:pathLst>
                <a:path extrusionOk="0" h="4072" w="4198">
                  <a:moveTo>
                    <a:pt x="2091" y="1"/>
                  </a:moveTo>
                  <a:cubicBezTo>
                    <a:pt x="1651" y="1"/>
                    <a:pt x="1223" y="242"/>
                    <a:pt x="1013" y="678"/>
                  </a:cubicBezTo>
                  <a:cubicBezTo>
                    <a:pt x="519" y="711"/>
                    <a:pt x="198" y="1188"/>
                    <a:pt x="338" y="1657"/>
                  </a:cubicBezTo>
                  <a:cubicBezTo>
                    <a:pt x="140" y="1781"/>
                    <a:pt x="17" y="2003"/>
                    <a:pt x="9" y="2233"/>
                  </a:cubicBezTo>
                  <a:cubicBezTo>
                    <a:pt x="0" y="2571"/>
                    <a:pt x="206" y="2842"/>
                    <a:pt x="461" y="3040"/>
                  </a:cubicBezTo>
                  <a:cubicBezTo>
                    <a:pt x="453" y="3196"/>
                    <a:pt x="511" y="3361"/>
                    <a:pt x="626" y="3476"/>
                  </a:cubicBezTo>
                  <a:cubicBezTo>
                    <a:pt x="766" y="3674"/>
                    <a:pt x="947" y="3830"/>
                    <a:pt x="1161" y="3945"/>
                  </a:cubicBezTo>
                  <a:cubicBezTo>
                    <a:pt x="1314" y="4030"/>
                    <a:pt x="1483" y="4072"/>
                    <a:pt x="1652" y="4072"/>
                  </a:cubicBezTo>
                  <a:cubicBezTo>
                    <a:pt x="1890" y="4072"/>
                    <a:pt x="2128" y="3989"/>
                    <a:pt x="2321" y="3830"/>
                  </a:cubicBezTo>
                  <a:cubicBezTo>
                    <a:pt x="2412" y="3748"/>
                    <a:pt x="2478" y="3764"/>
                    <a:pt x="2593" y="3756"/>
                  </a:cubicBezTo>
                  <a:cubicBezTo>
                    <a:pt x="2692" y="3748"/>
                    <a:pt x="2799" y="3731"/>
                    <a:pt x="2889" y="3698"/>
                  </a:cubicBezTo>
                  <a:cubicBezTo>
                    <a:pt x="3473" y="3501"/>
                    <a:pt x="3811" y="2884"/>
                    <a:pt x="3671" y="2283"/>
                  </a:cubicBezTo>
                  <a:lnTo>
                    <a:pt x="3663" y="2283"/>
                  </a:lnTo>
                  <a:cubicBezTo>
                    <a:pt x="4107" y="1978"/>
                    <a:pt x="4198" y="1378"/>
                    <a:pt x="3975" y="892"/>
                  </a:cubicBezTo>
                  <a:cubicBezTo>
                    <a:pt x="3803" y="533"/>
                    <a:pt x="3433" y="203"/>
                    <a:pt x="3042" y="203"/>
                  </a:cubicBezTo>
                  <a:cubicBezTo>
                    <a:pt x="2967" y="203"/>
                    <a:pt x="2891" y="215"/>
                    <a:pt x="2815" y="242"/>
                  </a:cubicBezTo>
                  <a:cubicBezTo>
                    <a:pt x="2595" y="78"/>
                    <a:pt x="2341" y="1"/>
                    <a:pt x="20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6"/>
            <p:cNvSpPr/>
            <p:nvPr/>
          </p:nvSpPr>
          <p:spPr>
            <a:xfrm rot="5083772">
              <a:off x="2152215" y="1630406"/>
              <a:ext cx="151659" cy="135430"/>
            </a:xfrm>
            <a:custGeom>
              <a:rect b="b" l="l" r="r" t="t"/>
              <a:pathLst>
                <a:path extrusionOk="0" h="1877" w="2102">
                  <a:moveTo>
                    <a:pt x="1599" y="0"/>
                  </a:moveTo>
                  <a:lnTo>
                    <a:pt x="1575" y="17"/>
                  </a:lnTo>
                  <a:cubicBezTo>
                    <a:pt x="1015" y="362"/>
                    <a:pt x="497" y="774"/>
                    <a:pt x="19" y="1227"/>
                  </a:cubicBezTo>
                  <a:cubicBezTo>
                    <a:pt x="0" y="1246"/>
                    <a:pt x="16" y="1265"/>
                    <a:pt x="35" y="1265"/>
                  </a:cubicBezTo>
                  <a:cubicBezTo>
                    <a:pt x="41" y="1265"/>
                    <a:pt x="47" y="1263"/>
                    <a:pt x="52" y="1259"/>
                  </a:cubicBezTo>
                  <a:cubicBezTo>
                    <a:pt x="521" y="815"/>
                    <a:pt x="1032" y="420"/>
                    <a:pt x="1583" y="74"/>
                  </a:cubicBezTo>
                  <a:cubicBezTo>
                    <a:pt x="1887" y="708"/>
                    <a:pt x="2036" y="1276"/>
                    <a:pt x="2044" y="1852"/>
                  </a:cubicBezTo>
                  <a:cubicBezTo>
                    <a:pt x="2044" y="1860"/>
                    <a:pt x="2060" y="1877"/>
                    <a:pt x="2069" y="1877"/>
                  </a:cubicBezTo>
                  <a:lnTo>
                    <a:pt x="2077" y="1877"/>
                  </a:lnTo>
                  <a:cubicBezTo>
                    <a:pt x="2085" y="1877"/>
                    <a:pt x="2101" y="1860"/>
                    <a:pt x="2101" y="1852"/>
                  </a:cubicBezTo>
                  <a:cubicBezTo>
                    <a:pt x="2093" y="1259"/>
                    <a:pt x="1937" y="675"/>
                    <a:pt x="1616" y="25"/>
                  </a:cubicBezTo>
                  <a:lnTo>
                    <a:pt x="15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6"/>
            <p:cNvSpPr/>
            <p:nvPr/>
          </p:nvSpPr>
          <p:spPr>
            <a:xfrm rot="5083772">
              <a:off x="2236687" y="1768248"/>
              <a:ext cx="109885" cy="27057"/>
            </a:xfrm>
            <a:custGeom>
              <a:rect b="b" l="l" r="r" t="t"/>
              <a:pathLst>
                <a:path extrusionOk="0" h="375" w="1523">
                  <a:moveTo>
                    <a:pt x="276" y="0"/>
                  </a:moveTo>
                  <a:cubicBezTo>
                    <a:pt x="195" y="0"/>
                    <a:pt x="114" y="4"/>
                    <a:pt x="33" y="12"/>
                  </a:cubicBezTo>
                  <a:cubicBezTo>
                    <a:pt x="17" y="12"/>
                    <a:pt x="0" y="29"/>
                    <a:pt x="9" y="45"/>
                  </a:cubicBezTo>
                  <a:cubicBezTo>
                    <a:pt x="9" y="53"/>
                    <a:pt x="17" y="70"/>
                    <a:pt x="33" y="70"/>
                  </a:cubicBezTo>
                  <a:cubicBezTo>
                    <a:pt x="122" y="60"/>
                    <a:pt x="211" y="55"/>
                    <a:pt x="300" y="55"/>
                  </a:cubicBezTo>
                  <a:cubicBezTo>
                    <a:pt x="713" y="55"/>
                    <a:pt x="1123" y="164"/>
                    <a:pt x="1482" y="374"/>
                  </a:cubicBezTo>
                  <a:lnTo>
                    <a:pt x="1498" y="374"/>
                  </a:lnTo>
                  <a:cubicBezTo>
                    <a:pt x="1506" y="374"/>
                    <a:pt x="1515" y="374"/>
                    <a:pt x="1523" y="366"/>
                  </a:cubicBezTo>
                  <a:cubicBezTo>
                    <a:pt x="1523" y="350"/>
                    <a:pt x="1523" y="333"/>
                    <a:pt x="1515" y="325"/>
                  </a:cubicBezTo>
                  <a:cubicBezTo>
                    <a:pt x="1134" y="110"/>
                    <a:pt x="706" y="0"/>
                    <a:pt x="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6"/>
            <p:cNvSpPr/>
            <p:nvPr/>
          </p:nvSpPr>
          <p:spPr>
            <a:xfrm rot="5083772">
              <a:off x="2294471" y="1665832"/>
              <a:ext cx="62987" cy="69916"/>
            </a:xfrm>
            <a:custGeom>
              <a:rect b="b" l="l" r="r" t="t"/>
              <a:pathLst>
                <a:path extrusionOk="0" h="969" w="873">
                  <a:moveTo>
                    <a:pt x="22" y="0"/>
                  </a:moveTo>
                  <a:cubicBezTo>
                    <a:pt x="14" y="0"/>
                    <a:pt x="9" y="4"/>
                    <a:pt x="9" y="14"/>
                  </a:cubicBezTo>
                  <a:cubicBezTo>
                    <a:pt x="0" y="30"/>
                    <a:pt x="0" y="38"/>
                    <a:pt x="17" y="47"/>
                  </a:cubicBezTo>
                  <a:cubicBezTo>
                    <a:pt x="371" y="252"/>
                    <a:pt x="659" y="565"/>
                    <a:pt x="823" y="952"/>
                  </a:cubicBezTo>
                  <a:cubicBezTo>
                    <a:pt x="823" y="960"/>
                    <a:pt x="840" y="960"/>
                    <a:pt x="848" y="960"/>
                  </a:cubicBezTo>
                  <a:lnTo>
                    <a:pt x="856" y="968"/>
                  </a:lnTo>
                  <a:cubicBezTo>
                    <a:pt x="873" y="960"/>
                    <a:pt x="873" y="944"/>
                    <a:pt x="873" y="927"/>
                  </a:cubicBezTo>
                  <a:cubicBezTo>
                    <a:pt x="700" y="540"/>
                    <a:pt x="412" y="211"/>
                    <a:pt x="42" y="6"/>
                  </a:cubicBezTo>
                  <a:cubicBezTo>
                    <a:pt x="35" y="2"/>
                    <a:pt x="28" y="0"/>
                    <a:pt x="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6"/>
            <p:cNvSpPr/>
            <p:nvPr/>
          </p:nvSpPr>
          <p:spPr>
            <a:xfrm rot="5083772">
              <a:off x="2234122" y="1658494"/>
              <a:ext cx="129942" cy="18832"/>
            </a:xfrm>
            <a:custGeom>
              <a:rect b="b" l="l" r="r" t="t"/>
              <a:pathLst>
                <a:path extrusionOk="0" h="261" w="1801">
                  <a:moveTo>
                    <a:pt x="794" y="1"/>
                  </a:moveTo>
                  <a:cubicBezTo>
                    <a:pt x="536" y="1"/>
                    <a:pt x="278" y="43"/>
                    <a:pt x="31" y="129"/>
                  </a:cubicBezTo>
                  <a:cubicBezTo>
                    <a:pt x="0" y="137"/>
                    <a:pt x="12" y="179"/>
                    <a:pt x="40" y="179"/>
                  </a:cubicBezTo>
                  <a:cubicBezTo>
                    <a:pt x="42" y="179"/>
                    <a:pt x="45" y="179"/>
                    <a:pt x="47" y="178"/>
                  </a:cubicBezTo>
                  <a:cubicBezTo>
                    <a:pt x="286" y="97"/>
                    <a:pt x="537" y="56"/>
                    <a:pt x="788" y="56"/>
                  </a:cubicBezTo>
                  <a:cubicBezTo>
                    <a:pt x="1118" y="56"/>
                    <a:pt x="1447" y="125"/>
                    <a:pt x="1751" y="261"/>
                  </a:cubicBezTo>
                  <a:lnTo>
                    <a:pt x="1767" y="261"/>
                  </a:lnTo>
                  <a:cubicBezTo>
                    <a:pt x="1792" y="261"/>
                    <a:pt x="1800" y="228"/>
                    <a:pt x="1775" y="211"/>
                  </a:cubicBezTo>
                  <a:cubicBezTo>
                    <a:pt x="1464" y="72"/>
                    <a:pt x="1129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6"/>
            <p:cNvSpPr/>
            <p:nvPr/>
          </p:nvSpPr>
          <p:spPr>
            <a:xfrm rot="5083772">
              <a:off x="2314274" y="1707944"/>
              <a:ext cx="64791" cy="89758"/>
            </a:xfrm>
            <a:custGeom>
              <a:rect b="b" l="l" r="r" t="t"/>
              <a:pathLst>
                <a:path extrusionOk="0" h="1244" w="898">
                  <a:moveTo>
                    <a:pt x="873" y="0"/>
                  </a:moveTo>
                  <a:cubicBezTo>
                    <a:pt x="857" y="0"/>
                    <a:pt x="840" y="9"/>
                    <a:pt x="840" y="25"/>
                  </a:cubicBezTo>
                  <a:cubicBezTo>
                    <a:pt x="733" y="511"/>
                    <a:pt x="437" y="930"/>
                    <a:pt x="17" y="1194"/>
                  </a:cubicBezTo>
                  <a:cubicBezTo>
                    <a:pt x="9" y="1202"/>
                    <a:pt x="1" y="1218"/>
                    <a:pt x="9" y="1235"/>
                  </a:cubicBezTo>
                  <a:cubicBezTo>
                    <a:pt x="17" y="1235"/>
                    <a:pt x="26" y="1243"/>
                    <a:pt x="34" y="1243"/>
                  </a:cubicBezTo>
                  <a:lnTo>
                    <a:pt x="42" y="1243"/>
                  </a:lnTo>
                  <a:cubicBezTo>
                    <a:pt x="478" y="972"/>
                    <a:pt x="783" y="535"/>
                    <a:pt x="890" y="33"/>
                  </a:cubicBezTo>
                  <a:cubicBezTo>
                    <a:pt x="898" y="17"/>
                    <a:pt x="881" y="9"/>
                    <a:pt x="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26"/>
            <p:cNvSpPr/>
            <p:nvPr/>
          </p:nvSpPr>
          <p:spPr>
            <a:xfrm rot="5083772">
              <a:off x="2206126" y="1693791"/>
              <a:ext cx="131241" cy="116454"/>
            </a:xfrm>
            <a:custGeom>
              <a:rect b="b" l="l" r="r" t="t"/>
              <a:pathLst>
                <a:path extrusionOk="0" h="1614" w="1819">
                  <a:moveTo>
                    <a:pt x="1811" y="0"/>
                  </a:moveTo>
                  <a:lnTo>
                    <a:pt x="1671" y="58"/>
                  </a:lnTo>
                  <a:cubicBezTo>
                    <a:pt x="1325" y="181"/>
                    <a:pt x="905" y="338"/>
                    <a:pt x="675" y="576"/>
                  </a:cubicBezTo>
                  <a:cubicBezTo>
                    <a:pt x="469" y="815"/>
                    <a:pt x="288" y="1078"/>
                    <a:pt x="140" y="1358"/>
                  </a:cubicBezTo>
                  <a:cubicBezTo>
                    <a:pt x="91" y="1449"/>
                    <a:pt x="49" y="1531"/>
                    <a:pt x="0" y="1605"/>
                  </a:cubicBezTo>
                  <a:lnTo>
                    <a:pt x="25" y="1613"/>
                  </a:lnTo>
                  <a:cubicBezTo>
                    <a:pt x="74" y="1539"/>
                    <a:pt x="115" y="1457"/>
                    <a:pt x="165" y="1366"/>
                  </a:cubicBezTo>
                  <a:cubicBezTo>
                    <a:pt x="305" y="1095"/>
                    <a:pt x="486" y="831"/>
                    <a:pt x="691" y="593"/>
                  </a:cubicBezTo>
                  <a:cubicBezTo>
                    <a:pt x="922" y="362"/>
                    <a:pt x="1342" y="206"/>
                    <a:pt x="1679" y="82"/>
                  </a:cubicBezTo>
                  <a:lnTo>
                    <a:pt x="1819" y="25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26"/>
            <p:cNvSpPr/>
            <p:nvPr/>
          </p:nvSpPr>
          <p:spPr>
            <a:xfrm rot="5083772">
              <a:off x="2312620" y="1680363"/>
              <a:ext cx="26190" cy="77853"/>
            </a:xfrm>
            <a:custGeom>
              <a:rect b="b" l="l" r="r" t="t"/>
              <a:pathLst>
                <a:path extrusionOk="0" h="1079" w="363">
                  <a:moveTo>
                    <a:pt x="25" y="1"/>
                  </a:moveTo>
                  <a:lnTo>
                    <a:pt x="1" y="9"/>
                  </a:lnTo>
                  <a:cubicBezTo>
                    <a:pt x="157" y="346"/>
                    <a:pt x="272" y="708"/>
                    <a:pt x="330" y="1079"/>
                  </a:cubicBezTo>
                  <a:lnTo>
                    <a:pt x="363" y="1070"/>
                  </a:lnTo>
                  <a:cubicBezTo>
                    <a:pt x="297" y="700"/>
                    <a:pt x="190" y="338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26"/>
            <p:cNvSpPr/>
            <p:nvPr/>
          </p:nvSpPr>
          <p:spPr>
            <a:xfrm rot="5083772">
              <a:off x="2254137" y="1643617"/>
              <a:ext cx="108730" cy="127710"/>
            </a:xfrm>
            <a:custGeom>
              <a:rect b="b" l="l" r="r" t="t"/>
              <a:pathLst>
                <a:path extrusionOk="0" h="1770" w="1507">
                  <a:moveTo>
                    <a:pt x="1482" y="0"/>
                  </a:moveTo>
                  <a:lnTo>
                    <a:pt x="1482" y="8"/>
                  </a:lnTo>
                  <a:cubicBezTo>
                    <a:pt x="1408" y="403"/>
                    <a:pt x="1293" y="798"/>
                    <a:pt x="1145" y="1177"/>
                  </a:cubicBezTo>
                  <a:cubicBezTo>
                    <a:pt x="1114" y="1156"/>
                    <a:pt x="1077" y="1146"/>
                    <a:pt x="1034" y="1146"/>
                  </a:cubicBezTo>
                  <a:cubicBezTo>
                    <a:pt x="974" y="1146"/>
                    <a:pt x="902" y="1167"/>
                    <a:pt x="815" y="1210"/>
                  </a:cubicBezTo>
                  <a:cubicBezTo>
                    <a:pt x="527" y="1358"/>
                    <a:pt x="247" y="1539"/>
                    <a:pt x="1" y="1753"/>
                  </a:cubicBezTo>
                  <a:lnTo>
                    <a:pt x="17" y="1770"/>
                  </a:lnTo>
                  <a:cubicBezTo>
                    <a:pt x="264" y="1556"/>
                    <a:pt x="536" y="1375"/>
                    <a:pt x="832" y="1226"/>
                  </a:cubicBezTo>
                  <a:cubicBezTo>
                    <a:pt x="910" y="1185"/>
                    <a:pt x="979" y="1164"/>
                    <a:pt x="1034" y="1164"/>
                  </a:cubicBezTo>
                  <a:cubicBezTo>
                    <a:pt x="1076" y="1164"/>
                    <a:pt x="1111" y="1177"/>
                    <a:pt x="1136" y="1202"/>
                  </a:cubicBezTo>
                  <a:lnTo>
                    <a:pt x="1153" y="1218"/>
                  </a:lnTo>
                  <a:lnTo>
                    <a:pt x="1161" y="1202"/>
                  </a:lnTo>
                  <a:cubicBezTo>
                    <a:pt x="1309" y="815"/>
                    <a:pt x="1433" y="412"/>
                    <a:pt x="1507" y="8"/>
                  </a:cubicBezTo>
                  <a:lnTo>
                    <a:pt x="1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6"/>
            <p:cNvSpPr/>
            <p:nvPr/>
          </p:nvSpPr>
          <p:spPr>
            <a:xfrm rot="5083772">
              <a:off x="2221245" y="1694234"/>
              <a:ext cx="134848" cy="87377"/>
            </a:xfrm>
            <a:custGeom>
              <a:rect b="b" l="l" r="r" t="t"/>
              <a:pathLst>
                <a:path extrusionOk="0" h="1211" w="1869">
                  <a:moveTo>
                    <a:pt x="9" y="1"/>
                  </a:moveTo>
                  <a:lnTo>
                    <a:pt x="1" y="25"/>
                  </a:lnTo>
                  <a:cubicBezTo>
                    <a:pt x="379" y="174"/>
                    <a:pt x="717" y="404"/>
                    <a:pt x="996" y="700"/>
                  </a:cubicBezTo>
                  <a:cubicBezTo>
                    <a:pt x="1383" y="741"/>
                    <a:pt x="1614" y="939"/>
                    <a:pt x="1844" y="1210"/>
                  </a:cubicBezTo>
                  <a:lnTo>
                    <a:pt x="1869" y="1194"/>
                  </a:lnTo>
                  <a:cubicBezTo>
                    <a:pt x="1638" y="922"/>
                    <a:pt x="1400" y="725"/>
                    <a:pt x="1013" y="684"/>
                  </a:cubicBezTo>
                  <a:cubicBezTo>
                    <a:pt x="733" y="379"/>
                    <a:pt x="387" y="149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6"/>
            <p:cNvSpPr/>
            <p:nvPr/>
          </p:nvSpPr>
          <p:spPr>
            <a:xfrm rot="5083772">
              <a:off x="2235906" y="1707620"/>
              <a:ext cx="22655" cy="86727"/>
            </a:xfrm>
            <a:custGeom>
              <a:rect b="b" l="l" r="r" t="t"/>
              <a:pathLst>
                <a:path extrusionOk="0" h="1202" w="314">
                  <a:moveTo>
                    <a:pt x="26" y="0"/>
                  </a:moveTo>
                  <a:lnTo>
                    <a:pt x="1" y="8"/>
                  </a:lnTo>
                  <a:cubicBezTo>
                    <a:pt x="190" y="379"/>
                    <a:pt x="289" y="790"/>
                    <a:pt x="281" y="1202"/>
                  </a:cubicBezTo>
                  <a:lnTo>
                    <a:pt x="314" y="1202"/>
                  </a:lnTo>
                  <a:cubicBezTo>
                    <a:pt x="314" y="782"/>
                    <a:pt x="215" y="371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6"/>
            <p:cNvSpPr/>
            <p:nvPr/>
          </p:nvSpPr>
          <p:spPr>
            <a:xfrm rot="5083772">
              <a:off x="2288122" y="1734022"/>
              <a:ext cx="62410" cy="58227"/>
            </a:xfrm>
            <a:custGeom>
              <a:rect b="b" l="l" r="r" t="t"/>
              <a:pathLst>
                <a:path extrusionOk="0" h="807" w="865">
                  <a:moveTo>
                    <a:pt x="848" y="0"/>
                  </a:moveTo>
                  <a:cubicBezTo>
                    <a:pt x="494" y="182"/>
                    <a:pt x="206" y="453"/>
                    <a:pt x="0" y="799"/>
                  </a:cubicBezTo>
                  <a:lnTo>
                    <a:pt x="25" y="807"/>
                  </a:lnTo>
                  <a:cubicBezTo>
                    <a:pt x="223" y="470"/>
                    <a:pt x="511" y="198"/>
                    <a:pt x="864" y="17"/>
                  </a:cubicBezTo>
                  <a:lnTo>
                    <a:pt x="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6"/>
            <p:cNvSpPr/>
            <p:nvPr/>
          </p:nvSpPr>
          <p:spPr>
            <a:xfrm rot="5083772">
              <a:off x="2364980" y="1745345"/>
              <a:ext cx="20274" cy="17461"/>
            </a:xfrm>
            <a:custGeom>
              <a:rect b="b" l="l" r="r" t="t"/>
              <a:pathLst>
                <a:path extrusionOk="0" h="242" w="281">
                  <a:moveTo>
                    <a:pt x="142" y="0"/>
                  </a:moveTo>
                  <a:cubicBezTo>
                    <a:pt x="64" y="0"/>
                    <a:pt x="1" y="76"/>
                    <a:pt x="34" y="162"/>
                  </a:cubicBezTo>
                  <a:cubicBezTo>
                    <a:pt x="51" y="215"/>
                    <a:pt x="99" y="242"/>
                    <a:pt x="146" y="242"/>
                  </a:cubicBezTo>
                  <a:cubicBezTo>
                    <a:pt x="188" y="242"/>
                    <a:pt x="229" y="221"/>
                    <a:pt x="248" y="179"/>
                  </a:cubicBezTo>
                  <a:cubicBezTo>
                    <a:pt x="281" y="113"/>
                    <a:pt x="256" y="47"/>
                    <a:pt x="199" y="14"/>
                  </a:cubicBezTo>
                  <a:cubicBezTo>
                    <a:pt x="179" y="4"/>
                    <a:pt x="160" y="0"/>
                    <a:pt x="1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6"/>
            <p:cNvSpPr/>
            <p:nvPr/>
          </p:nvSpPr>
          <p:spPr>
            <a:xfrm rot="5083772">
              <a:off x="2243639" y="1801310"/>
              <a:ext cx="16306" cy="12266"/>
            </a:xfrm>
            <a:custGeom>
              <a:rect b="b" l="l" r="r" t="t"/>
              <a:pathLst>
                <a:path extrusionOk="0" h="170" w="226">
                  <a:moveTo>
                    <a:pt x="120" y="0"/>
                  </a:moveTo>
                  <a:cubicBezTo>
                    <a:pt x="43" y="0"/>
                    <a:pt x="0" y="116"/>
                    <a:pt x="85" y="158"/>
                  </a:cubicBezTo>
                  <a:cubicBezTo>
                    <a:pt x="98" y="166"/>
                    <a:pt x="113" y="170"/>
                    <a:pt x="128" y="170"/>
                  </a:cubicBezTo>
                  <a:cubicBezTo>
                    <a:pt x="159" y="170"/>
                    <a:pt x="189" y="153"/>
                    <a:pt x="201" y="125"/>
                  </a:cubicBezTo>
                  <a:cubicBezTo>
                    <a:pt x="225" y="76"/>
                    <a:pt x="201" y="27"/>
                    <a:pt x="159" y="10"/>
                  </a:cubicBezTo>
                  <a:cubicBezTo>
                    <a:pt x="146" y="3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6"/>
            <p:cNvSpPr/>
            <p:nvPr/>
          </p:nvSpPr>
          <p:spPr>
            <a:xfrm rot="5083772">
              <a:off x="2324427" y="1804040"/>
              <a:ext cx="16234" cy="12266"/>
            </a:xfrm>
            <a:custGeom>
              <a:rect b="b" l="l" r="r" t="t"/>
              <a:pathLst>
                <a:path extrusionOk="0" h="170" w="225">
                  <a:moveTo>
                    <a:pt x="124" y="0"/>
                  </a:moveTo>
                  <a:cubicBezTo>
                    <a:pt x="42" y="0"/>
                    <a:pt x="0" y="116"/>
                    <a:pt x="92" y="158"/>
                  </a:cubicBezTo>
                  <a:cubicBezTo>
                    <a:pt x="106" y="166"/>
                    <a:pt x="120" y="170"/>
                    <a:pt x="133" y="170"/>
                  </a:cubicBezTo>
                  <a:cubicBezTo>
                    <a:pt x="162" y="170"/>
                    <a:pt x="188" y="153"/>
                    <a:pt x="199" y="125"/>
                  </a:cubicBezTo>
                  <a:cubicBezTo>
                    <a:pt x="224" y="84"/>
                    <a:pt x="208" y="35"/>
                    <a:pt x="167" y="10"/>
                  </a:cubicBezTo>
                  <a:cubicBezTo>
                    <a:pt x="152" y="3"/>
                    <a:pt x="137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6"/>
            <p:cNvSpPr/>
            <p:nvPr/>
          </p:nvSpPr>
          <p:spPr>
            <a:xfrm rot="5083772">
              <a:off x="2343616" y="1787313"/>
              <a:ext cx="14502" cy="11761"/>
            </a:xfrm>
            <a:custGeom>
              <a:rect b="b" l="l" r="r" t="t"/>
              <a:pathLst>
                <a:path extrusionOk="0" h="163" w="201">
                  <a:moveTo>
                    <a:pt x="96" y="0"/>
                  </a:moveTo>
                  <a:cubicBezTo>
                    <a:pt x="44" y="0"/>
                    <a:pt x="0" y="49"/>
                    <a:pt x="20" y="108"/>
                  </a:cubicBezTo>
                  <a:cubicBezTo>
                    <a:pt x="33" y="143"/>
                    <a:pt x="67" y="162"/>
                    <a:pt x="101" y="162"/>
                  </a:cubicBezTo>
                  <a:cubicBezTo>
                    <a:pt x="131" y="162"/>
                    <a:pt x="161" y="147"/>
                    <a:pt x="176" y="117"/>
                  </a:cubicBezTo>
                  <a:cubicBezTo>
                    <a:pt x="201" y="75"/>
                    <a:pt x="176" y="26"/>
                    <a:pt x="135" y="10"/>
                  </a:cubicBezTo>
                  <a:cubicBezTo>
                    <a:pt x="122" y="3"/>
                    <a:pt x="109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6"/>
            <p:cNvSpPr/>
            <p:nvPr/>
          </p:nvSpPr>
          <p:spPr>
            <a:xfrm rot="5083772">
              <a:off x="2200665" y="1686258"/>
              <a:ext cx="14863" cy="12194"/>
            </a:xfrm>
            <a:custGeom>
              <a:rect b="b" l="l" r="r" t="t"/>
              <a:pathLst>
                <a:path extrusionOk="0" h="169" w="206">
                  <a:moveTo>
                    <a:pt x="119" y="1"/>
                  </a:moveTo>
                  <a:cubicBezTo>
                    <a:pt x="44" y="1"/>
                    <a:pt x="0" y="111"/>
                    <a:pt x="73" y="162"/>
                  </a:cubicBezTo>
                  <a:cubicBezTo>
                    <a:pt x="84" y="166"/>
                    <a:pt x="95" y="168"/>
                    <a:pt x="106" y="168"/>
                  </a:cubicBezTo>
                  <a:cubicBezTo>
                    <a:pt x="138" y="168"/>
                    <a:pt x="170" y="152"/>
                    <a:pt x="189" y="121"/>
                  </a:cubicBezTo>
                  <a:cubicBezTo>
                    <a:pt x="205" y="80"/>
                    <a:pt x="189" y="31"/>
                    <a:pt x="147" y="6"/>
                  </a:cubicBezTo>
                  <a:cubicBezTo>
                    <a:pt x="138" y="2"/>
                    <a:pt x="128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6"/>
            <p:cNvSpPr/>
            <p:nvPr/>
          </p:nvSpPr>
          <p:spPr>
            <a:xfrm rot="5083772">
              <a:off x="2252610" y="1709766"/>
              <a:ext cx="15512" cy="12122"/>
            </a:xfrm>
            <a:custGeom>
              <a:rect b="b" l="l" r="r" t="t"/>
              <a:pathLst>
                <a:path extrusionOk="0" h="168" w="215">
                  <a:moveTo>
                    <a:pt x="104" y="0"/>
                  </a:moveTo>
                  <a:cubicBezTo>
                    <a:pt x="77" y="0"/>
                    <a:pt x="49" y="14"/>
                    <a:pt x="33" y="47"/>
                  </a:cubicBezTo>
                  <a:cubicBezTo>
                    <a:pt x="0" y="113"/>
                    <a:pt x="55" y="167"/>
                    <a:pt x="110" y="167"/>
                  </a:cubicBezTo>
                  <a:cubicBezTo>
                    <a:pt x="137" y="167"/>
                    <a:pt x="165" y="154"/>
                    <a:pt x="181" y="121"/>
                  </a:cubicBezTo>
                  <a:cubicBezTo>
                    <a:pt x="214" y="55"/>
                    <a:pt x="159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6"/>
            <p:cNvSpPr/>
            <p:nvPr/>
          </p:nvSpPr>
          <p:spPr>
            <a:xfrm rot="5083772">
              <a:off x="2197873" y="1758469"/>
              <a:ext cx="13997" cy="12266"/>
            </a:xfrm>
            <a:custGeom>
              <a:rect b="b" l="l" r="r" t="t"/>
              <a:pathLst>
                <a:path extrusionOk="0" h="170" w="194">
                  <a:moveTo>
                    <a:pt x="100" y="1"/>
                  </a:moveTo>
                  <a:cubicBezTo>
                    <a:pt x="46" y="1"/>
                    <a:pt x="1" y="55"/>
                    <a:pt x="21" y="108"/>
                  </a:cubicBezTo>
                  <a:cubicBezTo>
                    <a:pt x="34" y="149"/>
                    <a:pt x="70" y="170"/>
                    <a:pt x="104" y="170"/>
                  </a:cubicBezTo>
                  <a:cubicBezTo>
                    <a:pt x="133" y="170"/>
                    <a:pt x="162" y="155"/>
                    <a:pt x="177" y="125"/>
                  </a:cubicBezTo>
                  <a:cubicBezTo>
                    <a:pt x="194" y="84"/>
                    <a:pt x="177" y="34"/>
                    <a:pt x="136" y="10"/>
                  </a:cubicBezTo>
                  <a:cubicBezTo>
                    <a:pt x="124" y="4"/>
                    <a:pt x="112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6"/>
            <p:cNvSpPr/>
            <p:nvPr/>
          </p:nvSpPr>
          <p:spPr>
            <a:xfrm rot="5083772">
              <a:off x="2237001" y="1654681"/>
              <a:ext cx="14935" cy="12482"/>
            </a:xfrm>
            <a:custGeom>
              <a:rect b="b" l="l" r="r" t="t"/>
              <a:pathLst>
                <a:path extrusionOk="0" h="173" w="207">
                  <a:moveTo>
                    <a:pt x="116" y="0"/>
                  </a:moveTo>
                  <a:cubicBezTo>
                    <a:pt x="84" y="0"/>
                    <a:pt x="52" y="17"/>
                    <a:pt x="33" y="48"/>
                  </a:cubicBezTo>
                  <a:cubicBezTo>
                    <a:pt x="1" y="114"/>
                    <a:pt x="59" y="172"/>
                    <a:pt x="114" y="172"/>
                  </a:cubicBezTo>
                  <a:cubicBezTo>
                    <a:pt x="141" y="172"/>
                    <a:pt x="168" y="158"/>
                    <a:pt x="182" y="122"/>
                  </a:cubicBezTo>
                  <a:cubicBezTo>
                    <a:pt x="206" y="81"/>
                    <a:pt x="190" y="31"/>
                    <a:pt x="149" y="7"/>
                  </a:cubicBezTo>
                  <a:cubicBezTo>
                    <a:pt x="138" y="2"/>
                    <a:pt x="127" y="0"/>
                    <a:pt x="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6"/>
            <p:cNvSpPr/>
            <p:nvPr/>
          </p:nvSpPr>
          <p:spPr>
            <a:xfrm rot="5083772">
              <a:off x="2318069" y="1660757"/>
              <a:ext cx="13997" cy="11905"/>
            </a:xfrm>
            <a:custGeom>
              <a:rect b="b" l="l" r="r" t="t"/>
              <a:pathLst>
                <a:path extrusionOk="0" h="165" w="194">
                  <a:moveTo>
                    <a:pt x="86" y="1"/>
                  </a:moveTo>
                  <a:cubicBezTo>
                    <a:pt x="61" y="1"/>
                    <a:pt x="36" y="12"/>
                    <a:pt x="17" y="38"/>
                  </a:cubicBezTo>
                  <a:cubicBezTo>
                    <a:pt x="1" y="79"/>
                    <a:pt x="17" y="137"/>
                    <a:pt x="58" y="153"/>
                  </a:cubicBezTo>
                  <a:cubicBezTo>
                    <a:pt x="72" y="161"/>
                    <a:pt x="86" y="165"/>
                    <a:pt x="99" y="165"/>
                  </a:cubicBezTo>
                  <a:cubicBezTo>
                    <a:pt x="128" y="165"/>
                    <a:pt x="154" y="148"/>
                    <a:pt x="165" y="120"/>
                  </a:cubicBezTo>
                  <a:cubicBezTo>
                    <a:pt x="194" y="53"/>
                    <a:pt x="141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6"/>
            <p:cNvSpPr/>
            <p:nvPr/>
          </p:nvSpPr>
          <p:spPr>
            <a:xfrm rot="5083772">
              <a:off x="2354647" y="1700609"/>
              <a:ext cx="14646" cy="11977"/>
            </a:xfrm>
            <a:custGeom>
              <a:rect b="b" l="l" r="r" t="t"/>
              <a:pathLst>
                <a:path extrusionOk="0" h="166" w="203">
                  <a:moveTo>
                    <a:pt x="95" y="0"/>
                  </a:moveTo>
                  <a:cubicBezTo>
                    <a:pt x="88" y="0"/>
                    <a:pt x="81" y="1"/>
                    <a:pt x="74" y="3"/>
                  </a:cubicBezTo>
                  <a:cubicBezTo>
                    <a:pt x="0" y="28"/>
                    <a:pt x="0" y="126"/>
                    <a:pt x="66" y="159"/>
                  </a:cubicBezTo>
                  <a:cubicBezTo>
                    <a:pt x="77" y="164"/>
                    <a:pt x="89" y="166"/>
                    <a:pt x="100" y="166"/>
                  </a:cubicBezTo>
                  <a:cubicBezTo>
                    <a:pt x="131" y="166"/>
                    <a:pt x="161" y="151"/>
                    <a:pt x="173" y="126"/>
                  </a:cubicBezTo>
                  <a:cubicBezTo>
                    <a:pt x="203" y="60"/>
                    <a:pt x="153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6"/>
            <p:cNvSpPr/>
            <p:nvPr/>
          </p:nvSpPr>
          <p:spPr>
            <a:xfrm rot="5083772">
              <a:off x="63645" y="-601527"/>
              <a:ext cx="279726" cy="271943"/>
            </a:xfrm>
            <a:custGeom>
              <a:rect b="b" l="l" r="r" t="t"/>
              <a:pathLst>
                <a:path extrusionOk="0" h="3769" w="3877">
                  <a:moveTo>
                    <a:pt x="1929" y="0"/>
                  </a:moveTo>
                  <a:cubicBezTo>
                    <a:pt x="1522" y="0"/>
                    <a:pt x="1125" y="222"/>
                    <a:pt x="930" y="622"/>
                  </a:cubicBezTo>
                  <a:cubicBezTo>
                    <a:pt x="477" y="655"/>
                    <a:pt x="181" y="1099"/>
                    <a:pt x="313" y="1535"/>
                  </a:cubicBezTo>
                  <a:cubicBezTo>
                    <a:pt x="124" y="1651"/>
                    <a:pt x="8" y="1848"/>
                    <a:pt x="8" y="2062"/>
                  </a:cubicBezTo>
                  <a:cubicBezTo>
                    <a:pt x="0" y="2375"/>
                    <a:pt x="189" y="2630"/>
                    <a:pt x="420" y="2811"/>
                  </a:cubicBezTo>
                  <a:cubicBezTo>
                    <a:pt x="412" y="2959"/>
                    <a:pt x="469" y="3099"/>
                    <a:pt x="568" y="3214"/>
                  </a:cubicBezTo>
                  <a:cubicBezTo>
                    <a:pt x="700" y="3395"/>
                    <a:pt x="872" y="3543"/>
                    <a:pt x="1062" y="3650"/>
                  </a:cubicBezTo>
                  <a:cubicBezTo>
                    <a:pt x="1206" y="3729"/>
                    <a:pt x="1364" y="3768"/>
                    <a:pt x="1522" y="3768"/>
                  </a:cubicBezTo>
                  <a:cubicBezTo>
                    <a:pt x="1743" y="3768"/>
                    <a:pt x="1962" y="3692"/>
                    <a:pt x="2140" y="3543"/>
                  </a:cubicBezTo>
                  <a:cubicBezTo>
                    <a:pt x="2222" y="3469"/>
                    <a:pt x="2280" y="3486"/>
                    <a:pt x="2395" y="3478"/>
                  </a:cubicBezTo>
                  <a:cubicBezTo>
                    <a:pt x="2485" y="3469"/>
                    <a:pt x="2576" y="3453"/>
                    <a:pt x="2667" y="3420"/>
                  </a:cubicBezTo>
                  <a:cubicBezTo>
                    <a:pt x="2848" y="3354"/>
                    <a:pt x="3004" y="3255"/>
                    <a:pt x="3136" y="3116"/>
                  </a:cubicBezTo>
                  <a:cubicBezTo>
                    <a:pt x="3374" y="2836"/>
                    <a:pt x="3465" y="2465"/>
                    <a:pt x="3382" y="2112"/>
                  </a:cubicBezTo>
                  <a:cubicBezTo>
                    <a:pt x="3786" y="1823"/>
                    <a:pt x="3876" y="1272"/>
                    <a:pt x="3662" y="819"/>
                  </a:cubicBezTo>
                  <a:cubicBezTo>
                    <a:pt x="3510" y="487"/>
                    <a:pt x="3166" y="184"/>
                    <a:pt x="2801" y="184"/>
                  </a:cubicBezTo>
                  <a:cubicBezTo>
                    <a:pt x="2732" y="184"/>
                    <a:pt x="2662" y="195"/>
                    <a:pt x="2592" y="219"/>
                  </a:cubicBezTo>
                  <a:cubicBezTo>
                    <a:pt x="2391" y="70"/>
                    <a:pt x="2158" y="0"/>
                    <a:pt x="19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6"/>
            <p:cNvSpPr/>
            <p:nvPr/>
          </p:nvSpPr>
          <p:spPr>
            <a:xfrm rot="5083772">
              <a:off x="193703" y="-543226"/>
              <a:ext cx="129654" cy="122876"/>
            </a:xfrm>
            <a:custGeom>
              <a:rect b="b" l="l" r="r" t="t"/>
              <a:pathLst>
                <a:path extrusionOk="0" h="1703" w="1797">
                  <a:moveTo>
                    <a:pt x="1765" y="1"/>
                  </a:moveTo>
                  <a:cubicBezTo>
                    <a:pt x="1758" y="1"/>
                    <a:pt x="1752" y="3"/>
                    <a:pt x="1748" y="7"/>
                  </a:cubicBezTo>
                  <a:cubicBezTo>
                    <a:pt x="1394" y="443"/>
                    <a:pt x="1172" y="978"/>
                    <a:pt x="1114" y="1538"/>
                  </a:cubicBezTo>
                  <a:cubicBezTo>
                    <a:pt x="834" y="1093"/>
                    <a:pt x="472" y="698"/>
                    <a:pt x="52" y="377"/>
                  </a:cubicBezTo>
                  <a:cubicBezTo>
                    <a:pt x="47" y="372"/>
                    <a:pt x="41" y="370"/>
                    <a:pt x="36" y="370"/>
                  </a:cubicBezTo>
                  <a:cubicBezTo>
                    <a:pt x="16" y="370"/>
                    <a:pt x="0" y="399"/>
                    <a:pt x="19" y="418"/>
                  </a:cubicBezTo>
                  <a:cubicBezTo>
                    <a:pt x="456" y="748"/>
                    <a:pt x="826" y="1159"/>
                    <a:pt x="1106" y="1636"/>
                  </a:cubicBezTo>
                  <a:lnTo>
                    <a:pt x="1147" y="1702"/>
                  </a:lnTo>
                  <a:lnTo>
                    <a:pt x="1155" y="1628"/>
                  </a:lnTo>
                  <a:cubicBezTo>
                    <a:pt x="1196" y="1044"/>
                    <a:pt x="1418" y="492"/>
                    <a:pt x="1789" y="40"/>
                  </a:cubicBezTo>
                  <a:cubicBezTo>
                    <a:pt x="1797" y="32"/>
                    <a:pt x="1797" y="15"/>
                    <a:pt x="1789" y="7"/>
                  </a:cubicBezTo>
                  <a:cubicBezTo>
                    <a:pt x="1781" y="3"/>
                    <a:pt x="1772" y="1"/>
                    <a:pt x="1765" y="1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6"/>
            <p:cNvSpPr/>
            <p:nvPr/>
          </p:nvSpPr>
          <p:spPr>
            <a:xfrm rot="5083772">
              <a:off x="155833" y="-426397"/>
              <a:ext cx="98052" cy="21574"/>
            </a:xfrm>
            <a:custGeom>
              <a:rect b="b" l="l" r="r" t="t"/>
              <a:pathLst>
                <a:path extrusionOk="0" h="299" w="1359">
                  <a:moveTo>
                    <a:pt x="532" y="1"/>
                  </a:moveTo>
                  <a:cubicBezTo>
                    <a:pt x="361" y="1"/>
                    <a:pt x="189" y="31"/>
                    <a:pt x="25" y="93"/>
                  </a:cubicBezTo>
                  <a:cubicBezTo>
                    <a:pt x="9" y="101"/>
                    <a:pt x="1" y="118"/>
                    <a:pt x="9" y="126"/>
                  </a:cubicBezTo>
                  <a:cubicBezTo>
                    <a:pt x="9" y="138"/>
                    <a:pt x="18" y="145"/>
                    <a:pt x="29" y="145"/>
                  </a:cubicBezTo>
                  <a:cubicBezTo>
                    <a:pt x="33" y="145"/>
                    <a:pt x="37" y="144"/>
                    <a:pt x="42" y="142"/>
                  </a:cubicBezTo>
                  <a:cubicBezTo>
                    <a:pt x="197" y="84"/>
                    <a:pt x="361" y="56"/>
                    <a:pt x="524" y="56"/>
                  </a:cubicBezTo>
                  <a:cubicBezTo>
                    <a:pt x="801" y="56"/>
                    <a:pt x="1076" y="138"/>
                    <a:pt x="1309" y="299"/>
                  </a:cubicBezTo>
                  <a:lnTo>
                    <a:pt x="1325" y="299"/>
                  </a:lnTo>
                  <a:cubicBezTo>
                    <a:pt x="1334" y="299"/>
                    <a:pt x="1342" y="290"/>
                    <a:pt x="1350" y="282"/>
                  </a:cubicBezTo>
                  <a:cubicBezTo>
                    <a:pt x="1358" y="274"/>
                    <a:pt x="1350" y="257"/>
                    <a:pt x="1342" y="249"/>
                  </a:cubicBezTo>
                  <a:cubicBezTo>
                    <a:pt x="1100" y="85"/>
                    <a:pt x="817" y="1"/>
                    <a:pt x="532" y="1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6"/>
            <p:cNvSpPr/>
            <p:nvPr/>
          </p:nvSpPr>
          <p:spPr>
            <a:xfrm rot="5083772">
              <a:off x="94588" y="-548928"/>
              <a:ext cx="121212" cy="96324"/>
            </a:xfrm>
            <a:custGeom>
              <a:rect b="b" l="l" r="r" t="t"/>
              <a:pathLst>
                <a:path extrusionOk="0" h="1335" w="1680">
                  <a:moveTo>
                    <a:pt x="1441" y="1"/>
                  </a:moveTo>
                  <a:lnTo>
                    <a:pt x="1416" y="26"/>
                  </a:lnTo>
                  <a:cubicBezTo>
                    <a:pt x="1029" y="421"/>
                    <a:pt x="552" y="717"/>
                    <a:pt x="25" y="890"/>
                  </a:cubicBezTo>
                  <a:cubicBezTo>
                    <a:pt x="9" y="890"/>
                    <a:pt x="1" y="906"/>
                    <a:pt x="9" y="923"/>
                  </a:cubicBezTo>
                  <a:cubicBezTo>
                    <a:pt x="9" y="931"/>
                    <a:pt x="25" y="939"/>
                    <a:pt x="42" y="939"/>
                  </a:cubicBezTo>
                  <a:cubicBezTo>
                    <a:pt x="560" y="766"/>
                    <a:pt x="1037" y="478"/>
                    <a:pt x="1432" y="91"/>
                  </a:cubicBezTo>
                  <a:cubicBezTo>
                    <a:pt x="1613" y="470"/>
                    <a:pt x="1622" y="914"/>
                    <a:pt x="1449" y="1301"/>
                  </a:cubicBezTo>
                  <a:cubicBezTo>
                    <a:pt x="1441" y="1309"/>
                    <a:pt x="1449" y="1326"/>
                    <a:pt x="1457" y="1334"/>
                  </a:cubicBezTo>
                  <a:lnTo>
                    <a:pt x="1465" y="1334"/>
                  </a:lnTo>
                  <a:cubicBezTo>
                    <a:pt x="1482" y="1334"/>
                    <a:pt x="1490" y="1326"/>
                    <a:pt x="1490" y="1318"/>
                  </a:cubicBezTo>
                  <a:cubicBezTo>
                    <a:pt x="1679" y="906"/>
                    <a:pt x="1671" y="429"/>
                    <a:pt x="1457" y="34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6"/>
            <p:cNvSpPr/>
            <p:nvPr/>
          </p:nvSpPr>
          <p:spPr>
            <a:xfrm rot="5083772">
              <a:off x="154605" y="-533556"/>
              <a:ext cx="115801" cy="31747"/>
            </a:xfrm>
            <a:custGeom>
              <a:rect b="b" l="l" r="r" t="t"/>
              <a:pathLst>
                <a:path extrusionOk="0" h="440" w="1605">
                  <a:moveTo>
                    <a:pt x="326" y="0"/>
                  </a:moveTo>
                  <a:cubicBezTo>
                    <a:pt x="226" y="0"/>
                    <a:pt x="125" y="7"/>
                    <a:pt x="25" y="20"/>
                  </a:cubicBezTo>
                  <a:cubicBezTo>
                    <a:pt x="8" y="20"/>
                    <a:pt x="0" y="37"/>
                    <a:pt x="8" y="53"/>
                  </a:cubicBezTo>
                  <a:cubicBezTo>
                    <a:pt x="8" y="61"/>
                    <a:pt x="17" y="70"/>
                    <a:pt x="33" y="70"/>
                  </a:cubicBezTo>
                  <a:cubicBezTo>
                    <a:pt x="130" y="56"/>
                    <a:pt x="228" y="50"/>
                    <a:pt x="326" y="50"/>
                  </a:cubicBezTo>
                  <a:cubicBezTo>
                    <a:pt x="765" y="50"/>
                    <a:pt x="1200" y="184"/>
                    <a:pt x="1564" y="440"/>
                  </a:cubicBezTo>
                  <a:lnTo>
                    <a:pt x="1572" y="440"/>
                  </a:lnTo>
                  <a:cubicBezTo>
                    <a:pt x="1580" y="440"/>
                    <a:pt x="1588" y="432"/>
                    <a:pt x="1597" y="432"/>
                  </a:cubicBezTo>
                  <a:cubicBezTo>
                    <a:pt x="1605" y="415"/>
                    <a:pt x="1605" y="399"/>
                    <a:pt x="1588" y="391"/>
                  </a:cubicBezTo>
                  <a:cubicBezTo>
                    <a:pt x="1218" y="135"/>
                    <a:pt x="776" y="0"/>
                    <a:pt x="326" y="0"/>
                  </a:cubicBez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6"/>
            <p:cNvSpPr/>
            <p:nvPr/>
          </p:nvSpPr>
          <p:spPr>
            <a:xfrm rot="5083772">
              <a:off x="130600" y="-500374"/>
              <a:ext cx="121789" cy="107579"/>
            </a:xfrm>
            <a:custGeom>
              <a:rect b="b" l="l" r="r" t="t"/>
              <a:pathLst>
                <a:path extrusionOk="0" h="1491" w="1688">
                  <a:moveTo>
                    <a:pt x="1679" y="1"/>
                  </a:moveTo>
                  <a:lnTo>
                    <a:pt x="1539" y="50"/>
                  </a:lnTo>
                  <a:cubicBezTo>
                    <a:pt x="1227" y="165"/>
                    <a:pt x="832" y="313"/>
                    <a:pt x="618" y="536"/>
                  </a:cubicBezTo>
                  <a:cubicBezTo>
                    <a:pt x="428" y="750"/>
                    <a:pt x="264" y="996"/>
                    <a:pt x="124" y="1252"/>
                  </a:cubicBezTo>
                  <a:cubicBezTo>
                    <a:pt x="83" y="1334"/>
                    <a:pt x="42" y="1408"/>
                    <a:pt x="1" y="1482"/>
                  </a:cubicBezTo>
                  <a:lnTo>
                    <a:pt x="17" y="1490"/>
                  </a:lnTo>
                  <a:cubicBezTo>
                    <a:pt x="58" y="1416"/>
                    <a:pt x="108" y="1342"/>
                    <a:pt x="149" y="1276"/>
                  </a:cubicBezTo>
                  <a:cubicBezTo>
                    <a:pt x="289" y="1013"/>
                    <a:pt x="453" y="774"/>
                    <a:pt x="642" y="552"/>
                  </a:cubicBezTo>
                  <a:cubicBezTo>
                    <a:pt x="848" y="338"/>
                    <a:pt x="1243" y="190"/>
                    <a:pt x="1548" y="75"/>
                  </a:cubicBezTo>
                  <a:lnTo>
                    <a:pt x="1688" y="25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6"/>
            <p:cNvSpPr/>
            <p:nvPr/>
          </p:nvSpPr>
          <p:spPr>
            <a:xfrm rot="5083772">
              <a:off x="229792" y="-513667"/>
              <a:ext cx="23810" cy="71864"/>
            </a:xfrm>
            <a:custGeom>
              <a:rect b="b" l="l" r="r" t="t"/>
              <a:pathLst>
                <a:path extrusionOk="0" h="996" w="330">
                  <a:moveTo>
                    <a:pt x="25" y="0"/>
                  </a:moveTo>
                  <a:lnTo>
                    <a:pt x="0" y="8"/>
                  </a:lnTo>
                  <a:cubicBezTo>
                    <a:pt x="148" y="321"/>
                    <a:pt x="247" y="650"/>
                    <a:pt x="313" y="996"/>
                  </a:cubicBezTo>
                  <a:lnTo>
                    <a:pt x="329" y="988"/>
                  </a:lnTo>
                  <a:cubicBezTo>
                    <a:pt x="272" y="650"/>
                    <a:pt x="173" y="313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6"/>
            <p:cNvSpPr/>
            <p:nvPr/>
          </p:nvSpPr>
          <p:spPr>
            <a:xfrm rot="5083772">
              <a:off x="175332" y="-547357"/>
              <a:ext cx="101010" cy="118258"/>
            </a:xfrm>
            <a:custGeom>
              <a:rect b="b" l="l" r="r" t="t"/>
              <a:pathLst>
                <a:path extrusionOk="0" h="1639" w="1400">
                  <a:moveTo>
                    <a:pt x="1375" y="1"/>
                  </a:moveTo>
                  <a:lnTo>
                    <a:pt x="1375" y="9"/>
                  </a:lnTo>
                  <a:cubicBezTo>
                    <a:pt x="1301" y="371"/>
                    <a:pt x="1194" y="733"/>
                    <a:pt x="1054" y="1087"/>
                  </a:cubicBezTo>
                  <a:cubicBezTo>
                    <a:pt x="1027" y="1067"/>
                    <a:pt x="994" y="1056"/>
                    <a:pt x="955" y="1056"/>
                  </a:cubicBezTo>
                  <a:cubicBezTo>
                    <a:pt x="900" y="1056"/>
                    <a:pt x="835" y="1077"/>
                    <a:pt x="758" y="1120"/>
                  </a:cubicBezTo>
                  <a:cubicBezTo>
                    <a:pt x="486" y="1252"/>
                    <a:pt x="231" y="1425"/>
                    <a:pt x="1" y="1622"/>
                  </a:cubicBezTo>
                  <a:lnTo>
                    <a:pt x="17" y="1639"/>
                  </a:lnTo>
                  <a:cubicBezTo>
                    <a:pt x="248" y="1441"/>
                    <a:pt x="503" y="1277"/>
                    <a:pt x="766" y="1137"/>
                  </a:cubicBezTo>
                  <a:cubicBezTo>
                    <a:pt x="841" y="1099"/>
                    <a:pt x="906" y="1080"/>
                    <a:pt x="958" y="1080"/>
                  </a:cubicBezTo>
                  <a:cubicBezTo>
                    <a:pt x="997" y="1080"/>
                    <a:pt x="1029" y="1091"/>
                    <a:pt x="1054" y="1112"/>
                  </a:cubicBezTo>
                  <a:lnTo>
                    <a:pt x="1071" y="1128"/>
                  </a:lnTo>
                  <a:lnTo>
                    <a:pt x="1079" y="1112"/>
                  </a:lnTo>
                  <a:cubicBezTo>
                    <a:pt x="1219" y="750"/>
                    <a:pt x="1326" y="388"/>
                    <a:pt x="1400" y="9"/>
                  </a:cubicBezTo>
                  <a:lnTo>
                    <a:pt x="13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6"/>
            <p:cNvSpPr/>
            <p:nvPr/>
          </p:nvSpPr>
          <p:spPr>
            <a:xfrm rot="5083772">
              <a:off x="144877" y="-500678"/>
              <a:ext cx="125325" cy="81388"/>
            </a:xfrm>
            <a:custGeom>
              <a:rect b="b" l="l" r="r" t="t"/>
              <a:pathLst>
                <a:path extrusionOk="0" h="1128" w="1737">
                  <a:moveTo>
                    <a:pt x="8" y="0"/>
                  </a:moveTo>
                  <a:lnTo>
                    <a:pt x="0" y="25"/>
                  </a:lnTo>
                  <a:cubicBezTo>
                    <a:pt x="346" y="165"/>
                    <a:pt x="667" y="379"/>
                    <a:pt x="922" y="650"/>
                  </a:cubicBezTo>
                  <a:cubicBezTo>
                    <a:pt x="1284" y="691"/>
                    <a:pt x="1498" y="872"/>
                    <a:pt x="1712" y="1128"/>
                  </a:cubicBezTo>
                  <a:lnTo>
                    <a:pt x="1737" y="1111"/>
                  </a:lnTo>
                  <a:cubicBezTo>
                    <a:pt x="1515" y="848"/>
                    <a:pt x="1301" y="675"/>
                    <a:pt x="938" y="634"/>
                  </a:cubicBezTo>
                  <a:cubicBezTo>
                    <a:pt x="675" y="354"/>
                    <a:pt x="362" y="14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6"/>
            <p:cNvSpPr/>
            <p:nvPr/>
          </p:nvSpPr>
          <p:spPr>
            <a:xfrm rot="5083772">
              <a:off x="158577" y="-488501"/>
              <a:ext cx="20851" cy="80811"/>
            </a:xfrm>
            <a:custGeom>
              <a:rect b="b" l="l" r="r" t="t"/>
              <a:pathLst>
                <a:path extrusionOk="0" h="1120" w="289">
                  <a:moveTo>
                    <a:pt x="25" y="0"/>
                  </a:moveTo>
                  <a:lnTo>
                    <a:pt x="1" y="9"/>
                  </a:lnTo>
                  <a:cubicBezTo>
                    <a:pt x="173" y="354"/>
                    <a:pt x="264" y="733"/>
                    <a:pt x="264" y="1120"/>
                  </a:cubicBezTo>
                  <a:lnTo>
                    <a:pt x="289" y="1120"/>
                  </a:lnTo>
                  <a:cubicBezTo>
                    <a:pt x="289" y="725"/>
                    <a:pt x="198" y="346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6"/>
            <p:cNvSpPr/>
            <p:nvPr/>
          </p:nvSpPr>
          <p:spPr>
            <a:xfrm rot="5083772">
              <a:off x="207071" y="-464007"/>
              <a:ext cx="57648" cy="54114"/>
            </a:xfrm>
            <a:custGeom>
              <a:rect b="b" l="l" r="r" t="t"/>
              <a:pathLst>
                <a:path extrusionOk="0" h="750" w="799">
                  <a:moveTo>
                    <a:pt x="790" y="0"/>
                  </a:moveTo>
                  <a:cubicBezTo>
                    <a:pt x="461" y="165"/>
                    <a:pt x="189" y="420"/>
                    <a:pt x="0" y="741"/>
                  </a:cubicBezTo>
                  <a:lnTo>
                    <a:pt x="25" y="749"/>
                  </a:lnTo>
                  <a:cubicBezTo>
                    <a:pt x="206" y="436"/>
                    <a:pt x="478" y="190"/>
                    <a:pt x="798" y="25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6"/>
            <p:cNvSpPr/>
            <p:nvPr/>
          </p:nvSpPr>
          <p:spPr>
            <a:xfrm rot="5083772">
              <a:off x="278398" y="-452980"/>
              <a:ext cx="18182" cy="15657"/>
            </a:xfrm>
            <a:custGeom>
              <a:rect b="b" l="l" r="r" t="t"/>
              <a:pathLst>
                <a:path extrusionOk="0" h="217" w="252">
                  <a:moveTo>
                    <a:pt x="129" y="1"/>
                  </a:moveTo>
                  <a:cubicBezTo>
                    <a:pt x="58" y="1"/>
                    <a:pt x="1" y="70"/>
                    <a:pt x="21" y="144"/>
                  </a:cubicBezTo>
                  <a:cubicBezTo>
                    <a:pt x="39" y="192"/>
                    <a:pt x="85" y="217"/>
                    <a:pt x="130" y="217"/>
                  </a:cubicBezTo>
                  <a:cubicBezTo>
                    <a:pt x="169" y="217"/>
                    <a:pt x="208" y="198"/>
                    <a:pt x="227" y="160"/>
                  </a:cubicBezTo>
                  <a:cubicBezTo>
                    <a:pt x="252" y="102"/>
                    <a:pt x="235" y="37"/>
                    <a:pt x="177" y="12"/>
                  </a:cubicBezTo>
                  <a:cubicBezTo>
                    <a:pt x="161" y="4"/>
                    <a:pt x="144" y="1"/>
                    <a:pt x="1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6"/>
            <p:cNvSpPr/>
            <p:nvPr/>
          </p:nvSpPr>
          <p:spPr>
            <a:xfrm rot="5083772">
              <a:off x="166169" y="-401570"/>
              <a:ext cx="14646" cy="11328"/>
            </a:xfrm>
            <a:custGeom>
              <a:rect b="b" l="l" r="r" t="t"/>
              <a:pathLst>
                <a:path extrusionOk="0" h="157" w="203">
                  <a:moveTo>
                    <a:pt x="112" y="1"/>
                  </a:moveTo>
                  <a:cubicBezTo>
                    <a:pt x="41" y="1"/>
                    <a:pt x="0" y="112"/>
                    <a:pt x="79" y="148"/>
                  </a:cubicBezTo>
                  <a:cubicBezTo>
                    <a:pt x="90" y="153"/>
                    <a:pt x="102" y="156"/>
                    <a:pt x="114" y="156"/>
                  </a:cubicBezTo>
                  <a:cubicBezTo>
                    <a:pt x="140" y="156"/>
                    <a:pt x="167" y="143"/>
                    <a:pt x="178" y="115"/>
                  </a:cubicBezTo>
                  <a:cubicBezTo>
                    <a:pt x="203" y="74"/>
                    <a:pt x="186" y="33"/>
                    <a:pt x="145" y="8"/>
                  </a:cubicBezTo>
                  <a:cubicBezTo>
                    <a:pt x="134" y="3"/>
                    <a:pt x="123" y="1"/>
                    <a:pt x="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6"/>
            <p:cNvSpPr/>
            <p:nvPr/>
          </p:nvSpPr>
          <p:spPr>
            <a:xfrm rot="5083772">
              <a:off x="241524" y="-397900"/>
              <a:ext cx="12915" cy="11111"/>
            </a:xfrm>
            <a:custGeom>
              <a:rect b="b" l="l" r="r" t="t"/>
              <a:pathLst>
                <a:path extrusionOk="0" h="154" w="179">
                  <a:moveTo>
                    <a:pt x="86" y="0"/>
                  </a:moveTo>
                  <a:cubicBezTo>
                    <a:pt x="40" y="0"/>
                    <a:pt x="1" y="48"/>
                    <a:pt x="14" y="100"/>
                  </a:cubicBezTo>
                  <a:cubicBezTo>
                    <a:pt x="27" y="135"/>
                    <a:pt x="59" y="154"/>
                    <a:pt x="90" y="154"/>
                  </a:cubicBezTo>
                  <a:cubicBezTo>
                    <a:pt x="118" y="154"/>
                    <a:pt x="147" y="139"/>
                    <a:pt x="162" y="109"/>
                  </a:cubicBezTo>
                  <a:cubicBezTo>
                    <a:pt x="178" y="76"/>
                    <a:pt x="162" y="26"/>
                    <a:pt x="121" y="10"/>
                  </a:cubicBezTo>
                  <a:cubicBezTo>
                    <a:pt x="109" y="3"/>
                    <a:pt x="97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6"/>
            <p:cNvSpPr/>
            <p:nvPr/>
          </p:nvSpPr>
          <p:spPr>
            <a:xfrm rot="5083772">
              <a:off x="257793" y="-414364"/>
              <a:ext cx="14502" cy="11039"/>
            </a:xfrm>
            <a:custGeom>
              <a:rect b="b" l="l" r="r" t="t"/>
              <a:pathLst>
                <a:path extrusionOk="0" h="153" w="201">
                  <a:moveTo>
                    <a:pt x="98" y="0"/>
                  </a:moveTo>
                  <a:cubicBezTo>
                    <a:pt x="72" y="0"/>
                    <a:pt x="47" y="13"/>
                    <a:pt x="33" y="44"/>
                  </a:cubicBezTo>
                  <a:cubicBezTo>
                    <a:pt x="1" y="104"/>
                    <a:pt x="51" y="153"/>
                    <a:pt x="103" y="153"/>
                  </a:cubicBezTo>
                  <a:cubicBezTo>
                    <a:pt x="130" y="153"/>
                    <a:pt x="157" y="140"/>
                    <a:pt x="173" y="109"/>
                  </a:cubicBezTo>
                  <a:cubicBezTo>
                    <a:pt x="201" y="49"/>
                    <a:pt x="148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6"/>
            <p:cNvSpPr/>
            <p:nvPr/>
          </p:nvSpPr>
          <p:spPr>
            <a:xfrm rot="5083772">
              <a:off x="125859" y="-507487"/>
              <a:ext cx="14069" cy="11400"/>
            </a:xfrm>
            <a:custGeom>
              <a:rect b="b" l="l" r="r" t="t"/>
              <a:pathLst>
                <a:path extrusionOk="0" h="158" w="195">
                  <a:moveTo>
                    <a:pt x="95" y="0"/>
                  </a:moveTo>
                  <a:cubicBezTo>
                    <a:pt x="88" y="0"/>
                    <a:pt x="81" y="1"/>
                    <a:pt x="74" y="3"/>
                  </a:cubicBezTo>
                  <a:cubicBezTo>
                    <a:pt x="8" y="28"/>
                    <a:pt x="0" y="118"/>
                    <a:pt x="66" y="151"/>
                  </a:cubicBezTo>
                  <a:cubicBezTo>
                    <a:pt x="76" y="155"/>
                    <a:pt x="87" y="157"/>
                    <a:pt x="97" y="157"/>
                  </a:cubicBezTo>
                  <a:cubicBezTo>
                    <a:pt x="127" y="157"/>
                    <a:pt x="152" y="140"/>
                    <a:pt x="165" y="110"/>
                  </a:cubicBezTo>
                  <a:cubicBezTo>
                    <a:pt x="194" y="58"/>
                    <a:pt x="151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6"/>
            <p:cNvSpPr/>
            <p:nvPr/>
          </p:nvSpPr>
          <p:spPr>
            <a:xfrm rot="5083772">
              <a:off x="174376" y="-486071"/>
              <a:ext cx="14286" cy="11111"/>
            </a:xfrm>
            <a:custGeom>
              <a:rect b="b" l="l" r="r" t="t"/>
              <a:pathLst>
                <a:path extrusionOk="0" h="154" w="198">
                  <a:moveTo>
                    <a:pt x="97" y="1"/>
                  </a:moveTo>
                  <a:cubicBezTo>
                    <a:pt x="72" y="1"/>
                    <a:pt x="47" y="14"/>
                    <a:pt x="33" y="44"/>
                  </a:cubicBezTo>
                  <a:cubicBezTo>
                    <a:pt x="0" y="104"/>
                    <a:pt x="50" y="153"/>
                    <a:pt x="100" y="153"/>
                  </a:cubicBezTo>
                  <a:cubicBezTo>
                    <a:pt x="125" y="153"/>
                    <a:pt x="151" y="141"/>
                    <a:pt x="164" y="110"/>
                  </a:cubicBezTo>
                  <a:cubicBezTo>
                    <a:pt x="197" y="50"/>
                    <a:pt x="147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6"/>
            <p:cNvSpPr/>
            <p:nvPr/>
          </p:nvSpPr>
          <p:spPr>
            <a:xfrm rot="5083772">
              <a:off x="123173" y="-440553"/>
              <a:ext cx="13492" cy="10967"/>
            </a:xfrm>
            <a:custGeom>
              <a:rect b="b" l="l" r="r" t="t"/>
              <a:pathLst>
                <a:path extrusionOk="0" h="152" w="187">
                  <a:moveTo>
                    <a:pt x="95" y="0"/>
                  </a:moveTo>
                  <a:cubicBezTo>
                    <a:pt x="86" y="0"/>
                    <a:pt x="76" y="2"/>
                    <a:pt x="67" y="6"/>
                  </a:cubicBezTo>
                  <a:cubicBezTo>
                    <a:pt x="1" y="22"/>
                    <a:pt x="1" y="113"/>
                    <a:pt x="58" y="146"/>
                  </a:cubicBezTo>
                  <a:cubicBezTo>
                    <a:pt x="69" y="150"/>
                    <a:pt x="80" y="152"/>
                    <a:pt x="91" y="152"/>
                  </a:cubicBezTo>
                  <a:cubicBezTo>
                    <a:pt x="120" y="152"/>
                    <a:pt x="147" y="137"/>
                    <a:pt x="165" y="113"/>
                  </a:cubicBezTo>
                  <a:cubicBezTo>
                    <a:pt x="186" y="56"/>
                    <a:pt x="148" y="0"/>
                    <a:pt x="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6"/>
            <p:cNvSpPr/>
            <p:nvPr/>
          </p:nvSpPr>
          <p:spPr>
            <a:xfrm rot="5083772">
              <a:off x="159581" y="-536594"/>
              <a:ext cx="14502" cy="11328"/>
            </a:xfrm>
            <a:custGeom>
              <a:rect b="b" l="l" r="r" t="t"/>
              <a:pathLst>
                <a:path extrusionOk="0" h="157" w="201">
                  <a:moveTo>
                    <a:pt x="97" y="0"/>
                  </a:moveTo>
                  <a:cubicBezTo>
                    <a:pt x="72" y="0"/>
                    <a:pt x="47" y="14"/>
                    <a:pt x="33" y="47"/>
                  </a:cubicBezTo>
                  <a:cubicBezTo>
                    <a:pt x="0" y="107"/>
                    <a:pt x="50" y="156"/>
                    <a:pt x="103" y="156"/>
                  </a:cubicBezTo>
                  <a:cubicBezTo>
                    <a:pt x="129" y="156"/>
                    <a:pt x="156" y="143"/>
                    <a:pt x="173" y="113"/>
                  </a:cubicBezTo>
                  <a:cubicBezTo>
                    <a:pt x="200" y="53"/>
                    <a:pt x="148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6"/>
            <p:cNvSpPr/>
            <p:nvPr/>
          </p:nvSpPr>
          <p:spPr>
            <a:xfrm rot="5083772">
              <a:off x="234198" y="-532670"/>
              <a:ext cx="14214" cy="11039"/>
            </a:xfrm>
            <a:custGeom>
              <a:rect b="b" l="l" r="r" t="t"/>
              <a:pathLst>
                <a:path extrusionOk="0" h="153" w="197">
                  <a:moveTo>
                    <a:pt x="117" y="1"/>
                  </a:moveTo>
                  <a:cubicBezTo>
                    <a:pt x="43" y="1"/>
                    <a:pt x="0" y="103"/>
                    <a:pt x="73" y="146"/>
                  </a:cubicBezTo>
                  <a:cubicBezTo>
                    <a:pt x="84" y="151"/>
                    <a:pt x="96" y="153"/>
                    <a:pt x="107" y="153"/>
                  </a:cubicBezTo>
                  <a:cubicBezTo>
                    <a:pt x="138" y="153"/>
                    <a:pt x="168" y="138"/>
                    <a:pt x="180" y="113"/>
                  </a:cubicBezTo>
                  <a:cubicBezTo>
                    <a:pt x="197" y="72"/>
                    <a:pt x="180" y="23"/>
                    <a:pt x="147" y="6"/>
                  </a:cubicBezTo>
                  <a:cubicBezTo>
                    <a:pt x="137" y="3"/>
                    <a:pt x="127" y="1"/>
                    <a:pt x="1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6"/>
            <p:cNvSpPr/>
            <p:nvPr/>
          </p:nvSpPr>
          <p:spPr>
            <a:xfrm rot="5083772">
              <a:off x="267884" y="-495547"/>
              <a:ext cx="14646" cy="11256"/>
            </a:xfrm>
            <a:custGeom>
              <a:rect b="b" l="l" r="r" t="t"/>
              <a:pathLst>
                <a:path extrusionOk="0" h="156" w="203">
                  <a:moveTo>
                    <a:pt x="110" y="1"/>
                  </a:moveTo>
                  <a:cubicBezTo>
                    <a:pt x="39" y="1"/>
                    <a:pt x="0" y="106"/>
                    <a:pt x="79" y="149"/>
                  </a:cubicBezTo>
                  <a:cubicBezTo>
                    <a:pt x="90" y="153"/>
                    <a:pt x="101" y="155"/>
                    <a:pt x="111" y="155"/>
                  </a:cubicBezTo>
                  <a:cubicBezTo>
                    <a:pt x="140" y="155"/>
                    <a:pt x="165" y="140"/>
                    <a:pt x="177" y="116"/>
                  </a:cubicBezTo>
                  <a:cubicBezTo>
                    <a:pt x="202" y="75"/>
                    <a:pt x="186" y="25"/>
                    <a:pt x="145" y="9"/>
                  </a:cubicBezTo>
                  <a:cubicBezTo>
                    <a:pt x="133" y="3"/>
                    <a:pt x="121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6"/>
            <p:cNvSpPr/>
            <p:nvPr/>
          </p:nvSpPr>
          <p:spPr>
            <a:xfrm rot="5083772">
              <a:off x="655349" y="206417"/>
              <a:ext cx="280303" cy="271871"/>
            </a:xfrm>
            <a:custGeom>
              <a:rect b="b" l="l" r="r" t="t"/>
              <a:pathLst>
                <a:path extrusionOk="0" h="3768" w="3885">
                  <a:moveTo>
                    <a:pt x="1927" y="0"/>
                  </a:moveTo>
                  <a:cubicBezTo>
                    <a:pt x="1521" y="0"/>
                    <a:pt x="1124" y="221"/>
                    <a:pt x="930" y="620"/>
                  </a:cubicBezTo>
                  <a:cubicBezTo>
                    <a:pt x="477" y="661"/>
                    <a:pt x="181" y="1105"/>
                    <a:pt x="313" y="1533"/>
                  </a:cubicBezTo>
                  <a:cubicBezTo>
                    <a:pt x="132" y="1648"/>
                    <a:pt x="17" y="1846"/>
                    <a:pt x="8" y="2068"/>
                  </a:cubicBezTo>
                  <a:cubicBezTo>
                    <a:pt x="0" y="2373"/>
                    <a:pt x="189" y="2628"/>
                    <a:pt x="420" y="2809"/>
                  </a:cubicBezTo>
                  <a:cubicBezTo>
                    <a:pt x="412" y="2957"/>
                    <a:pt x="461" y="3105"/>
                    <a:pt x="560" y="3220"/>
                  </a:cubicBezTo>
                  <a:cubicBezTo>
                    <a:pt x="700" y="3401"/>
                    <a:pt x="864" y="3549"/>
                    <a:pt x="1062" y="3656"/>
                  </a:cubicBezTo>
                  <a:cubicBezTo>
                    <a:pt x="1204" y="3731"/>
                    <a:pt x="1359" y="3768"/>
                    <a:pt x="1514" y="3768"/>
                  </a:cubicBezTo>
                  <a:cubicBezTo>
                    <a:pt x="1737" y="3768"/>
                    <a:pt x="1957" y="3692"/>
                    <a:pt x="2132" y="3541"/>
                  </a:cubicBezTo>
                  <a:cubicBezTo>
                    <a:pt x="2222" y="3467"/>
                    <a:pt x="2280" y="3484"/>
                    <a:pt x="2387" y="3475"/>
                  </a:cubicBezTo>
                  <a:cubicBezTo>
                    <a:pt x="2485" y="3467"/>
                    <a:pt x="2576" y="3451"/>
                    <a:pt x="2666" y="3418"/>
                  </a:cubicBezTo>
                  <a:cubicBezTo>
                    <a:pt x="3201" y="3237"/>
                    <a:pt x="3514" y="2669"/>
                    <a:pt x="3382" y="2117"/>
                  </a:cubicBezTo>
                  <a:cubicBezTo>
                    <a:pt x="3794" y="1829"/>
                    <a:pt x="3884" y="1278"/>
                    <a:pt x="3670" y="825"/>
                  </a:cubicBezTo>
                  <a:cubicBezTo>
                    <a:pt x="3519" y="495"/>
                    <a:pt x="3177" y="187"/>
                    <a:pt x="2810" y="187"/>
                  </a:cubicBezTo>
                  <a:cubicBezTo>
                    <a:pt x="2738" y="187"/>
                    <a:pt x="2665" y="199"/>
                    <a:pt x="2592" y="225"/>
                  </a:cubicBezTo>
                  <a:cubicBezTo>
                    <a:pt x="2392" y="72"/>
                    <a:pt x="2158" y="0"/>
                    <a:pt x="19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6"/>
            <p:cNvSpPr/>
            <p:nvPr/>
          </p:nvSpPr>
          <p:spPr>
            <a:xfrm rot="5083772">
              <a:off x="785359" y="264739"/>
              <a:ext cx="129870" cy="123309"/>
            </a:xfrm>
            <a:custGeom>
              <a:rect b="b" l="l" r="r" t="t"/>
              <a:pathLst>
                <a:path extrusionOk="0" h="1709" w="1800">
                  <a:moveTo>
                    <a:pt x="1766" y="0"/>
                  </a:moveTo>
                  <a:cubicBezTo>
                    <a:pt x="1760" y="0"/>
                    <a:pt x="1754" y="5"/>
                    <a:pt x="1750" y="13"/>
                  </a:cubicBezTo>
                  <a:cubicBezTo>
                    <a:pt x="1388" y="449"/>
                    <a:pt x="1165" y="984"/>
                    <a:pt x="1116" y="1544"/>
                  </a:cubicBezTo>
                  <a:cubicBezTo>
                    <a:pt x="828" y="1091"/>
                    <a:pt x="474" y="696"/>
                    <a:pt x="54" y="375"/>
                  </a:cubicBezTo>
                  <a:cubicBezTo>
                    <a:pt x="49" y="372"/>
                    <a:pt x="44" y="371"/>
                    <a:pt x="39" y="371"/>
                  </a:cubicBezTo>
                  <a:cubicBezTo>
                    <a:pt x="15" y="371"/>
                    <a:pt x="1" y="402"/>
                    <a:pt x="22" y="416"/>
                  </a:cubicBezTo>
                  <a:cubicBezTo>
                    <a:pt x="458" y="753"/>
                    <a:pt x="828" y="1165"/>
                    <a:pt x="1108" y="1642"/>
                  </a:cubicBezTo>
                  <a:lnTo>
                    <a:pt x="1149" y="1708"/>
                  </a:lnTo>
                  <a:lnTo>
                    <a:pt x="1157" y="1634"/>
                  </a:lnTo>
                  <a:cubicBezTo>
                    <a:pt x="1198" y="1050"/>
                    <a:pt x="1421" y="498"/>
                    <a:pt x="1783" y="46"/>
                  </a:cubicBezTo>
                  <a:cubicBezTo>
                    <a:pt x="1799" y="37"/>
                    <a:pt x="1799" y="21"/>
                    <a:pt x="1783" y="13"/>
                  </a:cubicBezTo>
                  <a:cubicBezTo>
                    <a:pt x="1779" y="5"/>
                    <a:pt x="1772" y="0"/>
                    <a:pt x="1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6"/>
            <p:cNvSpPr/>
            <p:nvPr/>
          </p:nvSpPr>
          <p:spPr>
            <a:xfrm rot="5083772">
              <a:off x="747386" y="381841"/>
              <a:ext cx="98052" cy="21574"/>
            </a:xfrm>
            <a:custGeom>
              <a:rect b="b" l="l" r="r" t="t"/>
              <a:pathLst>
                <a:path extrusionOk="0" h="299" w="1359">
                  <a:moveTo>
                    <a:pt x="528" y="1"/>
                  </a:moveTo>
                  <a:cubicBezTo>
                    <a:pt x="357" y="1"/>
                    <a:pt x="184" y="31"/>
                    <a:pt x="17" y="93"/>
                  </a:cubicBezTo>
                  <a:cubicBezTo>
                    <a:pt x="9" y="101"/>
                    <a:pt x="1" y="109"/>
                    <a:pt x="1" y="126"/>
                  </a:cubicBezTo>
                  <a:cubicBezTo>
                    <a:pt x="9" y="134"/>
                    <a:pt x="25" y="142"/>
                    <a:pt x="34" y="142"/>
                  </a:cubicBezTo>
                  <a:cubicBezTo>
                    <a:pt x="194" y="80"/>
                    <a:pt x="361" y="50"/>
                    <a:pt x="526" y="50"/>
                  </a:cubicBezTo>
                  <a:cubicBezTo>
                    <a:pt x="801" y="50"/>
                    <a:pt x="1073" y="134"/>
                    <a:pt x="1309" y="299"/>
                  </a:cubicBezTo>
                  <a:lnTo>
                    <a:pt x="1317" y="299"/>
                  </a:lnTo>
                  <a:cubicBezTo>
                    <a:pt x="1342" y="299"/>
                    <a:pt x="1359" y="266"/>
                    <a:pt x="1334" y="249"/>
                  </a:cubicBezTo>
                  <a:cubicBezTo>
                    <a:pt x="1092" y="85"/>
                    <a:pt x="812" y="1"/>
                    <a:pt x="5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26"/>
            <p:cNvSpPr/>
            <p:nvPr/>
          </p:nvSpPr>
          <p:spPr>
            <a:xfrm rot="5083772">
              <a:off x="746735" y="274625"/>
              <a:ext cx="115873" cy="31819"/>
            </a:xfrm>
            <a:custGeom>
              <a:rect b="b" l="l" r="r" t="t"/>
              <a:pathLst>
                <a:path extrusionOk="0" h="441" w="1606">
                  <a:moveTo>
                    <a:pt x="324" y="1"/>
                  </a:moveTo>
                  <a:cubicBezTo>
                    <a:pt x="225" y="1"/>
                    <a:pt x="125" y="8"/>
                    <a:pt x="25" y="21"/>
                  </a:cubicBezTo>
                  <a:cubicBezTo>
                    <a:pt x="8" y="29"/>
                    <a:pt x="0" y="37"/>
                    <a:pt x="0" y="54"/>
                  </a:cubicBezTo>
                  <a:cubicBezTo>
                    <a:pt x="0" y="70"/>
                    <a:pt x="17" y="79"/>
                    <a:pt x="33" y="79"/>
                  </a:cubicBezTo>
                  <a:cubicBezTo>
                    <a:pt x="134" y="65"/>
                    <a:pt x="235" y="58"/>
                    <a:pt x="335" y="58"/>
                  </a:cubicBezTo>
                  <a:cubicBezTo>
                    <a:pt x="769" y="58"/>
                    <a:pt x="1195" y="187"/>
                    <a:pt x="1556" y="441"/>
                  </a:cubicBezTo>
                  <a:lnTo>
                    <a:pt x="1572" y="441"/>
                  </a:lnTo>
                  <a:cubicBezTo>
                    <a:pt x="1580" y="441"/>
                    <a:pt x="1589" y="441"/>
                    <a:pt x="1597" y="432"/>
                  </a:cubicBezTo>
                  <a:cubicBezTo>
                    <a:pt x="1605" y="424"/>
                    <a:pt x="1597" y="408"/>
                    <a:pt x="1589" y="400"/>
                  </a:cubicBezTo>
                  <a:cubicBezTo>
                    <a:pt x="1211" y="137"/>
                    <a:pt x="773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26"/>
            <p:cNvSpPr/>
            <p:nvPr/>
          </p:nvSpPr>
          <p:spPr>
            <a:xfrm rot="5083772">
              <a:off x="722439" y="307548"/>
              <a:ext cx="121789" cy="108157"/>
            </a:xfrm>
            <a:custGeom>
              <a:rect b="b" l="l" r="r" t="t"/>
              <a:pathLst>
                <a:path extrusionOk="0" h="1499" w="1688">
                  <a:moveTo>
                    <a:pt x="1680" y="0"/>
                  </a:moveTo>
                  <a:lnTo>
                    <a:pt x="1548" y="58"/>
                  </a:lnTo>
                  <a:cubicBezTo>
                    <a:pt x="1227" y="173"/>
                    <a:pt x="832" y="321"/>
                    <a:pt x="618" y="535"/>
                  </a:cubicBezTo>
                  <a:cubicBezTo>
                    <a:pt x="429" y="758"/>
                    <a:pt x="264" y="996"/>
                    <a:pt x="132" y="1260"/>
                  </a:cubicBezTo>
                  <a:cubicBezTo>
                    <a:pt x="83" y="1342"/>
                    <a:pt x="42" y="1416"/>
                    <a:pt x="1" y="1482"/>
                  </a:cubicBezTo>
                  <a:lnTo>
                    <a:pt x="25" y="1498"/>
                  </a:lnTo>
                  <a:cubicBezTo>
                    <a:pt x="58" y="1424"/>
                    <a:pt x="99" y="1350"/>
                    <a:pt x="157" y="1276"/>
                  </a:cubicBezTo>
                  <a:cubicBezTo>
                    <a:pt x="289" y="1021"/>
                    <a:pt x="453" y="774"/>
                    <a:pt x="643" y="560"/>
                  </a:cubicBezTo>
                  <a:cubicBezTo>
                    <a:pt x="848" y="338"/>
                    <a:pt x="1243" y="198"/>
                    <a:pt x="1556" y="83"/>
                  </a:cubicBezTo>
                  <a:lnTo>
                    <a:pt x="1688" y="25"/>
                  </a:lnTo>
                  <a:lnTo>
                    <a:pt x="1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6"/>
            <p:cNvSpPr/>
            <p:nvPr/>
          </p:nvSpPr>
          <p:spPr>
            <a:xfrm rot="5083772">
              <a:off x="821344" y="294571"/>
              <a:ext cx="23810" cy="71864"/>
            </a:xfrm>
            <a:custGeom>
              <a:rect b="b" l="l" r="r" t="t"/>
              <a:pathLst>
                <a:path extrusionOk="0" h="996" w="330">
                  <a:moveTo>
                    <a:pt x="25" y="0"/>
                  </a:moveTo>
                  <a:lnTo>
                    <a:pt x="0" y="8"/>
                  </a:lnTo>
                  <a:cubicBezTo>
                    <a:pt x="140" y="321"/>
                    <a:pt x="247" y="650"/>
                    <a:pt x="305" y="996"/>
                  </a:cubicBezTo>
                  <a:lnTo>
                    <a:pt x="330" y="988"/>
                  </a:lnTo>
                  <a:cubicBezTo>
                    <a:pt x="272" y="650"/>
                    <a:pt x="165" y="313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6"/>
            <p:cNvSpPr/>
            <p:nvPr/>
          </p:nvSpPr>
          <p:spPr>
            <a:xfrm rot="5083772">
              <a:off x="767147" y="260594"/>
              <a:ext cx="100433" cy="118258"/>
            </a:xfrm>
            <a:custGeom>
              <a:rect b="b" l="l" r="r" t="t"/>
              <a:pathLst>
                <a:path extrusionOk="0" h="1639" w="1392">
                  <a:moveTo>
                    <a:pt x="1367" y="1"/>
                  </a:moveTo>
                  <a:cubicBezTo>
                    <a:pt x="1301" y="371"/>
                    <a:pt x="1194" y="733"/>
                    <a:pt x="1054" y="1087"/>
                  </a:cubicBezTo>
                  <a:cubicBezTo>
                    <a:pt x="1026" y="1066"/>
                    <a:pt x="992" y="1055"/>
                    <a:pt x="952" y="1055"/>
                  </a:cubicBezTo>
                  <a:cubicBezTo>
                    <a:pt x="898" y="1055"/>
                    <a:pt x="833" y="1074"/>
                    <a:pt x="758" y="1112"/>
                  </a:cubicBezTo>
                  <a:cubicBezTo>
                    <a:pt x="486" y="1252"/>
                    <a:pt x="231" y="1425"/>
                    <a:pt x="1" y="1614"/>
                  </a:cubicBezTo>
                  <a:lnTo>
                    <a:pt x="17" y="1639"/>
                  </a:lnTo>
                  <a:cubicBezTo>
                    <a:pt x="248" y="1441"/>
                    <a:pt x="495" y="1276"/>
                    <a:pt x="766" y="1137"/>
                  </a:cubicBezTo>
                  <a:cubicBezTo>
                    <a:pt x="842" y="1099"/>
                    <a:pt x="903" y="1080"/>
                    <a:pt x="955" y="1080"/>
                  </a:cubicBezTo>
                  <a:cubicBezTo>
                    <a:pt x="993" y="1080"/>
                    <a:pt x="1026" y="1091"/>
                    <a:pt x="1054" y="1112"/>
                  </a:cubicBezTo>
                  <a:lnTo>
                    <a:pt x="1063" y="1128"/>
                  </a:lnTo>
                  <a:lnTo>
                    <a:pt x="1071" y="1112"/>
                  </a:lnTo>
                  <a:cubicBezTo>
                    <a:pt x="1211" y="758"/>
                    <a:pt x="1326" y="388"/>
                    <a:pt x="1392" y="9"/>
                  </a:cubicBezTo>
                  <a:lnTo>
                    <a:pt x="13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6"/>
            <p:cNvSpPr/>
            <p:nvPr/>
          </p:nvSpPr>
          <p:spPr>
            <a:xfrm rot="5083772">
              <a:off x="736376" y="306985"/>
              <a:ext cx="125325" cy="81388"/>
            </a:xfrm>
            <a:custGeom>
              <a:rect b="b" l="l" r="r" t="t"/>
              <a:pathLst>
                <a:path extrusionOk="0" h="1128" w="1737">
                  <a:moveTo>
                    <a:pt x="17" y="0"/>
                  </a:moveTo>
                  <a:lnTo>
                    <a:pt x="0" y="25"/>
                  </a:lnTo>
                  <a:cubicBezTo>
                    <a:pt x="354" y="165"/>
                    <a:pt x="675" y="379"/>
                    <a:pt x="930" y="658"/>
                  </a:cubicBezTo>
                  <a:cubicBezTo>
                    <a:pt x="1284" y="691"/>
                    <a:pt x="1498" y="872"/>
                    <a:pt x="1712" y="1127"/>
                  </a:cubicBezTo>
                  <a:lnTo>
                    <a:pt x="1737" y="1111"/>
                  </a:lnTo>
                  <a:cubicBezTo>
                    <a:pt x="1523" y="856"/>
                    <a:pt x="1301" y="675"/>
                    <a:pt x="938" y="634"/>
                  </a:cubicBezTo>
                  <a:cubicBezTo>
                    <a:pt x="683" y="354"/>
                    <a:pt x="362" y="14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6"/>
            <p:cNvSpPr/>
            <p:nvPr/>
          </p:nvSpPr>
          <p:spPr>
            <a:xfrm rot="5083772">
              <a:off x="798623" y="344231"/>
              <a:ext cx="57648" cy="54114"/>
            </a:xfrm>
            <a:custGeom>
              <a:rect b="b" l="l" r="r" t="t"/>
              <a:pathLst>
                <a:path extrusionOk="0" h="750" w="799">
                  <a:moveTo>
                    <a:pt x="782" y="0"/>
                  </a:moveTo>
                  <a:cubicBezTo>
                    <a:pt x="461" y="165"/>
                    <a:pt x="190" y="420"/>
                    <a:pt x="0" y="741"/>
                  </a:cubicBezTo>
                  <a:lnTo>
                    <a:pt x="25" y="749"/>
                  </a:lnTo>
                  <a:cubicBezTo>
                    <a:pt x="206" y="436"/>
                    <a:pt x="478" y="189"/>
                    <a:pt x="799" y="17"/>
                  </a:cubicBez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26"/>
            <p:cNvSpPr/>
            <p:nvPr/>
          </p:nvSpPr>
          <p:spPr>
            <a:xfrm rot="5083772">
              <a:off x="870108" y="355185"/>
              <a:ext cx="17893" cy="16090"/>
            </a:xfrm>
            <a:custGeom>
              <a:rect b="b" l="l" r="r" t="t"/>
              <a:pathLst>
                <a:path extrusionOk="0" h="223" w="248">
                  <a:moveTo>
                    <a:pt x="120" y="0"/>
                  </a:moveTo>
                  <a:cubicBezTo>
                    <a:pt x="80" y="0"/>
                    <a:pt x="43" y="24"/>
                    <a:pt x="26" y="64"/>
                  </a:cubicBezTo>
                  <a:cubicBezTo>
                    <a:pt x="1" y="114"/>
                    <a:pt x="17" y="179"/>
                    <a:pt x="75" y="212"/>
                  </a:cubicBezTo>
                  <a:cubicBezTo>
                    <a:pt x="88" y="219"/>
                    <a:pt x="103" y="222"/>
                    <a:pt x="118" y="222"/>
                  </a:cubicBezTo>
                  <a:cubicBezTo>
                    <a:pt x="160" y="222"/>
                    <a:pt x="205" y="199"/>
                    <a:pt x="223" y="163"/>
                  </a:cubicBezTo>
                  <a:cubicBezTo>
                    <a:pt x="248" y="105"/>
                    <a:pt x="223" y="40"/>
                    <a:pt x="174" y="15"/>
                  </a:cubicBezTo>
                  <a:cubicBezTo>
                    <a:pt x="156" y="5"/>
                    <a:pt x="138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26"/>
            <p:cNvSpPr/>
            <p:nvPr/>
          </p:nvSpPr>
          <p:spPr>
            <a:xfrm rot="5083772">
              <a:off x="757752" y="406887"/>
              <a:ext cx="14574" cy="11544"/>
            </a:xfrm>
            <a:custGeom>
              <a:rect b="b" l="l" r="r" t="t"/>
              <a:pathLst>
                <a:path extrusionOk="0" h="160" w="202">
                  <a:moveTo>
                    <a:pt x="98" y="1"/>
                  </a:moveTo>
                  <a:cubicBezTo>
                    <a:pt x="74" y="1"/>
                    <a:pt x="49" y="13"/>
                    <a:pt x="33" y="42"/>
                  </a:cubicBezTo>
                  <a:cubicBezTo>
                    <a:pt x="0" y="108"/>
                    <a:pt x="52" y="159"/>
                    <a:pt x="104" y="159"/>
                  </a:cubicBezTo>
                  <a:cubicBezTo>
                    <a:pt x="130" y="159"/>
                    <a:pt x="157" y="146"/>
                    <a:pt x="173" y="116"/>
                  </a:cubicBezTo>
                  <a:cubicBezTo>
                    <a:pt x="201" y="55"/>
                    <a:pt x="15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6"/>
            <p:cNvSpPr/>
            <p:nvPr/>
          </p:nvSpPr>
          <p:spPr>
            <a:xfrm rot="5083772">
              <a:off x="832382" y="409272"/>
              <a:ext cx="14646" cy="11472"/>
            </a:xfrm>
            <a:custGeom>
              <a:rect b="b" l="l" r="r" t="t"/>
              <a:pathLst>
                <a:path extrusionOk="0" h="159" w="203">
                  <a:moveTo>
                    <a:pt x="112" y="0"/>
                  </a:moveTo>
                  <a:cubicBezTo>
                    <a:pt x="40" y="0"/>
                    <a:pt x="0" y="111"/>
                    <a:pt x="79" y="147"/>
                  </a:cubicBezTo>
                  <a:cubicBezTo>
                    <a:pt x="90" y="155"/>
                    <a:pt x="102" y="159"/>
                    <a:pt x="114" y="159"/>
                  </a:cubicBezTo>
                  <a:cubicBezTo>
                    <a:pt x="140" y="159"/>
                    <a:pt x="167" y="142"/>
                    <a:pt x="178" y="114"/>
                  </a:cubicBezTo>
                  <a:cubicBezTo>
                    <a:pt x="203" y="73"/>
                    <a:pt x="186" y="32"/>
                    <a:pt x="145" y="7"/>
                  </a:cubicBezTo>
                  <a:cubicBezTo>
                    <a:pt x="134" y="2"/>
                    <a:pt x="123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26"/>
            <p:cNvSpPr/>
            <p:nvPr/>
          </p:nvSpPr>
          <p:spPr>
            <a:xfrm rot="5083772">
              <a:off x="849468" y="392302"/>
              <a:ext cx="14574" cy="11328"/>
            </a:xfrm>
            <a:custGeom>
              <a:rect b="b" l="l" r="r" t="t"/>
              <a:pathLst>
                <a:path extrusionOk="0" h="157" w="202">
                  <a:moveTo>
                    <a:pt x="119" y="1"/>
                  </a:moveTo>
                  <a:cubicBezTo>
                    <a:pt x="46" y="1"/>
                    <a:pt x="0" y="112"/>
                    <a:pt x="86" y="148"/>
                  </a:cubicBezTo>
                  <a:cubicBezTo>
                    <a:pt x="97" y="153"/>
                    <a:pt x="109" y="156"/>
                    <a:pt x="121" y="156"/>
                  </a:cubicBezTo>
                  <a:cubicBezTo>
                    <a:pt x="147" y="156"/>
                    <a:pt x="174" y="143"/>
                    <a:pt x="185" y="115"/>
                  </a:cubicBezTo>
                  <a:cubicBezTo>
                    <a:pt x="202" y="74"/>
                    <a:pt x="193" y="33"/>
                    <a:pt x="152" y="8"/>
                  </a:cubicBezTo>
                  <a:cubicBezTo>
                    <a:pt x="141" y="3"/>
                    <a:pt x="13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26"/>
            <p:cNvSpPr/>
            <p:nvPr/>
          </p:nvSpPr>
          <p:spPr>
            <a:xfrm rot="5083772">
              <a:off x="717462" y="299725"/>
              <a:ext cx="14214" cy="11400"/>
            </a:xfrm>
            <a:custGeom>
              <a:rect b="b" l="l" r="r" t="t"/>
              <a:pathLst>
                <a:path extrusionOk="0" h="158" w="197">
                  <a:moveTo>
                    <a:pt x="117" y="0"/>
                  </a:moveTo>
                  <a:cubicBezTo>
                    <a:pt x="43" y="0"/>
                    <a:pt x="1" y="102"/>
                    <a:pt x="81" y="146"/>
                  </a:cubicBezTo>
                  <a:cubicBezTo>
                    <a:pt x="92" y="154"/>
                    <a:pt x="104" y="157"/>
                    <a:pt x="116" y="157"/>
                  </a:cubicBezTo>
                  <a:cubicBezTo>
                    <a:pt x="142" y="157"/>
                    <a:pt x="169" y="141"/>
                    <a:pt x="180" y="113"/>
                  </a:cubicBezTo>
                  <a:cubicBezTo>
                    <a:pt x="196" y="72"/>
                    <a:pt x="188" y="31"/>
                    <a:pt x="147" y="6"/>
                  </a:cubicBezTo>
                  <a:cubicBezTo>
                    <a:pt x="136" y="2"/>
                    <a:pt x="126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6"/>
            <p:cNvSpPr/>
            <p:nvPr/>
          </p:nvSpPr>
          <p:spPr>
            <a:xfrm rot="5083772">
              <a:off x="766516" y="322249"/>
              <a:ext cx="12915" cy="11184"/>
            </a:xfrm>
            <a:custGeom>
              <a:rect b="b" l="l" r="r" t="t"/>
              <a:pathLst>
                <a:path extrusionOk="0" h="155" w="179">
                  <a:moveTo>
                    <a:pt x="86" y="1"/>
                  </a:moveTo>
                  <a:cubicBezTo>
                    <a:pt x="40" y="1"/>
                    <a:pt x="1" y="48"/>
                    <a:pt x="14" y="101"/>
                  </a:cubicBezTo>
                  <a:cubicBezTo>
                    <a:pt x="27" y="136"/>
                    <a:pt x="59" y="154"/>
                    <a:pt x="90" y="154"/>
                  </a:cubicBezTo>
                  <a:cubicBezTo>
                    <a:pt x="118" y="154"/>
                    <a:pt x="146" y="140"/>
                    <a:pt x="162" y="109"/>
                  </a:cubicBezTo>
                  <a:cubicBezTo>
                    <a:pt x="178" y="76"/>
                    <a:pt x="162" y="27"/>
                    <a:pt x="121" y="10"/>
                  </a:cubicBezTo>
                  <a:cubicBezTo>
                    <a:pt x="109" y="4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6"/>
            <p:cNvSpPr/>
            <p:nvPr/>
          </p:nvSpPr>
          <p:spPr>
            <a:xfrm rot="5083772">
              <a:off x="714693" y="367721"/>
              <a:ext cx="13564" cy="10967"/>
            </a:xfrm>
            <a:custGeom>
              <a:rect b="b" l="l" r="r" t="t"/>
              <a:pathLst>
                <a:path extrusionOk="0" h="152" w="188">
                  <a:moveTo>
                    <a:pt x="88" y="1"/>
                  </a:moveTo>
                  <a:cubicBezTo>
                    <a:pt x="65" y="1"/>
                    <a:pt x="41" y="12"/>
                    <a:pt x="26" y="38"/>
                  </a:cubicBezTo>
                  <a:cubicBezTo>
                    <a:pt x="1" y="80"/>
                    <a:pt x="17" y="129"/>
                    <a:pt x="59" y="145"/>
                  </a:cubicBezTo>
                  <a:cubicBezTo>
                    <a:pt x="70" y="150"/>
                    <a:pt x="81" y="152"/>
                    <a:pt x="91" y="152"/>
                  </a:cubicBezTo>
                  <a:cubicBezTo>
                    <a:pt x="120" y="152"/>
                    <a:pt x="145" y="137"/>
                    <a:pt x="157" y="113"/>
                  </a:cubicBezTo>
                  <a:lnTo>
                    <a:pt x="166" y="113"/>
                  </a:lnTo>
                  <a:cubicBezTo>
                    <a:pt x="188" y="51"/>
                    <a:pt x="138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26"/>
            <p:cNvSpPr/>
            <p:nvPr/>
          </p:nvSpPr>
          <p:spPr>
            <a:xfrm rot="5083772">
              <a:off x="751183" y="270295"/>
              <a:ext cx="14574" cy="11184"/>
            </a:xfrm>
            <a:custGeom>
              <a:rect b="b" l="l" r="r" t="t"/>
              <a:pathLst>
                <a:path extrusionOk="0" h="155" w="202">
                  <a:moveTo>
                    <a:pt x="117" y="0"/>
                  </a:moveTo>
                  <a:cubicBezTo>
                    <a:pt x="45" y="0"/>
                    <a:pt x="0" y="105"/>
                    <a:pt x="86" y="148"/>
                  </a:cubicBezTo>
                  <a:cubicBezTo>
                    <a:pt x="95" y="152"/>
                    <a:pt x="105" y="154"/>
                    <a:pt x="115" y="154"/>
                  </a:cubicBezTo>
                  <a:cubicBezTo>
                    <a:pt x="143" y="154"/>
                    <a:pt x="173" y="139"/>
                    <a:pt x="185" y="115"/>
                  </a:cubicBezTo>
                  <a:cubicBezTo>
                    <a:pt x="201" y="74"/>
                    <a:pt x="193" y="24"/>
                    <a:pt x="152" y="8"/>
                  </a:cubicBezTo>
                  <a:cubicBezTo>
                    <a:pt x="140" y="2"/>
                    <a:pt x="128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26"/>
            <p:cNvSpPr/>
            <p:nvPr/>
          </p:nvSpPr>
          <p:spPr>
            <a:xfrm rot="5083772">
              <a:off x="826439" y="276632"/>
              <a:ext cx="13348" cy="11328"/>
            </a:xfrm>
            <a:custGeom>
              <a:rect b="b" l="l" r="r" t="t"/>
              <a:pathLst>
                <a:path extrusionOk="0" h="157" w="185">
                  <a:moveTo>
                    <a:pt x="81" y="0"/>
                  </a:moveTo>
                  <a:cubicBezTo>
                    <a:pt x="56" y="0"/>
                    <a:pt x="31" y="13"/>
                    <a:pt x="17" y="43"/>
                  </a:cubicBezTo>
                  <a:cubicBezTo>
                    <a:pt x="1" y="84"/>
                    <a:pt x="9" y="134"/>
                    <a:pt x="50" y="150"/>
                  </a:cubicBezTo>
                  <a:cubicBezTo>
                    <a:pt x="61" y="155"/>
                    <a:pt x="72" y="157"/>
                    <a:pt x="83" y="157"/>
                  </a:cubicBezTo>
                  <a:cubicBezTo>
                    <a:pt x="112" y="157"/>
                    <a:pt x="139" y="142"/>
                    <a:pt x="157" y="117"/>
                  </a:cubicBezTo>
                  <a:cubicBezTo>
                    <a:pt x="185" y="52"/>
                    <a:pt x="132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26"/>
            <p:cNvSpPr/>
            <p:nvPr/>
          </p:nvSpPr>
          <p:spPr>
            <a:xfrm rot="5083772">
              <a:off x="859548" y="312648"/>
              <a:ext cx="14574" cy="11400"/>
            </a:xfrm>
            <a:custGeom>
              <a:rect b="b" l="l" r="r" t="t"/>
              <a:pathLst>
                <a:path extrusionOk="0" h="158" w="202">
                  <a:moveTo>
                    <a:pt x="106" y="0"/>
                  </a:moveTo>
                  <a:cubicBezTo>
                    <a:pt x="37" y="0"/>
                    <a:pt x="1" y="108"/>
                    <a:pt x="78" y="151"/>
                  </a:cubicBezTo>
                  <a:cubicBezTo>
                    <a:pt x="89" y="155"/>
                    <a:pt x="100" y="157"/>
                    <a:pt x="111" y="157"/>
                  </a:cubicBezTo>
                  <a:cubicBezTo>
                    <a:pt x="140" y="157"/>
                    <a:pt x="167" y="142"/>
                    <a:pt x="185" y="118"/>
                  </a:cubicBezTo>
                  <a:cubicBezTo>
                    <a:pt x="201" y="77"/>
                    <a:pt x="185" y="27"/>
                    <a:pt x="144" y="11"/>
                  </a:cubicBezTo>
                  <a:cubicBezTo>
                    <a:pt x="131" y="3"/>
                    <a:pt x="118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26"/>
            <p:cNvSpPr/>
            <p:nvPr/>
          </p:nvSpPr>
          <p:spPr>
            <a:xfrm rot="5083772">
              <a:off x="1811274" y="-14349"/>
              <a:ext cx="280303" cy="272304"/>
            </a:xfrm>
            <a:custGeom>
              <a:rect b="b" l="l" r="r" t="t"/>
              <a:pathLst>
                <a:path extrusionOk="0" h="3774" w="3885">
                  <a:moveTo>
                    <a:pt x="1931" y="0"/>
                  </a:moveTo>
                  <a:cubicBezTo>
                    <a:pt x="1525" y="0"/>
                    <a:pt x="1129" y="221"/>
                    <a:pt x="930" y="620"/>
                  </a:cubicBezTo>
                  <a:cubicBezTo>
                    <a:pt x="486" y="661"/>
                    <a:pt x="181" y="1105"/>
                    <a:pt x="313" y="1533"/>
                  </a:cubicBezTo>
                  <a:cubicBezTo>
                    <a:pt x="132" y="1648"/>
                    <a:pt x="17" y="1846"/>
                    <a:pt x="8" y="2068"/>
                  </a:cubicBezTo>
                  <a:cubicBezTo>
                    <a:pt x="0" y="2373"/>
                    <a:pt x="198" y="2628"/>
                    <a:pt x="420" y="2809"/>
                  </a:cubicBezTo>
                  <a:cubicBezTo>
                    <a:pt x="420" y="2965"/>
                    <a:pt x="469" y="3105"/>
                    <a:pt x="568" y="3220"/>
                  </a:cubicBezTo>
                  <a:cubicBezTo>
                    <a:pt x="700" y="3401"/>
                    <a:pt x="873" y="3549"/>
                    <a:pt x="1062" y="3648"/>
                  </a:cubicBezTo>
                  <a:cubicBezTo>
                    <a:pt x="1209" y="3732"/>
                    <a:pt x="1372" y="3773"/>
                    <a:pt x="1533" y="3773"/>
                  </a:cubicBezTo>
                  <a:cubicBezTo>
                    <a:pt x="1750" y="3773"/>
                    <a:pt x="1965" y="3699"/>
                    <a:pt x="2140" y="3558"/>
                  </a:cubicBezTo>
                  <a:cubicBezTo>
                    <a:pt x="2222" y="3475"/>
                    <a:pt x="2288" y="3492"/>
                    <a:pt x="2395" y="3484"/>
                  </a:cubicBezTo>
                  <a:cubicBezTo>
                    <a:pt x="2486" y="3484"/>
                    <a:pt x="2584" y="3459"/>
                    <a:pt x="2667" y="3434"/>
                  </a:cubicBezTo>
                  <a:cubicBezTo>
                    <a:pt x="3210" y="3245"/>
                    <a:pt x="3522" y="2677"/>
                    <a:pt x="3391" y="2126"/>
                  </a:cubicBezTo>
                  <a:lnTo>
                    <a:pt x="3391" y="2117"/>
                  </a:lnTo>
                  <a:cubicBezTo>
                    <a:pt x="3794" y="1829"/>
                    <a:pt x="3885" y="1278"/>
                    <a:pt x="3679" y="825"/>
                  </a:cubicBezTo>
                  <a:cubicBezTo>
                    <a:pt x="3520" y="495"/>
                    <a:pt x="3178" y="187"/>
                    <a:pt x="2815" y="187"/>
                  </a:cubicBezTo>
                  <a:cubicBezTo>
                    <a:pt x="2744" y="187"/>
                    <a:pt x="2672" y="199"/>
                    <a:pt x="2601" y="225"/>
                  </a:cubicBezTo>
                  <a:cubicBezTo>
                    <a:pt x="2397" y="72"/>
                    <a:pt x="2163" y="0"/>
                    <a:pt x="19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6"/>
            <p:cNvSpPr/>
            <p:nvPr/>
          </p:nvSpPr>
          <p:spPr>
            <a:xfrm rot="5083772">
              <a:off x="1941369" y="44629"/>
              <a:ext cx="129581" cy="122731"/>
            </a:xfrm>
            <a:custGeom>
              <a:rect b="b" l="l" r="r" t="t"/>
              <a:pathLst>
                <a:path extrusionOk="0" h="1701" w="1796">
                  <a:moveTo>
                    <a:pt x="1767" y="1"/>
                  </a:moveTo>
                  <a:cubicBezTo>
                    <a:pt x="1760" y="1"/>
                    <a:pt x="1754" y="5"/>
                    <a:pt x="1746" y="13"/>
                  </a:cubicBezTo>
                  <a:cubicBezTo>
                    <a:pt x="1392" y="449"/>
                    <a:pt x="1170" y="984"/>
                    <a:pt x="1112" y="1544"/>
                  </a:cubicBezTo>
                  <a:cubicBezTo>
                    <a:pt x="832" y="1091"/>
                    <a:pt x="470" y="696"/>
                    <a:pt x="51" y="375"/>
                  </a:cubicBezTo>
                  <a:cubicBezTo>
                    <a:pt x="45" y="370"/>
                    <a:pt x="40" y="368"/>
                    <a:pt x="34" y="368"/>
                  </a:cubicBezTo>
                  <a:cubicBezTo>
                    <a:pt x="15" y="368"/>
                    <a:pt x="0" y="397"/>
                    <a:pt x="26" y="416"/>
                  </a:cubicBezTo>
                  <a:cubicBezTo>
                    <a:pt x="462" y="745"/>
                    <a:pt x="824" y="1165"/>
                    <a:pt x="1112" y="1634"/>
                  </a:cubicBezTo>
                  <a:lnTo>
                    <a:pt x="1153" y="1700"/>
                  </a:lnTo>
                  <a:lnTo>
                    <a:pt x="1153" y="1626"/>
                  </a:lnTo>
                  <a:cubicBezTo>
                    <a:pt x="1195" y="1050"/>
                    <a:pt x="1417" y="499"/>
                    <a:pt x="1787" y="46"/>
                  </a:cubicBezTo>
                  <a:cubicBezTo>
                    <a:pt x="1795" y="38"/>
                    <a:pt x="1795" y="21"/>
                    <a:pt x="1787" y="13"/>
                  </a:cubicBezTo>
                  <a:cubicBezTo>
                    <a:pt x="1779" y="5"/>
                    <a:pt x="1773" y="1"/>
                    <a:pt x="17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6"/>
            <p:cNvSpPr/>
            <p:nvPr/>
          </p:nvSpPr>
          <p:spPr>
            <a:xfrm rot="5083772">
              <a:off x="1903680" y="161103"/>
              <a:ext cx="97475" cy="21357"/>
            </a:xfrm>
            <a:custGeom>
              <a:rect b="b" l="l" r="r" t="t"/>
              <a:pathLst>
                <a:path extrusionOk="0" h="296" w="1351">
                  <a:moveTo>
                    <a:pt x="521" y="0"/>
                  </a:moveTo>
                  <a:cubicBezTo>
                    <a:pt x="353" y="0"/>
                    <a:pt x="186" y="29"/>
                    <a:pt x="26" y="90"/>
                  </a:cubicBezTo>
                  <a:cubicBezTo>
                    <a:pt x="9" y="98"/>
                    <a:pt x="1" y="115"/>
                    <a:pt x="9" y="123"/>
                  </a:cubicBezTo>
                  <a:cubicBezTo>
                    <a:pt x="15" y="135"/>
                    <a:pt x="21" y="142"/>
                    <a:pt x="30" y="142"/>
                  </a:cubicBezTo>
                  <a:cubicBezTo>
                    <a:pt x="34" y="142"/>
                    <a:pt x="38" y="141"/>
                    <a:pt x="42" y="139"/>
                  </a:cubicBezTo>
                  <a:cubicBezTo>
                    <a:pt x="198" y="81"/>
                    <a:pt x="361" y="53"/>
                    <a:pt x="524" y="53"/>
                  </a:cubicBezTo>
                  <a:cubicBezTo>
                    <a:pt x="801" y="53"/>
                    <a:pt x="1076" y="135"/>
                    <a:pt x="1309" y="296"/>
                  </a:cubicBezTo>
                  <a:lnTo>
                    <a:pt x="1326" y="296"/>
                  </a:lnTo>
                  <a:cubicBezTo>
                    <a:pt x="1334" y="296"/>
                    <a:pt x="1342" y="296"/>
                    <a:pt x="1342" y="287"/>
                  </a:cubicBezTo>
                  <a:cubicBezTo>
                    <a:pt x="1351" y="279"/>
                    <a:pt x="1351" y="263"/>
                    <a:pt x="1342" y="254"/>
                  </a:cubicBezTo>
                  <a:cubicBezTo>
                    <a:pt x="1097" y="88"/>
                    <a:pt x="810" y="0"/>
                    <a:pt x="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6"/>
            <p:cNvSpPr/>
            <p:nvPr/>
          </p:nvSpPr>
          <p:spPr>
            <a:xfrm rot="5083772">
              <a:off x="1842280" y="38741"/>
              <a:ext cx="121212" cy="96324"/>
            </a:xfrm>
            <a:custGeom>
              <a:rect b="b" l="l" r="r" t="t"/>
              <a:pathLst>
                <a:path extrusionOk="0" h="1335" w="1680">
                  <a:moveTo>
                    <a:pt x="1441" y="1"/>
                  </a:moveTo>
                  <a:lnTo>
                    <a:pt x="1416" y="26"/>
                  </a:lnTo>
                  <a:cubicBezTo>
                    <a:pt x="1030" y="429"/>
                    <a:pt x="552" y="725"/>
                    <a:pt x="26" y="890"/>
                  </a:cubicBezTo>
                  <a:cubicBezTo>
                    <a:pt x="9" y="898"/>
                    <a:pt x="1" y="914"/>
                    <a:pt x="9" y="923"/>
                  </a:cubicBezTo>
                  <a:cubicBezTo>
                    <a:pt x="15" y="935"/>
                    <a:pt x="21" y="942"/>
                    <a:pt x="30" y="942"/>
                  </a:cubicBezTo>
                  <a:cubicBezTo>
                    <a:pt x="34" y="942"/>
                    <a:pt x="38" y="941"/>
                    <a:pt x="42" y="939"/>
                  </a:cubicBezTo>
                  <a:cubicBezTo>
                    <a:pt x="569" y="774"/>
                    <a:pt x="1046" y="478"/>
                    <a:pt x="1433" y="91"/>
                  </a:cubicBezTo>
                  <a:cubicBezTo>
                    <a:pt x="1614" y="470"/>
                    <a:pt x="1622" y="914"/>
                    <a:pt x="1449" y="1301"/>
                  </a:cubicBezTo>
                  <a:cubicBezTo>
                    <a:pt x="1441" y="1318"/>
                    <a:pt x="1449" y="1326"/>
                    <a:pt x="1457" y="1334"/>
                  </a:cubicBezTo>
                  <a:lnTo>
                    <a:pt x="1474" y="1334"/>
                  </a:lnTo>
                  <a:cubicBezTo>
                    <a:pt x="1482" y="1334"/>
                    <a:pt x="1490" y="1334"/>
                    <a:pt x="1490" y="1326"/>
                  </a:cubicBezTo>
                  <a:cubicBezTo>
                    <a:pt x="1680" y="914"/>
                    <a:pt x="1671" y="437"/>
                    <a:pt x="1457" y="34"/>
                  </a:cubicBezTo>
                  <a:lnTo>
                    <a:pt x="14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6"/>
            <p:cNvSpPr/>
            <p:nvPr/>
          </p:nvSpPr>
          <p:spPr>
            <a:xfrm rot="5083772">
              <a:off x="1902580" y="54436"/>
              <a:ext cx="115296" cy="31747"/>
            </a:xfrm>
            <a:custGeom>
              <a:rect b="b" l="l" r="r" t="t"/>
              <a:pathLst>
                <a:path extrusionOk="0" h="440" w="1598">
                  <a:moveTo>
                    <a:pt x="323" y="0"/>
                  </a:moveTo>
                  <a:cubicBezTo>
                    <a:pt x="224" y="0"/>
                    <a:pt x="124" y="7"/>
                    <a:pt x="25" y="20"/>
                  </a:cubicBezTo>
                  <a:cubicBezTo>
                    <a:pt x="9" y="20"/>
                    <a:pt x="1" y="37"/>
                    <a:pt x="1" y="45"/>
                  </a:cubicBezTo>
                  <a:cubicBezTo>
                    <a:pt x="1" y="61"/>
                    <a:pt x="17" y="70"/>
                    <a:pt x="34" y="70"/>
                  </a:cubicBezTo>
                  <a:cubicBezTo>
                    <a:pt x="131" y="56"/>
                    <a:pt x="229" y="49"/>
                    <a:pt x="327" y="49"/>
                  </a:cubicBezTo>
                  <a:cubicBezTo>
                    <a:pt x="764" y="49"/>
                    <a:pt x="1193" y="183"/>
                    <a:pt x="1556" y="432"/>
                  </a:cubicBezTo>
                  <a:cubicBezTo>
                    <a:pt x="1564" y="440"/>
                    <a:pt x="1564" y="440"/>
                    <a:pt x="1572" y="440"/>
                  </a:cubicBezTo>
                  <a:cubicBezTo>
                    <a:pt x="1581" y="440"/>
                    <a:pt x="1589" y="432"/>
                    <a:pt x="1597" y="432"/>
                  </a:cubicBezTo>
                  <a:cubicBezTo>
                    <a:pt x="1597" y="415"/>
                    <a:pt x="1597" y="399"/>
                    <a:pt x="1589" y="391"/>
                  </a:cubicBezTo>
                  <a:cubicBezTo>
                    <a:pt x="1212" y="135"/>
                    <a:pt x="769" y="0"/>
                    <a:pt x="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6"/>
            <p:cNvSpPr/>
            <p:nvPr/>
          </p:nvSpPr>
          <p:spPr>
            <a:xfrm rot="5083772">
              <a:off x="1878292" y="87294"/>
              <a:ext cx="121789" cy="107579"/>
            </a:xfrm>
            <a:custGeom>
              <a:rect b="b" l="l" r="r" t="t"/>
              <a:pathLst>
                <a:path extrusionOk="0" h="1491" w="1688">
                  <a:moveTo>
                    <a:pt x="1680" y="1"/>
                  </a:moveTo>
                  <a:lnTo>
                    <a:pt x="1548" y="50"/>
                  </a:lnTo>
                  <a:cubicBezTo>
                    <a:pt x="1227" y="165"/>
                    <a:pt x="832" y="313"/>
                    <a:pt x="618" y="536"/>
                  </a:cubicBezTo>
                  <a:cubicBezTo>
                    <a:pt x="429" y="758"/>
                    <a:pt x="264" y="996"/>
                    <a:pt x="133" y="1252"/>
                  </a:cubicBezTo>
                  <a:cubicBezTo>
                    <a:pt x="83" y="1334"/>
                    <a:pt x="42" y="1408"/>
                    <a:pt x="1" y="1482"/>
                  </a:cubicBezTo>
                  <a:lnTo>
                    <a:pt x="17" y="1490"/>
                  </a:lnTo>
                  <a:cubicBezTo>
                    <a:pt x="67" y="1424"/>
                    <a:pt x="108" y="1350"/>
                    <a:pt x="157" y="1268"/>
                  </a:cubicBezTo>
                  <a:cubicBezTo>
                    <a:pt x="289" y="1013"/>
                    <a:pt x="454" y="774"/>
                    <a:pt x="643" y="552"/>
                  </a:cubicBezTo>
                  <a:cubicBezTo>
                    <a:pt x="857" y="338"/>
                    <a:pt x="1244" y="190"/>
                    <a:pt x="1556" y="75"/>
                  </a:cubicBezTo>
                  <a:lnTo>
                    <a:pt x="1688" y="25"/>
                  </a:lnTo>
                  <a:lnTo>
                    <a:pt x="16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26"/>
            <p:cNvSpPr/>
            <p:nvPr/>
          </p:nvSpPr>
          <p:spPr>
            <a:xfrm rot="5083772">
              <a:off x="1977189" y="74325"/>
              <a:ext cx="24459" cy="71864"/>
            </a:xfrm>
            <a:custGeom>
              <a:rect b="b" l="l" r="r" t="t"/>
              <a:pathLst>
                <a:path extrusionOk="0" h="996" w="339">
                  <a:moveTo>
                    <a:pt x="25" y="0"/>
                  </a:moveTo>
                  <a:lnTo>
                    <a:pt x="1" y="8"/>
                  </a:lnTo>
                  <a:cubicBezTo>
                    <a:pt x="149" y="329"/>
                    <a:pt x="256" y="658"/>
                    <a:pt x="313" y="996"/>
                  </a:cubicBezTo>
                  <a:lnTo>
                    <a:pt x="338" y="996"/>
                  </a:lnTo>
                  <a:cubicBezTo>
                    <a:pt x="272" y="650"/>
                    <a:pt x="173" y="321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26"/>
            <p:cNvSpPr/>
            <p:nvPr/>
          </p:nvSpPr>
          <p:spPr>
            <a:xfrm rot="5083772">
              <a:off x="1923346" y="40671"/>
              <a:ext cx="100433" cy="118258"/>
            </a:xfrm>
            <a:custGeom>
              <a:rect b="b" l="l" r="r" t="t"/>
              <a:pathLst>
                <a:path extrusionOk="0" h="1639" w="1392">
                  <a:moveTo>
                    <a:pt x="1366" y="1"/>
                  </a:moveTo>
                  <a:lnTo>
                    <a:pt x="1366" y="9"/>
                  </a:lnTo>
                  <a:cubicBezTo>
                    <a:pt x="1301" y="379"/>
                    <a:pt x="1194" y="742"/>
                    <a:pt x="1054" y="1087"/>
                  </a:cubicBezTo>
                  <a:cubicBezTo>
                    <a:pt x="1027" y="1071"/>
                    <a:pt x="995" y="1062"/>
                    <a:pt x="958" y="1062"/>
                  </a:cubicBezTo>
                  <a:cubicBezTo>
                    <a:pt x="903" y="1062"/>
                    <a:pt x="836" y="1081"/>
                    <a:pt x="757" y="1120"/>
                  </a:cubicBezTo>
                  <a:cubicBezTo>
                    <a:pt x="486" y="1252"/>
                    <a:pt x="231" y="1425"/>
                    <a:pt x="0" y="1622"/>
                  </a:cubicBezTo>
                  <a:lnTo>
                    <a:pt x="17" y="1639"/>
                  </a:lnTo>
                  <a:cubicBezTo>
                    <a:pt x="247" y="1441"/>
                    <a:pt x="494" y="1276"/>
                    <a:pt x="766" y="1137"/>
                  </a:cubicBezTo>
                  <a:cubicBezTo>
                    <a:pt x="841" y="1099"/>
                    <a:pt x="903" y="1080"/>
                    <a:pt x="954" y="1080"/>
                  </a:cubicBezTo>
                  <a:cubicBezTo>
                    <a:pt x="993" y="1080"/>
                    <a:pt x="1026" y="1091"/>
                    <a:pt x="1054" y="1112"/>
                  </a:cubicBezTo>
                  <a:lnTo>
                    <a:pt x="1062" y="1128"/>
                  </a:lnTo>
                  <a:lnTo>
                    <a:pt x="1070" y="1112"/>
                  </a:lnTo>
                  <a:cubicBezTo>
                    <a:pt x="1210" y="758"/>
                    <a:pt x="1325" y="388"/>
                    <a:pt x="1391" y="9"/>
                  </a:cubicBezTo>
                  <a:lnTo>
                    <a:pt x="1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6"/>
            <p:cNvSpPr/>
            <p:nvPr/>
          </p:nvSpPr>
          <p:spPr>
            <a:xfrm rot="5083772">
              <a:off x="1892544" y="87019"/>
              <a:ext cx="124747" cy="80811"/>
            </a:xfrm>
            <a:custGeom>
              <a:rect b="b" l="l" r="r" t="t"/>
              <a:pathLst>
                <a:path extrusionOk="0" h="1120" w="1729">
                  <a:moveTo>
                    <a:pt x="9" y="0"/>
                  </a:moveTo>
                  <a:lnTo>
                    <a:pt x="1" y="25"/>
                  </a:lnTo>
                  <a:cubicBezTo>
                    <a:pt x="354" y="157"/>
                    <a:pt x="667" y="371"/>
                    <a:pt x="922" y="650"/>
                  </a:cubicBezTo>
                  <a:cubicBezTo>
                    <a:pt x="1284" y="692"/>
                    <a:pt x="1498" y="864"/>
                    <a:pt x="1712" y="1120"/>
                  </a:cubicBezTo>
                  <a:lnTo>
                    <a:pt x="1729" y="1111"/>
                  </a:lnTo>
                  <a:cubicBezTo>
                    <a:pt x="1515" y="848"/>
                    <a:pt x="1293" y="667"/>
                    <a:pt x="931" y="634"/>
                  </a:cubicBezTo>
                  <a:cubicBezTo>
                    <a:pt x="675" y="354"/>
                    <a:pt x="363" y="140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6"/>
            <p:cNvSpPr/>
            <p:nvPr/>
          </p:nvSpPr>
          <p:spPr>
            <a:xfrm rot="5083772">
              <a:off x="1906276" y="99239"/>
              <a:ext cx="20851" cy="80811"/>
            </a:xfrm>
            <a:custGeom>
              <a:rect b="b" l="l" r="r" t="t"/>
              <a:pathLst>
                <a:path extrusionOk="0" h="1120" w="289">
                  <a:moveTo>
                    <a:pt x="25" y="0"/>
                  </a:moveTo>
                  <a:lnTo>
                    <a:pt x="0" y="17"/>
                  </a:lnTo>
                  <a:cubicBezTo>
                    <a:pt x="173" y="354"/>
                    <a:pt x="263" y="733"/>
                    <a:pt x="263" y="1120"/>
                  </a:cubicBezTo>
                  <a:lnTo>
                    <a:pt x="288" y="1120"/>
                  </a:lnTo>
                  <a:cubicBezTo>
                    <a:pt x="288" y="733"/>
                    <a:pt x="198" y="346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6"/>
            <p:cNvSpPr/>
            <p:nvPr/>
          </p:nvSpPr>
          <p:spPr>
            <a:xfrm rot="5083772">
              <a:off x="1954476" y="123399"/>
              <a:ext cx="57648" cy="54692"/>
            </a:xfrm>
            <a:custGeom>
              <a:rect b="b" l="l" r="r" t="t"/>
              <a:pathLst>
                <a:path extrusionOk="0" h="758" w="799">
                  <a:moveTo>
                    <a:pt x="791" y="0"/>
                  </a:moveTo>
                  <a:cubicBezTo>
                    <a:pt x="461" y="173"/>
                    <a:pt x="190" y="428"/>
                    <a:pt x="1" y="741"/>
                  </a:cubicBezTo>
                  <a:lnTo>
                    <a:pt x="25" y="757"/>
                  </a:lnTo>
                  <a:cubicBezTo>
                    <a:pt x="215" y="445"/>
                    <a:pt x="478" y="190"/>
                    <a:pt x="799" y="25"/>
                  </a:cubicBezTo>
                  <a:lnTo>
                    <a:pt x="7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6"/>
            <p:cNvSpPr/>
            <p:nvPr/>
          </p:nvSpPr>
          <p:spPr>
            <a:xfrm rot="5083772">
              <a:off x="2026749" y="134979"/>
              <a:ext cx="16089" cy="16090"/>
            </a:xfrm>
            <a:custGeom>
              <a:rect b="b" l="l" r="r" t="t"/>
              <a:pathLst>
                <a:path extrusionOk="0" h="223" w="223">
                  <a:moveTo>
                    <a:pt x="107" y="1"/>
                  </a:moveTo>
                  <a:cubicBezTo>
                    <a:pt x="50" y="1"/>
                    <a:pt x="0" y="50"/>
                    <a:pt x="0" y="108"/>
                  </a:cubicBezTo>
                  <a:cubicBezTo>
                    <a:pt x="0" y="173"/>
                    <a:pt x="50" y="223"/>
                    <a:pt x="107" y="223"/>
                  </a:cubicBezTo>
                  <a:cubicBezTo>
                    <a:pt x="173" y="223"/>
                    <a:pt x="223" y="173"/>
                    <a:pt x="223" y="108"/>
                  </a:cubicBezTo>
                  <a:cubicBezTo>
                    <a:pt x="223" y="50"/>
                    <a:pt x="173" y="1"/>
                    <a:pt x="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26"/>
            <p:cNvSpPr/>
            <p:nvPr/>
          </p:nvSpPr>
          <p:spPr>
            <a:xfrm rot="5083772">
              <a:off x="1913831" y="187096"/>
              <a:ext cx="14286" cy="11039"/>
            </a:xfrm>
            <a:custGeom>
              <a:rect b="b" l="l" r="r" t="t"/>
              <a:pathLst>
                <a:path extrusionOk="0" h="153" w="198">
                  <a:moveTo>
                    <a:pt x="97" y="0"/>
                  </a:moveTo>
                  <a:cubicBezTo>
                    <a:pt x="72" y="0"/>
                    <a:pt x="47" y="13"/>
                    <a:pt x="33" y="43"/>
                  </a:cubicBezTo>
                  <a:cubicBezTo>
                    <a:pt x="0" y="103"/>
                    <a:pt x="50" y="152"/>
                    <a:pt x="100" y="152"/>
                  </a:cubicBezTo>
                  <a:cubicBezTo>
                    <a:pt x="125" y="152"/>
                    <a:pt x="151" y="140"/>
                    <a:pt x="164" y="109"/>
                  </a:cubicBezTo>
                  <a:cubicBezTo>
                    <a:pt x="197" y="49"/>
                    <a:pt x="147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26"/>
            <p:cNvSpPr/>
            <p:nvPr/>
          </p:nvSpPr>
          <p:spPr>
            <a:xfrm rot="5083772">
              <a:off x="1988865" y="189699"/>
              <a:ext cx="13564" cy="11472"/>
            </a:xfrm>
            <a:custGeom>
              <a:rect b="b" l="l" r="r" t="t"/>
              <a:pathLst>
                <a:path extrusionOk="0" h="159" w="188">
                  <a:moveTo>
                    <a:pt x="87" y="1"/>
                  </a:moveTo>
                  <a:cubicBezTo>
                    <a:pt x="80" y="1"/>
                    <a:pt x="74" y="2"/>
                    <a:pt x="67" y="4"/>
                  </a:cubicBezTo>
                  <a:cubicBezTo>
                    <a:pt x="1" y="28"/>
                    <a:pt x="1" y="119"/>
                    <a:pt x="58" y="152"/>
                  </a:cubicBezTo>
                  <a:cubicBezTo>
                    <a:pt x="69" y="156"/>
                    <a:pt x="81" y="158"/>
                    <a:pt x="92" y="158"/>
                  </a:cubicBezTo>
                  <a:cubicBezTo>
                    <a:pt x="124" y="158"/>
                    <a:pt x="153" y="143"/>
                    <a:pt x="165" y="119"/>
                  </a:cubicBezTo>
                  <a:cubicBezTo>
                    <a:pt x="187" y="60"/>
                    <a:pt x="144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6"/>
            <p:cNvSpPr/>
            <p:nvPr/>
          </p:nvSpPr>
          <p:spPr>
            <a:xfrm rot="5083772">
              <a:off x="2005896" y="173278"/>
              <a:ext cx="13492" cy="11400"/>
            </a:xfrm>
            <a:custGeom>
              <a:rect b="b" l="l" r="r" t="t"/>
              <a:pathLst>
                <a:path extrusionOk="0" h="158" w="187">
                  <a:moveTo>
                    <a:pt x="86" y="1"/>
                  </a:moveTo>
                  <a:cubicBezTo>
                    <a:pt x="80" y="1"/>
                    <a:pt x="73" y="2"/>
                    <a:pt x="66" y="3"/>
                  </a:cubicBezTo>
                  <a:cubicBezTo>
                    <a:pt x="0" y="28"/>
                    <a:pt x="0" y="119"/>
                    <a:pt x="58" y="152"/>
                  </a:cubicBezTo>
                  <a:cubicBezTo>
                    <a:pt x="68" y="156"/>
                    <a:pt x="79" y="158"/>
                    <a:pt x="89" y="158"/>
                  </a:cubicBezTo>
                  <a:cubicBezTo>
                    <a:pt x="119" y="158"/>
                    <a:pt x="146" y="141"/>
                    <a:pt x="165" y="110"/>
                  </a:cubicBezTo>
                  <a:cubicBezTo>
                    <a:pt x="187" y="59"/>
                    <a:pt x="143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6"/>
            <p:cNvSpPr/>
            <p:nvPr/>
          </p:nvSpPr>
          <p:spPr>
            <a:xfrm rot="5083772">
              <a:off x="1874148" y="80469"/>
              <a:ext cx="12915" cy="11256"/>
            </a:xfrm>
            <a:custGeom>
              <a:rect b="b" l="l" r="r" t="t"/>
              <a:pathLst>
                <a:path extrusionOk="0" h="156" w="179">
                  <a:moveTo>
                    <a:pt x="86" y="1"/>
                  </a:moveTo>
                  <a:cubicBezTo>
                    <a:pt x="40" y="1"/>
                    <a:pt x="1" y="48"/>
                    <a:pt x="14" y="101"/>
                  </a:cubicBezTo>
                  <a:cubicBezTo>
                    <a:pt x="28" y="137"/>
                    <a:pt x="61" y="156"/>
                    <a:pt x="94" y="156"/>
                  </a:cubicBezTo>
                  <a:cubicBezTo>
                    <a:pt x="121" y="156"/>
                    <a:pt x="147" y="143"/>
                    <a:pt x="162" y="117"/>
                  </a:cubicBezTo>
                  <a:cubicBezTo>
                    <a:pt x="179" y="76"/>
                    <a:pt x="162" y="27"/>
                    <a:pt x="121" y="10"/>
                  </a:cubicBezTo>
                  <a:cubicBezTo>
                    <a:pt x="110" y="4"/>
                    <a:pt x="98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6"/>
            <p:cNvSpPr/>
            <p:nvPr/>
          </p:nvSpPr>
          <p:spPr>
            <a:xfrm rot="5083772">
              <a:off x="1921502" y="101641"/>
              <a:ext cx="14502" cy="11328"/>
            </a:xfrm>
            <a:custGeom>
              <a:rect b="b" l="l" r="r" t="t"/>
              <a:pathLst>
                <a:path extrusionOk="0" h="157" w="201">
                  <a:moveTo>
                    <a:pt x="98" y="0"/>
                  </a:moveTo>
                  <a:cubicBezTo>
                    <a:pt x="72" y="0"/>
                    <a:pt x="47" y="14"/>
                    <a:pt x="33" y="47"/>
                  </a:cubicBezTo>
                  <a:cubicBezTo>
                    <a:pt x="0" y="107"/>
                    <a:pt x="51" y="157"/>
                    <a:pt x="103" y="157"/>
                  </a:cubicBezTo>
                  <a:cubicBezTo>
                    <a:pt x="129" y="157"/>
                    <a:pt x="156" y="144"/>
                    <a:pt x="173" y="113"/>
                  </a:cubicBezTo>
                  <a:cubicBezTo>
                    <a:pt x="200" y="53"/>
                    <a:pt x="148" y="0"/>
                    <a:pt x="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6"/>
            <p:cNvSpPr/>
            <p:nvPr/>
          </p:nvSpPr>
          <p:spPr>
            <a:xfrm rot="5083772">
              <a:off x="1870759" y="147044"/>
              <a:ext cx="12915" cy="11184"/>
            </a:xfrm>
            <a:custGeom>
              <a:rect b="b" l="l" r="r" t="t"/>
              <a:pathLst>
                <a:path extrusionOk="0" h="155" w="179">
                  <a:moveTo>
                    <a:pt x="86" y="0"/>
                  </a:moveTo>
                  <a:cubicBezTo>
                    <a:pt x="40" y="0"/>
                    <a:pt x="0" y="48"/>
                    <a:pt x="14" y="100"/>
                  </a:cubicBezTo>
                  <a:cubicBezTo>
                    <a:pt x="27" y="135"/>
                    <a:pt x="58" y="154"/>
                    <a:pt x="90" y="154"/>
                  </a:cubicBezTo>
                  <a:cubicBezTo>
                    <a:pt x="118" y="154"/>
                    <a:pt x="146" y="139"/>
                    <a:pt x="162" y="109"/>
                  </a:cubicBezTo>
                  <a:cubicBezTo>
                    <a:pt x="178" y="67"/>
                    <a:pt x="162" y="26"/>
                    <a:pt x="121" y="10"/>
                  </a:cubicBezTo>
                  <a:cubicBezTo>
                    <a:pt x="109" y="3"/>
                    <a:pt x="97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26"/>
            <p:cNvSpPr/>
            <p:nvPr/>
          </p:nvSpPr>
          <p:spPr>
            <a:xfrm rot="5083772">
              <a:off x="1907165" y="51193"/>
              <a:ext cx="14502" cy="11111"/>
            </a:xfrm>
            <a:custGeom>
              <a:rect b="b" l="l" r="r" t="t"/>
              <a:pathLst>
                <a:path extrusionOk="0" h="154" w="201">
                  <a:moveTo>
                    <a:pt x="98" y="1"/>
                  </a:moveTo>
                  <a:cubicBezTo>
                    <a:pt x="72" y="1"/>
                    <a:pt x="47" y="14"/>
                    <a:pt x="33" y="44"/>
                  </a:cubicBezTo>
                  <a:cubicBezTo>
                    <a:pt x="0" y="104"/>
                    <a:pt x="51" y="153"/>
                    <a:pt x="103" y="153"/>
                  </a:cubicBezTo>
                  <a:cubicBezTo>
                    <a:pt x="129" y="153"/>
                    <a:pt x="156" y="140"/>
                    <a:pt x="173" y="110"/>
                  </a:cubicBezTo>
                  <a:cubicBezTo>
                    <a:pt x="200" y="50"/>
                    <a:pt x="148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26"/>
            <p:cNvSpPr/>
            <p:nvPr/>
          </p:nvSpPr>
          <p:spPr>
            <a:xfrm rot="5083772">
              <a:off x="1981585" y="54577"/>
              <a:ext cx="14574" cy="11544"/>
            </a:xfrm>
            <a:custGeom>
              <a:rect b="b" l="l" r="r" t="t"/>
              <a:pathLst>
                <a:path extrusionOk="0" h="160" w="202">
                  <a:moveTo>
                    <a:pt x="119" y="1"/>
                  </a:moveTo>
                  <a:cubicBezTo>
                    <a:pt x="46" y="1"/>
                    <a:pt x="0" y="112"/>
                    <a:pt x="87" y="148"/>
                  </a:cubicBezTo>
                  <a:cubicBezTo>
                    <a:pt x="97" y="156"/>
                    <a:pt x="109" y="160"/>
                    <a:pt x="122" y="160"/>
                  </a:cubicBezTo>
                  <a:cubicBezTo>
                    <a:pt x="148" y="160"/>
                    <a:pt x="174" y="143"/>
                    <a:pt x="185" y="115"/>
                  </a:cubicBezTo>
                  <a:cubicBezTo>
                    <a:pt x="202" y="74"/>
                    <a:pt x="194" y="33"/>
                    <a:pt x="153" y="8"/>
                  </a:cubicBezTo>
                  <a:cubicBezTo>
                    <a:pt x="141" y="3"/>
                    <a:pt x="13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6"/>
            <p:cNvSpPr/>
            <p:nvPr/>
          </p:nvSpPr>
          <p:spPr>
            <a:xfrm rot="5083772">
              <a:off x="2015369" y="93089"/>
              <a:ext cx="14502" cy="11111"/>
            </a:xfrm>
            <a:custGeom>
              <a:rect b="b" l="l" r="r" t="t"/>
              <a:pathLst>
                <a:path extrusionOk="0" h="154" w="201">
                  <a:moveTo>
                    <a:pt x="98" y="1"/>
                  </a:moveTo>
                  <a:cubicBezTo>
                    <a:pt x="72" y="1"/>
                    <a:pt x="47" y="13"/>
                    <a:pt x="33" y="44"/>
                  </a:cubicBezTo>
                  <a:cubicBezTo>
                    <a:pt x="0" y="104"/>
                    <a:pt x="51" y="153"/>
                    <a:pt x="103" y="153"/>
                  </a:cubicBezTo>
                  <a:cubicBezTo>
                    <a:pt x="129" y="153"/>
                    <a:pt x="156" y="140"/>
                    <a:pt x="173" y="110"/>
                  </a:cubicBezTo>
                  <a:cubicBezTo>
                    <a:pt x="200" y="50"/>
                    <a:pt x="148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26"/>
            <p:cNvSpPr/>
            <p:nvPr/>
          </p:nvSpPr>
          <p:spPr>
            <a:xfrm rot="5083772">
              <a:off x="2815653" y="724753"/>
              <a:ext cx="280303" cy="272376"/>
            </a:xfrm>
            <a:custGeom>
              <a:rect b="b" l="l" r="r" t="t"/>
              <a:pathLst>
                <a:path extrusionOk="0" h="3775" w="3885">
                  <a:moveTo>
                    <a:pt x="1931" y="1"/>
                  </a:moveTo>
                  <a:cubicBezTo>
                    <a:pt x="1525" y="1"/>
                    <a:pt x="1130" y="222"/>
                    <a:pt x="930" y="620"/>
                  </a:cubicBezTo>
                  <a:cubicBezTo>
                    <a:pt x="486" y="661"/>
                    <a:pt x="182" y="1106"/>
                    <a:pt x="313" y="1534"/>
                  </a:cubicBezTo>
                  <a:cubicBezTo>
                    <a:pt x="132" y="1649"/>
                    <a:pt x="17" y="1846"/>
                    <a:pt x="9" y="2069"/>
                  </a:cubicBezTo>
                  <a:cubicBezTo>
                    <a:pt x="1" y="2373"/>
                    <a:pt x="198" y="2628"/>
                    <a:pt x="420" y="2809"/>
                  </a:cubicBezTo>
                  <a:cubicBezTo>
                    <a:pt x="412" y="2957"/>
                    <a:pt x="470" y="3106"/>
                    <a:pt x="568" y="3221"/>
                  </a:cubicBezTo>
                  <a:cubicBezTo>
                    <a:pt x="700" y="3402"/>
                    <a:pt x="873" y="3550"/>
                    <a:pt x="1062" y="3657"/>
                  </a:cubicBezTo>
                  <a:cubicBezTo>
                    <a:pt x="1206" y="3736"/>
                    <a:pt x="1365" y="3775"/>
                    <a:pt x="1522" y="3775"/>
                  </a:cubicBezTo>
                  <a:cubicBezTo>
                    <a:pt x="1742" y="3775"/>
                    <a:pt x="1959" y="3699"/>
                    <a:pt x="2132" y="3550"/>
                  </a:cubicBezTo>
                  <a:cubicBezTo>
                    <a:pt x="2222" y="3476"/>
                    <a:pt x="2280" y="3492"/>
                    <a:pt x="2395" y="3484"/>
                  </a:cubicBezTo>
                  <a:cubicBezTo>
                    <a:pt x="2486" y="3476"/>
                    <a:pt x="2576" y="3459"/>
                    <a:pt x="2667" y="3427"/>
                  </a:cubicBezTo>
                  <a:cubicBezTo>
                    <a:pt x="3210" y="3245"/>
                    <a:pt x="3523" y="2678"/>
                    <a:pt x="3383" y="2118"/>
                  </a:cubicBezTo>
                  <a:lnTo>
                    <a:pt x="3391" y="2110"/>
                  </a:lnTo>
                  <a:cubicBezTo>
                    <a:pt x="3803" y="1830"/>
                    <a:pt x="3885" y="1279"/>
                    <a:pt x="3671" y="826"/>
                  </a:cubicBezTo>
                  <a:cubicBezTo>
                    <a:pt x="3519" y="495"/>
                    <a:pt x="3178" y="188"/>
                    <a:pt x="2815" y="188"/>
                  </a:cubicBezTo>
                  <a:cubicBezTo>
                    <a:pt x="2744" y="188"/>
                    <a:pt x="2672" y="200"/>
                    <a:pt x="2601" y="225"/>
                  </a:cubicBezTo>
                  <a:cubicBezTo>
                    <a:pt x="2398" y="73"/>
                    <a:pt x="2163" y="1"/>
                    <a:pt x="19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26"/>
            <p:cNvSpPr/>
            <p:nvPr/>
          </p:nvSpPr>
          <p:spPr>
            <a:xfrm rot="5083772">
              <a:off x="2945889" y="784361"/>
              <a:ext cx="129798" cy="123020"/>
            </a:xfrm>
            <a:custGeom>
              <a:rect b="b" l="l" r="r" t="t"/>
              <a:pathLst>
                <a:path extrusionOk="0" h="1705" w="1799">
                  <a:moveTo>
                    <a:pt x="1761" y="1"/>
                  </a:moveTo>
                  <a:cubicBezTo>
                    <a:pt x="1755" y="1"/>
                    <a:pt x="1750" y="3"/>
                    <a:pt x="1745" y="9"/>
                  </a:cubicBezTo>
                  <a:cubicBezTo>
                    <a:pt x="1383" y="446"/>
                    <a:pt x="1161" y="980"/>
                    <a:pt x="1112" y="1540"/>
                  </a:cubicBezTo>
                  <a:cubicBezTo>
                    <a:pt x="824" y="1096"/>
                    <a:pt x="470" y="701"/>
                    <a:pt x="50" y="380"/>
                  </a:cubicBezTo>
                  <a:cubicBezTo>
                    <a:pt x="46" y="371"/>
                    <a:pt x="40" y="367"/>
                    <a:pt x="33" y="367"/>
                  </a:cubicBezTo>
                  <a:cubicBezTo>
                    <a:pt x="25" y="367"/>
                    <a:pt x="17" y="371"/>
                    <a:pt x="9" y="380"/>
                  </a:cubicBezTo>
                  <a:cubicBezTo>
                    <a:pt x="1" y="388"/>
                    <a:pt x="1" y="404"/>
                    <a:pt x="9" y="413"/>
                  </a:cubicBezTo>
                  <a:cubicBezTo>
                    <a:pt x="445" y="750"/>
                    <a:pt x="815" y="1162"/>
                    <a:pt x="1095" y="1631"/>
                  </a:cubicBezTo>
                  <a:lnTo>
                    <a:pt x="1136" y="1705"/>
                  </a:lnTo>
                  <a:lnTo>
                    <a:pt x="1153" y="1622"/>
                  </a:lnTo>
                  <a:cubicBezTo>
                    <a:pt x="1194" y="1046"/>
                    <a:pt x="1416" y="495"/>
                    <a:pt x="1787" y="42"/>
                  </a:cubicBezTo>
                  <a:cubicBezTo>
                    <a:pt x="1799" y="24"/>
                    <a:pt x="1779" y="1"/>
                    <a:pt x="17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26"/>
            <p:cNvSpPr/>
            <p:nvPr/>
          </p:nvSpPr>
          <p:spPr>
            <a:xfrm rot="5083772">
              <a:off x="2908608" y="900490"/>
              <a:ext cx="97258" cy="20996"/>
            </a:xfrm>
            <a:custGeom>
              <a:rect b="b" l="l" r="r" t="t"/>
              <a:pathLst>
                <a:path extrusionOk="0" h="291" w="1348">
                  <a:moveTo>
                    <a:pt x="531" y="1"/>
                  </a:moveTo>
                  <a:cubicBezTo>
                    <a:pt x="360" y="1"/>
                    <a:pt x="188" y="31"/>
                    <a:pt x="23" y="93"/>
                  </a:cubicBezTo>
                  <a:cubicBezTo>
                    <a:pt x="0" y="101"/>
                    <a:pt x="5" y="136"/>
                    <a:pt x="31" y="136"/>
                  </a:cubicBezTo>
                  <a:cubicBezTo>
                    <a:pt x="34" y="136"/>
                    <a:pt x="36" y="135"/>
                    <a:pt x="39" y="135"/>
                  </a:cubicBezTo>
                  <a:cubicBezTo>
                    <a:pt x="195" y="77"/>
                    <a:pt x="358" y="48"/>
                    <a:pt x="521" y="48"/>
                  </a:cubicBezTo>
                  <a:cubicBezTo>
                    <a:pt x="798" y="48"/>
                    <a:pt x="1074" y="130"/>
                    <a:pt x="1307" y="291"/>
                  </a:cubicBezTo>
                  <a:lnTo>
                    <a:pt x="1323" y="291"/>
                  </a:lnTo>
                  <a:cubicBezTo>
                    <a:pt x="1331" y="291"/>
                    <a:pt x="1331" y="291"/>
                    <a:pt x="1340" y="283"/>
                  </a:cubicBezTo>
                  <a:cubicBezTo>
                    <a:pt x="1348" y="266"/>
                    <a:pt x="1340" y="250"/>
                    <a:pt x="1331" y="241"/>
                  </a:cubicBezTo>
                  <a:cubicBezTo>
                    <a:pt x="1091" y="83"/>
                    <a:pt x="812" y="1"/>
                    <a:pt x="5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26"/>
            <p:cNvSpPr/>
            <p:nvPr/>
          </p:nvSpPr>
          <p:spPr>
            <a:xfrm rot="5083772">
              <a:off x="2847273" y="777898"/>
              <a:ext cx="121140" cy="96251"/>
            </a:xfrm>
            <a:custGeom>
              <a:rect b="b" l="l" r="r" t="t"/>
              <a:pathLst>
                <a:path extrusionOk="0" h="1334" w="1679">
                  <a:moveTo>
                    <a:pt x="1440" y="0"/>
                  </a:moveTo>
                  <a:lnTo>
                    <a:pt x="1416" y="33"/>
                  </a:lnTo>
                  <a:cubicBezTo>
                    <a:pt x="1029" y="428"/>
                    <a:pt x="551" y="724"/>
                    <a:pt x="25" y="897"/>
                  </a:cubicBezTo>
                  <a:cubicBezTo>
                    <a:pt x="8" y="897"/>
                    <a:pt x="0" y="914"/>
                    <a:pt x="8" y="922"/>
                  </a:cubicBezTo>
                  <a:cubicBezTo>
                    <a:pt x="8" y="934"/>
                    <a:pt x="17" y="942"/>
                    <a:pt x="28" y="942"/>
                  </a:cubicBezTo>
                  <a:cubicBezTo>
                    <a:pt x="32" y="942"/>
                    <a:pt x="37" y="941"/>
                    <a:pt x="41" y="938"/>
                  </a:cubicBezTo>
                  <a:cubicBezTo>
                    <a:pt x="560" y="774"/>
                    <a:pt x="1037" y="478"/>
                    <a:pt x="1432" y="91"/>
                  </a:cubicBezTo>
                  <a:cubicBezTo>
                    <a:pt x="1613" y="469"/>
                    <a:pt x="1621" y="914"/>
                    <a:pt x="1449" y="1300"/>
                  </a:cubicBezTo>
                  <a:cubicBezTo>
                    <a:pt x="1440" y="1317"/>
                    <a:pt x="1449" y="1333"/>
                    <a:pt x="1457" y="1333"/>
                  </a:cubicBezTo>
                  <a:lnTo>
                    <a:pt x="1465" y="1333"/>
                  </a:lnTo>
                  <a:cubicBezTo>
                    <a:pt x="1481" y="1333"/>
                    <a:pt x="1490" y="1333"/>
                    <a:pt x="1490" y="1325"/>
                  </a:cubicBezTo>
                  <a:cubicBezTo>
                    <a:pt x="1679" y="914"/>
                    <a:pt x="1671" y="436"/>
                    <a:pt x="1457" y="33"/>
                  </a:cubicBezTo>
                  <a:lnTo>
                    <a:pt x="1440" y="0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26"/>
            <p:cNvSpPr/>
            <p:nvPr/>
          </p:nvSpPr>
          <p:spPr>
            <a:xfrm rot="5083772">
              <a:off x="2907075" y="793355"/>
              <a:ext cx="115873" cy="31531"/>
            </a:xfrm>
            <a:custGeom>
              <a:rect b="b" l="l" r="r" t="t"/>
              <a:pathLst>
                <a:path extrusionOk="0" h="437" w="1606">
                  <a:moveTo>
                    <a:pt x="347" y="1"/>
                  </a:moveTo>
                  <a:cubicBezTo>
                    <a:pt x="240" y="1"/>
                    <a:pt x="133" y="9"/>
                    <a:pt x="25" y="25"/>
                  </a:cubicBezTo>
                  <a:cubicBezTo>
                    <a:pt x="1" y="33"/>
                    <a:pt x="1" y="74"/>
                    <a:pt x="34" y="74"/>
                  </a:cubicBezTo>
                  <a:cubicBezTo>
                    <a:pt x="131" y="61"/>
                    <a:pt x="229" y="54"/>
                    <a:pt x="327" y="54"/>
                  </a:cubicBezTo>
                  <a:cubicBezTo>
                    <a:pt x="764" y="54"/>
                    <a:pt x="1194" y="187"/>
                    <a:pt x="1564" y="436"/>
                  </a:cubicBezTo>
                  <a:lnTo>
                    <a:pt x="1573" y="436"/>
                  </a:lnTo>
                  <a:cubicBezTo>
                    <a:pt x="1581" y="436"/>
                    <a:pt x="1589" y="436"/>
                    <a:pt x="1597" y="428"/>
                  </a:cubicBezTo>
                  <a:cubicBezTo>
                    <a:pt x="1605" y="412"/>
                    <a:pt x="1605" y="395"/>
                    <a:pt x="1589" y="395"/>
                  </a:cubicBezTo>
                  <a:cubicBezTo>
                    <a:pt x="1224" y="137"/>
                    <a:pt x="790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26"/>
            <p:cNvSpPr/>
            <p:nvPr/>
          </p:nvSpPr>
          <p:spPr>
            <a:xfrm rot="5083772">
              <a:off x="2883288" y="826448"/>
              <a:ext cx="121789" cy="107579"/>
            </a:xfrm>
            <a:custGeom>
              <a:rect b="b" l="l" r="r" t="t"/>
              <a:pathLst>
                <a:path extrusionOk="0" h="1491" w="1688">
                  <a:moveTo>
                    <a:pt x="1679" y="1"/>
                  </a:moveTo>
                  <a:lnTo>
                    <a:pt x="1539" y="50"/>
                  </a:lnTo>
                  <a:cubicBezTo>
                    <a:pt x="1226" y="166"/>
                    <a:pt x="831" y="314"/>
                    <a:pt x="617" y="536"/>
                  </a:cubicBezTo>
                  <a:cubicBezTo>
                    <a:pt x="428" y="758"/>
                    <a:pt x="263" y="997"/>
                    <a:pt x="124" y="1252"/>
                  </a:cubicBezTo>
                  <a:cubicBezTo>
                    <a:pt x="82" y="1334"/>
                    <a:pt x="41" y="1408"/>
                    <a:pt x="0" y="1482"/>
                  </a:cubicBezTo>
                  <a:lnTo>
                    <a:pt x="17" y="1491"/>
                  </a:lnTo>
                  <a:cubicBezTo>
                    <a:pt x="58" y="1425"/>
                    <a:pt x="107" y="1351"/>
                    <a:pt x="148" y="1277"/>
                  </a:cubicBezTo>
                  <a:cubicBezTo>
                    <a:pt x="288" y="1013"/>
                    <a:pt x="453" y="775"/>
                    <a:pt x="642" y="552"/>
                  </a:cubicBezTo>
                  <a:cubicBezTo>
                    <a:pt x="848" y="338"/>
                    <a:pt x="1243" y="190"/>
                    <a:pt x="1556" y="75"/>
                  </a:cubicBezTo>
                  <a:lnTo>
                    <a:pt x="1687" y="26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26"/>
            <p:cNvSpPr/>
            <p:nvPr/>
          </p:nvSpPr>
          <p:spPr>
            <a:xfrm rot="5083772">
              <a:off x="2982405" y="813087"/>
              <a:ext cx="23882" cy="71936"/>
            </a:xfrm>
            <a:custGeom>
              <a:rect b="b" l="l" r="r" t="t"/>
              <a:pathLst>
                <a:path extrusionOk="0" h="997" w="331">
                  <a:moveTo>
                    <a:pt x="26" y="0"/>
                  </a:moveTo>
                  <a:lnTo>
                    <a:pt x="1" y="17"/>
                  </a:lnTo>
                  <a:cubicBezTo>
                    <a:pt x="149" y="330"/>
                    <a:pt x="248" y="659"/>
                    <a:pt x="314" y="996"/>
                  </a:cubicBezTo>
                  <a:lnTo>
                    <a:pt x="330" y="996"/>
                  </a:lnTo>
                  <a:cubicBezTo>
                    <a:pt x="272" y="651"/>
                    <a:pt x="174" y="321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26"/>
            <p:cNvSpPr/>
            <p:nvPr/>
          </p:nvSpPr>
          <p:spPr>
            <a:xfrm rot="5083772">
              <a:off x="2927112" y="779813"/>
              <a:ext cx="101587" cy="118258"/>
            </a:xfrm>
            <a:custGeom>
              <a:rect b="b" l="l" r="r" t="t"/>
              <a:pathLst>
                <a:path extrusionOk="0" h="1639" w="1408">
                  <a:moveTo>
                    <a:pt x="1375" y="0"/>
                  </a:moveTo>
                  <a:cubicBezTo>
                    <a:pt x="1301" y="371"/>
                    <a:pt x="1194" y="733"/>
                    <a:pt x="1062" y="1087"/>
                  </a:cubicBezTo>
                  <a:cubicBezTo>
                    <a:pt x="1030" y="1066"/>
                    <a:pt x="994" y="1055"/>
                    <a:pt x="952" y="1055"/>
                  </a:cubicBezTo>
                  <a:cubicBezTo>
                    <a:pt x="897" y="1055"/>
                    <a:pt x="833" y="1074"/>
                    <a:pt x="757" y="1111"/>
                  </a:cubicBezTo>
                  <a:cubicBezTo>
                    <a:pt x="486" y="1251"/>
                    <a:pt x="231" y="1416"/>
                    <a:pt x="0" y="1613"/>
                  </a:cubicBezTo>
                  <a:lnTo>
                    <a:pt x="17" y="1638"/>
                  </a:lnTo>
                  <a:cubicBezTo>
                    <a:pt x="247" y="1432"/>
                    <a:pt x="502" y="1268"/>
                    <a:pt x="774" y="1128"/>
                  </a:cubicBezTo>
                  <a:cubicBezTo>
                    <a:pt x="849" y="1090"/>
                    <a:pt x="914" y="1071"/>
                    <a:pt x="966" y="1071"/>
                  </a:cubicBezTo>
                  <a:cubicBezTo>
                    <a:pt x="1005" y="1071"/>
                    <a:pt x="1037" y="1082"/>
                    <a:pt x="1062" y="1103"/>
                  </a:cubicBezTo>
                  <a:lnTo>
                    <a:pt x="1070" y="1120"/>
                  </a:lnTo>
                  <a:lnTo>
                    <a:pt x="1078" y="1103"/>
                  </a:lnTo>
                  <a:cubicBezTo>
                    <a:pt x="1227" y="749"/>
                    <a:pt x="1334" y="379"/>
                    <a:pt x="1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26"/>
            <p:cNvSpPr/>
            <p:nvPr/>
          </p:nvSpPr>
          <p:spPr>
            <a:xfrm rot="5083772">
              <a:off x="2897239" y="826424"/>
              <a:ext cx="125397" cy="80811"/>
            </a:xfrm>
            <a:custGeom>
              <a:rect b="b" l="l" r="r" t="t"/>
              <a:pathLst>
                <a:path extrusionOk="0" h="1120" w="1738">
                  <a:moveTo>
                    <a:pt x="9" y="1"/>
                  </a:moveTo>
                  <a:lnTo>
                    <a:pt x="1" y="25"/>
                  </a:lnTo>
                  <a:cubicBezTo>
                    <a:pt x="347" y="165"/>
                    <a:pt x="667" y="379"/>
                    <a:pt x="923" y="651"/>
                  </a:cubicBezTo>
                  <a:cubicBezTo>
                    <a:pt x="1285" y="692"/>
                    <a:pt x="1499" y="865"/>
                    <a:pt x="1713" y="1120"/>
                  </a:cubicBezTo>
                  <a:lnTo>
                    <a:pt x="1737" y="1112"/>
                  </a:lnTo>
                  <a:cubicBezTo>
                    <a:pt x="1515" y="856"/>
                    <a:pt x="1301" y="675"/>
                    <a:pt x="939" y="634"/>
                  </a:cubicBezTo>
                  <a:cubicBezTo>
                    <a:pt x="676" y="354"/>
                    <a:pt x="363" y="141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26"/>
            <p:cNvSpPr/>
            <p:nvPr/>
          </p:nvSpPr>
          <p:spPr>
            <a:xfrm rot="5083772">
              <a:off x="2911266" y="838321"/>
              <a:ext cx="20851" cy="80811"/>
            </a:xfrm>
            <a:custGeom>
              <a:rect b="b" l="l" r="r" t="t"/>
              <a:pathLst>
                <a:path extrusionOk="0" h="1120" w="289">
                  <a:moveTo>
                    <a:pt x="25" y="1"/>
                  </a:moveTo>
                  <a:lnTo>
                    <a:pt x="0" y="17"/>
                  </a:lnTo>
                  <a:cubicBezTo>
                    <a:pt x="173" y="355"/>
                    <a:pt x="264" y="733"/>
                    <a:pt x="264" y="1120"/>
                  </a:cubicBezTo>
                  <a:lnTo>
                    <a:pt x="288" y="1120"/>
                  </a:lnTo>
                  <a:cubicBezTo>
                    <a:pt x="288" y="733"/>
                    <a:pt x="198" y="346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26"/>
            <p:cNvSpPr/>
            <p:nvPr/>
          </p:nvSpPr>
          <p:spPr>
            <a:xfrm rot="5083772">
              <a:off x="2959433" y="862517"/>
              <a:ext cx="57720" cy="54692"/>
            </a:xfrm>
            <a:custGeom>
              <a:rect b="b" l="l" r="r" t="t"/>
              <a:pathLst>
                <a:path extrusionOk="0" h="758" w="800">
                  <a:moveTo>
                    <a:pt x="791" y="1"/>
                  </a:moveTo>
                  <a:cubicBezTo>
                    <a:pt x="462" y="173"/>
                    <a:pt x="190" y="428"/>
                    <a:pt x="1" y="741"/>
                  </a:cubicBezTo>
                  <a:lnTo>
                    <a:pt x="26" y="758"/>
                  </a:lnTo>
                  <a:cubicBezTo>
                    <a:pt x="207" y="445"/>
                    <a:pt x="478" y="190"/>
                    <a:pt x="799" y="25"/>
                  </a:cubicBezTo>
                  <a:lnTo>
                    <a:pt x="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26"/>
            <p:cNvSpPr/>
            <p:nvPr/>
          </p:nvSpPr>
          <p:spPr>
            <a:xfrm rot="5083772">
              <a:off x="3030764" y="873620"/>
              <a:ext cx="18182" cy="16162"/>
            </a:xfrm>
            <a:custGeom>
              <a:rect b="b" l="l" r="r" t="t"/>
              <a:pathLst>
                <a:path extrusionOk="0" h="224" w="252">
                  <a:moveTo>
                    <a:pt x="129" y="0"/>
                  </a:moveTo>
                  <a:cubicBezTo>
                    <a:pt x="58" y="0"/>
                    <a:pt x="0" y="70"/>
                    <a:pt x="21" y="151"/>
                  </a:cubicBezTo>
                  <a:cubicBezTo>
                    <a:pt x="38" y="198"/>
                    <a:pt x="82" y="223"/>
                    <a:pt x="126" y="223"/>
                  </a:cubicBezTo>
                  <a:cubicBezTo>
                    <a:pt x="167" y="223"/>
                    <a:pt x="207" y="202"/>
                    <a:pt x="226" y="159"/>
                  </a:cubicBezTo>
                  <a:cubicBezTo>
                    <a:pt x="251" y="110"/>
                    <a:pt x="235" y="44"/>
                    <a:pt x="177" y="11"/>
                  </a:cubicBezTo>
                  <a:cubicBezTo>
                    <a:pt x="161" y="4"/>
                    <a:pt x="144" y="0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26"/>
            <p:cNvSpPr/>
            <p:nvPr/>
          </p:nvSpPr>
          <p:spPr>
            <a:xfrm rot="5083772">
              <a:off x="2918430" y="925296"/>
              <a:ext cx="14574" cy="11400"/>
            </a:xfrm>
            <a:custGeom>
              <a:rect b="b" l="l" r="r" t="t"/>
              <a:pathLst>
                <a:path extrusionOk="0" h="158" w="202">
                  <a:moveTo>
                    <a:pt x="106" y="0"/>
                  </a:moveTo>
                  <a:cubicBezTo>
                    <a:pt x="37" y="0"/>
                    <a:pt x="1" y="109"/>
                    <a:pt x="78" y="151"/>
                  </a:cubicBezTo>
                  <a:cubicBezTo>
                    <a:pt x="87" y="155"/>
                    <a:pt x="97" y="157"/>
                    <a:pt x="107" y="157"/>
                  </a:cubicBezTo>
                  <a:cubicBezTo>
                    <a:pt x="135" y="157"/>
                    <a:pt x="165" y="142"/>
                    <a:pt x="177" y="118"/>
                  </a:cubicBezTo>
                  <a:cubicBezTo>
                    <a:pt x="201" y="77"/>
                    <a:pt x="185" y="27"/>
                    <a:pt x="144" y="11"/>
                  </a:cubicBezTo>
                  <a:cubicBezTo>
                    <a:pt x="131" y="4"/>
                    <a:pt x="118" y="0"/>
                    <a:pt x="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26"/>
            <p:cNvSpPr/>
            <p:nvPr/>
          </p:nvSpPr>
          <p:spPr>
            <a:xfrm rot="5083772">
              <a:off x="2993127" y="928077"/>
              <a:ext cx="14574" cy="11184"/>
            </a:xfrm>
            <a:custGeom>
              <a:rect b="b" l="l" r="r" t="t"/>
              <a:pathLst>
                <a:path extrusionOk="0" h="155" w="202">
                  <a:moveTo>
                    <a:pt x="117" y="0"/>
                  </a:moveTo>
                  <a:cubicBezTo>
                    <a:pt x="45" y="0"/>
                    <a:pt x="0" y="105"/>
                    <a:pt x="86" y="148"/>
                  </a:cubicBezTo>
                  <a:cubicBezTo>
                    <a:pt x="95" y="152"/>
                    <a:pt x="105" y="154"/>
                    <a:pt x="115" y="154"/>
                  </a:cubicBezTo>
                  <a:cubicBezTo>
                    <a:pt x="143" y="154"/>
                    <a:pt x="173" y="139"/>
                    <a:pt x="185" y="115"/>
                  </a:cubicBezTo>
                  <a:cubicBezTo>
                    <a:pt x="201" y="74"/>
                    <a:pt x="193" y="25"/>
                    <a:pt x="152" y="8"/>
                  </a:cubicBezTo>
                  <a:cubicBezTo>
                    <a:pt x="140" y="3"/>
                    <a:pt x="128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26"/>
            <p:cNvSpPr/>
            <p:nvPr/>
          </p:nvSpPr>
          <p:spPr>
            <a:xfrm rot="5083772">
              <a:off x="3009863" y="911387"/>
              <a:ext cx="14646" cy="11544"/>
            </a:xfrm>
            <a:custGeom>
              <a:rect b="b" l="l" r="r" t="t"/>
              <a:pathLst>
                <a:path extrusionOk="0" h="160" w="203">
                  <a:moveTo>
                    <a:pt x="120" y="0"/>
                  </a:moveTo>
                  <a:cubicBezTo>
                    <a:pt x="47" y="0"/>
                    <a:pt x="1" y="112"/>
                    <a:pt x="87" y="148"/>
                  </a:cubicBezTo>
                  <a:cubicBezTo>
                    <a:pt x="98" y="156"/>
                    <a:pt x="110" y="159"/>
                    <a:pt x="122" y="159"/>
                  </a:cubicBezTo>
                  <a:cubicBezTo>
                    <a:pt x="148" y="159"/>
                    <a:pt x="175" y="143"/>
                    <a:pt x="186" y="115"/>
                  </a:cubicBezTo>
                  <a:cubicBezTo>
                    <a:pt x="202" y="74"/>
                    <a:pt x="194" y="33"/>
                    <a:pt x="153" y="8"/>
                  </a:cubicBezTo>
                  <a:cubicBezTo>
                    <a:pt x="142" y="3"/>
                    <a:pt x="130" y="0"/>
                    <a:pt x="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26"/>
            <p:cNvSpPr/>
            <p:nvPr/>
          </p:nvSpPr>
          <p:spPr>
            <a:xfrm rot="5083772">
              <a:off x="2878158" y="819394"/>
              <a:ext cx="14358" cy="11472"/>
            </a:xfrm>
            <a:custGeom>
              <a:rect b="b" l="l" r="r" t="t"/>
              <a:pathLst>
                <a:path extrusionOk="0" h="159" w="199">
                  <a:moveTo>
                    <a:pt x="94" y="0"/>
                  </a:moveTo>
                  <a:cubicBezTo>
                    <a:pt x="70" y="0"/>
                    <a:pt x="47" y="12"/>
                    <a:pt x="34" y="41"/>
                  </a:cubicBezTo>
                  <a:cubicBezTo>
                    <a:pt x="1" y="107"/>
                    <a:pt x="52" y="158"/>
                    <a:pt x="102" y="158"/>
                  </a:cubicBezTo>
                  <a:cubicBezTo>
                    <a:pt x="127" y="158"/>
                    <a:pt x="152" y="146"/>
                    <a:pt x="165" y="115"/>
                  </a:cubicBezTo>
                  <a:cubicBezTo>
                    <a:pt x="199" y="54"/>
                    <a:pt x="145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26"/>
            <p:cNvSpPr/>
            <p:nvPr/>
          </p:nvSpPr>
          <p:spPr>
            <a:xfrm rot="5083772">
              <a:off x="2926472" y="840507"/>
              <a:ext cx="14502" cy="11328"/>
            </a:xfrm>
            <a:custGeom>
              <a:rect b="b" l="l" r="r" t="t"/>
              <a:pathLst>
                <a:path extrusionOk="0" h="157" w="201">
                  <a:moveTo>
                    <a:pt x="98" y="1"/>
                  </a:moveTo>
                  <a:cubicBezTo>
                    <a:pt x="72" y="1"/>
                    <a:pt x="45" y="14"/>
                    <a:pt x="28" y="48"/>
                  </a:cubicBezTo>
                  <a:cubicBezTo>
                    <a:pt x="1" y="108"/>
                    <a:pt x="53" y="157"/>
                    <a:pt x="103" y="157"/>
                  </a:cubicBezTo>
                  <a:cubicBezTo>
                    <a:pt x="129" y="157"/>
                    <a:pt x="154" y="144"/>
                    <a:pt x="168" y="114"/>
                  </a:cubicBezTo>
                  <a:cubicBezTo>
                    <a:pt x="201" y="54"/>
                    <a:pt x="150" y="1"/>
                    <a:pt x="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26"/>
            <p:cNvSpPr/>
            <p:nvPr/>
          </p:nvSpPr>
          <p:spPr>
            <a:xfrm rot="5083772">
              <a:off x="2875766" y="886358"/>
              <a:ext cx="12554" cy="11111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59" y="1"/>
                    <a:pt x="29" y="16"/>
                    <a:pt x="17" y="40"/>
                  </a:cubicBezTo>
                  <a:cubicBezTo>
                    <a:pt x="1" y="81"/>
                    <a:pt x="17" y="122"/>
                    <a:pt x="50" y="147"/>
                  </a:cubicBezTo>
                  <a:cubicBezTo>
                    <a:pt x="61" y="151"/>
                    <a:pt x="71" y="153"/>
                    <a:pt x="82" y="153"/>
                  </a:cubicBezTo>
                  <a:cubicBezTo>
                    <a:pt x="111" y="153"/>
                    <a:pt x="139" y="136"/>
                    <a:pt x="157" y="106"/>
                  </a:cubicBezTo>
                  <a:cubicBezTo>
                    <a:pt x="173" y="73"/>
                    <a:pt x="157" y="24"/>
                    <a:pt x="116" y="7"/>
                  </a:cubicBezTo>
                  <a:cubicBezTo>
                    <a:pt x="107" y="3"/>
                    <a:pt x="97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26"/>
            <p:cNvSpPr/>
            <p:nvPr/>
          </p:nvSpPr>
          <p:spPr>
            <a:xfrm rot="5083772">
              <a:off x="2912844" y="790252"/>
              <a:ext cx="12843" cy="11256"/>
            </a:xfrm>
            <a:custGeom>
              <a:rect b="b" l="l" r="r" t="t"/>
              <a:pathLst>
                <a:path extrusionOk="0" h="156" w="178">
                  <a:moveTo>
                    <a:pt x="85" y="1"/>
                  </a:moveTo>
                  <a:cubicBezTo>
                    <a:pt x="40" y="1"/>
                    <a:pt x="0" y="48"/>
                    <a:pt x="13" y="101"/>
                  </a:cubicBezTo>
                  <a:cubicBezTo>
                    <a:pt x="27" y="137"/>
                    <a:pt x="60" y="156"/>
                    <a:pt x="93" y="156"/>
                  </a:cubicBezTo>
                  <a:cubicBezTo>
                    <a:pt x="120" y="156"/>
                    <a:pt x="147" y="143"/>
                    <a:pt x="161" y="117"/>
                  </a:cubicBezTo>
                  <a:cubicBezTo>
                    <a:pt x="178" y="76"/>
                    <a:pt x="161" y="27"/>
                    <a:pt x="120" y="10"/>
                  </a:cubicBezTo>
                  <a:cubicBezTo>
                    <a:pt x="109" y="4"/>
                    <a:pt x="97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26"/>
            <p:cNvSpPr/>
            <p:nvPr/>
          </p:nvSpPr>
          <p:spPr>
            <a:xfrm rot="5083772">
              <a:off x="2986511" y="794757"/>
              <a:ext cx="14430" cy="11111"/>
            </a:xfrm>
            <a:custGeom>
              <a:rect b="b" l="l" r="r" t="t"/>
              <a:pathLst>
                <a:path extrusionOk="0" h="154" w="200">
                  <a:moveTo>
                    <a:pt x="101" y="1"/>
                  </a:moveTo>
                  <a:cubicBezTo>
                    <a:pt x="75" y="1"/>
                    <a:pt x="49" y="13"/>
                    <a:pt x="33" y="44"/>
                  </a:cubicBezTo>
                  <a:cubicBezTo>
                    <a:pt x="0" y="104"/>
                    <a:pt x="50" y="153"/>
                    <a:pt x="103" y="153"/>
                  </a:cubicBezTo>
                  <a:cubicBezTo>
                    <a:pt x="129" y="153"/>
                    <a:pt x="156" y="140"/>
                    <a:pt x="173" y="110"/>
                  </a:cubicBezTo>
                  <a:cubicBezTo>
                    <a:pt x="200" y="50"/>
                    <a:pt x="151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26"/>
            <p:cNvSpPr/>
            <p:nvPr/>
          </p:nvSpPr>
          <p:spPr>
            <a:xfrm rot="5083772">
              <a:off x="3020142" y="831249"/>
              <a:ext cx="14502" cy="11400"/>
            </a:xfrm>
            <a:custGeom>
              <a:rect b="b" l="l" r="r" t="t"/>
              <a:pathLst>
                <a:path extrusionOk="0" h="158" w="201">
                  <a:moveTo>
                    <a:pt x="105" y="1"/>
                  </a:moveTo>
                  <a:cubicBezTo>
                    <a:pt x="37" y="1"/>
                    <a:pt x="0" y="109"/>
                    <a:pt x="77" y="151"/>
                  </a:cubicBezTo>
                  <a:cubicBezTo>
                    <a:pt x="86" y="155"/>
                    <a:pt x="95" y="157"/>
                    <a:pt x="105" y="157"/>
                  </a:cubicBezTo>
                  <a:cubicBezTo>
                    <a:pt x="134" y="157"/>
                    <a:pt x="164" y="141"/>
                    <a:pt x="176" y="110"/>
                  </a:cubicBezTo>
                  <a:cubicBezTo>
                    <a:pt x="201" y="77"/>
                    <a:pt x="184" y="28"/>
                    <a:pt x="143" y="11"/>
                  </a:cubicBezTo>
                  <a:cubicBezTo>
                    <a:pt x="130" y="4"/>
                    <a:pt x="117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26"/>
            <p:cNvSpPr/>
            <p:nvPr/>
          </p:nvSpPr>
          <p:spPr>
            <a:xfrm rot="5083772">
              <a:off x="2186827" y="469174"/>
              <a:ext cx="270851" cy="287528"/>
            </a:xfrm>
            <a:custGeom>
              <a:rect b="b" l="l" r="r" t="t"/>
              <a:pathLst>
                <a:path extrusionOk="0" h="3985" w="3754">
                  <a:moveTo>
                    <a:pt x="1987" y="0"/>
                  </a:moveTo>
                  <a:cubicBezTo>
                    <a:pt x="1682" y="0"/>
                    <a:pt x="1385" y="114"/>
                    <a:pt x="1243" y="387"/>
                  </a:cubicBezTo>
                  <a:cubicBezTo>
                    <a:pt x="552" y="461"/>
                    <a:pt x="99" y="1152"/>
                    <a:pt x="305" y="1827"/>
                  </a:cubicBezTo>
                  <a:cubicBezTo>
                    <a:pt x="0" y="2156"/>
                    <a:pt x="91" y="2691"/>
                    <a:pt x="478" y="2913"/>
                  </a:cubicBezTo>
                  <a:cubicBezTo>
                    <a:pt x="428" y="3119"/>
                    <a:pt x="486" y="3341"/>
                    <a:pt x="626" y="3506"/>
                  </a:cubicBezTo>
                  <a:cubicBezTo>
                    <a:pt x="797" y="3697"/>
                    <a:pt x="1042" y="3770"/>
                    <a:pt x="1290" y="3770"/>
                  </a:cubicBezTo>
                  <a:cubicBezTo>
                    <a:pt x="1340" y="3770"/>
                    <a:pt x="1390" y="3767"/>
                    <a:pt x="1441" y="3761"/>
                  </a:cubicBezTo>
                  <a:cubicBezTo>
                    <a:pt x="1539" y="3876"/>
                    <a:pt x="1679" y="3950"/>
                    <a:pt x="1827" y="3959"/>
                  </a:cubicBezTo>
                  <a:cubicBezTo>
                    <a:pt x="1916" y="3976"/>
                    <a:pt x="2008" y="3984"/>
                    <a:pt x="2101" y="3984"/>
                  </a:cubicBezTo>
                  <a:cubicBezTo>
                    <a:pt x="2230" y="3984"/>
                    <a:pt x="2361" y="3967"/>
                    <a:pt x="2486" y="3934"/>
                  </a:cubicBezTo>
                  <a:cubicBezTo>
                    <a:pt x="2864" y="3835"/>
                    <a:pt x="3144" y="3506"/>
                    <a:pt x="3185" y="3119"/>
                  </a:cubicBezTo>
                  <a:cubicBezTo>
                    <a:pt x="3202" y="3004"/>
                    <a:pt x="3251" y="2971"/>
                    <a:pt x="3333" y="2889"/>
                  </a:cubicBezTo>
                  <a:cubicBezTo>
                    <a:pt x="3391" y="2823"/>
                    <a:pt x="3449" y="2749"/>
                    <a:pt x="3490" y="2667"/>
                  </a:cubicBezTo>
                  <a:cubicBezTo>
                    <a:pt x="3753" y="2156"/>
                    <a:pt x="3588" y="1531"/>
                    <a:pt x="3111" y="1226"/>
                  </a:cubicBezTo>
                  <a:lnTo>
                    <a:pt x="3111" y="1210"/>
                  </a:lnTo>
                  <a:cubicBezTo>
                    <a:pt x="3218" y="724"/>
                    <a:pt x="2897" y="263"/>
                    <a:pt x="2436" y="82"/>
                  </a:cubicBezTo>
                  <a:cubicBezTo>
                    <a:pt x="2298" y="30"/>
                    <a:pt x="2141" y="0"/>
                    <a:pt x="1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26"/>
            <p:cNvSpPr/>
            <p:nvPr/>
          </p:nvSpPr>
          <p:spPr>
            <a:xfrm rot="5083772">
              <a:off x="2203109" y="583831"/>
              <a:ext cx="126190" cy="134276"/>
            </a:xfrm>
            <a:custGeom>
              <a:rect b="b" l="l" r="r" t="t"/>
              <a:pathLst>
                <a:path extrusionOk="0" h="1861" w="1749">
                  <a:moveTo>
                    <a:pt x="396" y="1"/>
                  </a:moveTo>
                  <a:lnTo>
                    <a:pt x="412" y="75"/>
                  </a:lnTo>
                  <a:cubicBezTo>
                    <a:pt x="503" y="692"/>
                    <a:pt x="363" y="1309"/>
                    <a:pt x="17" y="1828"/>
                  </a:cubicBezTo>
                  <a:cubicBezTo>
                    <a:pt x="1" y="1836"/>
                    <a:pt x="9" y="1852"/>
                    <a:pt x="17" y="1861"/>
                  </a:cubicBezTo>
                  <a:lnTo>
                    <a:pt x="34" y="1861"/>
                  </a:lnTo>
                  <a:cubicBezTo>
                    <a:pt x="42" y="1861"/>
                    <a:pt x="50" y="1861"/>
                    <a:pt x="59" y="1852"/>
                  </a:cubicBezTo>
                  <a:cubicBezTo>
                    <a:pt x="396" y="1350"/>
                    <a:pt x="544" y="741"/>
                    <a:pt x="470" y="141"/>
                  </a:cubicBezTo>
                  <a:lnTo>
                    <a:pt x="470" y="141"/>
                  </a:lnTo>
                  <a:cubicBezTo>
                    <a:pt x="832" y="494"/>
                    <a:pt x="1244" y="791"/>
                    <a:pt x="1696" y="1029"/>
                  </a:cubicBezTo>
                  <a:cubicBezTo>
                    <a:pt x="1700" y="1032"/>
                    <a:pt x="1703" y="1033"/>
                    <a:pt x="1707" y="1033"/>
                  </a:cubicBezTo>
                  <a:cubicBezTo>
                    <a:pt x="1729" y="1033"/>
                    <a:pt x="1748" y="994"/>
                    <a:pt x="1713" y="980"/>
                  </a:cubicBezTo>
                  <a:cubicBezTo>
                    <a:pt x="1252" y="733"/>
                    <a:pt x="824" y="420"/>
                    <a:pt x="454" y="58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26"/>
            <p:cNvSpPr/>
            <p:nvPr/>
          </p:nvSpPr>
          <p:spPr>
            <a:xfrm rot="5083772">
              <a:off x="2311782" y="581342"/>
              <a:ext cx="131962" cy="106497"/>
            </a:xfrm>
            <a:custGeom>
              <a:rect b="b" l="l" r="r" t="t"/>
              <a:pathLst>
                <a:path extrusionOk="0" h="1476" w="1829">
                  <a:moveTo>
                    <a:pt x="36" y="1"/>
                  </a:moveTo>
                  <a:cubicBezTo>
                    <a:pt x="16" y="1"/>
                    <a:pt x="0" y="20"/>
                    <a:pt x="18" y="44"/>
                  </a:cubicBezTo>
                  <a:cubicBezTo>
                    <a:pt x="290" y="463"/>
                    <a:pt x="471" y="949"/>
                    <a:pt x="536" y="1451"/>
                  </a:cubicBezTo>
                  <a:lnTo>
                    <a:pt x="536" y="1476"/>
                  </a:lnTo>
                  <a:lnTo>
                    <a:pt x="569" y="1467"/>
                  </a:lnTo>
                  <a:cubicBezTo>
                    <a:pt x="1055" y="1352"/>
                    <a:pt x="1491" y="1089"/>
                    <a:pt x="1820" y="702"/>
                  </a:cubicBezTo>
                  <a:cubicBezTo>
                    <a:pt x="1828" y="694"/>
                    <a:pt x="1828" y="677"/>
                    <a:pt x="1820" y="669"/>
                  </a:cubicBezTo>
                  <a:cubicBezTo>
                    <a:pt x="1816" y="665"/>
                    <a:pt x="1810" y="663"/>
                    <a:pt x="1804" y="663"/>
                  </a:cubicBezTo>
                  <a:cubicBezTo>
                    <a:pt x="1798" y="663"/>
                    <a:pt x="1791" y="665"/>
                    <a:pt x="1787" y="669"/>
                  </a:cubicBezTo>
                  <a:cubicBezTo>
                    <a:pt x="1475" y="1031"/>
                    <a:pt x="1055" y="1295"/>
                    <a:pt x="586" y="1410"/>
                  </a:cubicBezTo>
                  <a:cubicBezTo>
                    <a:pt x="512" y="916"/>
                    <a:pt x="331" y="439"/>
                    <a:pt x="59" y="11"/>
                  </a:cubicBezTo>
                  <a:cubicBezTo>
                    <a:pt x="52" y="4"/>
                    <a:pt x="44" y="1"/>
                    <a:pt x="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26"/>
            <p:cNvSpPr/>
            <p:nvPr/>
          </p:nvSpPr>
          <p:spPr>
            <a:xfrm rot="5083772">
              <a:off x="2240092" y="526324"/>
              <a:ext cx="109885" cy="83408"/>
            </a:xfrm>
            <a:custGeom>
              <a:rect b="b" l="l" r="r" t="t"/>
              <a:pathLst>
                <a:path extrusionOk="0" h="1156" w="1523">
                  <a:moveTo>
                    <a:pt x="546" y="0"/>
                  </a:moveTo>
                  <a:cubicBezTo>
                    <a:pt x="371" y="0"/>
                    <a:pt x="195" y="26"/>
                    <a:pt x="25" y="78"/>
                  </a:cubicBezTo>
                  <a:cubicBezTo>
                    <a:pt x="8" y="78"/>
                    <a:pt x="0" y="94"/>
                    <a:pt x="8" y="111"/>
                  </a:cubicBezTo>
                  <a:cubicBezTo>
                    <a:pt x="8" y="119"/>
                    <a:pt x="25" y="127"/>
                    <a:pt x="41" y="127"/>
                  </a:cubicBezTo>
                  <a:cubicBezTo>
                    <a:pt x="205" y="76"/>
                    <a:pt x="375" y="52"/>
                    <a:pt x="544" y="52"/>
                  </a:cubicBezTo>
                  <a:cubicBezTo>
                    <a:pt x="842" y="52"/>
                    <a:pt x="1140" y="128"/>
                    <a:pt x="1407" y="275"/>
                  </a:cubicBezTo>
                  <a:cubicBezTo>
                    <a:pt x="955" y="473"/>
                    <a:pt x="543" y="761"/>
                    <a:pt x="198" y="1115"/>
                  </a:cubicBezTo>
                  <a:cubicBezTo>
                    <a:pt x="181" y="1131"/>
                    <a:pt x="189" y="1156"/>
                    <a:pt x="214" y="1156"/>
                  </a:cubicBezTo>
                  <a:cubicBezTo>
                    <a:pt x="222" y="1156"/>
                    <a:pt x="231" y="1156"/>
                    <a:pt x="231" y="1147"/>
                  </a:cubicBezTo>
                  <a:cubicBezTo>
                    <a:pt x="584" y="785"/>
                    <a:pt x="1004" y="497"/>
                    <a:pt x="1473" y="300"/>
                  </a:cubicBezTo>
                  <a:lnTo>
                    <a:pt x="1523" y="283"/>
                  </a:lnTo>
                  <a:lnTo>
                    <a:pt x="1473" y="259"/>
                  </a:lnTo>
                  <a:cubicBezTo>
                    <a:pt x="1190" y="88"/>
                    <a:pt x="869" y="0"/>
                    <a:pt x="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26"/>
            <p:cNvSpPr/>
            <p:nvPr/>
          </p:nvSpPr>
          <p:spPr>
            <a:xfrm rot="5083772">
              <a:off x="2307849" y="549915"/>
              <a:ext cx="30375" cy="161044"/>
            </a:xfrm>
            <a:custGeom>
              <a:rect b="b" l="l" r="r" t="t"/>
              <a:pathLst>
                <a:path extrusionOk="0" h="2232" w="421">
                  <a:moveTo>
                    <a:pt x="396" y="1"/>
                  </a:moveTo>
                  <a:lnTo>
                    <a:pt x="338" y="133"/>
                  </a:lnTo>
                  <a:cubicBezTo>
                    <a:pt x="190" y="437"/>
                    <a:pt x="1" y="807"/>
                    <a:pt x="1" y="1120"/>
                  </a:cubicBezTo>
                  <a:cubicBezTo>
                    <a:pt x="9" y="1408"/>
                    <a:pt x="58" y="1696"/>
                    <a:pt x="141" y="1984"/>
                  </a:cubicBezTo>
                  <a:cubicBezTo>
                    <a:pt x="157" y="2067"/>
                    <a:pt x="182" y="2157"/>
                    <a:pt x="198" y="2231"/>
                  </a:cubicBezTo>
                  <a:lnTo>
                    <a:pt x="223" y="2231"/>
                  </a:lnTo>
                  <a:cubicBezTo>
                    <a:pt x="206" y="2149"/>
                    <a:pt x="182" y="2067"/>
                    <a:pt x="165" y="1976"/>
                  </a:cubicBezTo>
                  <a:cubicBezTo>
                    <a:pt x="83" y="1696"/>
                    <a:pt x="34" y="1408"/>
                    <a:pt x="25" y="1120"/>
                  </a:cubicBezTo>
                  <a:cubicBezTo>
                    <a:pt x="25" y="816"/>
                    <a:pt x="215" y="445"/>
                    <a:pt x="354" y="141"/>
                  </a:cubicBezTo>
                  <a:cubicBezTo>
                    <a:pt x="379" y="100"/>
                    <a:pt x="404" y="59"/>
                    <a:pt x="420" y="17"/>
                  </a:cubicBezTo>
                  <a:lnTo>
                    <a:pt x="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26"/>
            <p:cNvSpPr/>
            <p:nvPr/>
          </p:nvSpPr>
          <p:spPr>
            <a:xfrm rot="5083772">
              <a:off x="2305817" y="561935"/>
              <a:ext cx="65945" cy="38674"/>
            </a:xfrm>
            <a:custGeom>
              <a:rect b="b" l="l" r="r" t="t"/>
              <a:pathLst>
                <a:path extrusionOk="0" h="536" w="914">
                  <a:moveTo>
                    <a:pt x="9" y="1"/>
                  </a:moveTo>
                  <a:lnTo>
                    <a:pt x="0" y="25"/>
                  </a:lnTo>
                  <a:cubicBezTo>
                    <a:pt x="321" y="157"/>
                    <a:pt x="626" y="322"/>
                    <a:pt x="897" y="536"/>
                  </a:cubicBezTo>
                  <a:lnTo>
                    <a:pt x="914" y="519"/>
                  </a:lnTo>
                  <a:cubicBezTo>
                    <a:pt x="634" y="305"/>
                    <a:pt x="330" y="132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26"/>
            <p:cNvSpPr/>
            <p:nvPr/>
          </p:nvSpPr>
          <p:spPr>
            <a:xfrm rot="5083772">
              <a:off x="2301092" y="522372"/>
              <a:ext cx="39827" cy="153252"/>
            </a:xfrm>
            <a:custGeom>
              <a:rect b="b" l="l" r="r" t="t"/>
              <a:pathLst>
                <a:path extrusionOk="0" h="2124" w="552">
                  <a:moveTo>
                    <a:pt x="25" y="0"/>
                  </a:moveTo>
                  <a:lnTo>
                    <a:pt x="1" y="8"/>
                  </a:lnTo>
                  <a:cubicBezTo>
                    <a:pt x="198" y="329"/>
                    <a:pt x="371" y="667"/>
                    <a:pt x="511" y="1012"/>
                  </a:cubicBezTo>
                  <a:cubicBezTo>
                    <a:pt x="437" y="1029"/>
                    <a:pt x="363" y="1103"/>
                    <a:pt x="313" y="1243"/>
                  </a:cubicBezTo>
                  <a:cubicBezTo>
                    <a:pt x="215" y="1523"/>
                    <a:pt x="140" y="1819"/>
                    <a:pt x="108" y="2123"/>
                  </a:cubicBezTo>
                  <a:lnTo>
                    <a:pt x="140" y="2123"/>
                  </a:lnTo>
                  <a:cubicBezTo>
                    <a:pt x="173" y="1827"/>
                    <a:pt x="239" y="1531"/>
                    <a:pt x="338" y="1251"/>
                  </a:cubicBezTo>
                  <a:cubicBezTo>
                    <a:pt x="387" y="1119"/>
                    <a:pt x="453" y="1045"/>
                    <a:pt x="536" y="1045"/>
                  </a:cubicBezTo>
                  <a:lnTo>
                    <a:pt x="552" y="1045"/>
                  </a:lnTo>
                  <a:lnTo>
                    <a:pt x="544" y="1029"/>
                  </a:lnTo>
                  <a:cubicBezTo>
                    <a:pt x="404" y="667"/>
                    <a:pt x="231" y="329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26"/>
            <p:cNvSpPr/>
            <p:nvPr/>
          </p:nvSpPr>
          <p:spPr>
            <a:xfrm rot="5083772">
              <a:off x="2253152" y="601290"/>
              <a:ext cx="145527" cy="30376"/>
            </a:xfrm>
            <a:custGeom>
              <a:rect b="b" l="l" r="r" t="t"/>
              <a:pathLst>
                <a:path extrusionOk="0" h="421" w="2017">
                  <a:moveTo>
                    <a:pt x="1774" y="0"/>
                  </a:moveTo>
                  <a:cubicBezTo>
                    <a:pt x="1542" y="0"/>
                    <a:pt x="1326" y="55"/>
                    <a:pt x="1111" y="215"/>
                  </a:cubicBezTo>
                  <a:cubicBezTo>
                    <a:pt x="1059" y="211"/>
                    <a:pt x="1007" y="209"/>
                    <a:pt x="955" y="209"/>
                  </a:cubicBezTo>
                  <a:cubicBezTo>
                    <a:pt x="629" y="209"/>
                    <a:pt x="305" y="276"/>
                    <a:pt x="0" y="404"/>
                  </a:cubicBezTo>
                  <a:lnTo>
                    <a:pt x="8" y="420"/>
                  </a:lnTo>
                  <a:cubicBezTo>
                    <a:pt x="313" y="300"/>
                    <a:pt x="637" y="234"/>
                    <a:pt x="963" y="234"/>
                  </a:cubicBezTo>
                  <a:cubicBezTo>
                    <a:pt x="1015" y="234"/>
                    <a:pt x="1067" y="236"/>
                    <a:pt x="1119" y="239"/>
                  </a:cubicBezTo>
                  <a:lnTo>
                    <a:pt x="1128" y="239"/>
                  </a:lnTo>
                  <a:cubicBezTo>
                    <a:pt x="1339" y="77"/>
                    <a:pt x="1551" y="29"/>
                    <a:pt x="1783" y="29"/>
                  </a:cubicBezTo>
                  <a:cubicBezTo>
                    <a:pt x="1859" y="29"/>
                    <a:pt x="1936" y="34"/>
                    <a:pt x="2016" y="42"/>
                  </a:cubicBezTo>
                  <a:lnTo>
                    <a:pt x="2016" y="17"/>
                  </a:lnTo>
                  <a:cubicBezTo>
                    <a:pt x="1933" y="7"/>
                    <a:pt x="1853" y="0"/>
                    <a:pt x="17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26"/>
            <p:cNvSpPr/>
            <p:nvPr/>
          </p:nvSpPr>
          <p:spPr>
            <a:xfrm rot="5083772">
              <a:off x="2270921" y="629067"/>
              <a:ext cx="70130" cy="46971"/>
            </a:xfrm>
            <a:custGeom>
              <a:rect b="b" l="l" r="r" t="t"/>
              <a:pathLst>
                <a:path extrusionOk="0" h="651" w="972">
                  <a:moveTo>
                    <a:pt x="9" y="0"/>
                  </a:moveTo>
                  <a:lnTo>
                    <a:pt x="1" y="25"/>
                  </a:lnTo>
                  <a:cubicBezTo>
                    <a:pt x="363" y="157"/>
                    <a:pt x="684" y="371"/>
                    <a:pt x="947" y="650"/>
                  </a:cubicBezTo>
                  <a:lnTo>
                    <a:pt x="972" y="634"/>
                  </a:lnTo>
                  <a:cubicBezTo>
                    <a:pt x="700" y="346"/>
                    <a:pt x="371" y="132"/>
                    <a:pt x="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26"/>
            <p:cNvSpPr/>
            <p:nvPr/>
          </p:nvSpPr>
          <p:spPr>
            <a:xfrm rot="5083772">
              <a:off x="2355891" y="572716"/>
              <a:ext cx="11905" cy="77853"/>
            </a:xfrm>
            <a:custGeom>
              <a:rect b="b" l="l" r="r" t="t"/>
              <a:pathLst>
                <a:path extrusionOk="0" h="1079" w="165">
                  <a:moveTo>
                    <a:pt x="140" y="0"/>
                  </a:moveTo>
                  <a:cubicBezTo>
                    <a:pt x="25" y="346"/>
                    <a:pt x="0" y="716"/>
                    <a:pt x="83" y="1078"/>
                  </a:cubicBezTo>
                  <a:lnTo>
                    <a:pt x="107" y="1070"/>
                  </a:lnTo>
                  <a:cubicBezTo>
                    <a:pt x="25" y="716"/>
                    <a:pt x="50" y="346"/>
                    <a:pt x="165" y="9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26"/>
            <p:cNvSpPr/>
            <p:nvPr/>
          </p:nvSpPr>
          <p:spPr>
            <a:xfrm rot="5083772">
              <a:off x="2384832" y="567766"/>
              <a:ext cx="18326" cy="13493"/>
            </a:xfrm>
            <a:custGeom>
              <a:rect b="b" l="l" r="r" t="t"/>
              <a:pathLst>
                <a:path extrusionOk="0" h="187" w="254">
                  <a:moveTo>
                    <a:pt x="120" y="1"/>
                  </a:moveTo>
                  <a:cubicBezTo>
                    <a:pt x="61" y="1"/>
                    <a:pt x="1" y="47"/>
                    <a:pt x="6" y="119"/>
                  </a:cubicBezTo>
                  <a:cubicBezTo>
                    <a:pt x="12" y="167"/>
                    <a:pt x="50" y="187"/>
                    <a:pt x="92" y="187"/>
                  </a:cubicBezTo>
                  <a:cubicBezTo>
                    <a:pt x="166" y="187"/>
                    <a:pt x="254" y="127"/>
                    <a:pt x="212" y="54"/>
                  </a:cubicBezTo>
                  <a:cubicBezTo>
                    <a:pt x="190" y="17"/>
                    <a:pt x="155" y="1"/>
                    <a:pt x="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26"/>
            <p:cNvSpPr/>
            <p:nvPr/>
          </p:nvSpPr>
          <p:spPr>
            <a:xfrm rot="5083772">
              <a:off x="2338444" y="681941"/>
              <a:ext cx="13997" cy="11184"/>
            </a:xfrm>
            <a:custGeom>
              <a:rect b="b" l="l" r="r" t="t"/>
              <a:pathLst>
                <a:path extrusionOk="0" h="155" w="194">
                  <a:moveTo>
                    <a:pt x="101" y="0"/>
                  </a:moveTo>
                  <a:cubicBezTo>
                    <a:pt x="92" y="0"/>
                    <a:pt x="83" y="2"/>
                    <a:pt x="75" y="5"/>
                  </a:cubicBezTo>
                  <a:cubicBezTo>
                    <a:pt x="9" y="22"/>
                    <a:pt x="1" y="112"/>
                    <a:pt x="66" y="145"/>
                  </a:cubicBezTo>
                  <a:cubicBezTo>
                    <a:pt x="78" y="152"/>
                    <a:pt x="90" y="155"/>
                    <a:pt x="102" y="155"/>
                  </a:cubicBezTo>
                  <a:cubicBezTo>
                    <a:pt x="150" y="155"/>
                    <a:pt x="193" y="107"/>
                    <a:pt x="173" y="55"/>
                  </a:cubicBezTo>
                  <a:cubicBezTo>
                    <a:pt x="160" y="22"/>
                    <a:pt x="132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26"/>
            <p:cNvSpPr/>
            <p:nvPr/>
          </p:nvSpPr>
          <p:spPr>
            <a:xfrm rot="5083772">
              <a:off x="2394147" y="631799"/>
              <a:ext cx="14935" cy="11328"/>
            </a:xfrm>
            <a:custGeom>
              <a:rect b="b" l="l" r="r" t="t"/>
              <a:pathLst>
                <a:path extrusionOk="0" h="157" w="207">
                  <a:moveTo>
                    <a:pt x="119" y="1"/>
                  </a:moveTo>
                  <a:cubicBezTo>
                    <a:pt x="110" y="1"/>
                    <a:pt x="100" y="2"/>
                    <a:pt x="92" y="6"/>
                  </a:cubicBezTo>
                  <a:cubicBezTo>
                    <a:pt x="0" y="29"/>
                    <a:pt x="36" y="157"/>
                    <a:pt x="119" y="157"/>
                  </a:cubicBezTo>
                  <a:cubicBezTo>
                    <a:pt x="126" y="157"/>
                    <a:pt x="133" y="156"/>
                    <a:pt x="141" y="154"/>
                  </a:cubicBezTo>
                  <a:cubicBezTo>
                    <a:pt x="182" y="138"/>
                    <a:pt x="207" y="97"/>
                    <a:pt x="190" y="55"/>
                  </a:cubicBezTo>
                  <a:cubicBezTo>
                    <a:pt x="184" y="23"/>
                    <a:pt x="152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26"/>
            <p:cNvSpPr/>
            <p:nvPr/>
          </p:nvSpPr>
          <p:spPr>
            <a:xfrm rot="5083772">
              <a:off x="2395912" y="608843"/>
              <a:ext cx="13492" cy="11544"/>
            </a:xfrm>
            <a:custGeom>
              <a:rect b="b" l="l" r="r" t="t"/>
              <a:pathLst>
                <a:path extrusionOk="0" h="160" w="187">
                  <a:moveTo>
                    <a:pt x="91" y="0"/>
                  </a:moveTo>
                  <a:cubicBezTo>
                    <a:pt x="85" y="0"/>
                    <a:pt x="80" y="1"/>
                    <a:pt x="75" y="2"/>
                  </a:cubicBezTo>
                  <a:cubicBezTo>
                    <a:pt x="9" y="26"/>
                    <a:pt x="1" y="117"/>
                    <a:pt x="58" y="150"/>
                  </a:cubicBezTo>
                  <a:cubicBezTo>
                    <a:pt x="70" y="156"/>
                    <a:pt x="82" y="159"/>
                    <a:pt x="94" y="159"/>
                  </a:cubicBezTo>
                  <a:cubicBezTo>
                    <a:pt x="142" y="159"/>
                    <a:pt x="187" y="112"/>
                    <a:pt x="173" y="59"/>
                  </a:cubicBezTo>
                  <a:cubicBezTo>
                    <a:pt x="159" y="23"/>
                    <a:pt x="126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26"/>
            <p:cNvSpPr/>
            <p:nvPr/>
          </p:nvSpPr>
          <p:spPr>
            <a:xfrm rot="5083772">
              <a:off x="2236315" y="632045"/>
              <a:ext cx="13492" cy="11256"/>
            </a:xfrm>
            <a:custGeom>
              <a:rect b="b" l="l" r="r" t="t"/>
              <a:pathLst>
                <a:path extrusionOk="0" h="156" w="187">
                  <a:moveTo>
                    <a:pt x="101" y="1"/>
                  </a:moveTo>
                  <a:cubicBezTo>
                    <a:pt x="92" y="1"/>
                    <a:pt x="84" y="3"/>
                    <a:pt x="75" y="6"/>
                  </a:cubicBezTo>
                  <a:cubicBezTo>
                    <a:pt x="9" y="23"/>
                    <a:pt x="1" y="113"/>
                    <a:pt x="58" y="146"/>
                  </a:cubicBezTo>
                  <a:cubicBezTo>
                    <a:pt x="72" y="153"/>
                    <a:pt x="85" y="156"/>
                    <a:pt x="97" y="156"/>
                  </a:cubicBezTo>
                  <a:cubicBezTo>
                    <a:pt x="147" y="156"/>
                    <a:pt x="187" y="108"/>
                    <a:pt x="174" y="55"/>
                  </a:cubicBezTo>
                  <a:cubicBezTo>
                    <a:pt x="161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26"/>
            <p:cNvSpPr/>
            <p:nvPr/>
          </p:nvSpPr>
          <p:spPr>
            <a:xfrm rot="5083772">
              <a:off x="2285734" y="614259"/>
              <a:ext cx="13564" cy="11544"/>
            </a:xfrm>
            <a:custGeom>
              <a:rect b="b" l="l" r="r" t="t"/>
              <a:pathLst>
                <a:path extrusionOk="0" h="160" w="188">
                  <a:moveTo>
                    <a:pt x="93" y="0"/>
                  </a:moveTo>
                  <a:cubicBezTo>
                    <a:pt x="84" y="0"/>
                    <a:pt x="75" y="2"/>
                    <a:pt x="67" y="5"/>
                  </a:cubicBezTo>
                  <a:cubicBezTo>
                    <a:pt x="1" y="30"/>
                    <a:pt x="1" y="121"/>
                    <a:pt x="58" y="153"/>
                  </a:cubicBezTo>
                  <a:cubicBezTo>
                    <a:pt x="69" y="158"/>
                    <a:pt x="80" y="159"/>
                    <a:pt x="90" y="159"/>
                  </a:cubicBezTo>
                  <a:cubicBezTo>
                    <a:pt x="144" y="159"/>
                    <a:pt x="187" y="111"/>
                    <a:pt x="174" y="63"/>
                  </a:cubicBezTo>
                  <a:cubicBezTo>
                    <a:pt x="161" y="24"/>
                    <a:pt x="127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26"/>
            <p:cNvSpPr/>
            <p:nvPr/>
          </p:nvSpPr>
          <p:spPr>
            <a:xfrm rot="5083772">
              <a:off x="2279767" y="682889"/>
              <a:ext cx="13420" cy="11184"/>
            </a:xfrm>
            <a:custGeom>
              <a:rect b="b" l="l" r="r" t="t"/>
              <a:pathLst>
                <a:path extrusionOk="0" h="155" w="186">
                  <a:moveTo>
                    <a:pt x="101" y="0"/>
                  </a:moveTo>
                  <a:cubicBezTo>
                    <a:pt x="93" y="0"/>
                    <a:pt x="84" y="2"/>
                    <a:pt x="75" y="5"/>
                  </a:cubicBezTo>
                  <a:cubicBezTo>
                    <a:pt x="9" y="22"/>
                    <a:pt x="1" y="112"/>
                    <a:pt x="59" y="145"/>
                  </a:cubicBezTo>
                  <a:cubicBezTo>
                    <a:pt x="70" y="152"/>
                    <a:pt x="82" y="155"/>
                    <a:pt x="94" y="155"/>
                  </a:cubicBezTo>
                  <a:cubicBezTo>
                    <a:pt x="142" y="155"/>
                    <a:pt x="185" y="107"/>
                    <a:pt x="166" y="55"/>
                  </a:cubicBezTo>
                  <a:cubicBezTo>
                    <a:pt x="159" y="22"/>
                    <a:pt x="132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26"/>
            <p:cNvSpPr/>
            <p:nvPr/>
          </p:nvSpPr>
          <p:spPr>
            <a:xfrm rot="5083772">
              <a:off x="2240744" y="588018"/>
              <a:ext cx="13492" cy="11544"/>
            </a:xfrm>
            <a:custGeom>
              <a:rect b="b" l="l" r="r" t="t"/>
              <a:pathLst>
                <a:path extrusionOk="0" h="160" w="187">
                  <a:moveTo>
                    <a:pt x="90" y="0"/>
                  </a:moveTo>
                  <a:cubicBezTo>
                    <a:pt x="85" y="0"/>
                    <a:pt x="79" y="1"/>
                    <a:pt x="74" y="2"/>
                  </a:cubicBezTo>
                  <a:cubicBezTo>
                    <a:pt x="8" y="26"/>
                    <a:pt x="0" y="117"/>
                    <a:pt x="58" y="150"/>
                  </a:cubicBezTo>
                  <a:cubicBezTo>
                    <a:pt x="69" y="156"/>
                    <a:pt x="81" y="159"/>
                    <a:pt x="93" y="159"/>
                  </a:cubicBezTo>
                  <a:cubicBezTo>
                    <a:pt x="141" y="159"/>
                    <a:pt x="186" y="112"/>
                    <a:pt x="173" y="59"/>
                  </a:cubicBezTo>
                  <a:cubicBezTo>
                    <a:pt x="159" y="23"/>
                    <a:pt x="125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26"/>
            <p:cNvSpPr/>
            <p:nvPr/>
          </p:nvSpPr>
          <p:spPr>
            <a:xfrm rot="5083772">
              <a:off x="2298169" y="539897"/>
              <a:ext cx="13492" cy="11256"/>
            </a:xfrm>
            <a:custGeom>
              <a:rect b="b" l="l" r="r" t="t"/>
              <a:pathLst>
                <a:path extrusionOk="0" h="156" w="187">
                  <a:moveTo>
                    <a:pt x="101" y="1"/>
                  </a:moveTo>
                  <a:cubicBezTo>
                    <a:pt x="92" y="1"/>
                    <a:pt x="83" y="2"/>
                    <a:pt x="75" y="6"/>
                  </a:cubicBezTo>
                  <a:cubicBezTo>
                    <a:pt x="9" y="22"/>
                    <a:pt x="1" y="113"/>
                    <a:pt x="58" y="146"/>
                  </a:cubicBezTo>
                  <a:cubicBezTo>
                    <a:pt x="71" y="152"/>
                    <a:pt x="84" y="155"/>
                    <a:pt x="97" y="155"/>
                  </a:cubicBezTo>
                  <a:cubicBezTo>
                    <a:pt x="147" y="155"/>
                    <a:pt x="187" y="108"/>
                    <a:pt x="173" y="55"/>
                  </a:cubicBezTo>
                  <a:cubicBezTo>
                    <a:pt x="160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26"/>
            <p:cNvSpPr/>
            <p:nvPr/>
          </p:nvSpPr>
          <p:spPr>
            <a:xfrm rot="5083772">
              <a:off x="2347933" y="543240"/>
              <a:ext cx="13492" cy="11328"/>
            </a:xfrm>
            <a:custGeom>
              <a:rect b="b" l="l" r="r" t="t"/>
              <a:pathLst>
                <a:path extrusionOk="0" h="157" w="187">
                  <a:moveTo>
                    <a:pt x="99" y="0"/>
                  </a:moveTo>
                  <a:cubicBezTo>
                    <a:pt x="72" y="0"/>
                    <a:pt x="45" y="13"/>
                    <a:pt x="30" y="39"/>
                  </a:cubicBezTo>
                  <a:cubicBezTo>
                    <a:pt x="1" y="91"/>
                    <a:pt x="45" y="156"/>
                    <a:pt x="102" y="156"/>
                  </a:cubicBezTo>
                  <a:cubicBezTo>
                    <a:pt x="108" y="156"/>
                    <a:pt x="115" y="156"/>
                    <a:pt x="121" y="154"/>
                  </a:cubicBezTo>
                  <a:cubicBezTo>
                    <a:pt x="162" y="138"/>
                    <a:pt x="187" y="96"/>
                    <a:pt x="179" y="55"/>
                  </a:cubicBezTo>
                  <a:cubicBezTo>
                    <a:pt x="165" y="19"/>
                    <a:pt x="132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26"/>
            <p:cNvSpPr/>
            <p:nvPr/>
          </p:nvSpPr>
          <p:spPr>
            <a:xfrm rot="5083772">
              <a:off x="2545064" y="1001903"/>
              <a:ext cx="290404" cy="269778"/>
            </a:xfrm>
            <a:custGeom>
              <a:rect b="b" l="l" r="r" t="t"/>
              <a:pathLst>
                <a:path extrusionOk="0" h="3739" w="4025">
                  <a:moveTo>
                    <a:pt x="1817" y="1"/>
                  </a:moveTo>
                  <a:cubicBezTo>
                    <a:pt x="1804" y="1"/>
                    <a:pt x="1791" y="1"/>
                    <a:pt x="1778" y="2"/>
                  </a:cubicBezTo>
                  <a:cubicBezTo>
                    <a:pt x="1391" y="18"/>
                    <a:pt x="1054" y="265"/>
                    <a:pt x="922" y="627"/>
                  </a:cubicBezTo>
                  <a:cubicBezTo>
                    <a:pt x="914" y="660"/>
                    <a:pt x="914" y="685"/>
                    <a:pt x="922" y="709"/>
                  </a:cubicBezTo>
                  <a:cubicBezTo>
                    <a:pt x="716" y="759"/>
                    <a:pt x="519" y="841"/>
                    <a:pt x="338" y="956"/>
                  </a:cubicBezTo>
                  <a:cubicBezTo>
                    <a:pt x="157" y="1088"/>
                    <a:pt x="41" y="1285"/>
                    <a:pt x="17" y="1499"/>
                  </a:cubicBezTo>
                  <a:cubicBezTo>
                    <a:pt x="0" y="1615"/>
                    <a:pt x="9" y="1738"/>
                    <a:pt x="50" y="1845"/>
                  </a:cubicBezTo>
                  <a:cubicBezTo>
                    <a:pt x="91" y="1960"/>
                    <a:pt x="165" y="2059"/>
                    <a:pt x="255" y="2141"/>
                  </a:cubicBezTo>
                  <a:cubicBezTo>
                    <a:pt x="346" y="2232"/>
                    <a:pt x="453" y="2298"/>
                    <a:pt x="576" y="2330"/>
                  </a:cubicBezTo>
                  <a:cubicBezTo>
                    <a:pt x="626" y="2347"/>
                    <a:pt x="675" y="2355"/>
                    <a:pt x="725" y="2355"/>
                  </a:cubicBezTo>
                  <a:cubicBezTo>
                    <a:pt x="667" y="2470"/>
                    <a:pt x="626" y="2602"/>
                    <a:pt x="609" y="2734"/>
                  </a:cubicBezTo>
                  <a:cubicBezTo>
                    <a:pt x="576" y="2956"/>
                    <a:pt x="634" y="3170"/>
                    <a:pt x="766" y="3351"/>
                  </a:cubicBezTo>
                  <a:cubicBezTo>
                    <a:pt x="897" y="3532"/>
                    <a:pt x="1103" y="3647"/>
                    <a:pt x="1325" y="3680"/>
                  </a:cubicBezTo>
                  <a:cubicBezTo>
                    <a:pt x="1356" y="3684"/>
                    <a:pt x="1389" y="3686"/>
                    <a:pt x="1423" y="3686"/>
                  </a:cubicBezTo>
                  <a:cubicBezTo>
                    <a:pt x="1554" y="3686"/>
                    <a:pt x="1701" y="3656"/>
                    <a:pt x="1786" y="3565"/>
                  </a:cubicBezTo>
                  <a:cubicBezTo>
                    <a:pt x="1925" y="3680"/>
                    <a:pt x="2094" y="3739"/>
                    <a:pt x="2264" y="3739"/>
                  </a:cubicBezTo>
                  <a:cubicBezTo>
                    <a:pt x="2398" y="3739"/>
                    <a:pt x="2531" y="3703"/>
                    <a:pt x="2650" y="3631"/>
                  </a:cubicBezTo>
                  <a:cubicBezTo>
                    <a:pt x="2807" y="3532"/>
                    <a:pt x="2938" y="3400"/>
                    <a:pt x="3029" y="3244"/>
                  </a:cubicBezTo>
                  <a:cubicBezTo>
                    <a:pt x="3119" y="3121"/>
                    <a:pt x="3177" y="2972"/>
                    <a:pt x="3202" y="2816"/>
                  </a:cubicBezTo>
                  <a:cubicBezTo>
                    <a:pt x="3432" y="2800"/>
                    <a:pt x="3638" y="2668"/>
                    <a:pt x="3753" y="2470"/>
                  </a:cubicBezTo>
                  <a:cubicBezTo>
                    <a:pt x="3868" y="2256"/>
                    <a:pt x="3868" y="2001"/>
                    <a:pt x="3769" y="1787"/>
                  </a:cubicBezTo>
                  <a:cubicBezTo>
                    <a:pt x="4025" y="1392"/>
                    <a:pt x="3975" y="882"/>
                    <a:pt x="3654" y="536"/>
                  </a:cubicBezTo>
                  <a:cubicBezTo>
                    <a:pt x="3481" y="364"/>
                    <a:pt x="3251" y="265"/>
                    <a:pt x="3004" y="248"/>
                  </a:cubicBezTo>
                  <a:cubicBezTo>
                    <a:pt x="2975" y="246"/>
                    <a:pt x="2946" y="244"/>
                    <a:pt x="2917" y="244"/>
                  </a:cubicBezTo>
                  <a:cubicBezTo>
                    <a:pt x="2773" y="244"/>
                    <a:pt x="2632" y="277"/>
                    <a:pt x="2502" y="339"/>
                  </a:cubicBezTo>
                  <a:cubicBezTo>
                    <a:pt x="2445" y="257"/>
                    <a:pt x="2379" y="183"/>
                    <a:pt x="2296" y="133"/>
                  </a:cubicBezTo>
                  <a:cubicBezTo>
                    <a:pt x="2151" y="49"/>
                    <a:pt x="1985" y="1"/>
                    <a:pt x="1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26"/>
            <p:cNvSpPr/>
            <p:nvPr/>
          </p:nvSpPr>
          <p:spPr>
            <a:xfrm rot="5083772">
              <a:off x="2589232" y="1101714"/>
              <a:ext cx="96248" cy="136513"/>
            </a:xfrm>
            <a:custGeom>
              <a:rect b="b" l="l" r="r" t="t"/>
              <a:pathLst>
                <a:path extrusionOk="0" h="1892" w="1334">
                  <a:moveTo>
                    <a:pt x="330" y="1"/>
                  </a:moveTo>
                  <a:lnTo>
                    <a:pt x="330" y="75"/>
                  </a:lnTo>
                  <a:cubicBezTo>
                    <a:pt x="371" y="684"/>
                    <a:pt x="264" y="1301"/>
                    <a:pt x="1" y="1852"/>
                  </a:cubicBezTo>
                  <a:cubicBezTo>
                    <a:pt x="1" y="1869"/>
                    <a:pt x="1" y="1885"/>
                    <a:pt x="17" y="1885"/>
                  </a:cubicBezTo>
                  <a:lnTo>
                    <a:pt x="25" y="1885"/>
                  </a:lnTo>
                  <a:cubicBezTo>
                    <a:pt x="30" y="1890"/>
                    <a:pt x="36" y="1892"/>
                    <a:pt x="42" y="1892"/>
                  </a:cubicBezTo>
                  <a:cubicBezTo>
                    <a:pt x="48" y="1892"/>
                    <a:pt x="54" y="1890"/>
                    <a:pt x="58" y="1885"/>
                  </a:cubicBezTo>
                  <a:cubicBezTo>
                    <a:pt x="305" y="1342"/>
                    <a:pt x="420" y="741"/>
                    <a:pt x="388" y="149"/>
                  </a:cubicBezTo>
                  <a:lnTo>
                    <a:pt x="388" y="149"/>
                  </a:lnTo>
                  <a:cubicBezTo>
                    <a:pt x="536" y="297"/>
                    <a:pt x="676" y="453"/>
                    <a:pt x="815" y="610"/>
                  </a:cubicBezTo>
                  <a:lnTo>
                    <a:pt x="1293" y="1120"/>
                  </a:lnTo>
                  <a:cubicBezTo>
                    <a:pt x="1297" y="1124"/>
                    <a:pt x="1303" y="1126"/>
                    <a:pt x="1309" y="1126"/>
                  </a:cubicBezTo>
                  <a:cubicBezTo>
                    <a:pt x="1315" y="1126"/>
                    <a:pt x="1322" y="1124"/>
                    <a:pt x="1326" y="1120"/>
                  </a:cubicBezTo>
                  <a:cubicBezTo>
                    <a:pt x="1334" y="1112"/>
                    <a:pt x="1334" y="1095"/>
                    <a:pt x="1326" y="1087"/>
                  </a:cubicBezTo>
                  <a:cubicBezTo>
                    <a:pt x="1161" y="906"/>
                    <a:pt x="1005" y="741"/>
                    <a:pt x="857" y="569"/>
                  </a:cubicBezTo>
                  <a:lnTo>
                    <a:pt x="379" y="58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26"/>
            <p:cNvSpPr/>
            <p:nvPr/>
          </p:nvSpPr>
          <p:spPr>
            <a:xfrm rot="5083772">
              <a:off x="2650740" y="1193956"/>
              <a:ext cx="118254" cy="12049"/>
            </a:xfrm>
            <a:custGeom>
              <a:rect b="b" l="l" r="r" t="t"/>
              <a:pathLst>
                <a:path extrusionOk="0" h="167" w="1639">
                  <a:moveTo>
                    <a:pt x="785" y="1"/>
                  </a:moveTo>
                  <a:cubicBezTo>
                    <a:pt x="529" y="1"/>
                    <a:pt x="273" y="34"/>
                    <a:pt x="25" y="101"/>
                  </a:cubicBezTo>
                  <a:cubicBezTo>
                    <a:pt x="9" y="101"/>
                    <a:pt x="1" y="117"/>
                    <a:pt x="9" y="134"/>
                  </a:cubicBezTo>
                  <a:cubicBezTo>
                    <a:pt x="9" y="142"/>
                    <a:pt x="25" y="150"/>
                    <a:pt x="34" y="150"/>
                  </a:cubicBezTo>
                  <a:cubicBezTo>
                    <a:pt x="281" y="87"/>
                    <a:pt x="534" y="56"/>
                    <a:pt x="787" y="56"/>
                  </a:cubicBezTo>
                  <a:cubicBezTo>
                    <a:pt x="1063" y="56"/>
                    <a:pt x="1339" y="94"/>
                    <a:pt x="1605" y="167"/>
                  </a:cubicBezTo>
                  <a:lnTo>
                    <a:pt x="1614" y="167"/>
                  </a:lnTo>
                  <a:cubicBezTo>
                    <a:pt x="1622" y="167"/>
                    <a:pt x="1630" y="167"/>
                    <a:pt x="1630" y="150"/>
                  </a:cubicBezTo>
                  <a:cubicBezTo>
                    <a:pt x="1638" y="142"/>
                    <a:pt x="1630" y="126"/>
                    <a:pt x="1614" y="117"/>
                  </a:cubicBezTo>
                  <a:cubicBezTo>
                    <a:pt x="1343" y="40"/>
                    <a:pt x="1064" y="1"/>
                    <a:pt x="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26"/>
            <p:cNvSpPr/>
            <p:nvPr/>
          </p:nvSpPr>
          <p:spPr>
            <a:xfrm rot="5083772">
              <a:off x="2688474" y="1062127"/>
              <a:ext cx="105195" cy="92211"/>
            </a:xfrm>
            <a:custGeom>
              <a:rect b="b" l="l" r="r" t="t"/>
              <a:pathLst>
                <a:path extrusionOk="0" h="1278" w="1458">
                  <a:moveTo>
                    <a:pt x="1432" y="0"/>
                  </a:moveTo>
                  <a:cubicBezTo>
                    <a:pt x="1419" y="0"/>
                    <a:pt x="1408" y="12"/>
                    <a:pt x="1408" y="19"/>
                  </a:cubicBezTo>
                  <a:cubicBezTo>
                    <a:pt x="1351" y="414"/>
                    <a:pt x="1252" y="809"/>
                    <a:pt x="1120" y="1187"/>
                  </a:cubicBezTo>
                  <a:cubicBezTo>
                    <a:pt x="791" y="858"/>
                    <a:pt x="429" y="570"/>
                    <a:pt x="50" y="307"/>
                  </a:cubicBezTo>
                  <a:cubicBezTo>
                    <a:pt x="44" y="303"/>
                    <a:pt x="37" y="301"/>
                    <a:pt x="31" y="301"/>
                  </a:cubicBezTo>
                  <a:cubicBezTo>
                    <a:pt x="23" y="301"/>
                    <a:pt x="17" y="305"/>
                    <a:pt x="17" y="315"/>
                  </a:cubicBezTo>
                  <a:cubicBezTo>
                    <a:pt x="1" y="323"/>
                    <a:pt x="9" y="340"/>
                    <a:pt x="17" y="348"/>
                  </a:cubicBezTo>
                  <a:cubicBezTo>
                    <a:pt x="412" y="620"/>
                    <a:pt x="775" y="916"/>
                    <a:pt x="1112" y="1253"/>
                  </a:cubicBezTo>
                  <a:lnTo>
                    <a:pt x="1145" y="1278"/>
                  </a:lnTo>
                  <a:lnTo>
                    <a:pt x="1161" y="1237"/>
                  </a:lnTo>
                  <a:cubicBezTo>
                    <a:pt x="1301" y="842"/>
                    <a:pt x="1400" y="438"/>
                    <a:pt x="1458" y="27"/>
                  </a:cubicBezTo>
                  <a:cubicBezTo>
                    <a:pt x="1458" y="11"/>
                    <a:pt x="1449" y="2"/>
                    <a:pt x="1441" y="2"/>
                  </a:cubicBezTo>
                  <a:cubicBezTo>
                    <a:pt x="1438" y="1"/>
                    <a:pt x="1435" y="0"/>
                    <a:pt x="1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26"/>
            <p:cNvSpPr/>
            <p:nvPr/>
          </p:nvSpPr>
          <p:spPr>
            <a:xfrm rot="5083772">
              <a:off x="2629847" y="1073493"/>
              <a:ext cx="91558" cy="41632"/>
            </a:xfrm>
            <a:custGeom>
              <a:rect b="b" l="l" r="r" t="t"/>
              <a:pathLst>
                <a:path extrusionOk="0" h="577" w="1269">
                  <a:moveTo>
                    <a:pt x="1235" y="1"/>
                  </a:moveTo>
                  <a:cubicBezTo>
                    <a:pt x="807" y="108"/>
                    <a:pt x="396" y="289"/>
                    <a:pt x="26" y="527"/>
                  </a:cubicBezTo>
                  <a:cubicBezTo>
                    <a:pt x="1" y="544"/>
                    <a:pt x="17" y="577"/>
                    <a:pt x="42" y="577"/>
                  </a:cubicBezTo>
                  <a:cubicBezTo>
                    <a:pt x="42" y="569"/>
                    <a:pt x="50" y="569"/>
                    <a:pt x="50" y="569"/>
                  </a:cubicBezTo>
                  <a:cubicBezTo>
                    <a:pt x="421" y="330"/>
                    <a:pt x="824" y="157"/>
                    <a:pt x="1252" y="50"/>
                  </a:cubicBezTo>
                  <a:cubicBezTo>
                    <a:pt x="1260" y="50"/>
                    <a:pt x="1268" y="34"/>
                    <a:pt x="1268" y="25"/>
                  </a:cubicBezTo>
                  <a:cubicBezTo>
                    <a:pt x="1260" y="9"/>
                    <a:pt x="1252" y="1"/>
                    <a:pt x="12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26"/>
            <p:cNvSpPr/>
            <p:nvPr/>
          </p:nvSpPr>
          <p:spPr>
            <a:xfrm rot="5083772">
              <a:off x="2609778" y="1109671"/>
              <a:ext cx="137229" cy="87377"/>
            </a:xfrm>
            <a:custGeom>
              <a:rect b="b" l="l" r="r" t="t"/>
              <a:pathLst>
                <a:path extrusionOk="0" h="1211" w="1902">
                  <a:moveTo>
                    <a:pt x="1902" y="1"/>
                  </a:moveTo>
                  <a:lnTo>
                    <a:pt x="1762" y="34"/>
                  </a:lnTo>
                  <a:cubicBezTo>
                    <a:pt x="1433" y="100"/>
                    <a:pt x="1021" y="174"/>
                    <a:pt x="766" y="355"/>
                  </a:cubicBezTo>
                  <a:cubicBezTo>
                    <a:pt x="544" y="544"/>
                    <a:pt x="338" y="758"/>
                    <a:pt x="165" y="988"/>
                  </a:cubicBezTo>
                  <a:cubicBezTo>
                    <a:pt x="108" y="1063"/>
                    <a:pt x="59" y="1128"/>
                    <a:pt x="1" y="1194"/>
                  </a:cubicBezTo>
                  <a:lnTo>
                    <a:pt x="17" y="1211"/>
                  </a:lnTo>
                  <a:cubicBezTo>
                    <a:pt x="75" y="1145"/>
                    <a:pt x="133" y="1079"/>
                    <a:pt x="190" y="1005"/>
                  </a:cubicBezTo>
                  <a:cubicBezTo>
                    <a:pt x="363" y="775"/>
                    <a:pt x="561" y="561"/>
                    <a:pt x="783" y="379"/>
                  </a:cubicBezTo>
                  <a:cubicBezTo>
                    <a:pt x="1030" y="198"/>
                    <a:pt x="1433" y="124"/>
                    <a:pt x="1762" y="59"/>
                  </a:cubicBezTo>
                  <a:lnTo>
                    <a:pt x="1902" y="34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26"/>
            <p:cNvSpPr/>
            <p:nvPr/>
          </p:nvSpPr>
          <p:spPr>
            <a:xfrm rot="5083772">
              <a:off x="2727317" y="1094497"/>
              <a:ext cx="11400" cy="74317"/>
            </a:xfrm>
            <a:custGeom>
              <a:rect b="b" l="l" r="r" t="t"/>
              <a:pathLst>
                <a:path extrusionOk="0" h="1030" w="158">
                  <a:moveTo>
                    <a:pt x="25" y="1"/>
                  </a:moveTo>
                  <a:lnTo>
                    <a:pt x="1" y="9"/>
                  </a:lnTo>
                  <a:cubicBezTo>
                    <a:pt x="91" y="346"/>
                    <a:pt x="141" y="684"/>
                    <a:pt x="141" y="1029"/>
                  </a:cubicBezTo>
                  <a:lnTo>
                    <a:pt x="157" y="1029"/>
                  </a:lnTo>
                  <a:cubicBezTo>
                    <a:pt x="157" y="684"/>
                    <a:pt x="116" y="338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26"/>
            <p:cNvSpPr/>
            <p:nvPr/>
          </p:nvSpPr>
          <p:spPr>
            <a:xfrm rot="5083772">
              <a:off x="2659838" y="1068160"/>
              <a:ext cx="117677" cy="100436"/>
            </a:xfrm>
            <a:custGeom>
              <a:rect b="b" l="l" r="r" t="t"/>
              <a:pathLst>
                <a:path extrusionOk="0" h="1392" w="1631">
                  <a:moveTo>
                    <a:pt x="1614" y="1"/>
                  </a:moveTo>
                  <a:cubicBezTo>
                    <a:pt x="1474" y="355"/>
                    <a:pt x="1317" y="692"/>
                    <a:pt x="1120" y="1021"/>
                  </a:cubicBezTo>
                  <a:cubicBezTo>
                    <a:pt x="1086" y="988"/>
                    <a:pt x="1039" y="971"/>
                    <a:pt x="977" y="971"/>
                  </a:cubicBezTo>
                  <a:cubicBezTo>
                    <a:pt x="933" y="971"/>
                    <a:pt x="882" y="979"/>
                    <a:pt x="824" y="996"/>
                  </a:cubicBezTo>
                  <a:cubicBezTo>
                    <a:pt x="536" y="1087"/>
                    <a:pt x="256" y="1210"/>
                    <a:pt x="1" y="1367"/>
                  </a:cubicBezTo>
                  <a:lnTo>
                    <a:pt x="9" y="1391"/>
                  </a:lnTo>
                  <a:cubicBezTo>
                    <a:pt x="264" y="1235"/>
                    <a:pt x="544" y="1112"/>
                    <a:pt x="824" y="1021"/>
                  </a:cubicBezTo>
                  <a:cubicBezTo>
                    <a:pt x="882" y="1004"/>
                    <a:pt x="933" y="995"/>
                    <a:pt x="976" y="995"/>
                  </a:cubicBezTo>
                  <a:cubicBezTo>
                    <a:pt x="1037" y="995"/>
                    <a:pt x="1083" y="1012"/>
                    <a:pt x="1112" y="1046"/>
                  </a:cubicBezTo>
                  <a:lnTo>
                    <a:pt x="1120" y="1062"/>
                  </a:lnTo>
                  <a:lnTo>
                    <a:pt x="1136" y="1046"/>
                  </a:lnTo>
                  <a:cubicBezTo>
                    <a:pt x="1334" y="717"/>
                    <a:pt x="1498" y="371"/>
                    <a:pt x="1630" y="9"/>
                  </a:cubicBez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26"/>
            <p:cNvSpPr/>
            <p:nvPr/>
          </p:nvSpPr>
          <p:spPr>
            <a:xfrm rot="5083772">
              <a:off x="2640630" y="1092912"/>
              <a:ext cx="111111" cy="99787"/>
            </a:xfrm>
            <a:custGeom>
              <a:rect b="b" l="l" r="r" t="t"/>
              <a:pathLst>
                <a:path extrusionOk="0" h="1383" w="1540">
                  <a:moveTo>
                    <a:pt x="17" y="0"/>
                  </a:moveTo>
                  <a:lnTo>
                    <a:pt x="1" y="25"/>
                  </a:lnTo>
                  <a:cubicBezTo>
                    <a:pt x="330" y="214"/>
                    <a:pt x="609" y="478"/>
                    <a:pt x="815" y="790"/>
                  </a:cubicBezTo>
                  <a:cubicBezTo>
                    <a:pt x="1161" y="889"/>
                    <a:pt x="1342" y="1103"/>
                    <a:pt x="1515" y="1383"/>
                  </a:cubicBezTo>
                  <a:lnTo>
                    <a:pt x="1539" y="1375"/>
                  </a:lnTo>
                  <a:cubicBezTo>
                    <a:pt x="1367" y="1078"/>
                    <a:pt x="1177" y="873"/>
                    <a:pt x="832" y="774"/>
                  </a:cubicBezTo>
                  <a:cubicBezTo>
                    <a:pt x="618" y="453"/>
                    <a:pt x="338" y="19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26"/>
            <p:cNvSpPr/>
            <p:nvPr/>
          </p:nvSpPr>
          <p:spPr>
            <a:xfrm rot="5083772">
              <a:off x="2650121" y="1109656"/>
              <a:ext cx="11905" cy="82615"/>
            </a:xfrm>
            <a:custGeom>
              <a:rect b="b" l="l" r="r" t="t"/>
              <a:pathLst>
                <a:path extrusionOk="0" h="1145" w="165">
                  <a:moveTo>
                    <a:pt x="25" y="0"/>
                  </a:moveTo>
                  <a:lnTo>
                    <a:pt x="0" y="9"/>
                  </a:lnTo>
                  <a:cubicBezTo>
                    <a:pt x="116" y="371"/>
                    <a:pt x="140" y="766"/>
                    <a:pt x="74" y="1144"/>
                  </a:cubicBezTo>
                  <a:lnTo>
                    <a:pt x="99" y="1144"/>
                  </a:lnTo>
                  <a:cubicBezTo>
                    <a:pt x="165" y="757"/>
                    <a:pt x="140" y="371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26"/>
            <p:cNvSpPr/>
            <p:nvPr/>
          </p:nvSpPr>
          <p:spPr>
            <a:xfrm rot="5083772">
              <a:off x="2687810" y="1148371"/>
              <a:ext cx="65440" cy="44590"/>
            </a:xfrm>
            <a:custGeom>
              <a:rect b="b" l="l" r="r" t="t"/>
              <a:pathLst>
                <a:path extrusionOk="0" h="618" w="907">
                  <a:moveTo>
                    <a:pt x="898" y="1"/>
                  </a:moveTo>
                  <a:cubicBezTo>
                    <a:pt x="544" y="116"/>
                    <a:pt x="240" y="322"/>
                    <a:pt x="1" y="601"/>
                  </a:cubicBezTo>
                  <a:lnTo>
                    <a:pt x="26" y="618"/>
                  </a:lnTo>
                  <a:cubicBezTo>
                    <a:pt x="256" y="346"/>
                    <a:pt x="561" y="140"/>
                    <a:pt x="906" y="25"/>
                  </a:cubicBezTo>
                  <a:lnTo>
                    <a:pt x="8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26"/>
            <p:cNvSpPr/>
            <p:nvPr/>
          </p:nvSpPr>
          <p:spPr>
            <a:xfrm rot="5083772">
              <a:off x="2761604" y="1163236"/>
              <a:ext cx="22367" cy="16739"/>
            </a:xfrm>
            <a:custGeom>
              <a:rect b="b" l="l" r="r" t="t"/>
              <a:pathLst>
                <a:path extrusionOk="0" h="232" w="310">
                  <a:moveTo>
                    <a:pt x="152" y="0"/>
                  </a:moveTo>
                  <a:cubicBezTo>
                    <a:pt x="118" y="0"/>
                    <a:pt x="84" y="17"/>
                    <a:pt x="59" y="58"/>
                  </a:cubicBezTo>
                  <a:cubicBezTo>
                    <a:pt x="0" y="141"/>
                    <a:pt x="72" y="232"/>
                    <a:pt x="150" y="232"/>
                  </a:cubicBezTo>
                  <a:cubicBezTo>
                    <a:pt x="182" y="232"/>
                    <a:pt x="214" y="217"/>
                    <a:pt x="240" y="182"/>
                  </a:cubicBezTo>
                  <a:cubicBezTo>
                    <a:pt x="310" y="95"/>
                    <a:pt x="232" y="0"/>
                    <a:pt x="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26"/>
            <p:cNvSpPr/>
            <p:nvPr/>
          </p:nvSpPr>
          <p:spPr>
            <a:xfrm rot="5083772">
              <a:off x="2643992" y="1195835"/>
              <a:ext cx="15584" cy="11256"/>
            </a:xfrm>
            <a:custGeom>
              <a:rect b="b" l="l" r="r" t="t"/>
              <a:pathLst>
                <a:path extrusionOk="0" h="156" w="216">
                  <a:moveTo>
                    <a:pt x="105" y="0"/>
                  </a:moveTo>
                  <a:cubicBezTo>
                    <a:pt x="83" y="0"/>
                    <a:pt x="61" y="10"/>
                    <a:pt x="42" y="32"/>
                  </a:cubicBezTo>
                  <a:cubicBezTo>
                    <a:pt x="1" y="92"/>
                    <a:pt x="53" y="155"/>
                    <a:pt x="110" y="155"/>
                  </a:cubicBezTo>
                  <a:cubicBezTo>
                    <a:pt x="133" y="155"/>
                    <a:pt x="155" y="146"/>
                    <a:pt x="174" y="123"/>
                  </a:cubicBezTo>
                  <a:cubicBezTo>
                    <a:pt x="215" y="64"/>
                    <a:pt x="16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26"/>
            <p:cNvSpPr/>
            <p:nvPr/>
          </p:nvSpPr>
          <p:spPr>
            <a:xfrm rot="5083772">
              <a:off x="2717308" y="1210858"/>
              <a:ext cx="15296" cy="11617"/>
            </a:xfrm>
            <a:custGeom>
              <a:rect b="b" l="l" r="r" t="t"/>
              <a:pathLst>
                <a:path extrusionOk="0" h="161" w="212">
                  <a:moveTo>
                    <a:pt x="104" y="0"/>
                  </a:moveTo>
                  <a:cubicBezTo>
                    <a:pt x="82" y="0"/>
                    <a:pt x="59" y="11"/>
                    <a:pt x="42" y="38"/>
                  </a:cubicBezTo>
                  <a:cubicBezTo>
                    <a:pt x="0" y="97"/>
                    <a:pt x="53" y="161"/>
                    <a:pt x="107" y="161"/>
                  </a:cubicBezTo>
                  <a:cubicBezTo>
                    <a:pt x="128" y="161"/>
                    <a:pt x="149" y="151"/>
                    <a:pt x="165" y="128"/>
                  </a:cubicBezTo>
                  <a:cubicBezTo>
                    <a:pt x="212" y="64"/>
                    <a:pt x="159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26"/>
            <p:cNvSpPr/>
            <p:nvPr/>
          </p:nvSpPr>
          <p:spPr>
            <a:xfrm rot="5083772">
              <a:off x="2737980" y="1197579"/>
              <a:ext cx="12843" cy="11256"/>
            </a:xfrm>
            <a:custGeom>
              <a:rect b="b" l="l" r="r" t="t"/>
              <a:pathLst>
                <a:path extrusionOk="0" h="156" w="178">
                  <a:moveTo>
                    <a:pt x="86" y="0"/>
                  </a:moveTo>
                  <a:cubicBezTo>
                    <a:pt x="41" y="0"/>
                    <a:pt x="1" y="37"/>
                    <a:pt x="13" y="90"/>
                  </a:cubicBezTo>
                  <a:cubicBezTo>
                    <a:pt x="18" y="131"/>
                    <a:pt x="54" y="156"/>
                    <a:pt x="90" y="156"/>
                  </a:cubicBezTo>
                  <a:cubicBezTo>
                    <a:pt x="113" y="156"/>
                    <a:pt x="137" y="146"/>
                    <a:pt x="153" y="123"/>
                  </a:cubicBezTo>
                  <a:cubicBezTo>
                    <a:pt x="177" y="90"/>
                    <a:pt x="169" y="41"/>
                    <a:pt x="136" y="16"/>
                  </a:cubicBezTo>
                  <a:cubicBezTo>
                    <a:pt x="121" y="5"/>
                    <a:pt x="103" y="0"/>
                    <a:pt x="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26"/>
            <p:cNvSpPr/>
            <p:nvPr/>
          </p:nvSpPr>
          <p:spPr>
            <a:xfrm rot="5083772">
              <a:off x="2621872" y="1084057"/>
              <a:ext cx="15368" cy="11328"/>
            </a:xfrm>
            <a:custGeom>
              <a:rect b="b" l="l" r="r" t="t"/>
              <a:pathLst>
                <a:path extrusionOk="0" h="157" w="213">
                  <a:moveTo>
                    <a:pt x="106" y="1"/>
                  </a:moveTo>
                  <a:cubicBezTo>
                    <a:pt x="85" y="1"/>
                    <a:pt x="64" y="10"/>
                    <a:pt x="48" y="33"/>
                  </a:cubicBezTo>
                  <a:cubicBezTo>
                    <a:pt x="0" y="92"/>
                    <a:pt x="55" y="156"/>
                    <a:pt x="111" y="156"/>
                  </a:cubicBezTo>
                  <a:cubicBezTo>
                    <a:pt x="133" y="156"/>
                    <a:pt x="155" y="147"/>
                    <a:pt x="171" y="124"/>
                  </a:cubicBezTo>
                  <a:cubicBezTo>
                    <a:pt x="213" y="64"/>
                    <a:pt x="160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26"/>
            <p:cNvSpPr/>
            <p:nvPr/>
          </p:nvSpPr>
          <p:spPr>
            <a:xfrm rot="5083772">
              <a:off x="2666692" y="1112422"/>
              <a:ext cx="13709" cy="11328"/>
            </a:xfrm>
            <a:custGeom>
              <a:rect b="b" l="l" r="r" t="t"/>
              <a:pathLst>
                <a:path extrusionOk="0" h="157" w="190">
                  <a:moveTo>
                    <a:pt x="97" y="1"/>
                  </a:moveTo>
                  <a:cubicBezTo>
                    <a:pt x="76" y="1"/>
                    <a:pt x="56" y="9"/>
                    <a:pt x="41" y="28"/>
                  </a:cubicBezTo>
                  <a:cubicBezTo>
                    <a:pt x="0" y="92"/>
                    <a:pt x="50" y="156"/>
                    <a:pt x="103" y="156"/>
                  </a:cubicBezTo>
                  <a:cubicBezTo>
                    <a:pt x="125" y="156"/>
                    <a:pt x="148" y="145"/>
                    <a:pt x="165" y="119"/>
                  </a:cubicBezTo>
                  <a:cubicBezTo>
                    <a:pt x="189" y="86"/>
                    <a:pt x="181" y="36"/>
                    <a:pt x="140" y="12"/>
                  </a:cubicBezTo>
                  <a:cubicBezTo>
                    <a:pt x="126" y="5"/>
                    <a:pt x="111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26"/>
            <p:cNvSpPr/>
            <p:nvPr/>
          </p:nvSpPr>
          <p:spPr>
            <a:xfrm rot="5083772">
              <a:off x="2608989" y="1149434"/>
              <a:ext cx="12410" cy="11400"/>
            </a:xfrm>
            <a:custGeom>
              <a:rect b="b" l="l" r="r" t="t"/>
              <a:pathLst>
                <a:path extrusionOk="0" h="158" w="172">
                  <a:moveTo>
                    <a:pt x="85" y="0"/>
                  </a:moveTo>
                  <a:cubicBezTo>
                    <a:pt x="40" y="0"/>
                    <a:pt x="0" y="40"/>
                    <a:pt x="7" y="89"/>
                  </a:cubicBezTo>
                  <a:cubicBezTo>
                    <a:pt x="12" y="133"/>
                    <a:pt x="45" y="157"/>
                    <a:pt x="81" y="157"/>
                  </a:cubicBezTo>
                  <a:cubicBezTo>
                    <a:pt x="105" y="157"/>
                    <a:pt x="130" y="146"/>
                    <a:pt x="147" y="122"/>
                  </a:cubicBezTo>
                  <a:cubicBezTo>
                    <a:pt x="171" y="89"/>
                    <a:pt x="163" y="40"/>
                    <a:pt x="130" y="15"/>
                  </a:cubicBezTo>
                  <a:cubicBezTo>
                    <a:pt x="115" y="5"/>
                    <a:pt x="100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26"/>
            <p:cNvSpPr/>
            <p:nvPr/>
          </p:nvSpPr>
          <p:spPr>
            <a:xfrm rot="5083772">
              <a:off x="2660469" y="1061491"/>
              <a:ext cx="14214" cy="10462"/>
            </a:xfrm>
            <a:custGeom>
              <a:rect b="b" l="l" r="r" t="t"/>
              <a:pathLst>
                <a:path extrusionOk="0" h="145" w="197">
                  <a:moveTo>
                    <a:pt x="93" y="1"/>
                  </a:moveTo>
                  <a:cubicBezTo>
                    <a:pt x="73" y="1"/>
                    <a:pt x="53" y="9"/>
                    <a:pt x="37" y="30"/>
                  </a:cubicBezTo>
                  <a:cubicBezTo>
                    <a:pt x="0" y="85"/>
                    <a:pt x="50" y="144"/>
                    <a:pt x="105" y="144"/>
                  </a:cubicBezTo>
                  <a:cubicBezTo>
                    <a:pt x="124" y="144"/>
                    <a:pt x="143" y="137"/>
                    <a:pt x="160" y="120"/>
                  </a:cubicBezTo>
                  <a:cubicBezTo>
                    <a:pt x="196" y="61"/>
                    <a:pt x="145" y="1"/>
                    <a:pt x="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26"/>
            <p:cNvSpPr/>
            <p:nvPr/>
          </p:nvSpPr>
          <p:spPr>
            <a:xfrm rot="5083772">
              <a:off x="2734276" y="1077771"/>
              <a:ext cx="12410" cy="11184"/>
            </a:xfrm>
            <a:custGeom>
              <a:rect b="b" l="l" r="r" t="t"/>
              <a:pathLst>
                <a:path extrusionOk="0" h="155" w="172">
                  <a:moveTo>
                    <a:pt x="84" y="1"/>
                  </a:moveTo>
                  <a:cubicBezTo>
                    <a:pt x="40" y="1"/>
                    <a:pt x="0" y="41"/>
                    <a:pt x="6" y="90"/>
                  </a:cubicBezTo>
                  <a:cubicBezTo>
                    <a:pt x="17" y="130"/>
                    <a:pt x="51" y="155"/>
                    <a:pt x="86" y="155"/>
                  </a:cubicBezTo>
                  <a:cubicBezTo>
                    <a:pt x="108" y="155"/>
                    <a:pt x="130" y="145"/>
                    <a:pt x="146" y="123"/>
                  </a:cubicBezTo>
                  <a:cubicBezTo>
                    <a:pt x="171" y="90"/>
                    <a:pt x="163" y="40"/>
                    <a:pt x="130" y="16"/>
                  </a:cubicBezTo>
                  <a:cubicBezTo>
                    <a:pt x="115" y="5"/>
                    <a:pt x="100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26"/>
            <p:cNvSpPr/>
            <p:nvPr/>
          </p:nvSpPr>
          <p:spPr>
            <a:xfrm rot="5083772">
              <a:off x="2760608" y="1119296"/>
              <a:ext cx="13781" cy="11184"/>
            </a:xfrm>
            <a:custGeom>
              <a:rect b="b" l="l" r="r" t="t"/>
              <a:pathLst>
                <a:path extrusionOk="0" h="155" w="191">
                  <a:moveTo>
                    <a:pt x="101" y="0"/>
                  </a:moveTo>
                  <a:cubicBezTo>
                    <a:pt x="78" y="0"/>
                    <a:pt x="57" y="11"/>
                    <a:pt x="42" y="31"/>
                  </a:cubicBezTo>
                  <a:cubicBezTo>
                    <a:pt x="1" y="91"/>
                    <a:pt x="53" y="154"/>
                    <a:pt x="107" y="154"/>
                  </a:cubicBezTo>
                  <a:cubicBezTo>
                    <a:pt x="128" y="154"/>
                    <a:pt x="150" y="145"/>
                    <a:pt x="166" y="122"/>
                  </a:cubicBezTo>
                  <a:cubicBezTo>
                    <a:pt x="190" y="89"/>
                    <a:pt x="182" y="39"/>
                    <a:pt x="149" y="15"/>
                  </a:cubicBezTo>
                  <a:cubicBezTo>
                    <a:pt x="133" y="5"/>
                    <a:pt x="117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26"/>
            <p:cNvSpPr/>
            <p:nvPr/>
          </p:nvSpPr>
          <p:spPr>
            <a:xfrm rot="5083772">
              <a:off x="1800551" y="127692"/>
              <a:ext cx="209668" cy="228651"/>
            </a:xfrm>
            <a:custGeom>
              <a:rect b="b" l="l" r="r" t="t"/>
              <a:pathLst>
                <a:path extrusionOk="0" h="3169" w="2906">
                  <a:moveTo>
                    <a:pt x="1510" y="0"/>
                  </a:moveTo>
                  <a:cubicBezTo>
                    <a:pt x="1409" y="0"/>
                    <a:pt x="1306" y="17"/>
                    <a:pt x="1202" y="55"/>
                  </a:cubicBezTo>
                  <a:cubicBezTo>
                    <a:pt x="906" y="162"/>
                    <a:pt x="684" y="417"/>
                    <a:pt x="503" y="664"/>
                  </a:cubicBezTo>
                  <a:cubicBezTo>
                    <a:pt x="363" y="870"/>
                    <a:pt x="256" y="1133"/>
                    <a:pt x="363" y="1356"/>
                  </a:cubicBezTo>
                  <a:cubicBezTo>
                    <a:pt x="91" y="1668"/>
                    <a:pt x="1" y="2096"/>
                    <a:pt x="124" y="2491"/>
                  </a:cubicBezTo>
                  <a:cubicBezTo>
                    <a:pt x="225" y="2833"/>
                    <a:pt x="564" y="3169"/>
                    <a:pt x="909" y="3169"/>
                  </a:cubicBezTo>
                  <a:cubicBezTo>
                    <a:pt x="1014" y="3169"/>
                    <a:pt x="1119" y="3138"/>
                    <a:pt x="1219" y="3067"/>
                  </a:cubicBezTo>
                  <a:cubicBezTo>
                    <a:pt x="1363" y="3120"/>
                    <a:pt x="1516" y="3150"/>
                    <a:pt x="1668" y="3150"/>
                  </a:cubicBezTo>
                  <a:cubicBezTo>
                    <a:pt x="1871" y="3150"/>
                    <a:pt x="2073" y="3096"/>
                    <a:pt x="2247" y="2969"/>
                  </a:cubicBezTo>
                  <a:cubicBezTo>
                    <a:pt x="2519" y="2771"/>
                    <a:pt x="2650" y="2442"/>
                    <a:pt x="2601" y="2113"/>
                  </a:cubicBezTo>
                  <a:cubicBezTo>
                    <a:pt x="2774" y="1989"/>
                    <a:pt x="2881" y="1792"/>
                    <a:pt x="2889" y="1578"/>
                  </a:cubicBezTo>
                  <a:cubicBezTo>
                    <a:pt x="2906" y="1331"/>
                    <a:pt x="2782" y="1101"/>
                    <a:pt x="2576" y="985"/>
                  </a:cubicBezTo>
                  <a:cubicBezTo>
                    <a:pt x="2568" y="969"/>
                    <a:pt x="2568" y="952"/>
                    <a:pt x="2568" y="944"/>
                  </a:cubicBezTo>
                  <a:cubicBezTo>
                    <a:pt x="2451" y="449"/>
                    <a:pt x="2018" y="0"/>
                    <a:pt x="15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26"/>
            <p:cNvSpPr/>
            <p:nvPr/>
          </p:nvSpPr>
          <p:spPr>
            <a:xfrm rot="5083772">
              <a:off x="1821396" y="146873"/>
              <a:ext cx="75469" cy="118980"/>
            </a:xfrm>
            <a:custGeom>
              <a:rect b="b" l="l" r="r" t="t"/>
              <a:pathLst>
                <a:path extrusionOk="0" h="1649" w="1046">
                  <a:moveTo>
                    <a:pt x="263" y="0"/>
                  </a:moveTo>
                  <a:cubicBezTo>
                    <a:pt x="181" y="0"/>
                    <a:pt x="99" y="9"/>
                    <a:pt x="17" y="27"/>
                  </a:cubicBezTo>
                  <a:cubicBezTo>
                    <a:pt x="8" y="27"/>
                    <a:pt x="0" y="44"/>
                    <a:pt x="0" y="60"/>
                  </a:cubicBezTo>
                  <a:cubicBezTo>
                    <a:pt x="0" y="68"/>
                    <a:pt x="17" y="77"/>
                    <a:pt x="33" y="77"/>
                  </a:cubicBezTo>
                  <a:cubicBezTo>
                    <a:pt x="107" y="61"/>
                    <a:pt x="182" y="53"/>
                    <a:pt x="257" y="53"/>
                  </a:cubicBezTo>
                  <a:cubicBezTo>
                    <a:pt x="524" y="53"/>
                    <a:pt x="788" y="154"/>
                    <a:pt x="988" y="340"/>
                  </a:cubicBezTo>
                  <a:cubicBezTo>
                    <a:pt x="798" y="743"/>
                    <a:pt x="757" y="1196"/>
                    <a:pt x="864" y="1632"/>
                  </a:cubicBezTo>
                  <a:cubicBezTo>
                    <a:pt x="864" y="1640"/>
                    <a:pt x="872" y="1649"/>
                    <a:pt x="889" y="1649"/>
                  </a:cubicBezTo>
                  <a:cubicBezTo>
                    <a:pt x="905" y="1640"/>
                    <a:pt x="914" y="1632"/>
                    <a:pt x="914" y="1616"/>
                  </a:cubicBezTo>
                  <a:cubicBezTo>
                    <a:pt x="807" y="1188"/>
                    <a:pt x="856" y="743"/>
                    <a:pt x="1037" y="348"/>
                  </a:cubicBezTo>
                  <a:lnTo>
                    <a:pt x="1045" y="332"/>
                  </a:lnTo>
                  <a:lnTo>
                    <a:pt x="1037" y="315"/>
                  </a:lnTo>
                  <a:cubicBezTo>
                    <a:pt x="826" y="110"/>
                    <a:pt x="549" y="0"/>
                    <a:pt x="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26"/>
            <p:cNvSpPr/>
            <p:nvPr/>
          </p:nvSpPr>
          <p:spPr>
            <a:xfrm rot="5083772">
              <a:off x="1841271" y="259280"/>
              <a:ext cx="85642" cy="37880"/>
            </a:xfrm>
            <a:custGeom>
              <a:rect b="b" l="l" r="r" t="t"/>
              <a:pathLst>
                <a:path extrusionOk="0" h="525" w="1187">
                  <a:moveTo>
                    <a:pt x="35" y="1"/>
                  </a:moveTo>
                  <a:cubicBezTo>
                    <a:pt x="16" y="1"/>
                    <a:pt x="1" y="24"/>
                    <a:pt x="18" y="48"/>
                  </a:cubicBezTo>
                  <a:cubicBezTo>
                    <a:pt x="282" y="344"/>
                    <a:pt x="660" y="517"/>
                    <a:pt x="1063" y="525"/>
                  </a:cubicBezTo>
                  <a:cubicBezTo>
                    <a:pt x="1088" y="525"/>
                    <a:pt x="1121" y="517"/>
                    <a:pt x="1146" y="517"/>
                  </a:cubicBezTo>
                  <a:cubicBezTo>
                    <a:pt x="1187" y="517"/>
                    <a:pt x="1187" y="467"/>
                    <a:pt x="1146" y="467"/>
                  </a:cubicBezTo>
                  <a:cubicBezTo>
                    <a:pt x="1119" y="469"/>
                    <a:pt x="1092" y="470"/>
                    <a:pt x="1065" y="470"/>
                  </a:cubicBezTo>
                  <a:cubicBezTo>
                    <a:pt x="682" y="470"/>
                    <a:pt x="313" y="307"/>
                    <a:pt x="59" y="15"/>
                  </a:cubicBezTo>
                  <a:cubicBezTo>
                    <a:pt x="52" y="5"/>
                    <a:pt x="43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26"/>
            <p:cNvSpPr/>
            <p:nvPr/>
          </p:nvSpPr>
          <p:spPr>
            <a:xfrm rot="5083772">
              <a:off x="1882720" y="250304"/>
              <a:ext cx="78283" cy="45240"/>
            </a:xfrm>
            <a:custGeom>
              <a:rect b="b" l="l" r="r" t="t"/>
              <a:pathLst>
                <a:path extrusionOk="0" h="627" w="1085">
                  <a:moveTo>
                    <a:pt x="1053" y="0"/>
                  </a:moveTo>
                  <a:cubicBezTo>
                    <a:pt x="1050" y="0"/>
                    <a:pt x="1048" y="0"/>
                    <a:pt x="1046" y="1"/>
                  </a:cubicBezTo>
                  <a:cubicBezTo>
                    <a:pt x="659" y="116"/>
                    <a:pt x="313" y="314"/>
                    <a:pt x="17" y="577"/>
                  </a:cubicBezTo>
                  <a:cubicBezTo>
                    <a:pt x="0" y="594"/>
                    <a:pt x="0" y="610"/>
                    <a:pt x="17" y="618"/>
                  </a:cubicBezTo>
                  <a:cubicBezTo>
                    <a:pt x="17" y="627"/>
                    <a:pt x="25" y="627"/>
                    <a:pt x="33" y="627"/>
                  </a:cubicBezTo>
                  <a:cubicBezTo>
                    <a:pt x="42" y="627"/>
                    <a:pt x="42" y="627"/>
                    <a:pt x="50" y="618"/>
                  </a:cubicBezTo>
                  <a:cubicBezTo>
                    <a:pt x="338" y="355"/>
                    <a:pt x="683" y="166"/>
                    <a:pt x="1054" y="50"/>
                  </a:cubicBezTo>
                  <a:cubicBezTo>
                    <a:pt x="1084" y="43"/>
                    <a:pt x="1080" y="0"/>
                    <a:pt x="10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26"/>
            <p:cNvSpPr/>
            <p:nvPr/>
          </p:nvSpPr>
          <p:spPr>
            <a:xfrm rot="5083772">
              <a:off x="1828006" y="212647"/>
              <a:ext cx="114719" cy="73163"/>
            </a:xfrm>
            <a:custGeom>
              <a:rect b="b" l="l" r="r" t="t"/>
              <a:pathLst>
                <a:path extrusionOk="0" h="1014" w="1590">
                  <a:moveTo>
                    <a:pt x="1589" y="1"/>
                  </a:moveTo>
                  <a:lnTo>
                    <a:pt x="1474" y="26"/>
                  </a:lnTo>
                  <a:cubicBezTo>
                    <a:pt x="1194" y="75"/>
                    <a:pt x="849" y="149"/>
                    <a:pt x="643" y="297"/>
                  </a:cubicBezTo>
                  <a:cubicBezTo>
                    <a:pt x="454" y="454"/>
                    <a:pt x="281" y="635"/>
                    <a:pt x="133" y="832"/>
                  </a:cubicBezTo>
                  <a:cubicBezTo>
                    <a:pt x="83" y="890"/>
                    <a:pt x="42" y="947"/>
                    <a:pt x="1" y="997"/>
                  </a:cubicBezTo>
                  <a:lnTo>
                    <a:pt x="17" y="1013"/>
                  </a:lnTo>
                  <a:cubicBezTo>
                    <a:pt x="59" y="964"/>
                    <a:pt x="108" y="906"/>
                    <a:pt x="149" y="849"/>
                  </a:cubicBezTo>
                  <a:cubicBezTo>
                    <a:pt x="289" y="651"/>
                    <a:pt x="462" y="478"/>
                    <a:pt x="651" y="322"/>
                  </a:cubicBezTo>
                  <a:cubicBezTo>
                    <a:pt x="857" y="174"/>
                    <a:pt x="1194" y="100"/>
                    <a:pt x="1474" y="50"/>
                  </a:cubicBezTo>
                  <a:lnTo>
                    <a:pt x="1589" y="26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26"/>
            <p:cNvSpPr/>
            <p:nvPr/>
          </p:nvSpPr>
          <p:spPr>
            <a:xfrm rot="5083772">
              <a:off x="1925707" y="199521"/>
              <a:ext cx="10173" cy="62412"/>
            </a:xfrm>
            <a:custGeom>
              <a:rect b="b" l="l" r="r" t="t"/>
              <a:pathLst>
                <a:path extrusionOk="0" h="865" w="141">
                  <a:moveTo>
                    <a:pt x="25" y="1"/>
                  </a:moveTo>
                  <a:lnTo>
                    <a:pt x="1" y="9"/>
                  </a:lnTo>
                  <a:cubicBezTo>
                    <a:pt x="75" y="281"/>
                    <a:pt x="116" y="569"/>
                    <a:pt x="116" y="865"/>
                  </a:cubicBezTo>
                  <a:lnTo>
                    <a:pt x="141" y="865"/>
                  </a:lnTo>
                  <a:cubicBezTo>
                    <a:pt x="141" y="569"/>
                    <a:pt x="99" y="28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26"/>
            <p:cNvSpPr/>
            <p:nvPr/>
          </p:nvSpPr>
          <p:spPr>
            <a:xfrm rot="5083772">
              <a:off x="1869131" y="178260"/>
              <a:ext cx="99856" cy="83841"/>
            </a:xfrm>
            <a:custGeom>
              <a:rect b="b" l="l" r="r" t="t"/>
              <a:pathLst>
                <a:path extrusionOk="0" h="1162" w="1384">
                  <a:moveTo>
                    <a:pt x="1359" y="1"/>
                  </a:moveTo>
                  <a:cubicBezTo>
                    <a:pt x="1244" y="297"/>
                    <a:pt x="1104" y="577"/>
                    <a:pt x="947" y="848"/>
                  </a:cubicBezTo>
                  <a:cubicBezTo>
                    <a:pt x="919" y="820"/>
                    <a:pt x="878" y="806"/>
                    <a:pt x="826" y="806"/>
                  </a:cubicBezTo>
                  <a:cubicBezTo>
                    <a:pt x="787" y="806"/>
                    <a:pt x="742" y="814"/>
                    <a:pt x="692" y="832"/>
                  </a:cubicBezTo>
                  <a:cubicBezTo>
                    <a:pt x="453" y="906"/>
                    <a:pt x="215" y="1013"/>
                    <a:pt x="1" y="1137"/>
                  </a:cubicBezTo>
                  <a:lnTo>
                    <a:pt x="9" y="1161"/>
                  </a:lnTo>
                  <a:cubicBezTo>
                    <a:pt x="231" y="1038"/>
                    <a:pt x="462" y="931"/>
                    <a:pt x="700" y="857"/>
                  </a:cubicBezTo>
                  <a:cubicBezTo>
                    <a:pt x="750" y="844"/>
                    <a:pt x="791" y="837"/>
                    <a:pt x="826" y="837"/>
                  </a:cubicBezTo>
                  <a:cubicBezTo>
                    <a:pt x="878" y="837"/>
                    <a:pt x="914" y="852"/>
                    <a:pt x="939" y="881"/>
                  </a:cubicBezTo>
                  <a:lnTo>
                    <a:pt x="955" y="898"/>
                  </a:lnTo>
                  <a:lnTo>
                    <a:pt x="964" y="881"/>
                  </a:lnTo>
                  <a:cubicBezTo>
                    <a:pt x="1128" y="602"/>
                    <a:pt x="1268" y="314"/>
                    <a:pt x="1383" y="17"/>
                  </a:cubicBezTo>
                  <a:lnTo>
                    <a:pt x="1383" y="9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26"/>
            <p:cNvSpPr/>
            <p:nvPr/>
          </p:nvSpPr>
          <p:spPr>
            <a:xfrm rot="5083772">
              <a:off x="1853705" y="198525"/>
              <a:ext cx="92713" cy="83841"/>
            </a:xfrm>
            <a:custGeom>
              <a:rect b="b" l="l" r="r" t="t"/>
              <a:pathLst>
                <a:path extrusionOk="0" h="1162" w="1285">
                  <a:moveTo>
                    <a:pt x="9" y="1"/>
                  </a:moveTo>
                  <a:lnTo>
                    <a:pt x="0" y="17"/>
                  </a:lnTo>
                  <a:cubicBezTo>
                    <a:pt x="272" y="182"/>
                    <a:pt x="502" y="404"/>
                    <a:pt x="675" y="667"/>
                  </a:cubicBezTo>
                  <a:cubicBezTo>
                    <a:pt x="963" y="750"/>
                    <a:pt x="1120" y="923"/>
                    <a:pt x="1259" y="1161"/>
                  </a:cubicBezTo>
                  <a:lnTo>
                    <a:pt x="1284" y="1153"/>
                  </a:lnTo>
                  <a:cubicBezTo>
                    <a:pt x="1144" y="906"/>
                    <a:pt x="988" y="733"/>
                    <a:pt x="692" y="651"/>
                  </a:cubicBezTo>
                  <a:cubicBezTo>
                    <a:pt x="519" y="379"/>
                    <a:pt x="288" y="157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26"/>
            <p:cNvSpPr/>
            <p:nvPr/>
          </p:nvSpPr>
          <p:spPr>
            <a:xfrm rot="5083772">
              <a:off x="1861578" y="212010"/>
              <a:ext cx="10173" cy="69555"/>
            </a:xfrm>
            <a:custGeom>
              <a:rect b="b" l="l" r="r" t="t"/>
              <a:pathLst>
                <a:path extrusionOk="0" h="964" w="141">
                  <a:moveTo>
                    <a:pt x="25" y="1"/>
                  </a:moveTo>
                  <a:lnTo>
                    <a:pt x="1" y="9"/>
                  </a:lnTo>
                  <a:cubicBezTo>
                    <a:pt x="99" y="313"/>
                    <a:pt x="116" y="634"/>
                    <a:pt x="66" y="955"/>
                  </a:cubicBezTo>
                  <a:lnTo>
                    <a:pt x="91" y="964"/>
                  </a:lnTo>
                  <a:cubicBezTo>
                    <a:pt x="140" y="634"/>
                    <a:pt x="124" y="305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26"/>
            <p:cNvSpPr/>
            <p:nvPr/>
          </p:nvSpPr>
          <p:spPr>
            <a:xfrm rot="5083772">
              <a:off x="1893041" y="244557"/>
              <a:ext cx="54690" cy="38097"/>
            </a:xfrm>
            <a:custGeom>
              <a:rect b="b" l="l" r="r" t="t"/>
              <a:pathLst>
                <a:path extrusionOk="0" h="528" w="758">
                  <a:moveTo>
                    <a:pt x="749" y="1"/>
                  </a:moveTo>
                  <a:cubicBezTo>
                    <a:pt x="453" y="99"/>
                    <a:pt x="198" y="272"/>
                    <a:pt x="0" y="511"/>
                  </a:cubicBezTo>
                  <a:lnTo>
                    <a:pt x="17" y="527"/>
                  </a:lnTo>
                  <a:cubicBezTo>
                    <a:pt x="214" y="289"/>
                    <a:pt x="469" y="124"/>
                    <a:pt x="757" y="25"/>
                  </a:cubicBezTo>
                  <a:lnTo>
                    <a:pt x="7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26"/>
            <p:cNvSpPr/>
            <p:nvPr/>
          </p:nvSpPr>
          <p:spPr>
            <a:xfrm rot="5083772">
              <a:off x="1956839" y="257562"/>
              <a:ext cx="14719" cy="13132"/>
            </a:xfrm>
            <a:custGeom>
              <a:rect b="b" l="l" r="r" t="t"/>
              <a:pathLst>
                <a:path extrusionOk="0" h="182" w="204">
                  <a:moveTo>
                    <a:pt x="97" y="1"/>
                  </a:moveTo>
                  <a:cubicBezTo>
                    <a:pt x="46" y="1"/>
                    <a:pt x="0" y="43"/>
                    <a:pt x="6" y="103"/>
                  </a:cubicBezTo>
                  <a:cubicBezTo>
                    <a:pt x="16" y="153"/>
                    <a:pt x="60" y="181"/>
                    <a:pt x="103" y="181"/>
                  </a:cubicBezTo>
                  <a:cubicBezTo>
                    <a:pt x="131" y="181"/>
                    <a:pt x="159" y="169"/>
                    <a:pt x="179" y="144"/>
                  </a:cubicBezTo>
                  <a:cubicBezTo>
                    <a:pt x="204" y="103"/>
                    <a:pt x="195" y="45"/>
                    <a:pt x="154" y="20"/>
                  </a:cubicBezTo>
                  <a:cubicBezTo>
                    <a:pt x="136" y="7"/>
                    <a:pt x="116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26"/>
            <p:cNvSpPr/>
            <p:nvPr/>
          </p:nvSpPr>
          <p:spPr>
            <a:xfrm rot="5083772">
              <a:off x="1857226" y="284060"/>
              <a:ext cx="11616" cy="9308"/>
            </a:xfrm>
            <a:custGeom>
              <a:rect b="b" l="l" r="r" t="t"/>
              <a:pathLst>
                <a:path extrusionOk="0" h="129" w="161">
                  <a:moveTo>
                    <a:pt x="93" y="0"/>
                  </a:moveTo>
                  <a:cubicBezTo>
                    <a:pt x="73" y="0"/>
                    <a:pt x="52" y="11"/>
                    <a:pt x="37" y="31"/>
                  </a:cubicBezTo>
                  <a:cubicBezTo>
                    <a:pt x="0" y="68"/>
                    <a:pt x="56" y="128"/>
                    <a:pt x="103" y="128"/>
                  </a:cubicBezTo>
                  <a:cubicBezTo>
                    <a:pt x="119" y="128"/>
                    <a:pt x="134" y="122"/>
                    <a:pt x="144" y="105"/>
                  </a:cubicBezTo>
                  <a:cubicBezTo>
                    <a:pt x="161" y="72"/>
                    <a:pt x="161" y="31"/>
                    <a:pt x="128" y="15"/>
                  </a:cubicBezTo>
                  <a:cubicBezTo>
                    <a:pt x="118" y="5"/>
                    <a:pt x="106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26"/>
            <p:cNvSpPr/>
            <p:nvPr/>
          </p:nvSpPr>
          <p:spPr>
            <a:xfrm rot="5083772">
              <a:off x="1918834" y="298020"/>
              <a:ext cx="11400" cy="8514"/>
            </a:xfrm>
            <a:custGeom>
              <a:rect b="b" l="l" r="r" t="t"/>
              <a:pathLst>
                <a:path extrusionOk="0" h="118" w="158">
                  <a:moveTo>
                    <a:pt x="67" y="0"/>
                  </a:moveTo>
                  <a:cubicBezTo>
                    <a:pt x="52" y="0"/>
                    <a:pt x="38" y="6"/>
                    <a:pt x="25" y="18"/>
                  </a:cubicBezTo>
                  <a:cubicBezTo>
                    <a:pt x="1" y="67"/>
                    <a:pt x="42" y="117"/>
                    <a:pt x="88" y="117"/>
                  </a:cubicBezTo>
                  <a:cubicBezTo>
                    <a:pt x="103" y="117"/>
                    <a:pt x="118" y="112"/>
                    <a:pt x="132" y="100"/>
                  </a:cubicBezTo>
                  <a:cubicBezTo>
                    <a:pt x="157" y="50"/>
                    <a:pt x="112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26"/>
            <p:cNvSpPr/>
            <p:nvPr/>
          </p:nvSpPr>
          <p:spPr>
            <a:xfrm rot="5083772">
              <a:off x="1935655" y="285879"/>
              <a:ext cx="10101" cy="9524"/>
            </a:xfrm>
            <a:custGeom>
              <a:rect b="b" l="l" r="r" t="t"/>
              <a:pathLst>
                <a:path extrusionOk="0" h="132" w="140">
                  <a:moveTo>
                    <a:pt x="70" y="1"/>
                  </a:moveTo>
                  <a:cubicBezTo>
                    <a:pt x="51" y="1"/>
                    <a:pt x="31" y="10"/>
                    <a:pt x="17" y="24"/>
                  </a:cubicBezTo>
                  <a:cubicBezTo>
                    <a:pt x="0" y="57"/>
                    <a:pt x="0" y="98"/>
                    <a:pt x="33" y="123"/>
                  </a:cubicBezTo>
                  <a:cubicBezTo>
                    <a:pt x="45" y="129"/>
                    <a:pt x="56" y="131"/>
                    <a:pt x="68" y="131"/>
                  </a:cubicBezTo>
                  <a:cubicBezTo>
                    <a:pt x="88" y="131"/>
                    <a:pt x="108" y="122"/>
                    <a:pt x="124" y="106"/>
                  </a:cubicBezTo>
                  <a:cubicBezTo>
                    <a:pt x="140" y="73"/>
                    <a:pt x="140" y="32"/>
                    <a:pt x="107" y="16"/>
                  </a:cubicBezTo>
                  <a:cubicBezTo>
                    <a:pt x="97" y="5"/>
                    <a:pt x="84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26"/>
            <p:cNvSpPr/>
            <p:nvPr/>
          </p:nvSpPr>
          <p:spPr>
            <a:xfrm rot="5083772">
              <a:off x="1838652" y="191515"/>
              <a:ext cx="11400" cy="8514"/>
            </a:xfrm>
            <a:custGeom>
              <a:rect b="b" l="l" r="r" t="t"/>
              <a:pathLst>
                <a:path extrusionOk="0" h="118" w="158">
                  <a:moveTo>
                    <a:pt x="70" y="1"/>
                  </a:moveTo>
                  <a:cubicBezTo>
                    <a:pt x="55" y="1"/>
                    <a:pt x="40" y="6"/>
                    <a:pt x="26" y="18"/>
                  </a:cubicBezTo>
                  <a:cubicBezTo>
                    <a:pt x="1" y="68"/>
                    <a:pt x="42" y="117"/>
                    <a:pt x="88" y="117"/>
                  </a:cubicBezTo>
                  <a:cubicBezTo>
                    <a:pt x="103" y="117"/>
                    <a:pt x="119" y="112"/>
                    <a:pt x="133" y="100"/>
                  </a:cubicBezTo>
                  <a:cubicBezTo>
                    <a:pt x="157" y="50"/>
                    <a:pt x="117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26"/>
            <p:cNvSpPr/>
            <p:nvPr/>
          </p:nvSpPr>
          <p:spPr>
            <a:xfrm rot="5083772">
              <a:off x="1876145" y="216021"/>
              <a:ext cx="10678" cy="8153"/>
            </a:xfrm>
            <a:custGeom>
              <a:rect b="b" l="l" r="r" t="t"/>
              <a:pathLst>
                <a:path extrusionOk="0" h="113" w="148">
                  <a:moveTo>
                    <a:pt x="67" y="1"/>
                  </a:moveTo>
                  <a:cubicBezTo>
                    <a:pt x="53" y="1"/>
                    <a:pt x="37" y="6"/>
                    <a:pt x="24" y="19"/>
                  </a:cubicBezTo>
                  <a:cubicBezTo>
                    <a:pt x="0" y="68"/>
                    <a:pt x="38" y="112"/>
                    <a:pt x="80" y="112"/>
                  </a:cubicBezTo>
                  <a:cubicBezTo>
                    <a:pt x="95" y="112"/>
                    <a:pt x="110" y="106"/>
                    <a:pt x="123" y="94"/>
                  </a:cubicBezTo>
                  <a:cubicBezTo>
                    <a:pt x="147" y="45"/>
                    <a:pt x="109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26"/>
            <p:cNvSpPr/>
            <p:nvPr/>
          </p:nvSpPr>
          <p:spPr>
            <a:xfrm rot="5083772">
              <a:off x="1827341" y="245672"/>
              <a:ext cx="10606" cy="9236"/>
            </a:xfrm>
            <a:custGeom>
              <a:rect b="b" l="l" r="r" t="t"/>
              <a:pathLst>
                <a:path extrusionOk="0" h="128" w="147">
                  <a:moveTo>
                    <a:pt x="71" y="1"/>
                  </a:moveTo>
                  <a:cubicBezTo>
                    <a:pt x="34" y="1"/>
                    <a:pt x="1" y="30"/>
                    <a:pt x="7" y="72"/>
                  </a:cubicBezTo>
                  <a:cubicBezTo>
                    <a:pt x="17" y="107"/>
                    <a:pt x="50" y="127"/>
                    <a:pt x="81" y="127"/>
                  </a:cubicBezTo>
                  <a:cubicBezTo>
                    <a:pt x="100" y="127"/>
                    <a:pt x="118" y="120"/>
                    <a:pt x="130" y="104"/>
                  </a:cubicBezTo>
                  <a:cubicBezTo>
                    <a:pt x="147" y="72"/>
                    <a:pt x="138" y="30"/>
                    <a:pt x="114" y="14"/>
                  </a:cubicBezTo>
                  <a:cubicBezTo>
                    <a:pt x="100" y="5"/>
                    <a:pt x="86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26"/>
            <p:cNvSpPr/>
            <p:nvPr/>
          </p:nvSpPr>
          <p:spPr>
            <a:xfrm rot="5083772">
              <a:off x="1871099" y="171707"/>
              <a:ext cx="10750" cy="9380"/>
            </a:xfrm>
            <a:custGeom>
              <a:rect b="b" l="l" r="r" t="t"/>
              <a:pathLst>
                <a:path extrusionOk="0" h="130" w="149">
                  <a:moveTo>
                    <a:pt x="69" y="0"/>
                  </a:moveTo>
                  <a:cubicBezTo>
                    <a:pt x="50" y="0"/>
                    <a:pt x="32" y="11"/>
                    <a:pt x="17" y="31"/>
                  </a:cubicBezTo>
                  <a:cubicBezTo>
                    <a:pt x="1" y="56"/>
                    <a:pt x="9" y="97"/>
                    <a:pt x="34" y="121"/>
                  </a:cubicBezTo>
                  <a:cubicBezTo>
                    <a:pt x="45" y="127"/>
                    <a:pt x="58" y="130"/>
                    <a:pt x="70" y="130"/>
                  </a:cubicBezTo>
                  <a:cubicBezTo>
                    <a:pt x="93" y="130"/>
                    <a:pt x="114" y="121"/>
                    <a:pt x="124" y="105"/>
                  </a:cubicBezTo>
                  <a:cubicBezTo>
                    <a:pt x="149" y="72"/>
                    <a:pt x="141" y="31"/>
                    <a:pt x="108" y="14"/>
                  </a:cubicBezTo>
                  <a:cubicBezTo>
                    <a:pt x="95" y="5"/>
                    <a:pt x="82" y="0"/>
                    <a:pt x="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26"/>
            <p:cNvSpPr/>
            <p:nvPr/>
          </p:nvSpPr>
          <p:spPr>
            <a:xfrm rot="5083772">
              <a:off x="1931992" y="186270"/>
              <a:ext cx="10678" cy="8370"/>
            </a:xfrm>
            <a:custGeom>
              <a:rect b="b" l="l" r="r" t="t"/>
              <a:pathLst>
                <a:path extrusionOk="0" h="116" w="148">
                  <a:moveTo>
                    <a:pt x="69" y="1"/>
                  </a:moveTo>
                  <a:cubicBezTo>
                    <a:pt x="54" y="1"/>
                    <a:pt x="38" y="7"/>
                    <a:pt x="25" y="23"/>
                  </a:cubicBezTo>
                  <a:cubicBezTo>
                    <a:pt x="1" y="71"/>
                    <a:pt x="39" y="116"/>
                    <a:pt x="81" y="116"/>
                  </a:cubicBezTo>
                  <a:cubicBezTo>
                    <a:pt x="96" y="116"/>
                    <a:pt x="111" y="110"/>
                    <a:pt x="124" y="97"/>
                  </a:cubicBezTo>
                  <a:cubicBezTo>
                    <a:pt x="148" y="49"/>
                    <a:pt x="110" y="1"/>
                    <a:pt x="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26"/>
            <p:cNvSpPr/>
            <p:nvPr/>
          </p:nvSpPr>
          <p:spPr>
            <a:xfrm rot="5083772">
              <a:off x="1954899" y="221108"/>
              <a:ext cx="10750" cy="9596"/>
            </a:xfrm>
            <a:custGeom>
              <a:rect b="b" l="l" r="r" t="t"/>
              <a:pathLst>
                <a:path extrusionOk="0" h="133" w="149">
                  <a:moveTo>
                    <a:pt x="73" y="1"/>
                  </a:moveTo>
                  <a:cubicBezTo>
                    <a:pt x="53" y="1"/>
                    <a:pt x="32" y="11"/>
                    <a:pt x="17" y="31"/>
                  </a:cubicBezTo>
                  <a:cubicBezTo>
                    <a:pt x="1" y="56"/>
                    <a:pt x="1" y="97"/>
                    <a:pt x="34" y="122"/>
                  </a:cubicBezTo>
                  <a:cubicBezTo>
                    <a:pt x="47" y="129"/>
                    <a:pt x="61" y="133"/>
                    <a:pt x="74" y="133"/>
                  </a:cubicBezTo>
                  <a:cubicBezTo>
                    <a:pt x="92" y="133"/>
                    <a:pt x="110" y="125"/>
                    <a:pt x="124" y="105"/>
                  </a:cubicBezTo>
                  <a:cubicBezTo>
                    <a:pt x="149" y="81"/>
                    <a:pt x="141" y="40"/>
                    <a:pt x="108" y="15"/>
                  </a:cubicBezTo>
                  <a:cubicBezTo>
                    <a:pt x="98" y="5"/>
                    <a:pt x="86" y="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26"/>
            <p:cNvSpPr/>
            <p:nvPr/>
          </p:nvSpPr>
          <p:spPr>
            <a:xfrm rot="5083772">
              <a:off x="2143436" y="810927"/>
              <a:ext cx="276768" cy="258955"/>
            </a:xfrm>
            <a:custGeom>
              <a:rect b="b" l="l" r="r" t="t"/>
              <a:pathLst>
                <a:path extrusionOk="0" h="3589" w="3836">
                  <a:moveTo>
                    <a:pt x="1835" y="1"/>
                  </a:moveTo>
                  <a:cubicBezTo>
                    <a:pt x="1722" y="1"/>
                    <a:pt x="1607" y="34"/>
                    <a:pt x="1499" y="86"/>
                  </a:cubicBezTo>
                  <a:cubicBezTo>
                    <a:pt x="1178" y="218"/>
                    <a:pt x="931" y="490"/>
                    <a:pt x="832" y="827"/>
                  </a:cubicBezTo>
                  <a:cubicBezTo>
                    <a:pt x="797" y="821"/>
                    <a:pt x="762" y="819"/>
                    <a:pt x="727" y="819"/>
                  </a:cubicBezTo>
                  <a:cubicBezTo>
                    <a:pt x="399" y="819"/>
                    <a:pt x="112" y="1060"/>
                    <a:pt x="75" y="1395"/>
                  </a:cubicBezTo>
                  <a:cubicBezTo>
                    <a:pt x="1" y="1872"/>
                    <a:pt x="289" y="2234"/>
                    <a:pt x="610" y="2547"/>
                  </a:cubicBezTo>
                  <a:cubicBezTo>
                    <a:pt x="610" y="2555"/>
                    <a:pt x="618" y="2563"/>
                    <a:pt x="618" y="2580"/>
                  </a:cubicBezTo>
                  <a:cubicBezTo>
                    <a:pt x="725" y="2884"/>
                    <a:pt x="1005" y="3041"/>
                    <a:pt x="1293" y="3156"/>
                  </a:cubicBezTo>
                  <a:cubicBezTo>
                    <a:pt x="1436" y="3212"/>
                    <a:pt x="1602" y="3262"/>
                    <a:pt x="1760" y="3262"/>
                  </a:cubicBezTo>
                  <a:cubicBezTo>
                    <a:pt x="1856" y="3262"/>
                    <a:pt x="1950" y="3244"/>
                    <a:pt x="2034" y="3197"/>
                  </a:cubicBezTo>
                  <a:cubicBezTo>
                    <a:pt x="2263" y="3451"/>
                    <a:pt x="2580" y="3588"/>
                    <a:pt x="2909" y="3588"/>
                  </a:cubicBezTo>
                  <a:cubicBezTo>
                    <a:pt x="3017" y="3588"/>
                    <a:pt x="3127" y="3573"/>
                    <a:pt x="3235" y="3543"/>
                  </a:cubicBezTo>
                  <a:cubicBezTo>
                    <a:pt x="3490" y="3477"/>
                    <a:pt x="3688" y="3288"/>
                    <a:pt x="3778" y="3041"/>
                  </a:cubicBezTo>
                  <a:cubicBezTo>
                    <a:pt x="3836" y="2843"/>
                    <a:pt x="3811" y="2637"/>
                    <a:pt x="3696" y="2465"/>
                  </a:cubicBezTo>
                  <a:cubicBezTo>
                    <a:pt x="3786" y="2284"/>
                    <a:pt x="3795" y="2070"/>
                    <a:pt x="3712" y="1880"/>
                  </a:cubicBezTo>
                  <a:cubicBezTo>
                    <a:pt x="3638" y="1707"/>
                    <a:pt x="3515" y="1559"/>
                    <a:pt x="3350" y="1469"/>
                  </a:cubicBezTo>
                  <a:cubicBezTo>
                    <a:pt x="3400" y="1395"/>
                    <a:pt x="3433" y="1312"/>
                    <a:pt x="3433" y="1230"/>
                  </a:cubicBezTo>
                  <a:cubicBezTo>
                    <a:pt x="3424" y="1016"/>
                    <a:pt x="3342" y="810"/>
                    <a:pt x="3194" y="654"/>
                  </a:cubicBezTo>
                  <a:cubicBezTo>
                    <a:pt x="3030" y="457"/>
                    <a:pt x="2787" y="344"/>
                    <a:pt x="2537" y="344"/>
                  </a:cubicBezTo>
                  <a:cubicBezTo>
                    <a:pt x="2473" y="344"/>
                    <a:pt x="2409" y="351"/>
                    <a:pt x="2346" y="366"/>
                  </a:cubicBezTo>
                  <a:cubicBezTo>
                    <a:pt x="2305" y="251"/>
                    <a:pt x="2231" y="160"/>
                    <a:pt x="2132" y="94"/>
                  </a:cubicBezTo>
                  <a:cubicBezTo>
                    <a:pt x="2039" y="28"/>
                    <a:pt x="1937" y="1"/>
                    <a:pt x="18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26"/>
            <p:cNvSpPr/>
            <p:nvPr/>
          </p:nvSpPr>
          <p:spPr>
            <a:xfrm rot="5083772">
              <a:off x="2192552" y="899305"/>
              <a:ext cx="193146" cy="121938"/>
            </a:xfrm>
            <a:custGeom>
              <a:rect b="b" l="l" r="r" t="t"/>
              <a:pathLst>
                <a:path extrusionOk="0" h="1690" w="2677">
                  <a:moveTo>
                    <a:pt x="32" y="1"/>
                  </a:moveTo>
                  <a:cubicBezTo>
                    <a:pt x="15" y="1"/>
                    <a:pt x="0" y="15"/>
                    <a:pt x="10" y="35"/>
                  </a:cubicBezTo>
                  <a:cubicBezTo>
                    <a:pt x="203" y="466"/>
                    <a:pt x="625" y="739"/>
                    <a:pt x="1090" y="739"/>
                  </a:cubicBezTo>
                  <a:cubicBezTo>
                    <a:pt x="1122" y="739"/>
                    <a:pt x="1154" y="737"/>
                    <a:pt x="1187" y="735"/>
                  </a:cubicBezTo>
                  <a:cubicBezTo>
                    <a:pt x="1327" y="1294"/>
                    <a:pt x="1837" y="1689"/>
                    <a:pt x="2421" y="1689"/>
                  </a:cubicBezTo>
                  <a:cubicBezTo>
                    <a:pt x="2496" y="1689"/>
                    <a:pt x="2570" y="1681"/>
                    <a:pt x="2652" y="1665"/>
                  </a:cubicBezTo>
                  <a:cubicBezTo>
                    <a:pt x="2660" y="1656"/>
                    <a:pt x="2677" y="1648"/>
                    <a:pt x="2668" y="1632"/>
                  </a:cubicBezTo>
                  <a:cubicBezTo>
                    <a:pt x="2668" y="1620"/>
                    <a:pt x="2660" y="1612"/>
                    <a:pt x="2652" y="1612"/>
                  </a:cubicBezTo>
                  <a:cubicBezTo>
                    <a:pt x="2649" y="1612"/>
                    <a:pt x="2646" y="1613"/>
                    <a:pt x="2644" y="1615"/>
                  </a:cubicBezTo>
                  <a:cubicBezTo>
                    <a:pt x="2569" y="1629"/>
                    <a:pt x="2494" y="1635"/>
                    <a:pt x="2421" y="1635"/>
                  </a:cubicBezTo>
                  <a:cubicBezTo>
                    <a:pt x="1862" y="1635"/>
                    <a:pt x="1359" y="1262"/>
                    <a:pt x="1228" y="702"/>
                  </a:cubicBezTo>
                  <a:lnTo>
                    <a:pt x="1228" y="677"/>
                  </a:lnTo>
                  <a:lnTo>
                    <a:pt x="1203" y="677"/>
                  </a:lnTo>
                  <a:cubicBezTo>
                    <a:pt x="1164" y="681"/>
                    <a:pt x="1126" y="683"/>
                    <a:pt x="1087" y="683"/>
                  </a:cubicBezTo>
                  <a:cubicBezTo>
                    <a:pt x="646" y="683"/>
                    <a:pt x="241" y="427"/>
                    <a:pt x="60" y="19"/>
                  </a:cubicBezTo>
                  <a:cubicBezTo>
                    <a:pt x="53" y="6"/>
                    <a:pt x="42" y="1"/>
                    <a:pt x="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26"/>
            <p:cNvSpPr/>
            <p:nvPr/>
          </p:nvSpPr>
          <p:spPr>
            <a:xfrm rot="5083772">
              <a:off x="2326891" y="915393"/>
              <a:ext cx="22294" cy="81172"/>
            </a:xfrm>
            <a:custGeom>
              <a:rect b="b" l="l" r="r" t="t"/>
              <a:pathLst>
                <a:path extrusionOk="0" h="1125" w="309">
                  <a:moveTo>
                    <a:pt x="280" y="0"/>
                  </a:moveTo>
                  <a:cubicBezTo>
                    <a:pt x="268" y="0"/>
                    <a:pt x="255" y="6"/>
                    <a:pt x="255" y="22"/>
                  </a:cubicBezTo>
                  <a:cubicBezTo>
                    <a:pt x="222" y="384"/>
                    <a:pt x="140" y="746"/>
                    <a:pt x="0" y="1092"/>
                  </a:cubicBezTo>
                  <a:cubicBezTo>
                    <a:pt x="0" y="1100"/>
                    <a:pt x="8" y="1116"/>
                    <a:pt x="16" y="1125"/>
                  </a:cubicBezTo>
                  <a:lnTo>
                    <a:pt x="25" y="1125"/>
                  </a:lnTo>
                  <a:cubicBezTo>
                    <a:pt x="41" y="1125"/>
                    <a:pt x="49" y="1116"/>
                    <a:pt x="58" y="1108"/>
                  </a:cubicBezTo>
                  <a:cubicBezTo>
                    <a:pt x="189" y="754"/>
                    <a:pt x="272" y="392"/>
                    <a:pt x="305" y="22"/>
                  </a:cubicBezTo>
                  <a:cubicBezTo>
                    <a:pt x="309" y="9"/>
                    <a:pt x="294" y="0"/>
                    <a:pt x="2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26"/>
            <p:cNvSpPr/>
            <p:nvPr/>
          </p:nvSpPr>
          <p:spPr>
            <a:xfrm rot="5083772">
              <a:off x="2199486" y="936813"/>
              <a:ext cx="97835" cy="115228"/>
            </a:xfrm>
            <a:custGeom>
              <a:rect b="b" l="l" r="r" t="t"/>
              <a:pathLst>
                <a:path extrusionOk="0" h="1597" w="1356">
                  <a:moveTo>
                    <a:pt x="123" y="0"/>
                  </a:moveTo>
                  <a:lnTo>
                    <a:pt x="140" y="42"/>
                  </a:lnTo>
                  <a:cubicBezTo>
                    <a:pt x="255" y="552"/>
                    <a:pt x="206" y="1079"/>
                    <a:pt x="8" y="1564"/>
                  </a:cubicBezTo>
                  <a:cubicBezTo>
                    <a:pt x="0" y="1572"/>
                    <a:pt x="8" y="1589"/>
                    <a:pt x="25" y="1597"/>
                  </a:cubicBezTo>
                  <a:lnTo>
                    <a:pt x="33" y="1597"/>
                  </a:lnTo>
                  <a:cubicBezTo>
                    <a:pt x="41" y="1597"/>
                    <a:pt x="49" y="1589"/>
                    <a:pt x="58" y="1581"/>
                  </a:cubicBezTo>
                  <a:cubicBezTo>
                    <a:pt x="255" y="1103"/>
                    <a:pt x="296" y="577"/>
                    <a:pt x="198" y="75"/>
                  </a:cubicBezTo>
                  <a:lnTo>
                    <a:pt x="198" y="75"/>
                  </a:lnTo>
                  <a:cubicBezTo>
                    <a:pt x="393" y="137"/>
                    <a:pt x="597" y="168"/>
                    <a:pt x="802" y="168"/>
                  </a:cubicBezTo>
                  <a:cubicBezTo>
                    <a:pt x="978" y="168"/>
                    <a:pt x="1154" y="145"/>
                    <a:pt x="1325" y="99"/>
                  </a:cubicBezTo>
                  <a:cubicBezTo>
                    <a:pt x="1355" y="92"/>
                    <a:pt x="1351" y="49"/>
                    <a:pt x="1324" y="49"/>
                  </a:cubicBezTo>
                  <a:cubicBezTo>
                    <a:pt x="1322" y="49"/>
                    <a:pt x="1319" y="49"/>
                    <a:pt x="1317" y="50"/>
                  </a:cubicBezTo>
                  <a:cubicBezTo>
                    <a:pt x="1152" y="93"/>
                    <a:pt x="982" y="114"/>
                    <a:pt x="814" y="114"/>
                  </a:cubicBezTo>
                  <a:cubicBezTo>
                    <a:pt x="595" y="114"/>
                    <a:pt x="377" y="78"/>
                    <a:pt x="173" y="9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26"/>
            <p:cNvSpPr/>
            <p:nvPr/>
          </p:nvSpPr>
          <p:spPr>
            <a:xfrm rot="5083772">
              <a:off x="2209929" y="870552"/>
              <a:ext cx="112915" cy="60320"/>
            </a:xfrm>
            <a:custGeom>
              <a:rect b="b" l="l" r="r" t="t"/>
              <a:pathLst>
                <a:path extrusionOk="0" h="836" w="1565">
                  <a:moveTo>
                    <a:pt x="1539" y="0"/>
                  </a:moveTo>
                  <a:cubicBezTo>
                    <a:pt x="1531" y="0"/>
                    <a:pt x="1521" y="6"/>
                    <a:pt x="1515" y="12"/>
                  </a:cubicBezTo>
                  <a:cubicBezTo>
                    <a:pt x="1206" y="495"/>
                    <a:pt x="670" y="787"/>
                    <a:pt x="95" y="787"/>
                  </a:cubicBezTo>
                  <a:cubicBezTo>
                    <a:pt x="72" y="787"/>
                    <a:pt x="49" y="787"/>
                    <a:pt x="25" y="786"/>
                  </a:cubicBezTo>
                  <a:cubicBezTo>
                    <a:pt x="9" y="786"/>
                    <a:pt x="1" y="794"/>
                    <a:pt x="1" y="810"/>
                  </a:cubicBezTo>
                  <a:cubicBezTo>
                    <a:pt x="1" y="827"/>
                    <a:pt x="9" y="835"/>
                    <a:pt x="25" y="835"/>
                  </a:cubicBezTo>
                  <a:lnTo>
                    <a:pt x="108" y="835"/>
                  </a:lnTo>
                  <a:cubicBezTo>
                    <a:pt x="692" y="835"/>
                    <a:pt x="1243" y="539"/>
                    <a:pt x="1556" y="37"/>
                  </a:cubicBezTo>
                  <a:cubicBezTo>
                    <a:pt x="1564" y="29"/>
                    <a:pt x="1564" y="12"/>
                    <a:pt x="1548" y="4"/>
                  </a:cubicBezTo>
                  <a:cubicBezTo>
                    <a:pt x="1545" y="1"/>
                    <a:pt x="1542" y="0"/>
                    <a:pt x="15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26"/>
            <p:cNvSpPr/>
            <p:nvPr/>
          </p:nvSpPr>
          <p:spPr>
            <a:xfrm rot="5083772">
              <a:off x="2187587" y="903990"/>
              <a:ext cx="167532" cy="71287"/>
            </a:xfrm>
            <a:custGeom>
              <a:rect b="b" l="l" r="r" t="t"/>
              <a:pathLst>
                <a:path extrusionOk="0" h="988" w="2322">
                  <a:moveTo>
                    <a:pt x="17" y="0"/>
                  </a:moveTo>
                  <a:lnTo>
                    <a:pt x="0" y="25"/>
                  </a:lnTo>
                  <a:cubicBezTo>
                    <a:pt x="244" y="197"/>
                    <a:pt x="533" y="286"/>
                    <a:pt x="826" y="286"/>
                  </a:cubicBezTo>
                  <a:cubicBezTo>
                    <a:pt x="968" y="286"/>
                    <a:pt x="1112" y="265"/>
                    <a:pt x="1251" y="222"/>
                  </a:cubicBezTo>
                  <a:cubicBezTo>
                    <a:pt x="1375" y="675"/>
                    <a:pt x="1786" y="988"/>
                    <a:pt x="2255" y="988"/>
                  </a:cubicBezTo>
                  <a:lnTo>
                    <a:pt x="2321" y="988"/>
                  </a:lnTo>
                  <a:lnTo>
                    <a:pt x="2321" y="963"/>
                  </a:lnTo>
                  <a:cubicBezTo>
                    <a:pt x="2298" y="965"/>
                    <a:pt x="2275" y="965"/>
                    <a:pt x="2252" y="965"/>
                  </a:cubicBezTo>
                  <a:cubicBezTo>
                    <a:pt x="1787" y="965"/>
                    <a:pt x="1385" y="653"/>
                    <a:pt x="1268" y="206"/>
                  </a:cubicBezTo>
                  <a:lnTo>
                    <a:pt x="1268" y="189"/>
                  </a:lnTo>
                  <a:lnTo>
                    <a:pt x="1251" y="189"/>
                  </a:lnTo>
                  <a:cubicBezTo>
                    <a:pt x="1107" y="237"/>
                    <a:pt x="959" y="261"/>
                    <a:pt x="812" y="261"/>
                  </a:cubicBezTo>
                  <a:cubicBezTo>
                    <a:pt x="528" y="261"/>
                    <a:pt x="249" y="173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26"/>
            <p:cNvSpPr/>
            <p:nvPr/>
          </p:nvSpPr>
          <p:spPr>
            <a:xfrm rot="5083772">
              <a:off x="2238301" y="925925"/>
              <a:ext cx="42280" cy="73091"/>
            </a:xfrm>
            <a:custGeom>
              <a:rect b="b" l="l" r="r" t="t"/>
              <a:pathLst>
                <a:path extrusionOk="0" h="1013" w="586">
                  <a:moveTo>
                    <a:pt x="67" y="0"/>
                  </a:moveTo>
                  <a:cubicBezTo>
                    <a:pt x="17" y="74"/>
                    <a:pt x="1" y="165"/>
                    <a:pt x="34" y="247"/>
                  </a:cubicBezTo>
                  <a:cubicBezTo>
                    <a:pt x="58" y="412"/>
                    <a:pt x="108" y="568"/>
                    <a:pt x="190" y="724"/>
                  </a:cubicBezTo>
                  <a:cubicBezTo>
                    <a:pt x="264" y="873"/>
                    <a:pt x="412" y="980"/>
                    <a:pt x="585" y="1012"/>
                  </a:cubicBezTo>
                  <a:lnTo>
                    <a:pt x="585" y="988"/>
                  </a:lnTo>
                  <a:cubicBezTo>
                    <a:pt x="429" y="955"/>
                    <a:pt x="281" y="856"/>
                    <a:pt x="207" y="708"/>
                  </a:cubicBezTo>
                  <a:cubicBezTo>
                    <a:pt x="133" y="560"/>
                    <a:pt x="83" y="403"/>
                    <a:pt x="58" y="239"/>
                  </a:cubicBezTo>
                  <a:cubicBezTo>
                    <a:pt x="42" y="157"/>
                    <a:pt x="34" y="66"/>
                    <a:pt x="83" y="1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26"/>
            <p:cNvSpPr/>
            <p:nvPr/>
          </p:nvSpPr>
          <p:spPr>
            <a:xfrm rot="5083772">
              <a:off x="2243612" y="898892"/>
              <a:ext cx="66594" cy="26769"/>
            </a:xfrm>
            <a:custGeom>
              <a:rect b="b" l="l" r="r" t="t"/>
              <a:pathLst>
                <a:path extrusionOk="0" h="371" w="923">
                  <a:moveTo>
                    <a:pt x="897" y="1"/>
                  </a:moveTo>
                  <a:cubicBezTo>
                    <a:pt x="759" y="217"/>
                    <a:pt x="525" y="341"/>
                    <a:pt x="280" y="341"/>
                  </a:cubicBezTo>
                  <a:cubicBezTo>
                    <a:pt x="189" y="341"/>
                    <a:pt x="98" y="324"/>
                    <a:pt x="9" y="289"/>
                  </a:cubicBezTo>
                  <a:lnTo>
                    <a:pt x="0" y="313"/>
                  </a:lnTo>
                  <a:cubicBezTo>
                    <a:pt x="91" y="346"/>
                    <a:pt x="190" y="363"/>
                    <a:pt x="280" y="371"/>
                  </a:cubicBezTo>
                  <a:cubicBezTo>
                    <a:pt x="363" y="371"/>
                    <a:pt x="437" y="355"/>
                    <a:pt x="519" y="330"/>
                  </a:cubicBezTo>
                  <a:cubicBezTo>
                    <a:pt x="684" y="272"/>
                    <a:pt x="823" y="157"/>
                    <a:pt x="922" y="9"/>
                  </a:cubicBezTo>
                  <a:lnTo>
                    <a:pt x="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26"/>
            <p:cNvSpPr/>
            <p:nvPr/>
          </p:nvSpPr>
          <p:spPr>
            <a:xfrm rot="5083772">
              <a:off x="2229880" y="903847"/>
              <a:ext cx="41053" cy="83192"/>
            </a:xfrm>
            <a:custGeom>
              <a:rect b="b" l="l" r="r" t="t"/>
              <a:pathLst>
                <a:path extrusionOk="0" h="1153" w="569">
                  <a:moveTo>
                    <a:pt x="296" y="0"/>
                  </a:moveTo>
                  <a:cubicBezTo>
                    <a:pt x="0" y="379"/>
                    <a:pt x="124" y="930"/>
                    <a:pt x="552" y="1152"/>
                  </a:cubicBezTo>
                  <a:lnTo>
                    <a:pt x="568" y="1136"/>
                  </a:lnTo>
                  <a:cubicBezTo>
                    <a:pt x="157" y="922"/>
                    <a:pt x="33" y="387"/>
                    <a:pt x="313" y="17"/>
                  </a:cubicBezTo>
                  <a:lnTo>
                    <a:pt x="2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26"/>
            <p:cNvSpPr/>
            <p:nvPr/>
          </p:nvSpPr>
          <p:spPr>
            <a:xfrm rot="5083772">
              <a:off x="2213193" y="870205"/>
              <a:ext cx="79076" cy="71287"/>
            </a:xfrm>
            <a:custGeom>
              <a:rect b="b" l="l" r="r" t="t"/>
              <a:pathLst>
                <a:path extrusionOk="0" h="988" w="1096">
                  <a:moveTo>
                    <a:pt x="1071" y="0"/>
                  </a:moveTo>
                  <a:cubicBezTo>
                    <a:pt x="988" y="535"/>
                    <a:pt x="544" y="947"/>
                    <a:pt x="1" y="963"/>
                  </a:cubicBezTo>
                  <a:lnTo>
                    <a:pt x="1" y="988"/>
                  </a:lnTo>
                  <a:cubicBezTo>
                    <a:pt x="552" y="963"/>
                    <a:pt x="1013" y="551"/>
                    <a:pt x="10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26"/>
            <p:cNvSpPr/>
            <p:nvPr/>
          </p:nvSpPr>
          <p:spPr>
            <a:xfrm rot="5083772">
              <a:off x="2206688" y="862642"/>
              <a:ext cx="15440" cy="13493"/>
            </a:xfrm>
            <a:custGeom>
              <a:rect b="b" l="l" r="r" t="t"/>
              <a:pathLst>
                <a:path extrusionOk="0" h="187" w="214">
                  <a:moveTo>
                    <a:pt x="114" y="1"/>
                  </a:moveTo>
                  <a:cubicBezTo>
                    <a:pt x="59" y="1"/>
                    <a:pt x="1" y="50"/>
                    <a:pt x="21" y="121"/>
                  </a:cubicBezTo>
                  <a:cubicBezTo>
                    <a:pt x="34" y="167"/>
                    <a:pt x="69" y="187"/>
                    <a:pt x="105" y="187"/>
                  </a:cubicBezTo>
                  <a:cubicBezTo>
                    <a:pt x="159" y="187"/>
                    <a:pt x="214" y="141"/>
                    <a:pt x="194" y="72"/>
                  </a:cubicBezTo>
                  <a:lnTo>
                    <a:pt x="194" y="64"/>
                  </a:lnTo>
                  <a:cubicBezTo>
                    <a:pt x="181" y="20"/>
                    <a:pt x="148" y="1"/>
                    <a:pt x="1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26"/>
            <p:cNvSpPr/>
            <p:nvPr/>
          </p:nvSpPr>
          <p:spPr>
            <a:xfrm rot="5083772">
              <a:off x="2290501" y="849563"/>
              <a:ext cx="13420" cy="11039"/>
            </a:xfrm>
            <a:custGeom>
              <a:rect b="b" l="l" r="r" t="t"/>
              <a:pathLst>
                <a:path extrusionOk="0" h="153" w="186">
                  <a:moveTo>
                    <a:pt x="101" y="1"/>
                  </a:moveTo>
                  <a:cubicBezTo>
                    <a:pt x="92" y="1"/>
                    <a:pt x="83" y="2"/>
                    <a:pt x="75" y="6"/>
                  </a:cubicBezTo>
                  <a:cubicBezTo>
                    <a:pt x="9" y="22"/>
                    <a:pt x="0" y="113"/>
                    <a:pt x="58" y="146"/>
                  </a:cubicBezTo>
                  <a:cubicBezTo>
                    <a:pt x="68" y="150"/>
                    <a:pt x="79" y="152"/>
                    <a:pt x="90" y="152"/>
                  </a:cubicBezTo>
                  <a:cubicBezTo>
                    <a:pt x="139" y="152"/>
                    <a:pt x="185" y="109"/>
                    <a:pt x="165" y="55"/>
                  </a:cubicBezTo>
                  <a:cubicBezTo>
                    <a:pt x="159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26"/>
            <p:cNvSpPr/>
            <p:nvPr/>
          </p:nvSpPr>
          <p:spPr>
            <a:xfrm rot="5083772">
              <a:off x="2258931" y="874680"/>
              <a:ext cx="13492" cy="10751"/>
            </a:xfrm>
            <a:custGeom>
              <a:rect b="b" l="l" r="r" t="t"/>
              <a:pathLst>
                <a:path extrusionOk="0" h="149" w="187">
                  <a:moveTo>
                    <a:pt x="101" y="1"/>
                  </a:moveTo>
                  <a:cubicBezTo>
                    <a:pt x="93" y="1"/>
                    <a:pt x="84" y="3"/>
                    <a:pt x="75" y="6"/>
                  </a:cubicBezTo>
                  <a:cubicBezTo>
                    <a:pt x="9" y="23"/>
                    <a:pt x="1" y="113"/>
                    <a:pt x="59" y="138"/>
                  </a:cubicBezTo>
                  <a:cubicBezTo>
                    <a:pt x="71" y="145"/>
                    <a:pt x="85" y="148"/>
                    <a:pt x="98" y="148"/>
                  </a:cubicBezTo>
                  <a:cubicBezTo>
                    <a:pt x="144" y="148"/>
                    <a:pt x="187" y="107"/>
                    <a:pt x="174" y="55"/>
                  </a:cubicBezTo>
                  <a:cubicBezTo>
                    <a:pt x="161" y="23"/>
                    <a:pt x="133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26"/>
            <p:cNvSpPr/>
            <p:nvPr/>
          </p:nvSpPr>
          <p:spPr>
            <a:xfrm rot="5083772">
              <a:off x="2204715" y="963080"/>
              <a:ext cx="13492" cy="11039"/>
            </a:xfrm>
            <a:custGeom>
              <a:rect b="b" l="l" r="r" t="t"/>
              <a:pathLst>
                <a:path extrusionOk="0" h="153" w="187">
                  <a:moveTo>
                    <a:pt x="95" y="1"/>
                  </a:moveTo>
                  <a:cubicBezTo>
                    <a:pt x="88" y="1"/>
                    <a:pt x="81" y="2"/>
                    <a:pt x="74" y="3"/>
                  </a:cubicBezTo>
                  <a:cubicBezTo>
                    <a:pt x="8" y="28"/>
                    <a:pt x="0" y="110"/>
                    <a:pt x="66" y="143"/>
                  </a:cubicBezTo>
                  <a:cubicBezTo>
                    <a:pt x="77" y="149"/>
                    <a:pt x="89" y="152"/>
                    <a:pt x="101" y="152"/>
                  </a:cubicBezTo>
                  <a:cubicBezTo>
                    <a:pt x="147" y="152"/>
                    <a:pt x="186" y="105"/>
                    <a:pt x="173" y="52"/>
                  </a:cubicBezTo>
                  <a:cubicBezTo>
                    <a:pt x="159" y="18"/>
                    <a:pt x="128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26"/>
            <p:cNvSpPr/>
            <p:nvPr/>
          </p:nvSpPr>
          <p:spPr>
            <a:xfrm rot="5083772">
              <a:off x="2221592" y="980244"/>
              <a:ext cx="12915" cy="11184"/>
            </a:xfrm>
            <a:custGeom>
              <a:rect b="b" l="l" r="r" t="t"/>
              <a:pathLst>
                <a:path extrusionOk="0" h="155" w="179">
                  <a:moveTo>
                    <a:pt x="92" y="0"/>
                  </a:moveTo>
                  <a:cubicBezTo>
                    <a:pt x="84" y="0"/>
                    <a:pt x="75" y="2"/>
                    <a:pt x="66" y="5"/>
                  </a:cubicBezTo>
                  <a:cubicBezTo>
                    <a:pt x="9" y="22"/>
                    <a:pt x="0" y="112"/>
                    <a:pt x="58" y="145"/>
                  </a:cubicBezTo>
                  <a:cubicBezTo>
                    <a:pt x="70" y="152"/>
                    <a:pt x="81" y="155"/>
                    <a:pt x="93" y="155"/>
                  </a:cubicBezTo>
                  <a:cubicBezTo>
                    <a:pt x="139" y="155"/>
                    <a:pt x="178" y="107"/>
                    <a:pt x="165" y="55"/>
                  </a:cubicBezTo>
                  <a:cubicBezTo>
                    <a:pt x="152" y="22"/>
                    <a:pt x="124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26"/>
            <p:cNvSpPr/>
            <p:nvPr/>
          </p:nvSpPr>
          <p:spPr>
            <a:xfrm rot="5083772">
              <a:off x="2236475" y="1016739"/>
              <a:ext cx="13492" cy="11039"/>
            </a:xfrm>
            <a:custGeom>
              <a:rect b="b" l="l" r="r" t="t"/>
              <a:pathLst>
                <a:path extrusionOk="0" h="153" w="187">
                  <a:moveTo>
                    <a:pt x="95" y="1"/>
                  </a:moveTo>
                  <a:cubicBezTo>
                    <a:pt x="89" y="1"/>
                    <a:pt x="82" y="1"/>
                    <a:pt x="75" y="3"/>
                  </a:cubicBezTo>
                  <a:cubicBezTo>
                    <a:pt x="9" y="27"/>
                    <a:pt x="1" y="110"/>
                    <a:pt x="58" y="143"/>
                  </a:cubicBezTo>
                  <a:cubicBezTo>
                    <a:pt x="72" y="149"/>
                    <a:pt x="85" y="152"/>
                    <a:pt x="97" y="152"/>
                  </a:cubicBezTo>
                  <a:cubicBezTo>
                    <a:pt x="147" y="152"/>
                    <a:pt x="187" y="105"/>
                    <a:pt x="174" y="52"/>
                  </a:cubicBezTo>
                  <a:cubicBezTo>
                    <a:pt x="160" y="18"/>
                    <a:pt x="129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26"/>
            <p:cNvSpPr/>
            <p:nvPr/>
          </p:nvSpPr>
          <p:spPr>
            <a:xfrm rot="5083772">
              <a:off x="1973948" y="310353"/>
              <a:ext cx="161616" cy="147624"/>
            </a:xfrm>
            <a:custGeom>
              <a:rect b="b" l="l" r="r" t="t"/>
              <a:pathLst>
                <a:path extrusionOk="0" h="2046" w="2240">
                  <a:moveTo>
                    <a:pt x="1446" y="1"/>
                  </a:moveTo>
                  <a:cubicBezTo>
                    <a:pt x="1263" y="1"/>
                    <a:pt x="1088" y="95"/>
                    <a:pt x="931" y="198"/>
                  </a:cubicBezTo>
                  <a:lnTo>
                    <a:pt x="906" y="198"/>
                  </a:lnTo>
                  <a:cubicBezTo>
                    <a:pt x="717" y="214"/>
                    <a:pt x="593" y="354"/>
                    <a:pt x="495" y="502"/>
                  </a:cubicBezTo>
                  <a:cubicBezTo>
                    <a:pt x="412" y="625"/>
                    <a:pt x="330" y="782"/>
                    <a:pt x="371" y="914"/>
                  </a:cubicBezTo>
                  <a:cubicBezTo>
                    <a:pt x="141" y="1045"/>
                    <a:pt x="1" y="1292"/>
                    <a:pt x="17" y="1547"/>
                  </a:cubicBezTo>
                  <a:cubicBezTo>
                    <a:pt x="26" y="1704"/>
                    <a:pt x="100" y="1843"/>
                    <a:pt x="231" y="1926"/>
                  </a:cubicBezTo>
                  <a:cubicBezTo>
                    <a:pt x="293" y="1962"/>
                    <a:pt x="364" y="1982"/>
                    <a:pt x="436" y="1982"/>
                  </a:cubicBezTo>
                  <a:cubicBezTo>
                    <a:pt x="481" y="1982"/>
                    <a:pt x="525" y="1974"/>
                    <a:pt x="569" y="1959"/>
                  </a:cubicBezTo>
                  <a:cubicBezTo>
                    <a:pt x="641" y="2018"/>
                    <a:pt x="730" y="2046"/>
                    <a:pt x="822" y="2046"/>
                  </a:cubicBezTo>
                  <a:cubicBezTo>
                    <a:pt x="844" y="2046"/>
                    <a:pt x="867" y="2044"/>
                    <a:pt x="890" y="2041"/>
                  </a:cubicBezTo>
                  <a:cubicBezTo>
                    <a:pt x="1005" y="2025"/>
                    <a:pt x="1104" y="1967"/>
                    <a:pt x="1178" y="1893"/>
                  </a:cubicBezTo>
                  <a:cubicBezTo>
                    <a:pt x="1211" y="1926"/>
                    <a:pt x="1252" y="1959"/>
                    <a:pt x="1301" y="1967"/>
                  </a:cubicBezTo>
                  <a:cubicBezTo>
                    <a:pt x="1333" y="1973"/>
                    <a:pt x="1366" y="1976"/>
                    <a:pt x="1398" y="1976"/>
                  </a:cubicBezTo>
                  <a:cubicBezTo>
                    <a:pt x="1488" y="1976"/>
                    <a:pt x="1576" y="1952"/>
                    <a:pt x="1655" y="1909"/>
                  </a:cubicBezTo>
                  <a:cubicBezTo>
                    <a:pt x="1828" y="1827"/>
                    <a:pt x="1935" y="1654"/>
                    <a:pt x="1935" y="1465"/>
                  </a:cubicBezTo>
                  <a:cubicBezTo>
                    <a:pt x="2001" y="1457"/>
                    <a:pt x="2067" y="1424"/>
                    <a:pt x="2116" y="1383"/>
                  </a:cubicBezTo>
                  <a:cubicBezTo>
                    <a:pt x="2206" y="1284"/>
                    <a:pt x="2239" y="1152"/>
                    <a:pt x="2198" y="1021"/>
                  </a:cubicBezTo>
                  <a:cubicBezTo>
                    <a:pt x="2165" y="823"/>
                    <a:pt x="2050" y="650"/>
                    <a:pt x="1869" y="543"/>
                  </a:cubicBezTo>
                  <a:cubicBezTo>
                    <a:pt x="1951" y="346"/>
                    <a:pt x="1853" y="115"/>
                    <a:pt x="1647" y="41"/>
                  </a:cubicBezTo>
                  <a:cubicBezTo>
                    <a:pt x="1579" y="13"/>
                    <a:pt x="1512" y="1"/>
                    <a:pt x="14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26"/>
            <p:cNvSpPr/>
            <p:nvPr/>
          </p:nvSpPr>
          <p:spPr>
            <a:xfrm rot="5083772">
              <a:off x="1994744" y="342505"/>
              <a:ext cx="94517" cy="95819"/>
            </a:xfrm>
            <a:custGeom>
              <a:rect b="b" l="l" r="r" t="t"/>
              <a:pathLst>
                <a:path extrusionOk="0" h="1328" w="1310">
                  <a:moveTo>
                    <a:pt x="1276" y="0"/>
                  </a:moveTo>
                  <a:cubicBezTo>
                    <a:pt x="988" y="58"/>
                    <a:pt x="766" y="288"/>
                    <a:pt x="725" y="576"/>
                  </a:cubicBezTo>
                  <a:cubicBezTo>
                    <a:pt x="536" y="584"/>
                    <a:pt x="363" y="659"/>
                    <a:pt x="231" y="790"/>
                  </a:cubicBezTo>
                  <a:cubicBezTo>
                    <a:pt x="91" y="922"/>
                    <a:pt x="9" y="1103"/>
                    <a:pt x="1" y="1300"/>
                  </a:cubicBezTo>
                  <a:cubicBezTo>
                    <a:pt x="1" y="1317"/>
                    <a:pt x="17" y="1325"/>
                    <a:pt x="25" y="1325"/>
                  </a:cubicBezTo>
                  <a:cubicBezTo>
                    <a:pt x="29" y="1327"/>
                    <a:pt x="32" y="1327"/>
                    <a:pt x="35" y="1327"/>
                  </a:cubicBezTo>
                  <a:cubicBezTo>
                    <a:pt x="50" y="1327"/>
                    <a:pt x="65" y="1314"/>
                    <a:pt x="58" y="1300"/>
                  </a:cubicBezTo>
                  <a:cubicBezTo>
                    <a:pt x="67" y="1119"/>
                    <a:pt x="141" y="947"/>
                    <a:pt x="272" y="823"/>
                  </a:cubicBezTo>
                  <a:cubicBezTo>
                    <a:pt x="404" y="700"/>
                    <a:pt x="569" y="626"/>
                    <a:pt x="750" y="626"/>
                  </a:cubicBezTo>
                  <a:lnTo>
                    <a:pt x="774" y="626"/>
                  </a:lnTo>
                  <a:lnTo>
                    <a:pt x="774" y="601"/>
                  </a:lnTo>
                  <a:cubicBezTo>
                    <a:pt x="807" y="329"/>
                    <a:pt x="1013" y="107"/>
                    <a:pt x="1285" y="50"/>
                  </a:cubicBezTo>
                  <a:cubicBezTo>
                    <a:pt x="1301" y="50"/>
                    <a:pt x="1309" y="33"/>
                    <a:pt x="1309" y="25"/>
                  </a:cubicBezTo>
                  <a:cubicBezTo>
                    <a:pt x="1309" y="8"/>
                    <a:pt x="1293" y="0"/>
                    <a:pt x="1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26"/>
            <p:cNvSpPr/>
            <p:nvPr/>
          </p:nvSpPr>
          <p:spPr>
            <a:xfrm rot="5083772">
              <a:off x="2014833" y="406259"/>
              <a:ext cx="46537" cy="24315"/>
            </a:xfrm>
            <a:custGeom>
              <a:rect b="b" l="l" r="r" t="t"/>
              <a:pathLst>
                <a:path extrusionOk="0" h="337" w="645">
                  <a:moveTo>
                    <a:pt x="37" y="1"/>
                  </a:moveTo>
                  <a:cubicBezTo>
                    <a:pt x="17" y="1"/>
                    <a:pt x="1" y="36"/>
                    <a:pt x="27" y="49"/>
                  </a:cubicBezTo>
                  <a:cubicBezTo>
                    <a:pt x="200" y="172"/>
                    <a:pt x="398" y="271"/>
                    <a:pt x="612" y="337"/>
                  </a:cubicBezTo>
                  <a:lnTo>
                    <a:pt x="620" y="337"/>
                  </a:lnTo>
                  <a:cubicBezTo>
                    <a:pt x="628" y="337"/>
                    <a:pt x="636" y="329"/>
                    <a:pt x="636" y="320"/>
                  </a:cubicBezTo>
                  <a:cubicBezTo>
                    <a:pt x="645" y="304"/>
                    <a:pt x="636" y="296"/>
                    <a:pt x="620" y="288"/>
                  </a:cubicBezTo>
                  <a:cubicBezTo>
                    <a:pt x="422" y="222"/>
                    <a:pt x="233" y="131"/>
                    <a:pt x="52" y="8"/>
                  </a:cubicBezTo>
                  <a:cubicBezTo>
                    <a:pt x="47" y="3"/>
                    <a:pt x="42" y="1"/>
                    <a:pt x="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26"/>
            <p:cNvSpPr/>
            <p:nvPr/>
          </p:nvSpPr>
          <p:spPr>
            <a:xfrm rot="5083772">
              <a:off x="1994841" y="333011"/>
              <a:ext cx="68110" cy="70998"/>
            </a:xfrm>
            <a:custGeom>
              <a:rect b="b" l="l" r="r" t="t"/>
              <a:pathLst>
                <a:path extrusionOk="0" h="984" w="944">
                  <a:moveTo>
                    <a:pt x="40" y="1"/>
                  </a:moveTo>
                  <a:cubicBezTo>
                    <a:pt x="15" y="1"/>
                    <a:pt x="1" y="33"/>
                    <a:pt x="22" y="54"/>
                  </a:cubicBezTo>
                  <a:cubicBezTo>
                    <a:pt x="260" y="218"/>
                    <a:pt x="548" y="317"/>
                    <a:pt x="845" y="334"/>
                  </a:cubicBezTo>
                  <a:cubicBezTo>
                    <a:pt x="738" y="523"/>
                    <a:pt x="680" y="737"/>
                    <a:pt x="688" y="959"/>
                  </a:cubicBezTo>
                  <a:cubicBezTo>
                    <a:pt x="688" y="967"/>
                    <a:pt x="696" y="984"/>
                    <a:pt x="713" y="984"/>
                  </a:cubicBezTo>
                  <a:lnTo>
                    <a:pt x="721" y="984"/>
                  </a:lnTo>
                  <a:cubicBezTo>
                    <a:pt x="738" y="984"/>
                    <a:pt x="746" y="967"/>
                    <a:pt x="746" y="959"/>
                  </a:cubicBezTo>
                  <a:cubicBezTo>
                    <a:pt x="738" y="729"/>
                    <a:pt x="803" y="506"/>
                    <a:pt x="919" y="317"/>
                  </a:cubicBezTo>
                  <a:lnTo>
                    <a:pt x="943" y="276"/>
                  </a:lnTo>
                  <a:lnTo>
                    <a:pt x="877" y="276"/>
                  </a:lnTo>
                  <a:cubicBezTo>
                    <a:pt x="581" y="276"/>
                    <a:pt x="293" y="177"/>
                    <a:pt x="55" y="4"/>
                  </a:cubicBezTo>
                  <a:cubicBezTo>
                    <a:pt x="49" y="2"/>
                    <a:pt x="44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26"/>
            <p:cNvSpPr/>
            <p:nvPr/>
          </p:nvSpPr>
          <p:spPr>
            <a:xfrm rot="5083772">
              <a:off x="2063795" y="345044"/>
              <a:ext cx="29149" cy="73307"/>
            </a:xfrm>
            <a:custGeom>
              <a:rect b="b" l="l" r="r" t="t"/>
              <a:pathLst>
                <a:path extrusionOk="0" h="1016" w="404">
                  <a:moveTo>
                    <a:pt x="120" y="0"/>
                  </a:moveTo>
                  <a:cubicBezTo>
                    <a:pt x="111" y="0"/>
                    <a:pt x="105" y="8"/>
                    <a:pt x="99" y="20"/>
                  </a:cubicBezTo>
                  <a:cubicBezTo>
                    <a:pt x="0" y="365"/>
                    <a:pt x="99" y="744"/>
                    <a:pt x="354" y="1007"/>
                  </a:cubicBezTo>
                  <a:cubicBezTo>
                    <a:pt x="354" y="1007"/>
                    <a:pt x="362" y="1016"/>
                    <a:pt x="371" y="1016"/>
                  </a:cubicBezTo>
                  <a:cubicBezTo>
                    <a:pt x="379" y="1016"/>
                    <a:pt x="387" y="1007"/>
                    <a:pt x="387" y="1007"/>
                  </a:cubicBezTo>
                  <a:cubicBezTo>
                    <a:pt x="404" y="999"/>
                    <a:pt x="404" y="974"/>
                    <a:pt x="387" y="966"/>
                  </a:cubicBezTo>
                  <a:cubicBezTo>
                    <a:pt x="149" y="719"/>
                    <a:pt x="58" y="365"/>
                    <a:pt x="149" y="36"/>
                  </a:cubicBezTo>
                  <a:cubicBezTo>
                    <a:pt x="157" y="20"/>
                    <a:pt x="149" y="3"/>
                    <a:pt x="132" y="3"/>
                  </a:cubicBezTo>
                  <a:cubicBezTo>
                    <a:pt x="128" y="1"/>
                    <a:pt x="124" y="0"/>
                    <a:pt x="1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26"/>
            <p:cNvSpPr/>
            <p:nvPr/>
          </p:nvSpPr>
          <p:spPr>
            <a:xfrm rot="5083772">
              <a:off x="2024233" y="339805"/>
              <a:ext cx="62987" cy="86150"/>
            </a:xfrm>
            <a:custGeom>
              <a:rect b="b" l="l" r="r" t="t"/>
              <a:pathLst>
                <a:path extrusionOk="0" h="1194" w="873">
                  <a:moveTo>
                    <a:pt x="856" y="1"/>
                  </a:moveTo>
                  <a:cubicBezTo>
                    <a:pt x="659" y="165"/>
                    <a:pt x="552" y="420"/>
                    <a:pt x="577" y="675"/>
                  </a:cubicBezTo>
                  <a:cubicBezTo>
                    <a:pt x="437" y="684"/>
                    <a:pt x="305" y="741"/>
                    <a:pt x="206" y="823"/>
                  </a:cubicBezTo>
                  <a:cubicBezTo>
                    <a:pt x="91" y="922"/>
                    <a:pt x="25" y="1046"/>
                    <a:pt x="0" y="1194"/>
                  </a:cubicBezTo>
                  <a:lnTo>
                    <a:pt x="25" y="1194"/>
                  </a:lnTo>
                  <a:lnTo>
                    <a:pt x="25" y="1186"/>
                  </a:lnTo>
                  <a:cubicBezTo>
                    <a:pt x="75" y="906"/>
                    <a:pt x="305" y="700"/>
                    <a:pt x="593" y="700"/>
                  </a:cubicBezTo>
                  <a:lnTo>
                    <a:pt x="601" y="700"/>
                  </a:lnTo>
                  <a:lnTo>
                    <a:pt x="601" y="692"/>
                  </a:lnTo>
                  <a:cubicBezTo>
                    <a:pt x="577" y="437"/>
                    <a:pt x="675" y="182"/>
                    <a:pt x="873" y="17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26"/>
            <p:cNvSpPr/>
            <p:nvPr/>
          </p:nvSpPr>
          <p:spPr>
            <a:xfrm rot="5083772">
              <a:off x="2021895" y="364669"/>
              <a:ext cx="46970" cy="16306"/>
            </a:xfrm>
            <a:custGeom>
              <a:rect b="b" l="l" r="r" t="t"/>
              <a:pathLst>
                <a:path extrusionOk="0" h="226" w="651">
                  <a:moveTo>
                    <a:pt x="437" y="1"/>
                  </a:moveTo>
                  <a:cubicBezTo>
                    <a:pt x="362" y="1"/>
                    <a:pt x="288" y="10"/>
                    <a:pt x="214" y="28"/>
                  </a:cubicBezTo>
                  <a:cubicBezTo>
                    <a:pt x="116" y="53"/>
                    <a:pt x="33" y="127"/>
                    <a:pt x="0" y="218"/>
                  </a:cubicBezTo>
                  <a:lnTo>
                    <a:pt x="25" y="226"/>
                  </a:lnTo>
                  <a:cubicBezTo>
                    <a:pt x="58" y="144"/>
                    <a:pt x="132" y="78"/>
                    <a:pt x="223" y="53"/>
                  </a:cubicBezTo>
                  <a:cubicBezTo>
                    <a:pt x="290" y="35"/>
                    <a:pt x="363" y="25"/>
                    <a:pt x="437" y="25"/>
                  </a:cubicBezTo>
                  <a:cubicBezTo>
                    <a:pt x="461" y="25"/>
                    <a:pt x="486" y="26"/>
                    <a:pt x="511" y="28"/>
                  </a:cubicBezTo>
                  <a:cubicBezTo>
                    <a:pt x="552" y="28"/>
                    <a:pt x="601" y="37"/>
                    <a:pt x="626" y="70"/>
                  </a:cubicBezTo>
                  <a:lnTo>
                    <a:pt x="650" y="61"/>
                  </a:lnTo>
                  <a:cubicBezTo>
                    <a:pt x="622" y="26"/>
                    <a:pt x="574" y="2"/>
                    <a:pt x="530" y="2"/>
                  </a:cubicBezTo>
                  <a:cubicBezTo>
                    <a:pt x="523" y="2"/>
                    <a:pt x="517" y="3"/>
                    <a:pt x="511" y="4"/>
                  </a:cubicBezTo>
                  <a:cubicBezTo>
                    <a:pt x="486" y="2"/>
                    <a:pt x="461" y="1"/>
                    <a:pt x="4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26"/>
            <p:cNvSpPr/>
            <p:nvPr/>
          </p:nvSpPr>
          <p:spPr>
            <a:xfrm rot="5083772">
              <a:off x="2064160" y="366684"/>
              <a:ext cx="12554" cy="41055"/>
            </a:xfrm>
            <a:custGeom>
              <a:rect b="b" l="l" r="r" t="t"/>
              <a:pathLst>
                <a:path extrusionOk="0" h="569" w="174">
                  <a:moveTo>
                    <a:pt x="99" y="1"/>
                  </a:moveTo>
                  <a:cubicBezTo>
                    <a:pt x="42" y="83"/>
                    <a:pt x="17" y="190"/>
                    <a:pt x="25" y="297"/>
                  </a:cubicBezTo>
                  <a:cubicBezTo>
                    <a:pt x="33" y="396"/>
                    <a:pt x="83" y="495"/>
                    <a:pt x="157" y="569"/>
                  </a:cubicBezTo>
                  <a:lnTo>
                    <a:pt x="173" y="552"/>
                  </a:lnTo>
                  <a:cubicBezTo>
                    <a:pt x="25" y="404"/>
                    <a:pt x="0" y="182"/>
                    <a:pt x="124" y="17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26"/>
            <p:cNvSpPr/>
            <p:nvPr/>
          </p:nvSpPr>
          <p:spPr>
            <a:xfrm rot="5083772">
              <a:off x="2030316" y="362046"/>
              <a:ext cx="49928" cy="13132"/>
            </a:xfrm>
            <a:custGeom>
              <a:rect b="b" l="l" r="r" t="t"/>
              <a:pathLst>
                <a:path extrusionOk="0" h="182" w="692">
                  <a:moveTo>
                    <a:pt x="346" y="0"/>
                  </a:moveTo>
                  <a:cubicBezTo>
                    <a:pt x="214" y="0"/>
                    <a:pt x="91" y="58"/>
                    <a:pt x="0" y="165"/>
                  </a:cubicBezTo>
                  <a:lnTo>
                    <a:pt x="25" y="181"/>
                  </a:lnTo>
                  <a:cubicBezTo>
                    <a:pt x="99" y="83"/>
                    <a:pt x="223" y="25"/>
                    <a:pt x="346" y="25"/>
                  </a:cubicBezTo>
                  <a:cubicBezTo>
                    <a:pt x="478" y="33"/>
                    <a:pt x="593" y="83"/>
                    <a:pt x="675" y="181"/>
                  </a:cubicBezTo>
                  <a:lnTo>
                    <a:pt x="692" y="165"/>
                  </a:lnTo>
                  <a:cubicBezTo>
                    <a:pt x="609" y="66"/>
                    <a:pt x="486" y="0"/>
                    <a:pt x="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26"/>
            <p:cNvSpPr/>
            <p:nvPr/>
          </p:nvSpPr>
          <p:spPr>
            <a:xfrm rot="5083772">
              <a:off x="2059438" y="346988"/>
              <a:ext cx="35714" cy="54764"/>
            </a:xfrm>
            <a:custGeom>
              <a:rect b="b" l="l" r="r" t="t"/>
              <a:pathLst>
                <a:path extrusionOk="0" h="759" w="495">
                  <a:moveTo>
                    <a:pt x="66" y="1"/>
                  </a:moveTo>
                  <a:cubicBezTo>
                    <a:pt x="0" y="322"/>
                    <a:pt x="181" y="635"/>
                    <a:pt x="486" y="758"/>
                  </a:cubicBezTo>
                  <a:lnTo>
                    <a:pt x="494" y="725"/>
                  </a:lnTo>
                  <a:cubicBezTo>
                    <a:pt x="198" y="610"/>
                    <a:pt x="33" y="305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26"/>
            <p:cNvSpPr/>
            <p:nvPr/>
          </p:nvSpPr>
          <p:spPr>
            <a:xfrm rot="5083772">
              <a:off x="2098084" y="356543"/>
              <a:ext cx="8225" cy="6061"/>
            </a:xfrm>
            <a:custGeom>
              <a:rect b="b" l="l" r="r" t="t"/>
              <a:pathLst>
                <a:path extrusionOk="0" h="84" w="114">
                  <a:moveTo>
                    <a:pt x="94" y="0"/>
                  </a:moveTo>
                  <a:cubicBezTo>
                    <a:pt x="60" y="0"/>
                    <a:pt x="1" y="84"/>
                    <a:pt x="65" y="84"/>
                  </a:cubicBezTo>
                  <a:cubicBezTo>
                    <a:pt x="89" y="75"/>
                    <a:pt x="114" y="51"/>
                    <a:pt x="114" y="26"/>
                  </a:cubicBezTo>
                  <a:cubicBezTo>
                    <a:pt x="112" y="7"/>
                    <a:pt x="104" y="0"/>
                    <a:pt x="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26"/>
            <p:cNvSpPr/>
            <p:nvPr/>
          </p:nvSpPr>
          <p:spPr>
            <a:xfrm rot="5083772">
              <a:off x="2096996" y="405047"/>
              <a:ext cx="6638" cy="6494"/>
            </a:xfrm>
            <a:custGeom>
              <a:rect b="b" l="l" r="r" t="t"/>
              <a:pathLst>
                <a:path extrusionOk="0" h="90" w="92">
                  <a:moveTo>
                    <a:pt x="51" y="0"/>
                  </a:moveTo>
                  <a:cubicBezTo>
                    <a:pt x="27" y="0"/>
                    <a:pt x="1" y="17"/>
                    <a:pt x="1" y="48"/>
                  </a:cubicBezTo>
                  <a:cubicBezTo>
                    <a:pt x="9" y="73"/>
                    <a:pt x="25" y="89"/>
                    <a:pt x="50" y="89"/>
                  </a:cubicBezTo>
                  <a:cubicBezTo>
                    <a:pt x="75" y="89"/>
                    <a:pt x="91" y="64"/>
                    <a:pt x="91" y="40"/>
                  </a:cubicBezTo>
                  <a:cubicBezTo>
                    <a:pt x="91" y="13"/>
                    <a:pt x="72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26"/>
            <p:cNvSpPr/>
            <p:nvPr/>
          </p:nvSpPr>
          <p:spPr>
            <a:xfrm rot="5083772">
              <a:off x="2087254" y="383886"/>
              <a:ext cx="6566" cy="6494"/>
            </a:xfrm>
            <a:custGeom>
              <a:rect b="b" l="l" r="r" t="t"/>
              <a:pathLst>
                <a:path extrusionOk="0" h="90" w="91">
                  <a:moveTo>
                    <a:pt x="48" y="1"/>
                  </a:moveTo>
                  <a:cubicBezTo>
                    <a:pt x="24" y="1"/>
                    <a:pt x="0" y="17"/>
                    <a:pt x="0" y="47"/>
                  </a:cubicBezTo>
                  <a:cubicBezTo>
                    <a:pt x="0" y="68"/>
                    <a:pt x="19" y="90"/>
                    <a:pt x="40" y="90"/>
                  </a:cubicBezTo>
                  <a:cubicBezTo>
                    <a:pt x="43" y="90"/>
                    <a:pt x="46" y="89"/>
                    <a:pt x="50" y="88"/>
                  </a:cubicBezTo>
                  <a:cubicBezTo>
                    <a:pt x="74" y="88"/>
                    <a:pt x="91" y="63"/>
                    <a:pt x="91" y="47"/>
                  </a:cubicBezTo>
                  <a:cubicBezTo>
                    <a:pt x="91" y="15"/>
                    <a:pt x="70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26"/>
            <p:cNvSpPr/>
            <p:nvPr/>
          </p:nvSpPr>
          <p:spPr>
            <a:xfrm rot="5083772">
              <a:off x="2044058" y="341354"/>
              <a:ext cx="6566" cy="6494"/>
            </a:xfrm>
            <a:custGeom>
              <a:rect b="b" l="l" r="r" t="t"/>
              <a:pathLst>
                <a:path extrusionOk="0" h="90" w="91">
                  <a:moveTo>
                    <a:pt x="50" y="1"/>
                  </a:moveTo>
                  <a:cubicBezTo>
                    <a:pt x="26" y="1"/>
                    <a:pt x="0" y="17"/>
                    <a:pt x="0" y="48"/>
                  </a:cubicBezTo>
                  <a:cubicBezTo>
                    <a:pt x="9" y="73"/>
                    <a:pt x="25" y="89"/>
                    <a:pt x="50" y="89"/>
                  </a:cubicBezTo>
                  <a:cubicBezTo>
                    <a:pt x="74" y="89"/>
                    <a:pt x="91" y="65"/>
                    <a:pt x="91" y="40"/>
                  </a:cubicBezTo>
                  <a:cubicBezTo>
                    <a:pt x="91" y="13"/>
                    <a:pt x="71" y="1"/>
                    <a:pt x="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26"/>
            <p:cNvSpPr/>
            <p:nvPr/>
          </p:nvSpPr>
          <p:spPr>
            <a:xfrm rot="5083772">
              <a:off x="2032028" y="348708"/>
              <a:ext cx="7071" cy="6638"/>
            </a:xfrm>
            <a:custGeom>
              <a:rect b="b" l="l" r="r" t="t"/>
              <a:pathLst>
                <a:path extrusionOk="0" h="92" w="98">
                  <a:moveTo>
                    <a:pt x="48" y="1"/>
                  </a:moveTo>
                  <a:cubicBezTo>
                    <a:pt x="1" y="1"/>
                    <a:pt x="6" y="92"/>
                    <a:pt x="51" y="92"/>
                  </a:cubicBezTo>
                  <a:cubicBezTo>
                    <a:pt x="52" y="92"/>
                    <a:pt x="54" y="91"/>
                    <a:pt x="56" y="91"/>
                  </a:cubicBezTo>
                  <a:cubicBezTo>
                    <a:pt x="81" y="91"/>
                    <a:pt x="97" y="66"/>
                    <a:pt x="97" y="42"/>
                  </a:cubicBezTo>
                  <a:cubicBezTo>
                    <a:pt x="89" y="17"/>
                    <a:pt x="73" y="1"/>
                    <a:pt x="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26"/>
            <p:cNvSpPr/>
            <p:nvPr/>
          </p:nvSpPr>
          <p:spPr>
            <a:xfrm rot="5083772">
              <a:off x="2008121" y="352237"/>
              <a:ext cx="9019" cy="6638"/>
            </a:xfrm>
            <a:custGeom>
              <a:rect b="b" l="l" r="r" t="t"/>
              <a:pathLst>
                <a:path extrusionOk="0" h="92" w="125">
                  <a:moveTo>
                    <a:pt x="67" y="1"/>
                  </a:moveTo>
                  <a:cubicBezTo>
                    <a:pt x="1" y="1"/>
                    <a:pt x="9" y="91"/>
                    <a:pt x="67" y="91"/>
                  </a:cubicBezTo>
                  <a:cubicBezTo>
                    <a:pt x="124" y="83"/>
                    <a:pt x="124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26"/>
            <p:cNvSpPr/>
            <p:nvPr/>
          </p:nvSpPr>
          <p:spPr>
            <a:xfrm rot="5083772">
              <a:off x="2249294" y="-314157"/>
              <a:ext cx="161544" cy="147335"/>
            </a:xfrm>
            <a:custGeom>
              <a:rect b="b" l="l" r="r" t="t"/>
              <a:pathLst>
                <a:path extrusionOk="0" h="2042" w="2239">
                  <a:moveTo>
                    <a:pt x="1430" y="0"/>
                  </a:moveTo>
                  <a:cubicBezTo>
                    <a:pt x="1250" y="0"/>
                    <a:pt x="1077" y="89"/>
                    <a:pt x="922" y="190"/>
                  </a:cubicBezTo>
                  <a:lnTo>
                    <a:pt x="897" y="190"/>
                  </a:lnTo>
                  <a:cubicBezTo>
                    <a:pt x="708" y="215"/>
                    <a:pt x="593" y="347"/>
                    <a:pt x="486" y="503"/>
                  </a:cubicBezTo>
                  <a:cubicBezTo>
                    <a:pt x="403" y="618"/>
                    <a:pt x="329" y="775"/>
                    <a:pt x="362" y="914"/>
                  </a:cubicBezTo>
                  <a:cubicBezTo>
                    <a:pt x="140" y="1038"/>
                    <a:pt x="0" y="1285"/>
                    <a:pt x="17" y="1548"/>
                  </a:cubicBezTo>
                  <a:cubicBezTo>
                    <a:pt x="17" y="1696"/>
                    <a:pt x="99" y="1836"/>
                    <a:pt x="231" y="1918"/>
                  </a:cubicBezTo>
                  <a:cubicBezTo>
                    <a:pt x="290" y="1958"/>
                    <a:pt x="357" y="1976"/>
                    <a:pt x="427" y="1976"/>
                  </a:cubicBezTo>
                  <a:cubicBezTo>
                    <a:pt x="474" y="1976"/>
                    <a:pt x="522" y="1968"/>
                    <a:pt x="568" y="1951"/>
                  </a:cubicBezTo>
                  <a:cubicBezTo>
                    <a:pt x="638" y="2009"/>
                    <a:pt x="724" y="2042"/>
                    <a:pt x="813" y="2042"/>
                  </a:cubicBezTo>
                  <a:cubicBezTo>
                    <a:pt x="838" y="2042"/>
                    <a:pt x="863" y="2039"/>
                    <a:pt x="889" y="2034"/>
                  </a:cubicBezTo>
                  <a:cubicBezTo>
                    <a:pt x="996" y="2017"/>
                    <a:pt x="1095" y="1960"/>
                    <a:pt x="1177" y="1886"/>
                  </a:cubicBezTo>
                  <a:cubicBezTo>
                    <a:pt x="1210" y="1918"/>
                    <a:pt x="1251" y="1951"/>
                    <a:pt x="1300" y="1960"/>
                  </a:cubicBezTo>
                  <a:cubicBezTo>
                    <a:pt x="1333" y="1966"/>
                    <a:pt x="1365" y="1969"/>
                    <a:pt x="1397" y="1969"/>
                  </a:cubicBezTo>
                  <a:cubicBezTo>
                    <a:pt x="1487" y="1969"/>
                    <a:pt x="1575" y="1945"/>
                    <a:pt x="1654" y="1902"/>
                  </a:cubicBezTo>
                  <a:cubicBezTo>
                    <a:pt x="1827" y="1820"/>
                    <a:pt x="1934" y="1647"/>
                    <a:pt x="1934" y="1458"/>
                  </a:cubicBezTo>
                  <a:cubicBezTo>
                    <a:pt x="2000" y="1449"/>
                    <a:pt x="2058" y="1425"/>
                    <a:pt x="2115" y="1384"/>
                  </a:cubicBezTo>
                  <a:cubicBezTo>
                    <a:pt x="2206" y="1285"/>
                    <a:pt x="2239" y="1145"/>
                    <a:pt x="2197" y="1021"/>
                  </a:cubicBezTo>
                  <a:cubicBezTo>
                    <a:pt x="2165" y="824"/>
                    <a:pt x="2041" y="643"/>
                    <a:pt x="1868" y="544"/>
                  </a:cubicBezTo>
                  <a:cubicBezTo>
                    <a:pt x="1951" y="338"/>
                    <a:pt x="1844" y="116"/>
                    <a:pt x="1638" y="42"/>
                  </a:cubicBezTo>
                  <a:cubicBezTo>
                    <a:pt x="1568" y="13"/>
                    <a:pt x="1499" y="0"/>
                    <a:pt x="1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26"/>
            <p:cNvSpPr/>
            <p:nvPr/>
          </p:nvSpPr>
          <p:spPr>
            <a:xfrm rot="5083772">
              <a:off x="2270007" y="-281482"/>
              <a:ext cx="95022" cy="95025"/>
            </a:xfrm>
            <a:custGeom>
              <a:rect b="b" l="l" r="r" t="t"/>
              <a:pathLst>
                <a:path extrusionOk="0" h="1317" w="1317">
                  <a:moveTo>
                    <a:pt x="1276" y="0"/>
                  </a:moveTo>
                  <a:cubicBezTo>
                    <a:pt x="988" y="49"/>
                    <a:pt x="765" y="280"/>
                    <a:pt x="716" y="576"/>
                  </a:cubicBezTo>
                  <a:cubicBezTo>
                    <a:pt x="329" y="584"/>
                    <a:pt x="17" y="897"/>
                    <a:pt x="0" y="1292"/>
                  </a:cubicBezTo>
                  <a:cubicBezTo>
                    <a:pt x="0" y="1309"/>
                    <a:pt x="8" y="1317"/>
                    <a:pt x="25" y="1317"/>
                  </a:cubicBezTo>
                  <a:cubicBezTo>
                    <a:pt x="41" y="1317"/>
                    <a:pt x="49" y="1309"/>
                    <a:pt x="49" y="1292"/>
                  </a:cubicBezTo>
                  <a:cubicBezTo>
                    <a:pt x="66" y="922"/>
                    <a:pt x="370" y="626"/>
                    <a:pt x="741" y="626"/>
                  </a:cubicBezTo>
                  <a:lnTo>
                    <a:pt x="765" y="626"/>
                  </a:lnTo>
                  <a:lnTo>
                    <a:pt x="765" y="601"/>
                  </a:lnTo>
                  <a:cubicBezTo>
                    <a:pt x="782" y="469"/>
                    <a:pt x="848" y="337"/>
                    <a:pt x="938" y="239"/>
                  </a:cubicBezTo>
                  <a:cubicBezTo>
                    <a:pt x="1029" y="140"/>
                    <a:pt x="1152" y="74"/>
                    <a:pt x="1284" y="49"/>
                  </a:cubicBezTo>
                  <a:cubicBezTo>
                    <a:pt x="1317" y="41"/>
                    <a:pt x="1309" y="0"/>
                    <a:pt x="1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26"/>
            <p:cNvSpPr/>
            <p:nvPr/>
          </p:nvSpPr>
          <p:spPr>
            <a:xfrm rot="5083772">
              <a:off x="2290277" y="-218451"/>
              <a:ext cx="46681" cy="24171"/>
            </a:xfrm>
            <a:custGeom>
              <a:rect b="b" l="l" r="r" t="t"/>
              <a:pathLst>
                <a:path extrusionOk="0" h="335" w="647">
                  <a:moveTo>
                    <a:pt x="39" y="1"/>
                  </a:moveTo>
                  <a:cubicBezTo>
                    <a:pt x="15" y="1"/>
                    <a:pt x="1" y="32"/>
                    <a:pt x="22" y="46"/>
                  </a:cubicBezTo>
                  <a:cubicBezTo>
                    <a:pt x="203" y="169"/>
                    <a:pt x="400" y="268"/>
                    <a:pt x="606" y="334"/>
                  </a:cubicBezTo>
                  <a:lnTo>
                    <a:pt x="614" y="334"/>
                  </a:lnTo>
                  <a:cubicBezTo>
                    <a:pt x="617" y="334"/>
                    <a:pt x="619" y="334"/>
                    <a:pt x="621" y="334"/>
                  </a:cubicBezTo>
                  <a:cubicBezTo>
                    <a:pt x="647" y="334"/>
                    <a:pt x="645" y="292"/>
                    <a:pt x="622" y="284"/>
                  </a:cubicBezTo>
                  <a:cubicBezTo>
                    <a:pt x="417" y="218"/>
                    <a:pt x="227" y="128"/>
                    <a:pt x="54" y="4"/>
                  </a:cubicBezTo>
                  <a:cubicBezTo>
                    <a:pt x="49" y="2"/>
                    <a:pt x="44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26"/>
            <p:cNvSpPr/>
            <p:nvPr/>
          </p:nvSpPr>
          <p:spPr>
            <a:xfrm rot="5083772">
              <a:off x="2270680" y="-292298"/>
              <a:ext cx="67893" cy="71215"/>
            </a:xfrm>
            <a:custGeom>
              <a:rect b="b" l="l" r="r" t="t"/>
              <a:pathLst>
                <a:path extrusionOk="0" h="987" w="941">
                  <a:moveTo>
                    <a:pt x="37" y="0"/>
                  </a:moveTo>
                  <a:cubicBezTo>
                    <a:pt x="17" y="0"/>
                    <a:pt x="0" y="36"/>
                    <a:pt x="27" y="56"/>
                  </a:cubicBezTo>
                  <a:cubicBezTo>
                    <a:pt x="266" y="221"/>
                    <a:pt x="554" y="320"/>
                    <a:pt x="850" y="328"/>
                  </a:cubicBezTo>
                  <a:cubicBezTo>
                    <a:pt x="743" y="526"/>
                    <a:pt x="685" y="739"/>
                    <a:pt x="693" y="962"/>
                  </a:cubicBezTo>
                  <a:cubicBezTo>
                    <a:pt x="693" y="970"/>
                    <a:pt x="702" y="986"/>
                    <a:pt x="718" y="986"/>
                  </a:cubicBezTo>
                  <a:cubicBezTo>
                    <a:pt x="735" y="986"/>
                    <a:pt x="743" y="970"/>
                    <a:pt x="743" y="953"/>
                  </a:cubicBezTo>
                  <a:cubicBezTo>
                    <a:pt x="743" y="731"/>
                    <a:pt x="800" y="509"/>
                    <a:pt x="916" y="320"/>
                  </a:cubicBezTo>
                  <a:lnTo>
                    <a:pt x="940" y="279"/>
                  </a:lnTo>
                  <a:lnTo>
                    <a:pt x="891" y="279"/>
                  </a:lnTo>
                  <a:cubicBezTo>
                    <a:pt x="595" y="279"/>
                    <a:pt x="298" y="188"/>
                    <a:pt x="52" y="7"/>
                  </a:cubicBezTo>
                  <a:cubicBezTo>
                    <a:pt x="47" y="2"/>
                    <a:pt x="42" y="0"/>
                    <a:pt x="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26"/>
            <p:cNvSpPr/>
            <p:nvPr/>
          </p:nvSpPr>
          <p:spPr>
            <a:xfrm rot="5083772">
              <a:off x="2339759" y="-280006"/>
              <a:ext cx="28571" cy="73379"/>
            </a:xfrm>
            <a:custGeom>
              <a:rect b="b" l="l" r="r" t="t"/>
              <a:pathLst>
                <a:path extrusionOk="0" h="1017" w="396">
                  <a:moveTo>
                    <a:pt x="119" y="1"/>
                  </a:moveTo>
                  <a:cubicBezTo>
                    <a:pt x="108" y="1"/>
                    <a:pt x="99" y="8"/>
                    <a:pt x="99" y="20"/>
                  </a:cubicBezTo>
                  <a:cubicBezTo>
                    <a:pt x="1" y="366"/>
                    <a:pt x="99" y="745"/>
                    <a:pt x="355" y="1008"/>
                  </a:cubicBezTo>
                  <a:cubicBezTo>
                    <a:pt x="355" y="1008"/>
                    <a:pt x="363" y="1016"/>
                    <a:pt x="371" y="1016"/>
                  </a:cubicBezTo>
                  <a:cubicBezTo>
                    <a:pt x="379" y="1016"/>
                    <a:pt x="379" y="1008"/>
                    <a:pt x="387" y="1008"/>
                  </a:cubicBezTo>
                  <a:cubicBezTo>
                    <a:pt x="396" y="992"/>
                    <a:pt x="396" y="975"/>
                    <a:pt x="387" y="967"/>
                  </a:cubicBezTo>
                  <a:cubicBezTo>
                    <a:pt x="149" y="720"/>
                    <a:pt x="58" y="366"/>
                    <a:pt x="149" y="37"/>
                  </a:cubicBezTo>
                  <a:cubicBezTo>
                    <a:pt x="149" y="20"/>
                    <a:pt x="141" y="4"/>
                    <a:pt x="132" y="4"/>
                  </a:cubicBezTo>
                  <a:cubicBezTo>
                    <a:pt x="128" y="2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26"/>
            <p:cNvSpPr/>
            <p:nvPr/>
          </p:nvSpPr>
          <p:spPr>
            <a:xfrm rot="5083772">
              <a:off x="2299846" y="-285493"/>
              <a:ext cx="62987" cy="86150"/>
            </a:xfrm>
            <a:custGeom>
              <a:rect b="b" l="l" r="r" t="t"/>
              <a:pathLst>
                <a:path extrusionOk="0" h="1194" w="873">
                  <a:moveTo>
                    <a:pt x="856" y="0"/>
                  </a:moveTo>
                  <a:cubicBezTo>
                    <a:pt x="659" y="165"/>
                    <a:pt x="560" y="420"/>
                    <a:pt x="577" y="675"/>
                  </a:cubicBezTo>
                  <a:cubicBezTo>
                    <a:pt x="289" y="691"/>
                    <a:pt x="50" y="905"/>
                    <a:pt x="1" y="1193"/>
                  </a:cubicBezTo>
                  <a:lnTo>
                    <a:pt x="25" y="1193"/>
                  </a:lnTo>
                  <a:cubicBezTo>
                    <a:pt x="75" y="914"/>
                    <a:pt x="313" y="708"/>
                    <a:pt x="593" y="700"/>
                  </a:cubicBezTo>
                  <a:lnTo>
                    <a:pt x="610" y="700"/>
                  </a:lnTo>
                  <a:lnTo>
                    <a:pt x="610" y="691"/>
                  </a:lnTo>
                  <a:cubicBezTo>
                    <a:pt x="585" y="436"/>
                    <a:pt x="684" y="181"/>
                    <a:pt x="873" y="17"/>
                  </a:cubicBezTo>
                  <a:lnTo>
                    <a:pt x="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26"/>
            <p:cNvSpPr/>
            <p:nvPr/>
          </p:nvSpPr>
          <p:spPr>
            <a:xfrm rot="5083772">
              <a:off x="2297508" y="-260629"/>
              <a:ext cx="46970" cy="16306"/>
            </a:xfrm>
            <a:custGeom>
              <a:rect b="b" l="l" r="r" t="t"/>
              <a:pathLst>
                <a:path extrusionOk="0" h="226" w="651">
                  <a:moveTo>
                    <a:pt x="445" y="0"/>
                  </a:moveTo>
                  <a:cubicBezTo>
                    <a:pt x="371" y="0"/>
                    <a:pt x="297" y="10"/>
                    <a:pt x="223" y="28"/>
                  </a:cubicBezTo>
                  <a:cubicBezTo>
                    <a:pt x="124" y="53"/>
                    <a:pt x="42" y="127"/>
                    <a:pt x="0" y="217"/>
                  </a:cubicBezTo>
                  <a:lnTo>
                    <a:pt x="25" y="226"/>
                  </a:lnTo>
                  <a:cubicBezTo>
                    <a:pt x="66" y="143"/>
                    <a:pt x="140" y="77"/>
                    <a:pt x="231" y="53"/>
                  </a:cubicBezTo>
                  <a:cubicBezTo>
                    <a:pt x="299" y="34"/>
                    <a:pt x="371" y="25"/>
                    <a:pt x="445" y="25"/>
                  </a:cubicBezTo>
                  <a:cubicBezTo>
                    <a:pt x="469" y="25"/>
                    <a:pt x="494" y="26"/>
                    <a:pt x="519" y="28"/>
                  </a:cubicBezTo>
                  <a:cubicBezTo>
                    <a:pt x="560" y="28"/>
                    <a:pt x="609" y="36"/>
                    <a:pt x="634" y="69"/>
                  </a:cubicBezTo>
                  <a:lnTo>
                    <a:pt x="651" y="61"/>
                  </a:lnTo>
                  <a:cubicBezTo>
                    <a:pt x="622" y="25"/>
                    <a:pt x="581" y="2"/>
                    <a:pt x="538" y="2"/>
                  </a:cubicBezTo>
                  <a:cubicBezTo>
                    <a:pt x="532" y="2"/>
                    <a:pt x="525" y="2"/>
                    <a:pt x="519" y="3"/>
                  </a:cubicBezTo>
                  <a:cubicBezTo>
                    <a:pt x="494" y="1"/>
                    <a:pt x="469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26"/>
            <p:cNvSpPr/>
            <p:nvPr/>
          </p:nvSpPr>
          <p:spPr>
            <a:xfrm rot="5083772">
              <a:off x="2340141" y="-257752"/>
              <a:ext cx="11977" cy="41055"/>
            </a:xfrm>
            <a:custGeom>
              <a:rect b="b" l="l" r="r" t="t"/>
              <a:pathLst>
                <a:path extrusionOk="0" h="569" w="166">
                  <a:moveTo>
                    <a:pt x="91" y="0"/>
                  </a:moveTo>
                  <a:cubicBezTo>
                    <a:pt x="34" y="83"/>
                    <a:pt x="1" y="190"/>
                    <a:pt x="17" y="288"/>
                  </a:cubicBezTo>
                  <a:cubicBezTo>
                    <a:pt x="26" y="395"/>
                    <a:pt x="67" y="494"/>
                    <a:pt x="141" y="568"/>
                  </a:cubicBezTo>
                  <a:lnTo>
                    <a:pt x="166" y="544"/>
                  </a:lnTo>
                  <a:cubicBezTo>
                    <a:pt x="91" y="478"/>
                    <a:pt x="50" y="387"/>
                    <a:pt x="42" y="288"/>
                  </a:cubicBezTo>
                  <a:cubicBezTo>
                    <a:pt x="34" y="190"/>
                    <a:pt x="59" y="99"/>
                    <a:pt x="116" y="17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26"/>
            <p:cNvSpPr/>
            <p:nvPr/>
          </p:nvSpPr>
          <p:spPr>
            <a:xfrm rot="5083772">
              <a:off x="2305985" y="-262681"/>
              <a:ext cx="50000" cy="13204"/>
            </a:xfrm>
            <a:custGeom>
              <a:rect b="b" l="l" r="r" t="t"/>
              <a:pathLst>
                <a:path extrusionOk="0" h="183" w="693">
                  <a:moveTo>
                    <a:pt x="346" y="1"/>
                  </a:moveTo>
                  <a:cubicBezTo>
                    <a:pt x="215" y="1"/>
                    <a:pt x="83" y="59"/>
                    <a:pt x="1" y="166"/>
                  </a:cubicBezTo>
                  <a:lnTo>
                    <a:pt x="17" y="182"/>
                  </a:lnTo>
                  <a:cubicBezTo>
                    <a:pt x="100" y="83"/>
                    <a:pt x="223" y="26"/>
                    <a:pt x="346" y="26"/>
                  </a:cubicBezTo>
                  <a:cubicBezTo>
                    <a:pt x="470" y="34"/>
                    <a:pt x="593" y="83"/>
                    <a:pt x="676" y="182"/>
                  </a:cubicBezTo>
                  <a:lnTo>
                    <a:pt x="692" y="166"/>
                  </a:lnTo>
                  <a:cubicBezTo>
                    <a:pt x="610" y="67"/>
                    <a:pt x="478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26"/>
            <p:cNvSpPr/>
            <p:nvPr/>
          </p:nvSpPr>
          <p:spPr>
            <a:xfrm rot="5083772">
              <a:off x="2335401" y="-277990"/>
              <a:ext cx="35137" cy="54692"/>
            </a:xfrm>
            <a:custGeom>
              <a:rect b="b" l="l" r="r" t="t"/>
              <a:pathLst>
                <a:path extrusionOk="0" h="758" w="487">
                  <a:moveTo>
                    <a:pt x="66" y="1"/>
                  </a:moveTo>
                  <a:cubicBezTo>
                    <a:pt x="1" y="322"/>
                    <a:pt x="173" y="643"/>
                    <a:pt x="478" y="758"/>
                  </a:cubicBezTo>
                  <a:lnTo>
                    <a:pt x="486" y="733"/>
                  </a:lnTo>
                  <a:cubicBezTo>
                    <a:pt x="198" y="618"/>
                    <a:pt x="25" y="305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26"/>
            <p:cNvSpPr/>
            <p:nvPr/>
          </p:nvSpPr>
          <p:spPr>
            <a:xfrm rot="5083772">
              <a:off x="2373922" y="-268029"/>
              <a:ext cx="8514" cy="5556"/>
            </a:xfrm>
            <a:custGeom>
              <a:rect b="b" l="l" r="r" t="t"/>
              <a:pathLst>
                <a:path extrusionOk="0" h="77" w="118">
                  <a:moveTo>
                    <a:pt x="92" y="1"/>
                  </a:moveTo>
                  <a:cubicBezTo>
                    <a:pt x="61" y="1"/>
                    <a:pt x="1" y="76"/>
                    <a:pt x="53" y="76"/>
                  </a:cubicBezTo>
                  <a:cubicBezTo>
                    <a:pt x="55" y="76"/>
                    <a:pt x="57" y="76"/>
                    <a:pt x="60" y="76"/>
                  </a:cubicBezTo>
                  <a:cubicBezTo>
                    <a:pt x="92" y="76"/>
                    <a:pt x="117" y="51"/>
                    <a:pt x="109" y="27"/>
                  </a:cubicBezTo>
                  <a:cubicBezTo>
                    <a:pt x="109" y="8"/>
                    <a:pt x="102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26"/>
            <p:cNvSpPr/>
            <p:nvPr/>
          </p:nvSpPr>
          <p:spPr>
            <a:xfrm rot="5083772">
              <a:off x="2371721" y="-218493"/>
              <a:ext cx="7143" cy="4906"/>
            </a:xfrm>
            <a:custGeom>
              <a:rect b="b" l="l" r="r" t="t"/>
              <a:pathLst>
                <a:path extrusionOk="0" h="68" w="99">
                  <a:moveTo>
                    <a:pt x="18" y="1"/>
                  </a:moveTo>
                  <a:cubicBezTo>
                    <a:pt x="7" y="1"/>
                    <a:pt x="0" y="8"/>
                    <a:pt x="0" y="27"/>
                  </a:cubicBezTo>
                  <a:cubicBezTo>
                    <a:pt x="0" y="51"/>
                    <a:pt x="25" y="68"/>
                    <a:pt x="49" y="68"/>
                  </a:cubicBezTo>
                  <a:cubicBezTo>
                    <a:pt x="98" y="62"/>
                    <a:pt x="47" y="1"/>
                    <a:pt x="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26"/>
            <p:cNvSpPr/>
            <p:nvPr/>
          </p:nvSpPr>
          <p:spPr>
            <a:xfrm rot="5083772">
              <a:off x="2362995" y="-240776"/>
              <a:ext cx="6638" cy="6422"/>
            </a:xfrm>
            <a:custGeom>
              <a:rect b="b" l="l" r="r" t="t"/>
              <a:pathLst>
                <a:path extrusionOk="0" h="89" w="92">
                  <a:moveTo>
                    <a:pt x="47" y="0"/>
                  </a:moveTo>
                  <a:cubicBezTo>
                    <a:pt x="24" y="0"/>
                    <a:pt x="1" y="17"/>
                    <a:pt x="1" y="48"/>
                  </a:cubicBezTo>
                  <a:cubicBezTo>
                    <a:pt x="1" y="72"/>
                    <a:pt x="25" y="89"/>
                    <a:pt x="50" y="89"/>
                  </a:cubicBezTo>
                  <a:cubicBezTo>
                    <a:pt x="75" y="89"/>
                    <a:pt x="91" y="64"/>
                    <a:pt x="91" y="39"/>
                  </a:cubicBezTo>
                  <a:cubicBezTo>
                    <a:pt x="87" y="13"/>
                    <a:pt x="6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26"/>
            <p:cNvSpPr/>
            <p:nvPr/>
          </p:nvSpPr>
          <p:spPr>
            <a:xfrm rot="5083772">
              <a:off x="2319484" y="-283667"/>
              <a:ext cx="7215" cy="6566"/>
            </a:xfrm>
            <a:custGeom>
              <a:rect b="b" l="l" r="r" t="t"/>
              <a:pathLst>
                <a:path extrusionOk="0" h="91" w="100">
                  <a:moveTo>
                    <a:pt x="50" y="0"/>
                  </a:moveTo>
                  <a:cubicBezTo>
                    <a:pt x="0" y="17"/>
                    <a:pt x="9" y="91"/>
                    <a:pt x="58" y="91"/>
                  </a:cubicBezTo>
                  <a:cubicBezTo>
                    <a:pt x="83" y="91"/>
                    <a:pt x="99" y="66"/>
                    <a:pt x="99" y="42"/>
                  </a:cubicBezTo>
                  <a:cubicBezTo>
                    <a:pt x="99" y="17"/>
                    <a:pt x="74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26"/>
            <p:cNvSpPr/>
            <p:nvPr/>
          </p:nvSpPr>
          <p:spPr>
            <a:xfrm rot="5083772">
              <a:off x="2307737" y="-275832"/>
              <a:ext cx="6926" cy="6422"/>
            </a:xfrm>
            <a:custGeom>
              <a:rect b="b" l="l" r="r" t="t"/>
              <a:pathLst>
                <a:path extrusionOk="0" h="89" w="96">
                  <a:moveTo>
                    <a:pt x="48" y="0"/>
                  </a:moveTo>
                  <a:cubicBezTo>
                    <a:pt x="25" y="0"/>
                    <a:pt x="1" y="17"/>
                    <a:pt x="5" y="48"/>
                  </a:cubicBezTo>
                  <a:cubicBezTo>
                    <a:pt x="5" y="72"/>
                    <a:pt x="22" y="89"/>
                    <a:pt x="46" y="89"/>
                  </a:cubicBezTo>
                  <a:cubicBezTo>
                    <a:pt x="71" y="89"/>
                    <a:pt x="96" y="64"/>
                    <a:pt x="87" y="39"/>
                  </a:cubicBezTo>
                  <a:cubicBezTo>
                    <a:pt x="87" y="13"/>
                    <a:pt x="68" y="0"/>
                    <a:pt x="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26"/>
            <p:cNvSpPr/>
            <p:nvPr/>
          </p:nvSpPr>
          <p:spPr>
            <a:xfrm rot="5083772">
              <a:off x="2284184" y="-271662"/>
              <a:ext cx="6782" cy="5051"/>
            </a:xfrm>
            <a:custGeom>
              <a:rect b="b" l="l" r="r" t="t"/>
              <a:pathLst>
                <a:path extrusionOk="0" h="70" w="94">
                  <a:moveTo>
                    <a:pt x="80" y="0"/>
                  </a:moveTo>
                  <a:cubicBezTo>
                    <a:pt x="54" y="0"/>
                    <a:pt x="1" y="70"/>
                    <a:pt x="52" y="70"/>
                  </a:cubicBezTo>
                  <a:cubicBezTo>
                    <a:pt x="77" y="61"/>
                    <a:pt x="93" y="45"/>
                    <a:pt x="93" y="20"/>
                  </a:cubicBezTo>
                  <a:cubicBezTo>
                    <a:pt x="93" y="6"/>
                    <a:pt x="88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26"/>
            <p:cNvSpPr/>
            <p:nvPr/>
          </p:nvSpPr>
          <p:spPr>
            <a:xfrm rot="5083772">
              <a:off x="2697512" y="744309"/>
              <a:ext cx="247691" cy="262274"/>
            </a:xfrm>
            <a:custGeom>
              <a:rect b="b" l="l" r="r" t="t"/>
              <a:pathLst>
                <a:path extrusionOk="0" h="3635" w="3433">
                  <a:moveTo>
                    <a:pt x="1429" y="0"/>
                  </a:moveTo>
                  <a:cubicBezTo>
                    <a:pt x="1030" y="0"/>
                    <a:pt x="638" y="221"/>
                    <a:pt x="396" y="553"/>
                  </a:cubicBezTo>
                  <a:cubicBezTo>
                    <a:pt x="280" y="676"/>
                    <a:pt x="231" y="849"/>
                    <a:pt x="256" y="1013"/>
                  </a:cubicBezTo>
                  <a:cubicBezTo>
                    <a:pt x="272" y="1079"/>
                    <a:pt x="297" y="1145"/>
                    <a:pt x="346" y="1194"/>
                  </a:cubicBezTo>
                  <a:cubicBezTo>
                    <a:pt x="83" y="1384"/>
                    <a:pt x="1" y="1771"/>
                    <a:pt x="34" y="2092"/>
                  </a:cubicBezTo>
                  <a:cubicBezTo>
                    <a:pt x="58" y="2297"/>
                    <a:pt x="108" y="2552"/>
                    <a:pt x="297" y="2668"/>
                  </a:cubicBezTo>
                  <a:cubicBezTo>
                    <a:pt x="348" y="2696"/>
                    <a:pt x="405" y="2710"/>
                    <a:pt x="461" y="2710"/>
                  </a:cubicBezTo>
                  <a:cubicBezTo>
                    <a:pt x="504" y="2710"/>
                    <a:pt x="546" y="2702"/>
                    <a:pt x="585" y="2684"/>
                  </a:cubicBezTo>
                  <a:lnTo>
                    <a:pt x="626" y="2676"/>
                  </a:lnTo>
                  <a:cubicBezTo>
                    <a:pt x="626" y="2709"/>
                    <a:pt x="626" y="2750"/>
                    <a:pt x="626" y="2791"/>
                  </a:cubicBezTo>
                  <a:cubicBezTo>
                    <a:pt x="634" y="2890"/>
                    <a:pt x="659" y="2989"/>
                    <a:pt x="692" y="3087"/>
                  </a:cubicBezTo>
                  <a:cubicBezTo>
                    <a:pt x="717" y="3186"/>
                    <a:pt x="774" y="3277"/>
                    <a:pt x="848" y="3351"/>
                  </a:cubicBezTo>
                  <a:cubicBezTo>
                    <a:pt x="922" y="3416"/>
                    <a:pt x="1013" y="3474"/>
                    <a:pt x="1103" y="3523"/>
                  </a:cubicBezTo>
                  <a:cubicBezTo>
                    <a:pt x="1239" y="3598"/>
                    <a:pt x="1393" y="3635"/>
                    <a:pt x="1549" y="3635"/>
                  </a:cubicBezTo>
                  <a:cubicBezTo>
                    <a:pt x="1601" y="3635"/>
                    <a:pt x="1653" y="3630"/>
                    <a:pt x="1704" y="3622"/>
                  </a:cubicBezTo>
                  <a:cubicBezTo>
                    <a:pt x="1861" y="3598"/>
                    <a:pt x="1992" y="3507"/>
                    <a:pt x="2083" y="3384"/>
                  </a:cubicBezTo>
                  <a:cubicBezTo>
                    <a:pt x="2224" y="3479"/>
                    <a:pt x="2389" y="3527"/>
                    <a:pt x="2553" y="3527"/>
                  </a:cubicBezTo>
                  <a:cubicBezTo>
                    <a:pt x="2714" y="3527"/>
                    <a:pt x="2874" y="3481"/>
                    <a:pt x="3013" y="3392"/>
                  </a:cubicBezTo>
                  <a:cubicBezTo>
                    <a:pt x="3103" y="3326"/>
                    <a:pt x="3194" y="3252"/>
                    <a:pt x="3260" y="3161"/>
                  </a:cubicBezTo>
                  <a:cubicBezTo>
                    <a:pt x="3358" y="3079"/>
                    <a:pt x="3416" y="2964"/>
                    <a:pt x="3432" y="2840"/>
                  </a:cubicBezTo>
                  <a:cubicBezTo>
                    <a:pt x="3424" y="2668"/>
                    <a:pt x="3358" y="2503"/>
                    <a:pt x="3243" y="2371"/>
                  </a:cubicBezTo>
                  <a:cubicBezTo>
                    <a:pt x="3268" y="2355"/>
                    <a:pt x="3292" y="2330"/>
                    <a:pt x="3309" y="2305"/>
                  </a:cubicBezTo>
                  <a:cubicBezTo>
                    <a:pt x="3350" y="2223"/>
                    <a:pt x="3367" y="2133"/>
                    <a:pt x="3358" y="2042"/>
                  </a:cubicBezTo>
                  <a:cubicBezTo>
                    <a:pt x="3367" y="1878"/>
                    <a:pt x="3342" y="1721"/>
                    <a:pt x="3284" y="1573"/>
                  </a:cubicBezTo>
                  <a:cubicBezTo>
                    <a:pt x="3218" y="1417"/>
                    <a:pt x="3111" y="1285"/>
                    <a:pt x="2963" y="1194"/>
                  </a:cubicBezTo>
                  <a:cubicBezTo>
                    <a:pt x="2881" y="1145"/>
                    <a:pt x="2799" y="1120"/>
                    <a:pt x="2716" y="1104"/>
                  </a:cubicBezTo>
                  <a:cubicBezTo>
                    <a:pt x="2689" y="1098"/>
                    <a:pt x="2662" y="1096"/>
                    <a:pt x="2634" y="1096"/>
                  </a:cubicBezTo>
                  <a:cubicBezTo>
                    <a:pt x="2579" y="1096"/>
                    <a:pt x="2524" y="1107"/>
                    <a:pt x="2469" y="1129"/>
                  </a:cubicBezTo>
                  <a:cubicBezTo>
                    <a:pt x="2461" y="709"/>
                    <a:pt x="2288" y="306"/>
                    <a:pt x="1893" y="108"/>
                  </a:cubicBezTo>
                  <a:cubicBezTo>
                    <a:pt x="1743" y="34"/>
                    <a:pt x="1586" y="0"/>
                    <a:pt x="14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26"/>
            <p:cNvSpPr/>
            <p:nvPr/>
          </p:nvSpPr>
          <p:spPr>
            <a:xfrm rot="5083772">
              <a:off x="2720755" y="766930"/>
              <a:ext cx="123304" cy="161910"/>
            </a:xfrm>
            <a:custGeom>
              <a:rect b="b" l="l" r="r" t="t"/>
              <a:pathLst>
                <a:path extrusionOk="0" h="2244" w="1709">
                  <a:moveTo>
                    <a:pt x="28" y="0"/>
                  </a:moveTo>
                  <a:cubicBezTo>
                    <a:pt x="14" y="0"/>
                    <a:pt x="0" y="11"/>
                    <a:pt x="5" y="29"/>
                  </a:cubicBezTo>
                  <a:cubicBezTo>
                    <a:pt x="29" y="120"/>
                    <a:pt x="87" y="202"/>
                    <a:pt x="169" y="252"/>
                  </a:cubicBezTo>
                  <a:cubicBezTo>
                    <a:pt x="252" y="301"/>
                    <a:pt x="334" y="334"/>
                    <a:pt x="424" y="359"/>
                  </a:cubicBezTo>
                  <a:cubicBezTo>
                    <a:pt x="540" y="392"/>
                    <a:pt x="655" y="424"/>
                    <a:pt x="770" y="466"/>
                  </a:cubicBezTo>
                  <a:cubicBezTo>
                    <a:pt x="976" y="531"/>
                    <a:pt x="1182" y="597"/>
                    <a:pt x="1387" y="647"/>
                  </a:cubicBezTo>
                  <a:cubicBezTo>
                    <a:pt x="1264" y="902"/>
                    <a:pt x="1239" y="1182"/>
                    <a:pt x="1322" y="1453"/>
                  </a:cubicBezTo>
                  <a:cubicBezTo>
                    <a:pt x="1396" y="1725"/>
                    <a:pt x="1511" y="1980"/>
                    <a:pt x="1659" y="2227"/>
                  </a:cubicBezTo>
                  <a:cubicBezTo>
                    <a:pt x="1659" y="2235"/>
                    <a:pt x="1667" y="2243"/>
                    <a:pt x="1684" y="2243"/>
                  </a:cubicBezTo>
                  <a:cubicBezTo>
                    <a:pt x="1684" y="2243"/>
                    <a:pt x="1692" y="2235"/>
                    <a:pt x="1692" y="2235"/>
                  </a:cubicBezTo>
                  <a:cubicBezTo>
                    <a:pt x="1708" y="2227"/>
                    <a:pt x="1708" y="2210"/>
                    <a:pt x="1708" y="2202"/>
                  </a:cubicBezTo>
                  <a:cubicBezTo>
                    <a:pt x="1560" y="1963"/>
                    <a:pt x="1445" y="1708"/>
                    <a:pt x="1371" y="1437"/>
                  </a:cubicBezTo>
                  <a:cubicBezTo>
                    <a:pt x="1297" y="1173"/>
                    <a:pt x="1322" y="885"/>
                    <a:pt x="1453" y="647"/>
                  </a:cubicBezTo>
                  <a:lnTo>
                    <a:pt x="1470" y="614"/>
                  </a:lnTo>
                  <a:lnTo>
                    <a:pt x="1437" y="605"/>
                  </a:lnTo>
                  <a:cubicBezTo>
                    <a:pt x="1215" y="548"/>
                    <a:pt x="1001" y="482"/>
                    <a:pt x="787" y="416"/>
                  </a:cubicBezTo>
                  <a:lnTo>
                    <a:pt x="441" y="301"/>
                  </a:lnTo>
                  <a:cubicBezTo>
                    <a:pt x="359" y="285"/>
                    <a:pt x="276" y="252"/>
                    <a:pt x="202" y="210"/>
                  </a:cubicBezTo>
                  <a:cubicBezTo>
                    <a:pt x="128" y="169"/>
                    <a:pt x="79" y="95"/>
                    <a:pt x="54" y="21"/>
                  </a:cubicBezTo>
                  <a:cubicBezTo>
                    <a:pt x="51" y="7"/>
                    <a:pt x="39" y="0"/>
                    <a:pt x="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26"/>
            <p:cNvSpPr/>
            <p:nvPr/>
          </p:nvSpPr>
          <p:spPr>
            <a:xfrm rot="5083772">
              <a:off x="2745345" y="815561"/>
              <a:ext cx="88167" cy="62123"/>
            </a:xfrm>
            <a:custGeom>
              <a:rect b="b" l="l" r="r" t="t"/>
              <a:pathLst>
                <a:path extrusionOk="0" h="861" w="1222">
                  <a:moveTo>
                    <a:pt x="1190" y="1"/>
                  </a:moveTo>
                  <a:cubicBezTo>
                    <a:pt x="1186" y="1"/>
                    <a:pt x="1182" y="2"/>
                    <a:pt x="1177" y="4"/>
                  </a:cubicBezTo>
                  <a:cubicBezTo>
                    <a:pt x="733" y="177"/>
                    <a:pt x="329" y="449"/>
                    <a:pt x="17" y="819"/>
                  </a:cubicBezTo>
                  <a:cubicBezTo>
                    <a:pt x="0" y="835"/>
                    <a:pt x="17" y="860"/>
                    <a:pt x="33" y="860"/>
                  </a:cubicBezTo>
                  <a:cubicBezTo>
                    <a:pt x="41" y="860"/>
                    <a:pt x="50" y="852"/>
                    <a:pt x="58" y="852"/>
                  </a:cubicBezTo>
                  <a:cubicBezTo>
                    <a:pt x="362" y="490"/>
                    <a:pt x="757" y="218"/>
                    <a:pt x="1194" y="54"/>
                  </a:cubicBezTo>
                  <a:cubicBezTo>
                    <a:pt x="1222" y="39"/>
                    <a:pt x="1214" y="1"/>
                    <a:pt x="1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26"/>
            <p:cNvSpPr/>
            <p:nvPr/>
          </p:nvSpPr>
          <p:spPr>
            <a:xfrm rot="5083772">
              <a:off x="2764882" y="791603"/>
              <a:ext cx="75469" cy="153252"/>
            </a:xfrm>
            <a:custGeom>
              <a:rect b="b" l="l" r="r" t="t"/>
              <a:pathLst>
                <a:path extrusionOk="0" h="2124" w="1046">
                  <a:moveTo>
                    <a:pt x="0" y="0"/>
                  </a:moveTo>
                  <a:cubicBezTo>
                    <a:pt x="83" y="412"/>
                    <a:pt x="363" y="749"/>
                    <a:pt x="749" y="914"/>
                  </a:cubicBezTo>
                  <a:cubicBezTo>
                    <a:pt x="544" y="1333"/>
                    <a:pt x="659" y="1835"/>
                    <a:pt x="1029" y="2123"/>
                  </a:cubicBezTo>
                  <a:lnTo>
                    <a:pt x="1046" y="2107"/>
                  </a:lnTo>
                  <a:cubicBezTo>
                    <a:pt x="675" y="1827"/>
                    <a:pt x="568" y="1325"/>
                    <a:pt x="774" y="922"/>
                  </a:cubicBezTo>
                  <a:lnTo>
                    <a:pt x="782" y="905"/>
                  </a:lnTo>
                  <a:lnTo>
                    <a:pt x="774" y="905"/>
                  </a:lnTo>
                  <a:cubicBezTo>
                    <a:pt x="387" y="741"/>
                    <a:pt x="107" y="403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26"/>
            <p:cNvSpPr/>
            <p:nvPr/>
          </p:nvSpPr>
          <p:spPr>
            <a:xfrm rot="5083772">
              <a:off x="2764337" y="835649"/>
              <a:ext cx="29149" cy="74317"/>
            </a:xfrm>
            <a:custGeom>
              <a:rect b="b" l="l" r="r" t="t"/>
              <a:pathLst>
                <a:path extrusionOk="0" h="1030" w="404">
                  <a:moveTo>
                    <a:pt x="404" y="1"/>
                  </a:moveTo>
                  <a:cubicBezTo>
                    <a:pt x="321" y="1"/>
                    <a:pt x="272" y="75"/>
                    <a:pt x="231" y="149"/>
                  </a:cubicBezTo>
                  <a:cubicBezTo>
                    <a:pt x="140" y="281"/>
                    <a:pt x="83" y="429"/>
                    <a:pt x="41" y="585"/>
                  </a:cubicBezTo>
                  <a:cubicBezTo>
                    <a:pt x="0" y="741"/>
                    <a:pt x="41" y="906"/>
                    <a:pt x="140" y="1029"/>
                  </a:cubicBezTo>
                  <a:lnTo>
                    <a:pt x="165" y="1013"/>
                  </a:lnTo>
                  <a:cubicBezTo>
                    <a:pt x="66" y="898"/>
                    <a:pt x="33" y="733"/>
                    <a:pt x="74" y="585"/>
                  </a:cubicBezTo>
                  <a:cubicBezTo>
                    <a:pt x="107" y="437"/>
                    <a:pt x="165" y="297"/>
                    <a:pt x="247" y="165"/>
                  </a:cubicBezTo>
                  <a:cubicBezTo>
                    <a:pt x="288" y="100"/>
                    <a:pt x="338" y="25"/>
                    <a:pt x="404" y="25"/>
                  </a:cubicBezTo>
                  <a:lnTo>
                    <a:pt x="4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26"/>
            <p:cNvSpPr/>
            <p:nvPr/>
          </p:nvSpPr>
          <p:spPr>
            <a:xfrm rot="5083772">
              <a:off x="2794753" y="838497"/>
              <a:ext cx="60029" cy="29150"/>
            </a:xfrm>
            <a:custGeom>
              <a:rect b="b" l="l" r="r" t="t"/>
              <a:pathLst>
                <a:path extrusionOk="0" h="404" w="832">
                  <a:moveTo>
                    <a:pt x="17" y="0"/>
                  </a:moveTo>
                  <a:lnTo>
                    <a:pt x="0" y="8"/>
                  </a:lnTo>
                  <a:cubicBezTo>
                    <a:pt x="116" y="255"/>
                    <a:pt x="354" y="403"/>
                    <a:pt x="626" y="403"/>
                  </a:cubicBezTo>
                  <a:cubicBezTo>
                    <a:pt x="692" y="403"/>
                    <a:pt x="766" y="395"/>
                    <a:pt x="832" y="370"/>
                  </a:cubicBezTo>
                  <a:lnTo>
                    <a:pt x="823" y="346"/>
                  </a:lnTo>
                  <a:cubicBezTo>
                    <a:pt x="756" y="366"/>
                    <a:pt x="689" y="376"/>
                    <a:pt x="622" y="376"/>
                  </a:cubicBezTo>
                  <a:cubicBezTo>
                    <a:pt x="370" y="376"/>
                    <a:pt x="134" y="23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26"/>
            <p:cNvSpPr/>
            <p:nvPr/>
          </p:nvSpPr>
          <p:spPr>
            <a:xfrm rot="5083772">
              <a:off x="2753374" y="825233"/>
              <a:ext cx="50505" cy="70132"/>
            </a:xfrm>
            <a:custGeom>
              <a:rect b="b" l="l" r="r" t="t"/>
              <a:pathLst>
                <a:path extrusionOk="0" h="972" w="700">
                  <a:moveTo>
                    <a:pt x="700" y="0"/>
                  </a:moveTo>
                  <a:cubicBezTo>
                    <a:pt x="255" y="83"/>
                    <a:pt x="0" y="552"/>
                    <a:pt x="165" y="971"/>
                  </a:cubicBezTo>
                  <a:lnTo>
                    <a:pt x="190" y="963"/>
                  </a:lnTo>
                  <a:cubicBezTo>
                    <a:pt x="33" y="560"/>
                    <a:pt x="272" y="107"/>
                    <a:pt x="700" y="25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26"/>
            <p:cNvSpPr/>
            <p:nvPr/>
          </p:nvSpPr>
          <p:spPr>
            <a:xfrm rot="5083772">
              <a:off x="2753037" y="822596"/>
              <a:ext cx="99784" cy="20275"/>
            </a:xfrm>
            <a:custGeom>
              <a:rect b="b" l="l" r="r" t="t"/>
              <a:pathLst>
                <a:path extrusionOk="0" h="281" w="1383">
                  <a:moveTo>
                    <a:pt x="1366" y="1"/>
                  </a:moveTo>
                  <a:cubicBezTo>
                    <a:pt x="1177" y="157"/>
                    <a:pt x="938" y="247"/>
                    <a:pt x="691" y="256"/>
                  </a:cubicBezTo>
                  <a:cubicBezTo>
                    <a:pt x="444" y="247"/>
                    <a:pt x="206" y="165"/>
                    <a:pt x="17" y="17"/>
                  </a:cubicBezTo>
                  <a:lnTo>
                    <a:pt x="0" y="33"/>
                  </a:lnTo>
                  <a:cubicBezTo>
                    <a:pt x="198" y="190"/>
                    <a:pt x="436" y="280"/>
                    <a:pt x="691" y="280"/>
                  </a:cubicBezTo>
                  <a:lnTo>
                    <a:pt x="691" y="272"/>
                  </a:lnTo>
                  <a:cubicBezTo>
                    <a:pt x="946" y="272"/>
                    <a:pt x="1193" y="182"/>
                    <a:pt x="1383" y="17"/>
                  </a:cubicBezTo>
                  <a:lnTo>
                    <a:pt x="13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26"/>
            <p:cNvSpPr/>
            <p:nvPr/>
          </p:nvSpPr>
          <p:spPr>
            <a:xfrm rot="5083772">
              <a:off x="2799344" y="777248"/>
              <a:ext cx="15224" cy="12122"/>
            </a:xfrm>
            <a:custGeom>
              <a:rect b="b" l="l" r="r" t="t"/>
              <a:pathLst>
                <a:path extrusionOk="0" h="168" w="211">
                  <a:moveTo>
                    <a:pt x="101" y="0"/>
                  </a:moveTo>
                  <a:cubicBezTo>
                    <a:pt x="93" y="0"/>
                    <a:pt x="84" y="2"/>
                    <a:pt x="75" y="5"/>
                  </a:cubicBezTo>
                  <a:cubicBezTo>
                    <a:pt x="1" y="30"/>
                    <a:pt x="1" y="128"/>
                    <a:pt x="66" y="161"/>
                  </a:cubicBezTo>
                  <a:cubicBezTo>
                    <a:pt x="77" y="166"/>
                    <a:pt x="88" y="168"/>
                    <a:pt x="99" y="168"/>
                  </a:cubicBezTo>
                  <a:cubicBezTo>
                    <a:pt x="131" y="168"/>
                    <a:pt x="163" y="151"/>
                    <a:pt x="182" y="120"/>
                  </a:cubicBezTo>
                  <a:cubicBezTo>
                    <a:pt x="210" y="63"/>
                    <a:pt x="159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26"/>
            <p:cNvSpPr/>
            <p:nvPr/>
          </p:nvSpPr>
          <p:spPr>
            <a:xfrm rot="5083772">
              <a:off x="2868026" y="819699"/>
              <a:ext cx="13059" cy="10390"/>
            </a:xfrm>
            <a:custGeom>
              <a:rect b="b" l="l" r="r" t="t"/>
              <a:pathLst>
                <a:path extrusionOk="0" h="144" w="181">
                  <a:moveTo>
                    <a:pt x="85" y="1"/>
                  </a:moveTo>
                  <a:cubicBezTo>
                    <a:pt x="58" y="1"/>
                    <a:pt x="31" y="15"/>
                    <a:pt x="17" y="50"/>
                  </a:cubicBezTo>
                  <a:cubicBezTo>
                    <a:pt x="1" y="104"/>
                    <a:pt x="45" y="144"/>
                    <a:pt x="89" y="144"/>
                  </a:cubicBezTo>
                  <a:cubicBezTo>
                    <a:pt x="112" y="144"/>
                    <a:pt x="134" y="133"/>
                    <a:pt x="149" y="108"/>
                  </a:cubicBezTo>
                  <a:cubicBezTo>
                    <a:pt x="180" y="49"/>
                    <a:pt x="133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26"/>
            <p:cNvSpPr/>
            <p:nvPr/>
          </p:nvSpPr>
          <p:spPr>
            <a:xfrm rot="5083772">
              <a:off x="2829351" y="816746"/>
              <a:ext cx="13059" cy="10390"/>
            </a:xfrm>
            <a:custGeom>
              <a:rect b="b" l="l" r="r" t="t"/>
              <a:pathLst>
                <a:path extrusionOk="0" h="144" w="181">
                  <a:moveTo>
                    <a:pt x="102" y="0"/>
                  </a:moveTo>
                  <a:cubicBezTo>
                    <a:pt x="31" y="0"/>
                    <a:pt x="0" y="101"/>
                    <a:pt x="66" y="137"/>
                  </a:cubicBezTo>
                  <a:cubicBezTo>
                    <a:pt x="77" y="142"/>
                    <a:pt x="88" y="144"/>
                    <a:pt x="98" y="144"/>
                  </a:cubicBezTo>
                  <a:cubicBezTo>
                    <a:pt x="127" y="144"/>
                    <a:pt x="152" y="128"/>
                    <a:pt x="164" y="104"/>
                  </a:cubicBezTo>
                  <a:cubicBezTo>
                    <a:pt x="181" y="63"/>
                    <a:pt x="164" y="22"/>
                    <a:pt x="132" y="6"/>
                  </a:cubicBezTo>
                  <a:cubicBezTo>
                    <a:pt x="121" y="2"/>
                    <a:pt x="111" y="0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26"/>
            <p:cNvSpPr/>
            <p:nvPr/>
          </p:nvSpPr>
          <p:spPr>
            <a:xfrm rot="5083772">
              <a:off x="2736543" y="845797"/>
              <a:ext cx="13420" cy="10606"/>
            </a:xfrm>
            <a:custGeom>
              <a:rect b="b" l="l" r="r" t="t"/>
              <a:pathLst>
                <a:path extrusionOk="0" h="147" w="186">
                  <a:moveTo>
                    <a:pt x="90" y="0"/>
                  </a:moveTo>
                  <a:cubicBezTo>
                    <a:pt x="64" y="0"/>
                    <a:pt x="37" y="15"/>
                    <a:pt x="22" y="49"/>
                  </a:cubicBezTo>
                  <a:cubicBezTo>
                    <a:pt x="1" y="104"/>
                    <a:pt x="47" y="147"/>
                    <a:pt x="92" y="147"/>
                  </a:cubicBezTo>
                  <a:cubicBezTo>
                    <a:pt x="116" y="147"/>
                    <a:pt x="140" y="135"/>
                    <a:pt x="154" y="107"/>
                  </a:cubicBezTo>
                  <a:cubicBezTo>
                    <a:pt x="186" y="48"/>
                    <a:pt x="139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26"/>
            <p:cNvSpPr/>
            <p:nvPr/>
          </p:nvSpPr>
          <p:spPr>
            <a:xfrm rot="5083772">
              <a:off x="2737255" y="868078"/>
              <a:ext cx="13564" cy="10534"/>
            </a:xfrm>
            <a:custGeom>
              <a:rect b="b" l="l" r="r" t="t"/>
              <a:pathLst>
                <a:path extrusionOk="0" h="146" w="188">
                  <a:moveTo>
                    <a:pt x="91" y="0"/>
                  </a:moveTo>
                  <a:cubicBezTo>
                    <a:pt x="66" y="0"/>
                    <a:pt x="42" y="12"/>
                    <a:pt x="28" y="40"/>
                  </a:cubicBezTo>
                  <a:cubicBezTo>
                    <a:pt x="1" y="100"/>
                    <a:pt x="49" y="145"/>
                    <a:pt x="97" y="145"/>
                  </a:cubicBezTo>
                  <a:cubicBezTo>
                    <a:pt x="122" y="145"/>
                    <a:pt x="146" y="133"/>
                    <a:pt x="160" y="105"/>
                  </a:cubicBezTo>
                  <a:cubicBezTo>
                    <a:pt x="187" y="46"/>
                    <a:pt x="138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26"/>
            <p:cNvSpPr/>
            <p:nvPr/>
          </p:nvSpPr>
          <p:spPr>
            <a:xfrm rot="5083772">
              <a:off x="2724937" y="902637"/>
              <a:ext cx="13131" cy="10534"/>
            </a:xfrm>
            <a:custGeom>
              <a:rect b="b" l="l" r="r" t="t"/>
              <a:pathLst>
                <a:path extrusionOk="0" h="146" w="182">
                  <a:moveTo>
                    <a:pt x="92" y="1"/>
                  </a:moveTo>
                  <a:cubicBezTo>
                    <a:pt x="69" y="1"/>
                    <a:pt x="47" y="12"/>
                    <a:pt x="33" y="37"/>
                  </a:cubicBezTo>
                  <a:cubicBezTo>
                    <a:pt x="0" y="97"/>
                    <a:pt x="51" y="146"/>
                    <a:pt x="101" y="146"/>
                  </a:cubicBezTo>
                  <a:cubicBezTo>
                    <a:pt x="126" y="146"/>
                    <a:pt x="151" y="133"/>
                    <a:pt x="165" y="102"/>
                  </a:cubicBezTo>
                  <a:cubicBezTo>
                    <a:pt x="181" y="43"/>
                    <a:pt x="136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26"/>
            <p:cNvSpPr/>
            <p:nvPr/>
          </p:nvSpPr>
          <p:spPr>
            <a:xfrm rot="5083772">
              <a:off x="1764417" y="1575556"/>
              <a:ext cx="242352" cy="254193"/>
            </a:xfrm>
            <a:custGeom>
              <a:rect b="b" l="l" r="r" t="t"/>
              <a:pathLst>
                <a:path extrusionOk="0" h="3523" w="3359">
                  <a:moveTo>
                    <a:pt x="1915" y="0"/>
                  </a:moveTo>
                  <a:cubicBezTo>
                    <a:pt x="1660" y="0"/>
                    <a:pt x="1430" y="155"/>
                    <a:pt x="1334" y="395"/>
                  </a:cubicBezTo>
                  <a:cubicBezTo>
                    <a:pt x="1318" y="394"/>
                    <a:pt x="1302" y="393"/>
                    <a:pt x="1286" y="393"/>
                  </a:cubicBezTo>
                  <a:cubicBezTo>
                    <a:pt x="1115" y="393"/>
                    <a:pt x="954" y="474"/>
                    <a:pt x="849" y="618"/>
                  </a:cubicBezTo>
                  <a:cubicBezTo>
                    <a:pt x="750" y="749"/>
                    <a:pt x="717" y="922"/>
                    <a:pt x="758" y="1087"/>
                  </a:cubicBezTo>
                  <a:cubicBezTo>
                    <a:pt x="371" y="1268"/>
                    <a:pt x="100" y="1630"/>
                    <a:pt x="34" y="2050"/>
                  </a:cubicBezTo>
                  <a:cubicBezTo>
                    <a:pt x="1" y="2288"/>
                    <a:pt x="100" y="2527"/>
                    <a:pt x="289" y="2675"/>
                  </a:cubicBezTo>
                  <a:cubicBezTo>
                    <a:pt x="421" y="2766"/>
                    <a:pt x="569" y="2823"/>
                    <a:pt x="725" y="2848"/>
                  </a:cubicBezTo>
                  <a:cubicBezTo>
                    <a:pt x="717" y="3218"/>
                    <a:pt x="1021" y="3523"/>
                    <a:pt x="1383" y="3523"/>
                  </a:cubicBezTo>
                  <a:cubicBezTo>
                    <a:pt x="1754" y="3506"/>
                    <a:pt x="2058" y="3226"/>
                    <a:pt x="2108" y="2864"/>
                  </a:cubicBezTo>
                  <a:cubicBezTo>
                    <a:pt x="2156" y="2874"/>
                    <a:pt x="2204" y="2878"/>
                    <a:pt x="2252" y="2878"/>
                  </a:cubicBezTo>
                  <a:cubicBezTo>
                    <a:pt x="2500" y="2878"/>
                    <a:pt x="2737" y="2757"/>
                    <a:pt x="2881" y="2543"/>
                  </a:cubicBezTo>
                  <a:cubicBezTo>
                    <a:pt x="3079" y="2239"/>
                    <a:pt x="3013" y="1836"/>
                    <a:pt x="2807" y="1556"/>
                  </a:cubicBezTo>
                  <a:cubicBezTo>
                    <a:pt x="3062" y="1375"/>
                    <a:pt x="3359" y="1070"/>
                    <a:pt x="3202" y="749"/>
                  </a:cubicBezTo>
                  <a:cubicBezTo>
                    <a:pt x="3094" y="538"/>
                    <a:pt x="2901" y="469"/>
                    <a:pt x="2695" y="469"/>
                  </a:cubicBezTo>
                  <a:cubicBezTo>
                    <a:pt x="2604" y="469"/>
                    <a:pt x="2511" y="482"/>
                    <a:pt x="2420" y="502"/>
                  </a:cubicBezTo>
                  <a:cubicBezTo>
                    <a:pt x="2387" y="239"/>
                    <a:pt x="2190" y="42"/>
                    <a:pt x="1935" y="0"/>
                  </a:cubicBezTo>
                  <a:cubicBezTo>
                    <a:pt x="1928" y="0"/>
                    <a:pt x="1922" y="0"/>
                    <a:pt x="1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26"/>
            <p:cNvSpPr/>
            <p:nvPr/>
          </p:nvSpPr>
          <p:spPr>
            <a:xfrm rot="5083772">
              <a:off x="1788744" y="1651323"/>
              <a:ext cx="102670" cy="72513"/>
            </a:xfrm>
            <a:custGeom>
              <a:rect b="b" l="l" r="r" t="t"/>
              <a:pathLst>
                <a:path extrusionOk="0" h="1005" w="1423">
                  <a:moveTo>
                    <a:pt x="978" y="1"/>
                  </a:moveTo>
                  <a:lnTo>
                    <a:pt x="961" y="58"/>
                  </a:lnTo>
                  <a:cubicBezTo>
                    <a:pt x="838" y="494"/>
                    <a:pt x="476" y="823"/>
                    <a:pt x="31" y="914"/>
                  </a:cubicBezTo>
                  <a:cubicBezTo>
                    <a:pt x="1" y="922"/>
                    <a:pt x="13" y="964"/>
                    <a:pt x="41" y="964"/>
                  </a:cubicBezTo>
                  <a:cubicBezTo>
                    <a:pt x="43" y="964"/>
                    <a:pt x="45" y="964"/>
                    <a:pt x="48" y="963"/>
                  </a:cubicBezTo>
                  <a:cubicBezTo>
                    <a:pt x="484" y="873"/>
                    <a:pt x="846" y="560"/>
                    <a:pt x="994" y="132"/>
                  </a:cubicBezTo>
                  <a:cubicBezTo>
                    <a:pt x="1142" y="404"/>
                    <a:pt x="1274" y="692"/>
                    <a:pt x="1373" y="988"/>
                  </a:cubicBezTo>
                  <a:cubicBezTo>
                    <a:pt x="1381" y="996"/>
                    <a:pt x="1389" y="1005"/>
                    <a:pt x="1397" y="1005"/>
                  </a:cubicBezTo>
                  <a:lnTo>
                    <a:pt x="1406" y="1005"/>
                  </a:lnTo>
                  <a:cubicBezTo>
                    <a:pt x="1414" y="996"/>
                    <a:pt x="1422" y="980"/>
                    <a:pt x="1422" y="972"/>
                  </a:cubicBezTo>
                  <a:cubicBezTo>
                    <a:pt x="1315" y="651"/>
                    <a:pt x="1175" y="346"/>
                    <a:pt x="1011" y="50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26"/>
            <p:cNvSpPr/>
            <p:nvPr/>
          </p:nvSpPr>
          <p:spPr>
            <a:xfrm rot="5083772">
              <a:off x="1852931" y="1725394"/>
              <a:ext cx="77273" cy="32108"/>
            </a:xfrm>
            <a:custGeom>
              <a:rect b="b" l="l" r="r" t="t"/>
              <a:pathLst>
                <a:path extrusionOk="0" h="445" w="1071">
                  <a:moveTo>
                    <a:pt x="1046" y="0"/>
                  </a:moveTo>
                  <a:cubicBezTo>
                    <a:pt x="676" y="58"/>
                    <a:pt x="322" y="190"/>
                    <a:pt x="17" y="395"/>
                  </a:cubicBezTo>
                  <a:cubicBezTo>
                    <a:pt x="1" y="404"/>
                    <a:pt x="1" y="420"/>
                    <a:pt x="9" y="428"/>
                  </a:cubicBezTo>
                  <a:cubicBezTo>
                    <a:pt x="9" y="437"/>
                    <a:pt x="17" y="437"/>
                    <a:pt x="26" y="445"/>
                  </a:cubicBezTo>
                  <a:cubicBezTo>
                    <a:pt x="34" y="445"/>
                    <a:pt x="42" y="437"/>
                    <a:pt x="50" y="437"/>
                  </a:cubicBezTo>
                  <a:cubicBezTo>
                    <a:pt x="347" y="231"/>
                    <a:pt x="692" y="107"/>
                    <a:pt x="1046" y="50"/>
                  </a:cubicBezTo>
                  <a:cubicBezTo>
                    <a:pt x="1063" y="50"/>
                    <a:pt x="1071" y="42"/>
                    <a:pt x="1071" y="25"/>
                  </a:cubicBezTo>
                  <a:cubicBezTo>
                    <a:pt x="1071" y="9"/>
                    <a:pt x="1054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26"/>
            <p:cNvSpPr/>
            <p:nvPr/>
          </p:nvSpPr>
          <p:spPr>
            <a:xfrm rot="5083772">
              <a:off x="1869773" y="1643911"/>
              <a:ext cx="60029" cy="63061"/>
            </a:xfrm>
            <a:custGeom>
              <a:rect b="b" l="l" r="r" t="t"/>
              <a:pathLst>
                <a:path extrusionOk="0" h="874" w="832">
                  <a:moveTo>
                    <a:pt x="33" y="1"/>
                  </a:moveTo>
                  <a:cubicBezTo>
                    <a:pt x="17" y="1"/>
                    <a:pt x="8" y="9"/>
                    <a:pt x="8" y="26"/>
                  </a:cubicBezTo>
                  <a:cubicBezTo>
                    <a:pt x="0" y="34"/>
                    <a:pt x="17" y="50"/>
                    <a:pt x="25" y="50"/>
                  </a:cubicBezTo>
                  <a:cubicBezTo>
                    <a:pt x="436" y="91"/>
                    <a:pt x="757" y="429"/>
                    <a:pt x="774" y="849"/>
                  </a:cubicBezTo>
                  <a:cubicBezTo>
                    <a:pt x="774" y="857"/>
                    <a:pt x="790" y="873"/>
                    <a:pt x="807" y="873"/>
                  </a:cubicBezTo>
                  <a:cubicBezTo>
                    <a:pt x="815" y="865"/>
                    <a:pt x="831" y="857"/>
                    <a:pt x="831" y="840"/>
                  </a:cubicBezTo>
                  <a:cubicBezTo>
                    <a:pt x="807" y="404"/>
                    <a:pt x="469" y="42"/>
                    <a:pt x="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26"/>
            <p:cNvSpPr/>
            <p:nvPr/>
          </p:nvSpPr>
          <p:spPr>
            <a:xfrm rot="5083772">
              <a:off x="1909224" y="1650405"/>
              <a:ext cx="38672" cy="106786"/>
            </a:xfrm>
            <a:custGeom>
              <a:rect b="b" l="l" r="r" t="t"/>
              <a:pathLst>
                <a:path extrusionOk="0" h="1480" w="536">
                  <a:moveTo>
                    <a:pt x="33" y="0"/>
                  </a:moveTo>
                  <a:cubicBezTo>
                    <a:pt x="27" y="0"/>
                    <a:pt x="21" y="2"/>
                    <a:pt x="17" y="7"/>
                  </a:cubicBezTo>
                  <a:cubicBezTo>
                    <a:pt x="0" y="15"/>
                    <a:pt x="0" y="31"/>
                    <a:pt x="17" y="40"/>
                  </a:cubicBezTo>
                  <a:cubicBezTo>
                    <a:pt x="395" y="410"/>
                    <a:pt x="478" y="986"/>
                    <a:pt x="206" y="1439"/>
                  </a:cubicBezTo>
                  <a:cubicBezTo>
                    <a:pt x="198" y="1455"/>
                    <a:pt x="206" y="1471"/>
                    <a:pt x="214" y="1480"/>
                  </a:cubicBezTo>
                  <a:lnTo>
                    <a:pt x="231" y="1480"/>
                  </a:lnTo>
                  <a:cubicBezTo>
                    <a:pt x="239" y="1480"/>
                    <a:pt x="247" y="1480"/>
                    <a:pt x="255" y="1471"/>
                  </a:cubicBezTo>
                  <a:cubicBezTo>
                    <a:pt x="535" y="994"/>
                    <a:pt x="453" y="385"/>
                    <a:pt x="50" y="7"/>
                  </a:cubicBezTo>
                  <a:cubicBezTo>
                    <a:pt x="45" y="2"/>
                    <a:pt x="39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26"/>
            <p:cNvSpPr/>
            <p:nvPr/>
          </p:nvSpPr>
          <p:spPr>
            <a:xfrm rot="5083772">
              <a:off x="1898936" y="1684589"/>
              <a:ext cx="58874" cy="90912"/>
            </a:xfrm>
            <a:custGeom>
              <a:rect b="b" l="l" r="r" t="t"/>
              <a:pathLst>
                <a:path extrusionOk="0" h="1260" w="816">
                  <a:moveTo>
                    <a:pt x="799" y="0"/>
                  </a:moveTo>
                  <a:cubicBezTo>
                    <a:pt x="782" y="0"/>
                    <a:pt x="766" y="9"/>
                    <a:pt x="766" y="17"/>
                  </a:cubicBezTo>
                  <a:cubicBezTo>
                    <a:pt x="659" y="494"/>
                    <a:pt x="395" y="914"/>
                    <a:pt x="9" y="1218"/>
                  </a:cubicBezTo>
                  <a:cubicBezTo>
                    <a:pt x="0" y="1227"/>
                    <a:pt x="0" y="1243"/>
                    <a:pt x="9" y="1251"/>
                  </a:cubicBezTo>
                  <a:cubicBezTo>
                    <a:pt x="17" y="1260"/>
                    <a:pt x="25" y="1260"/>
                    <a:pt x="33" y="1260"/>
                  </a:cubicBezTo>
                  <a:lnTo>
                    <a:pt x="42" y="1260"/>
                  </a:lnTo>
                  <a:cubicBezTo>
                    <a:pt x="437" y="947"/>
                    <a:pt x="708" y="519"/>
                    <a:pt x="815" y="33"/>
                  </a:cubicBezTo>
                  <a:cubicBezTo>
                    <a:pt x="815" y="17"/>
                    <a:pt x="807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26"/>
            <p:cNvSpPr/>
            <p:nvPr/>
          </p:nvSpPr>
          <p:spPr>
            <a:xfrm rot="5083772">
              <a:off x="1860065" y="1640479"/>
              <a:ext cx="53463" cy="118186"/>
            </a:xfrm>
            <a:custGeom>
              <a:rect b="b" l="l" r="r" t="t"/>
              <a:pathLst>
                <a:path extrusionOk="0" h="1638" w="741">
                  <a:moveTo>
                    <a:pt x="17" y="0"/>
                  </a:moveTo>
                  <a:lnTo>
                    <a:pt x="0" y="17"/>
                  </a:lnTo>
                  <a:cubicBezTo>
                    <a:pt x="157" y="115"/>
                    <a:pt x="297" y="247"/>
                    <a:pt x="412" y="387"/>
                  </a:cubicBezTo>
                  <a:cubicBezTo>
                    <a:pt x="527" y="535"/>
                    <a:pt x="560" y="724"/>
                    <a:pt x="510" y="905"/>
                  </a:cubicBezTo>
                  <a:lnTo>
                    <a:pt x="510" y="914"/>
                  </a:lnTo>
                  <a:cubicBezTo>
                    <a:pt x="675" y="1111"/>
                    <a:pt x="716" y="1391"/>
                    <a:pt x="609" y="1621"/>
                  </a:cubicBezTo>
                  <a:lnTo>
                    <a:pt x="634" y="1638"/>
                  </a:lnTo>
                  <a:cubicBezTo>
                    <a:pt x="741" y="1391"/>
                    <a:pt x="708" y="1111"/>
                    <a:pt x="543" y="905"/>
                  </a:cubicBezTo>
                  <a:cubicBezTo>
                    <a:pt x="593" y="724"/>
                    <a:pt x="560" y="527"/>
                    <a:pt x="436" y="370"/>
                  </a:cubicBezTo>
                  <a:cubicBezTo>
                    <a:pt x="321" y="222"/>
                    <a:pt x="173" y="99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26"/>
            <p:cNvSpPr/>
            <p:nvPr/>
          </p:nvSpPr>
          <p:spPr>
            <a:xfrm rot="5083772">
              <a:off x="1892983" y="1695801"/>
              <a:ext cx="32756" cy="57650"/>
            </a:xfrm>
            <a:custGeom>
              <a:rect b="b" l="l" r="r" t="t"/>
              <a:pathLst>
                <a:path extrusionOk="0" h="799" w="454">
                  <a:moveTo>
                    <a:pt x="420" y="0"/>
                  </a:moveTo>
                  <a:cubicBezTo>
                    <a:pt x="429" y="313"/>
                    <a:pt x="272" y="609"/>
                    <a:pt x="1" y="774"/>
                  </a:cubicBezTo>
                  <a:lnTo>
                    <a:pt x="17" y="798"/>
                  </a:lnTo>
                  <a:cubicBezTo>
                    <a:pt x="289" y="625"/>
                    <a:pt x="453" y="321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26"/>
            <p:cNvSpPr/>
            <p:nvPr/>
          </p:nvSpPr>
          <p:spPr>
            <a:xfrm rot="5083772">
              <a:off x="1907746" y="1669361"/>
              <a:ext cx="21429" cy="80811"/>
            </a:xfrm>
            <a:custGeom>
              <a:rect b="b" l="l" r="r" t="t"/>
              <a:pathLst>
                <a:path extrusionOk="0" h="1120" w="297">
                  <a:moveTo>
                    <a:pt x="25" y="1"/>
                  </a:moveTo>
                  <a:lnTo>
                    <a:pt x="1" y="17"/>
                  </a:lnTo>
                  <a:cubicBezTo>
                    <a:pt x="231" y="338"/>
                    <a:pt x="272" y="749"/>
                    <a:pt x="124" y="1112"/>
                  </a:cubicBezTo>
                  <a:lnTo>
                    <a:pt x="149" y="1120"/>
                  </a:lnTo>
                  <a:cubicBezTo>
                    <a:pt x="297" y="749"/>
                    <a:pt x="256" y="330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26"/>
            <p:cNvSpPr/>
            <p:nvPr/>
          </p:nvSpPr>
          <p:spPr>
            <a:xfrm rot="5083772">
              <a:off x="1838979" y="1727095"/>
              <a:ext cx="63636" cy="33190"/>
            </a:xfrm>
            <a:custGeom>
              <a:rect b="b" l="l" r="r" t="t"/>
              <a:pathLst>
                <a:path extrusionOk="0" h="460" w="882">
                  <a:moveTo>
                    <a:pt x="132" y="0"/>
                  </a:moveTo>
                  <a:cubicBezTo>
                    <a:pt x="116" y="0"/>
                    <a:pt x="99" y="2"/>
                    <a:pt x="83" y="6"/>
                  </a:cubicBezTo>
                  <a:cubicBezTo>
                    <a:pt x="42" y="6"/>
                    <a:pt x="9" y="39"/>
                    <a:pt x="1" y="72"/>
                  </a:cubicBezTo>
                  <a:lnTo>
                    <a:pt x="25" y="81"/>
                  </a:lnTo>
                  <a:cubicBezTo>
                    <a:pt x="34" y="56"/>
                    <a:pt x="58" y="31"/>
                    <a:pt x="83" y="31"/>
                  </a:cubicBezTo>
                  <a:cubicBezTo>
                    <a:pt x="99" y="27"/>
                    <a:pt x="116" y="25"/>
                    <a:pt x="132" y="25"/>
                  </a:cubicBezTo>
                  <a:cubicBezTo>
                    <a:pt x="149" y="25"/>
                    <a:pt x="165" y="27"/>
                    <a:pt x="182" y="31"/>
                  </a:cubicBezTo>
                  <a:cubicBezTo>
                    <a:pt x="445" y="97"/>
                    <a:pt x="684" y="245"/>
                    <a:pt x="865" y="459"/>
                  </a:cubicBezTo>
                  <a:lnTo>
                    <a:pt x="881" y="434"/>
                  </a:lnTo>
                  <a:cubicBezTo>
                    <a:pt x="700" y="229"/>
                    <a:pt x="453" y="72"/>
                    <a:pt x="182" y="6"/>
                  </a:cubicBezTo>
                  <a:cubicBezTo>
                    <a:pt x="165" y="2"/>
                    <a:pt x="149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26"/>
            <p:cNvSpPr/>
            <p:nvPr/>
          </p:nvSpPr>
          <p:spPr>
            <a:xfrm rot="5083772">
              <a:off x="1875774" y="1716705"/>
              <a:ext cx="52309" cy="41632"/>
            </a:xfrm>
            <a:custGeom>
              <a:rect b="b" l="l" r="r" t="t"/>
              <a:pathLst>
                <a:path extrusionOk="0" h="577" w="725">
                  <a:moveTo>
                    <a:pt x="700" y="0"/>
                  </a:moveTo>
                  <a:cubicBezTo>
                    <a:pt x="544" y="264"/>
                    <a:pt x="297" y="461"/>
                    <a:pt x="1" y="552"/>
                  </a:cubicBezTo>
                  <a:lnTo>
                    <a:pt x="9" y="577"/>
                  </a:lnTo>
                  <a:cubicBezTo>
                    <a:pt x="305" y="478"/>
                    <a:pt x="560" y="280"/>
                    <a:pt x="725" y="17"/>
                  </a:cubicBezTo>
                  <a:lnTo>
                    <a:pt x="7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26"/>
            <p:cNvSpPr/>
            <p:nvPr/>
          </p:nvSpPr>
          <p:spPr>
            <a:xfrm rot="5083772">
              <a:off x="1857553" y="1665032"/>
              <a:ext cx="64791" cy="27418"/>
            </a:xfrm>
            <a:custGeom>
              <a:rect b="b" l="l" r="r" t="t"/>
              <a:pathLst>
                <a:path extrusionOk="0" h="380" w="898">
                  <a:moveTo>
                    <a:pt x="0" y="1"/>
                  </a:moveTo>
                  <a:lnTo>
                    <a:pt x="0" y="25"/>
                  </a:lnTo>
                  <a:cubicBezTo>
                    <a:pt x="329" y="34"/>
                    <a:pt x="642" y="157"/>
                    <a:pt x="881" y="379"/>
                  </a:cubicBezTo>
                  <a:lnTo>
                    <a:pt x="897" y="363"/>
                  </a:lnTo>
                  <a:cubicBezTo>
                    <a:pt x="650" y="132"/>
                    <a:pt x="338" y="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26"/>
            <p:cNvSpPr/>
            <p:nvPr/>
          </p:nvSpPr>
          <p:spPr>
            <a:xfrm rot="5083772">
              <a:off x="1893642" y="1642487"/>
              <a:ext cx="11688" cy="9885"/>
            </a:xfrm>
            <a:custGeom>
              <a:rect b="b" l="l" r="r" t="t"/>
              <a:pathLst>
                <a:path extrusionOk="0" h="137" w="162">
                  <a:moveTo>
                    <a:pt x="84" y="0"/>
                  </a:moveTo>
                  <a:cubicBezTo>
                    <a:pt x="43" y="0"/>
                    <a:pt x="1" y="37"/>
                    <a:pt x="11" y="92"/>
                  </a:cubicBezTo>
                  <a:cubicBezTo>
                    <a:pt x="24" y="123"/>
                    <a:pt x="49" y="137"/>
                    <a:pt x="76" y="137"/>
                  </a:cubicBezTo>
                  <a:cubicBezTo>
                    <a:pt x="118" y="137"/>
                    <a:pt x="161" y="102"/>
                    <a:pt x="151" y="51"/>
                  </a:cubicBezTo>
                  <a:cubicBezTo>
                    <a:pt x="138" y="15"/>
                    <a:pt x="111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26"/>
            <p:cNvSpPr/>
            <p:nvPr/>
          </p:nvSpPr>
          <p:spPr>
            <a:xfrm rot="5083772">
              <a:off x="1936380" y="1659693"/>
              <a:ext cx="13492" cy="11256"/>
            </a:xfrm>
            <a:custGeom>
              <a:rect b="b" l="l" r="r" t="t"/>
              <a:pathLst>
                <a:path extrusionOk="0" h="156" w="187">
                  <a:moveTo>
                    <a:pt x="101" y="1"/>
                  </a:moveTo>
                  <a:cubicBezTo>
                    <a:pt x="92" y="1"/>
                    <a:pt x="84" y="3"/>
                    <a:pt x="75" y="6"/>
                  </a:cubicBezTo>
                  <a:cubicBezTo>
                    <a:pt x="9" y="23"/>
                    <a:pt x="1" y="113"/>
                    <a:pt x="58" y="146"/>
                  </a:cubicBezTo>
                  <a:cubicBezTo>
                    <a:pt x="70" y="153"/>
                    <a:pt x="82" y="156"/>
                    <a:pt x="94" y="156"/>
                  </a:cubicBezTo>
                  <a:cubicBezTo>
                    <a:pt x="142" y="156"/>
                    <a:pt x="187" y="108"/>
                    <a:pt x="174" y="55"/>
                  </a:cubicBezTo>
                  <a:cubicBezTo>
                    <a:pt x="161" y="23"/>
                    <a:pt x="132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26"/>
            <p:cNvSpPr/>
            <p:nvPr/>
          </p:nvSpPr>
          <p:spPr>
            <a:xfrm rot="5083772">
              <a:off x="1951263" y="1690801"/>
              <a:ext cx="11400" cy="9452"/>
            </a:xfrm>
            <a:custGeom>
              <a:rect b="b" l="l" r="r" t="t"/>
              <a:pathLst>
                <a:path extrusionOk="0" h="131" w="158">
                  <a:moveTo>
                    <a:pt x="87" y="1"/>
                  </a:moveTo>
                  <a:cubicBezTo>
                    <a:pt x="45" y="1"/>
                    <a:pt x="1" y="39"/>
                    <a:pt x="21" y="88"/>
                  </a:cubicBezTo>
                  <a:cubicBezTo>
                    <a:pt x="34" y="118"/>
                    <a:pt x="58" y="130"/>
                    <a:pt x="83" y="130"/>
                  </a:cubicBezTo>
                  <a:cubicBezTo>
                    <a:pt x="120" y="130"/>
                    <a:pt x="158" y="100"/>
                    <a:pt x="153" y="56"/>
                  </a:cubicBezTo>
                  <a:cubicBezTo>
                    <a:pt x="143" y="17"/>
                    <a:pt x="115" y="1"/>
                    <a:pt x="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26"/>
            <p:cNvSpPr/>
            <p:nvPr/>
          </p:nvSpPr>
          <p:spPr>
            <a:xfrm rot="5083772">
              <a:off x="1930858" y="1732640"/>
              <a:ext cx="14719" cy="11833"/>
            </a:xfrm>
            <a:custGeom>
              <a:rect b="b" l="l" r="r" t="t"/>
              <a:pathLst>
                <a:path extrusionOk="0" h="164" w="204">
                  <a:moveTo>
                    <a:pt x="110" y="0"/>
                  </a:moveTo>
                  <a:cubicBezTo>
                    <a:pt x="101" y="0"/>
                    <a:pt x="92" y="2"/>
                    <a:pt x="83" y="5"/>
                  </a:cubicBezTo>
                  <a:cubicBezTo>
                    <a:pt x="9" y="22"/>
                    <a:pt x="1" y="121"/>
                    <a:pt x="66" y="154"/>
                  </a:cubicBezTo>
                  <a:cubicBezTo>
                    <a:pt x="79" y="160"/>
                    <a:pt x="93" y="163"/>
                    <a:pt x="106" y="163"/>
                  </a:cubicBezTo>
                  <a:cubicBezTo>
                    <a:pt x="158" y="163"/>
                    <a:pt x="203" y="114"/>
                    <a:pt x="190" y="55"/>
                  </a:cubicBezTo>
                  <a:cubicBezTo>
                    <a:pt x="177" y="22"/>
                    <a:pt x="144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26"/>
            <p:cNvSpPr/>
            <p:nvPr/>
          </p:nvSpPr>
          <p:spPr>
            <a:xfrm rot="5083772">
              <a:off x="1921286" y="1756580"/>
              <a:ext cx="10173" cy="5628"/>
            </a:xfrm>
            <a:custGeom>
              <a:rect b="b" l="l" r="r" t="t"/>
              <a:pathLst>
                <a:path extrusionOk="0" h="78" w="141">
                  <a:moveTo>
                    <a:pt x="76" y="1"/>
                  </a:moveTo>
                  <a:cubicBezTo>
                    <a:pt x="70" y="1"/>
                    <a:pt x="64" y="1"/>
                    <a:pt x="59" y="3"/>
                  </a:cubicBezTo>
                  <a:cubicBezTo>
                    <a:pt x="1" y="26"/>
                    <a:pt x="73" y="78"/>
                    <a:pt x="113" y="78"/>
                  </a:cubicBezTo>
                  <a:cubicBezTo>
                    <a:pt x="129" y="78"/>
                    <a:pt x="140" y="68"/>
                    <a:pt x="133" y="44"/>
                  </a:cubicBezTo>
                  <a:cubicBezTo>
                    <a:pt x="126" y="17"/>
                    <a:pt x="102" y="1"/>
                    <a:pt x="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26"/>
            <p:cNvSpPr/>
            <p:nvPr/>
          </p:nvSpPr>
          <p:spPr>
            <a:xfrm rot="5083772">
              <a:off x="1851775" y="1771941"/>
              <a:ext cx="12771" cy="10390"/>
            </a:xfrm>
            <a:custGeom>
              <a:rect b="b" l="l" r="r" t="t"/>
              <a:pathLst>
                <a:path extrusionOk="0" h="144" w="177">
                  <a:moveTo>
                    <a:pt x="88" y="0"/>
                  </a:moveTo>
                  <a:cubicBezTo>
                    <a:pt x="84" y="0"/>
                    <a:pt x="79" y="1"/>
                    <a:pt x="75" y="2"/>
                  </a:cubicBezTo>
                  <a:cubicBezTo>
                    <a:pt x="9" y="26"/>
                    <a:pt x="1" y="109"/>
                    <a:pt x="59" y="133"/>
                  </a:cubicBezTo>
                  <a:cubicBezTo>
                    <a:pt x="71" y="141"/>
                    <a:pt x="84" y="144"/>
                    <a:pt x="97" y="144"/>
                  </a:cubicBezTo>
                  <a:cubicBezTo>
                    <a:pt x="141" y="144"/>
                    <a:pt x="177" y="103"/>
                    <a:pt x="157" y="51"/>
                  </a:cubicBezTo>
                  <a:cubicBezTo>
                    <a:pt x="150" y="23"/>
                    <a:pt x="118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26"/>
            <p:cNvSpPr/>
            <p:nvPr/>
          </p:nvSpPr>
          <p:spPr>
            <a:xfrm rot="5083772">
              <a:off x="1827555" y="1718473"/>
              <a:ext cx="10606" cy="5484"/>
            </a:xfrm>
            <a:custGeom>
              <a:rect b="b" l="l" r="r" t="t"/>
              <a:pathLst>
                <a:path extrusionOk="0" h="76" w="147">
                  <a:moveTo>
                    <a:pt x="79" y="0"/>
                  </a:moveTo>
                  <a:cubicBezTo>
                    <a:pt x="75" y="0"/>
                    <a:pt x="70" y="1"/>
                    <a:pt x="66" y="3"/>
                  </a:cubicBezTo>
                  <a:cubicBezTo>
                    <a:pt x="1" y="20"/>
                    <a:pt x="80" y="76"/>
                    <a:pt x="120" y="76"/>
                  </a:cubicBezTo>
                  <a:cubicBezTo>
                    <a:pt x="137" y="76"/>
                    <a:pt x="147" y="67"/>
                    <a:pt x="140" y="44"/>
                  </a:cubicBezTo>
                  <a:cubicBezTo>
                    <a:pt x="126" y="16"/>
                    <a:pt x="101" y="0"/>
                    <a:pt x="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26"/>
            <p:cNvSpPr/>
            <p:nvPr/>
          </p:nvSpPr>
          <p:spPr>
            <a:xfrm rot="5083772">
              <a:off x="677162" y="1289691"/>
              <a:ext cx="200144" cy="215375"/>
            </a:xfrm>
            <a:custGeom>
              <a:rect b="b" l="l" r="r" t="t"/>
              <a:pathLst>
                <a:path extrusionOk="0" h="2985" w="2774">
                  <a:moveTo>
                    <a:pt x="1575" y="0"/>
                  </a:moveTo>
                  <a:cubicBezTo>
                    <a:pt x="1503" y="0"/>
                    <a:pt x="1432" y="18"/>
                    <a:pt x="1366" y="48"/>
                  </a:cubicBezTo>
                  <a:cubicBezTo>
                    <a:pt x="1292" y="89"/>
                    <a:pt x="1235" y="147"/>
                    <a:pt x="1185" y="221"/>
                  </a:cubicBezTo>
                  <a:cubicBezTo>
                    <a:pt x="1169" y="196"/>
                    <a:pt x="1144" y="172"/>
                    <a:pt x="1119" y="155"/>
                  </a:cubicBezTo>
                  <a:cubicBezTo>
                    <a:pt x="1054" y="98"/>
                    <a:pt x="979" y="56"/>
                    <a:pt x="889" y="40"/>
                  </a:cubicBezTo>
                  <a:cubicBezTo>
                    <a:pt x="844" y="27"/>
                    <a:pt x="797" y="21"/>
                    <a:pt x="751" y="21"/>
                  </a:cubicBezTo>
                  <a:cubicBezTo>
                    <a:pt x="621" y="21"/>
                    <a:pt x="492" y="70"/>
                    <a:pt x="395" y="155"/>
                  </a:cubicBezTo>
                  <a:cubicBezTo>
                    <a:pt x="99" y="427"/>
                    <a:pt x="0" y="846"/>
                    <a:pt x="148" y="1217"/>
                  </a:cubicBezTo>
                  <a:cubicBezTo>
                    <a:pt x="206" y="1365"/>
                    <a:pt x="329" y="1480"/>
                    <a:pt x="486" y="1538"/>
                  </a:cubicBezTo>
                  <a:cubicBezTo>
                    <a:pt x="370" y="1595"/>
                    <a:pt x="280" y="1678"/>
                    <a:pt x="206" y="1785"/>
                  </a:cubicBezTo>
                  <a:cubicBezTo>
                    <a:pt x="99" y="1974"/>
                    <a:pt x="66" y="2196"/>
                    <a:pt x="132" y="2402"/>
                  </a:cubicBezTo>
                  <a:cubicBezTo>
                    <a:pt x="225" y="2755"/>
                    <a:pt x="545" y="2984"/>
                    <a:pt x="891" y="2984"/>
                  </a:cubicBezTo>
                  <a:cubicBezTo>
                    <a:pt x="972" y="2984"/>
                    <a:pt x="1054" y="2972"/>
                    <a:pt x="1136" y="2945"/>
                  </a:cubicBezTo>
                  <a:cubicBezTo>
                    <a:pt x="1292" y="2896"/>
                    <a:pt x="1424" y="2789"/>
                    <a:pt x="1514" y="2640"/>
                  </a:cubicBezTo>
                  <a:cubicBezTo>
                    <a:pt x="1531" y="2665"/>
                    <a:pt x="1547" y="2690"/>
                    <a:pt x="1572" y="2706"/>
                  </a:cubicBezTo>
                  <a:cubicBezTo>
                    <a:pt x="1646" y="2764"/>
                    <a:pt x="1745" y="2797"/>
                    <a:pt x="1844" y="2805"/>
                  </a:cubicBezTo>
                  <a:cubicBezTo>
                    <a:pt x="1852" y="2805"/>
                    <a:pt x="1860" y="2806"/>
                    <a:pt x="1868" y="2806"/>
                  </a:cubicBezTo>
                  <a:cubicBezTo>
                    <a:pt x="2040" y="2806"/>
                    <a:pt x="2203" y="2725"/>
                    <a:pt x="2321" y="2599"/>
                  </a:cubicBezTo>
                  <a:cubicBezTo>
                    <a:pt x="2444" y="2476"/>
                    <a:pt x="2535" y="2320"/>
                    <a:pt x="2584" y="2155"/>
                  </a:cubicBezTo>
                  <a:cubicBezTo>
                    <a:pt x="2625" y="2031"/>
                    <a:pt x="2617" y="1892"/>
                    <a:pt x="2560" y="1768"/>
                  </a:cubicBezTo>
                  <a:cubicBezTo>
                    <a:pt x="2609" y="1727"/>
                    <a:pt x="2650" y="1669"/>
                    <a:pt x="2683" y="1612"/>
                  </a:cubicBezTo>
                  <a:cubicBezTo>
                    <a:pt x="2741" y="1497"/>
                    <a:pt x="2774" y="1365"/>
                    <a:pt x="2765" y="1241"/>
                  </a:cubicBezTo>
                  <a:cubicBezTo>
                    <a:pt x="2765" y="962"/>
                    <a:pt x="2592" y="723"/>
                    <a:pt x="2337" y="624"/>
                  </a:cubicBezTo>
                  <a:cubicBezTo>
                    <a:pt x="2288" y="606"/>
                    <a:pt x="2234" y="596"/>
                    <a:pt x="2179" y="596"/>
                  </a:cubicBezTo>
                  <a:cubicBezTo>
                    <a:pt x="2160" y="596"/>
                    <a:pt x="2142" y="597"/>
                    <a:pt x="2123" y="600"/>
                  </a:cubicBezTo>
                  <a:cubicBezTo>
                    <a:pt x="2123" y="583"/>
                    <a:pt x="2123" y="567"/>
                    <a:pt x="2123" y="550"/>
                  </a:cubicBezTo>
                  <a:cubicBezTo>
                    <a:pt x="2115" y="443"/>
                    <a:pt x="2074" y="336"/>
                    <a:pt x="2008" y="246"/>
                  </a:cubicBezTo>
                  <a:cubicBezTo>
                    <a:pt x="1934" y="139"/>
                    <a:pt x="1827" y="65"/>
                    <a:pt x="1712" y="23"/>
                  </a:cubicBezTo>
                  <a:cubicBezTo>
                    <a:pt x="1667" y="7"/>
                    <a:pt x="1621" y="0"/>
                    <a:pt x="15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26"/>
            <p:cNvSpPr/>
            <p:nvPr/>
          </p:nvSpPr>
          <p:spPr>
            <a:xfrm rot="5083772">
              <a:off x="760570" y="1390026"/>
              <a:ext cx="79076" cy="90335"/>
            </a:xfrm>
            <a:custGeom>
              <a:rect b="b" l="l" r="r" t="t"/>
              <a:pathLst>
                <a:path extrusionOk="0" h="1252" w="1096">
                  <a:moveTo>
                    <a:pt x="692" y="1"/>
                  </a:moveTo>
                  <a:lnTo>
                    <a:pt x="643" y="33"/>
                  </a:lnTo>
                  <a:cubicBezTo>
                    <a:pt x="635" y="33"/>
                    <a:pt x="626" y="42"/>
                    <a:pt x="626" y="58"/>
                  </a:cubicBezTo>
                  <a:cubicBezTo>
                    <a:pt x="363" y="272"/>
                    <a:pt x="149" y="544"/>
                    <a:pt x="9" y="865"/>
                  </a:cubicBezTo>
                  <a:lnTo>
                    <a:pt x="1" y="881"/>
                  </a:lnTo>
                  <a:lnTo>
                    <a:pt x="17" y="898"/>
                  </a:lnTo>
                  <a:cubicBezTo>
                    <a:pt x="305" y="1103"/>
                    <a:pt x="659" y="1210"/>
                    <a:pt x="1013" y="1219"/>
                  </a:cubicBezTo>
                  <a:cubicBezTo>
                    <a:pt x="1013" y="1219"/>
                    <a:pt x="1013" y="1219"/>
                    <a:pt x="1013" y="1227"/>
                  </a:cubicBezTo>
                  <a:cubicBezTo>
                    <a:pt x="1013" y="1235"/>
                    <a:pt x="1021" y="1251"/>
                    <a:pt x="1038" y="1251"/>
                  </a:cubicBezTo>
                  <a:lnTo>
                    <a:pt x="1046" y="1243"/>
                  </a:lnTo>
                  <a:cubicBezTo>
                    <a:pt x="1079" y="1243"/>
                    <a:pt x="1095" y="1202"/>
                    <a:pt x="1079" y="1177"/>
                  </a:cubicBezTo>
                  <a:lnTo>
                    <a:pt x="1071" y="1161"/>
                  </a:lnTo>
                  <a:lnTo>
                    <a:pt x="1054" y="1161"/>
                  </a:lnTo>
                  <a:cubicBezTo>
                    <a:pt x="1042" y="1161"/>
                    <a:pt x="1030" y="1161"/>
                    <a:pt x="1017" y="1161"/>
                  </a:cubicBezTo>
                  <a:cubicBezTo>
                    <a:pt x="684" y="1161"/>
                    <a:pt x="353" y="1055"/>
                    <a:pt x="75" y="865"/>
                  </a:cubicBezTo>
                  <a:cubicBezTo>
                    <a:pt x="215" y="544"/>
                    <a:pt x="437" y="256"/>
                    <a:pt x="725" y="50"/>
                  </a:cubicBezTo>
                  <a:lnTo>
                    <a:pt x="6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26"/>
            <p:cNvSpPr/>
            <p:nvPr/>
          </p:nvSpPr>
          <p:spPr>
            <a:xfrm rot="5083772">
              <a:off x="808320" y="1347568"/>
              <a:ext cx="18470" cy="81460"/>
            </a:xfrm>
            <a:custGeom>
              <a:rect b="b" l="l" r="r" t="t"/>
              <a:pathLst>
                <a:path extrusionOk="0" h="1129" w="256">
                  <a:moveTo>
                    <a:pt x="25" y="1"/>
                  </a:moveTo>
                  <a:cubicBezTo>
                    <a:pt x="8" y="1"/>
                    <a:pt x="0" y="17"/>
                    <a:pt x="0" y="26"/>
                  </a:cubicBezTo>
                  <a:cubicBezTo>
                    <a:pt x="0" y="396"/>
                    <a:pt x="66" y="766"/>
                    <a:pt x="206" y="1112"/>
                  </a:cubicBezTo>
                  <a:cubicBezTo>
                    <a:pt x="206" y="1120"/>
                    <a:pt x="214" y="1128"/>
                    <a:pt x="222" y="1128"/>
                  </a:cubicBezTo>
                  <a:lnTo>
                    <a:pt x="231" y="1128"/>
                  </a:lnTo>
                  <a:cubicBezTo>
                    <a:pt x="247" y="1120"/>
                    <a:pt x="255" y="1104"/>
                    <a:pt x="247" y="1087"/>
                  </a:cubicBezTo>
                  <a:cubicBezTo>
                    <a:pt x="115" y="750"/>
                    <a:pt x="50" y="396"/>
                    <a:pt x="50" y="26"/>
                  </a:cubicBezTo>
                  <a:cubicBezTo>
                    <a:pt x="50" y="17"/>
                    <a:pt x="33" y="1"/>
                    <a:pt x="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26"/>
            <p:cNvSpPr/>
            <p:nvPr/>
          </p:nvSpPr>
          <p:spPr>
            <a:xfrm rot="5083772">
              <a:off x="742945" y="1364391"/>
              <a:ext cx="62410" cy="9236"/>
            </a:xfrm>
            <a:custGeom>
              <a:rect b="b" l="l" r="r" t="t"/>
              <a:pathLst>
                <a:path extrusionOk="0" h="128" w="865">
                  <a:moveTo>
                    <a:pt x="840" y="1"/>
                  </a:moveTo>
                  <a:cubicBezTo>
                    <a:pt x="837" y="1"/>
                    <a:pt x="834" y="2"/>
                    <a:pt x="832" y="4"/>
                  </a:cubicBezTo>
                  <a:cubicBezTo>
                    <a:pt x="695" y="52"/>
                    <a:pt x="552" y="77"/>
                    <a:pt x="407" y="77"/>
                  </a:cubicBezTo>
                  <a:cubicBezTo>
                    <a:pt x="282" y="77"/>
                    <a:pt x="156" y="59"/>
                    <a:pt x="34" y="20"/>
                  </a:cubicBezTo>
                  <a:cubicBezTo>
                    <a:pt x="17" y="20"/>
                    <a:pt x="9" y="29"/>
                    <a:pt x="1" y="37"/>
                  </a:cubicBezTo>
                  <a:cubicBezTo>
                    <a:pt x="1" y="53"/>
                    <a:pt x="9" y="70"/>
                    <a:pt x="17" y="70"/>
                  </a:cubicBezTo>
                  <a:cubicBezTo>
                    <a:pt x="141" y="111"/>
                    <a:pt x="272" y="127"/>
                    <a:pt x="404" y="127"/>
                  </a:cubicBezTo>
                  <a:cubicBezTo>
                    <a:pt x="552" y="127"/>
                    <a:pt x="700" y="103"/>
                    <a:pt x="848" y="53"/>
                  </a:cubicBezTo>
                  <a:cubicBezTo>
                    <a:pt x="857" y="45"/>
                    <a:pt x="865" y="29"/>
                    <a:pt x="865" y="20"/>
                  </a:cubicBezTo>
                  <a:cubicBezTo>
                    <a:pt x="859" y="8"/>
                    <a:pt x="848" y="1"/>
                    <a:pt x="840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26"/>
            <p:cNvSpPr/>
            <p:nvPr/>
          </p:nvSpPr>
          <p:spPr>
            <a:xfrm rot="5083772">
              <a:off x="721635" y="1347366"/>
              <a:ext cx="22583" cy="96829"/>
            </a:xfrm>
            <a:custGeom>
              <a:rect b="b" l="l" r="r" t="t"/>
              <a:pathLst>
                <a:path extrusionOk="0" h="1342" w="313">
                  <a:moveTo>
                    <a:pt x="236" y="1"/>
                  </a:moveTo>
                  <a:cubicBezTo>
                    <a:pt x="228" y="1"/>
                    <a:pt x="220" y="5"/>
                    <a:pt x="214" y="16"/>
                  </a:cubicBezTo>
                  <a:cubicBezTo>
                    <a:pt x="0" y="436"/>
                    <a:pt x="17" y="930"/>
                    <a:pt x="264" y="1325"/>
                  </a:cubicBezTo>
                  <a:cubicBezTo>
                    <a:pt x="264" y="1333"/>
                    <a:pt x="272" y="1341"/>
                    <a:pt x="288" y="1341"/>
                  </a:cubicBezTo>
                  <a:cubicBezTo>
                    <a:pt x="288" y="1341"/>
                    <a:pt x="297" y="1341"/>
                    <a:pt x="297" y="1333"/>
                  </a:cubicBezTo>
                  <a:cubicBezTo>
                    <a:pt x="313" y="1325"/>
                    <a:pt x="313" y="1316"/>
                    <a:pt x="305" y="1300"/>
                  </a:cubicBezTo>
                  <a:cubicBezTo>
                    <a:pt x="74" y="921"/>
                    <a:pt x="58" y="444"/>
                    <a:pt x="264" y="41"/>
                  </a:cubicBezTo>
                  <a:cubicBezTo>
                    <a:pt x="269" y="19"/>
                    <a:pt x="253" y="1"/>
                    <a:pt x="236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26"/>
            <p:cNvSpPr/>
            <p:nvPr/>
          </p:nvSpPr>
          <p:spPr>
            <a:xfrm rot="5083772">
              <a:off x="718416" y="1356206"/>
              <a:ext cx="89177" cy="90335"/>
            </a:xfrm>
            <a:custGeom>
              <a:rect b="b" l="l" r="r" t="t"/>
              <a:pathLst>
                <a:path extrusionOk="0" h="1252" w="1236">
                  <a:moveTo>
                    <a:pt x="1210" y="1"/>
                  </a:moveTo>
                  <a:cubicBezTo>
                    <a:pt x="955" y="17"/>
                    <a:pt x="725" y="173"/>
                    <a:pt x="610" y="404"/>
                  </a:cubicBezTo>
                  <a:cubicBezTo>
                    <a:pt x="420" y="429"/>
                    <a:pt x="256" y="544"/>
                    <a:pt x="173" y="717"/>
                  </a:cubicBezTo>
                  <a:cubicBezTo>
                    <a:pt x="83" y="881"/>
                    <a:pt x="25" y="1062"/>
                    <a:pt x="1" y="1252"/>
                  </a:cubicBezTo>
                  <a:lnTo>
                    <a:pt x="25" y="1252"/>
                  </a:lnTo>
                  <a:cubicBezTo>
                    <a:pt x="58" y="1070"/>
                    <a:pt x="108" y="889"/>
                    <a:pt x="190" y="725"/>
                  </a:cubicBezTo>
                  <a:cubicBezTo>
                    <a:pt x="280" y="560"/>
                    <a:pt x="437" y="445"/>
                    <a:pt x="626" y="420"/>
                  </a:cubicBezTo>
                  <a:lnTo>
                    <a:pt x="634" y="420"/>
                  </a:lnTo>
                  <a:lnTo>
                    <a:pt x="634" y="412"/>
                  </a:lnTo>
                  <a:cubicBezTo>
                    <a:pt x="741" y="182"/>
                    <a:pt x="972" y="34"/>
                    <a:pt x="1235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26"/>
            <p:cNvSpPr/>
            <p:nvPr/>
          </p:nvSpPr>
          <p:spPr>
            <a:xfrm rot="5083772">
              <a:off x="749650" y="1362338"/>
              <a:ext cx="65368" cy="12482"/>
            </a:xfrm>
            <a:custGeom>
              <a:rect b="b" l="l" r="r" t="t"/>
              <a:pathLst>
                <a:path extrusionOk="0" h="173" w="906">
                  <a:moveTo>
                    <a:pt x="398" y="0"/>
                  </a:moveTo>
                  <a:cubicBezTo>
                    <a:pt x="261" y="0"/>
                    <a:pt x="125" y="30"/>
                    <a:pt x="0" y="91"/>
                  </a:cubicBezTo>
                  <a:lnTo>
                    <a:pt x="9" y="115"/>
                  </a:lnTo>
                  <a:cubicBezTo>
                    <a:pt x="134" y="54"/>
                    <a:pt x="267" y="25"/>
                    <a:pt x="398" y="25"/>
                  </a:cubicBezTo>
                  <a:cubicBezTo>
                    <a:pt x="570" y="25"/>
                    <a:pt x="740" y="75"/>
                    <a:pt x="889" y="173"/>
                  </a:cubicBezTo>
                  <a:lnTo>
                    <a:pt x="906" y="148"/>
                  </a:lnTo>
                  <a:cubicBezTo>
                    <a:pt x="752" y="50"/>
                    <a:pt x="575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26"/>
            <p:cNvSpPr/>
            <p:nvPr/>
          </p:nvSpPr>
          <p:spPr>
            <a:xfrm rot="5083772">
              <a:off x="723170" y="1347590"/>
              <a:ext cx="69553" cy="43436"/>
            </a:xfrm>
            <a:custGeom>
              <a:rect b="b" l="l" r="r" t="t"/>
              <a:pathLst>
                <a:path extrusionOk="0" h="602" w="964">
                  <a:moveTo>
                    <a:pt x="964" y="0"/>
                  </a:moveTo>
                  <a:cubicBezTo>
                    <a:pt x="561" y="17"/>
                    <a:pt x="198" y="239"/>
                    <a:pt x="1" y="585"/>
                  </a:cubicBezTo>
                  <a:lnTo>
                    <a:pt x="17" y="601"/>
                  </a:lnTo>
                  <a:cubicBezTo>
                    <a:pt x="215" y="264"/>
                    <a:pt x="577" y="42"/>
                    <a:pt x="964" y="25"/>
                  </a:cubicBezTo>
                  <a:lnTo>
                    <a:pt x="9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26"/>
            <p:cNvSpPr/>
            <p:nvPr/>
          </p:nvSpPr>
          <p:spPr>
            <a:xfrm rot="5083772">
              <a:off x="806022" y="1357802"/>
              <a:ext cx="14286" cy="69483"/>
            </a:xfrm>
            <a:custGeom>
              <a:rect b="b" l="l" r="r" t="t"/>
              <a:pathLst>
                <a:path extrusionOk="0" h="963" w="198">
                  <a:moveTo>
                    <a:pt x="157" y="0"/>
                  </a:moveTo>
                  <a:cubicBezTo>
                    <a:pt x="42" y="255"/>
                    <a:pt x="0" y="535"/>
                    <a:pt x="58" y="815"/>
                  </a:cubicBezTo>
                  <a:cubicBezTo>
                    <a:pt x="58" y="848"/>
                    <a:pt x="75" y="881"/>
                    <a:pt x="91" y="913"/>
                  </a:cubicBezTo>
                  <a:cubicBezTo>
                    <a:pt x="116" y="946"/>
                    <a:pt x="140" y="963"/>
                    <a:pt x="173" y="963"/>
                  </a:cubicBezTo>
                  <a:lnTo>
                    <a:pt x="198" y="955"/>
                  </a:lnTo>
                  <a:lnTo>
                    <a:pt x="190" y="930"/>
                  </a:lnTo>
                  <a:cubicBezTo>
                    <a:pt x="165" y="930"/>
                    <a:pt x="132" y="922"/>
                    <a:pt x="116" y="897"/>
                  </a:cubicBezTo>
                  <a:cubicBezTo>
                    <a:pt x="99" y="872"/>
                    <a:pt x="91" y="839"/>
                    <a:pt x="91" y="807"/>
                  </a:cubicBezTo>
                  <a:cubicBezTo>
                    <a:pt x="33" y="535"/>
                    <a:pt x="66" y="255"/>
                    <a:pt x="182" y="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26"/>
            <p:cNvSpPr/>
            <p:nvPr/>
          </p:nvSpPr>
          <p:spPr>
            <a:xfrm rot="5083772">
              <a:off x="764988" y="1355020"/>
              <a:ext cx="58297" cy="30881"/>
            </a:xfrm>
            <a:custGeom>
              <a:rect b="b" l="l" r="r" t="t"/>
              <a:pathLst>
                <a:path extrusionOk="0" h="428" w="808">
                  <a:moveTo>
                    <a:pt x="1" y="0"/>
                  </a:moveTo>
                  <a:lnTo>
                    <a:pt x="1" y="25"/>
                  </a:lnTo>
                  <a:cubicBezTo>
                    <a:pt x="305" y="58"/>
                    <a:pt x="585" y="206"/>
                    <a:pt x="791" y="428"/>
                  </a:cubicBezTo>
                  <a:lnTo>
                    <a:pt x="807" y="411"/>
                  </a:lnTo>
                  <a:cubicBezTo>
                    <a:pt x="602" y="181"/>
                    <a:pt x="314" y="33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26"/>
            <p:cNvSpPr/>
            <p:nvPr/>
          </p:nvSpPr>
          <p:spPr>
            <a:xfrm rot="5083772">
              <a:off x="738929" y="1367632"/>
              <a:ext cx="13131" cy="69555"/>
            </a:xfrm>
            <a:custGeom>
              <a:rect b="b" l="l" r="r" t="t"/>
              <a:pathLst>
                <a:path extrusionOk="0" h="964" w="182">
                  <a:moveTo>
                    <a:pt x="107" y="0"/>
                  </a:moveTo>
                  <a:cubicBezTo>
                    <a:pt x="0" y="313"/>
                    <a:pt x="17" y="659"/>
                    <a:pt x="148" y="963"/>
                  </a:cubicBezTo>
                  <a:lnTo>
                    <a:pt x="181" y="955"/>
                  </a:lnTo>
                  <a:cubicBezTo>
                    <a:pt x="49" y="651"/>
                    <a:pt x="33" y="321"/>
                    <a:pt x="132" y="9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26"/>
            <p:cNvSpPr/>
            <p:nvPr/>
          </p:nvSpPr>
          <p:spPr>
            <a:xfrm rot="5083772">
              <a:off x="706132" y="1404570"/>
              <a:ext cx="14358" cy="11111"/>
            </a:xfrm>
            <a:custGeom>
              <a:rect b="b" l="l" r="r" t="t"/>
              <a:pathLst>
                <a:path extrusionOk="0" h="154" w="199">
                  <a:moveTo>
                    <a:pt x="100" y="0"/>
                  </a:moveTo>
                  <a:cubicBezTo>
                    <a:pt x="82" y="0"/>
                    <a:pt x="65" y="7"/>
                    <a:pt x="50" y="22"/>
                  </a:cubicBezTo>
                  <a:cubicBezTo>
                    <a:pt x="1" y="63"/>
                    <a:pt x="25" y="145"/>
                    <a:pt x="91" y="154"/>
                  </a:cubicBezTo>
                  <a:cubicBezTo>
                    <a:pt x="165" y="154"/>
                    <a:pt x="198" y="71"/>
                    <a:pt x="157" y="22"/>
                  </a:cubicBezTo>
                  <a:cubicBezTo>
                    <a:pt x="139" y="9"/>
                    <a:pt x="119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26"/>
            <p:cNvSpPr/>
            <p:nvPr/>
          </p:nvSpPr>
          <p:spPr>
            <a:xfrm rot="5083772">
              <a:off x="703678" y="1357866"/>
              <a:ext cx="16234" cy="11184"/>
            </a:xfrm>
            <a:custGeom>
              <a:rect b="b" l="l" r="r" t="t"/>
              <a:pathLst>
                <a:path extrusionOk="0" h="155" w="225">
                  <a:moveTo>
                    <a:pt x="108" y="0"/>
                  </a:moveTo>
                  <a:cubicBezTo>
                    <a:pt x="91" y="0"/>
                    <a:pt x="74" y="6"/>
                    <a:pt x="59" y="20"/>
                  </a:cubicBezTo>
                  <a:cubicBezTo>
                    <a:pt x="0" y="72"/>
                    <a:pt x="50" y="155"/>
                    <a:pt x="114" y="155"/>
                  </a:cubicBezTo>
                  <a:cubicBezTo>
                    <a:pt x="131" y="155"/>
                    <a:pt x="149" y="149"/>
                    <a:pt x="166" y="135"/>
                  </a:cubicBezTo>
                  <a:cubicBezTo>
                    <a:pt x="224" y="83"/>
                    <a:pt x="170" y="0"/>
                    <a:pt x="1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26"/>
            <p:cNvSpPr/>
            <p:nvPr/>
          </p:nvSpPr>
          <p:spPr>
            <a:xfrm rot="5083772">
              <a:off x="727629" y="1333828"/>
              <a:ext cx="12626" cy="9236"/>
            </a:xfrm>
            <a:custGeom>
              <a:rect b="b" l="l" r="r" t="t"/>
              <a:pathLst>
                <a:path extrusionOk="0" h="128" w="175">
                  <a:moveTo>
                    <a:pt x="83" y="0"/>
                  </a:moveTo>
                  <a:cubicBezTo>
                    <a:pt x="71" y="0"/>
                    <a:pt x="58" y="5"/>
                    <a:pt x="46" y="15"/>
                  </a:cubicBezTo>
                  <a:cubicBezTo>
                    <a:pt x="0" y="61"/>
                    <a:pt x="38" y="128"/>
                    <a:pt x="89" y="128"/>
                  </a:cubicBezTo>
                  <a:cubicBezTo>
                    <a:pt x="102" y="128"/>
                    <a:pt x="115" y="123"/>
                    <a:pt x="129" y="113"/>
                  </a:cubicBezTo>
                  <a:cubicBezTo>
                    <a:pt x="175" y="67"/>
                    <a:pt x="132" y="0"/>
                    <a:pt x="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26"/>
            <p:cNvSpPr/>
            <p:nvPr/>
          </p:nvSpPr>
          <p:spPr>
            <a:xfrm rot="5083772">
              <a:off x="774034" y="1330478"/>
              <a:ext cx="12987" cy="11905"/>
            </a:xfrm>
            <a:custGeom>
              <a:rect b="b" l="l" r="r" t="t"/>
              <a:pathLst>
                <a:path extrusionOk="0" h="165" w="180">
                  <a:moveTo>
                    <a:pt x="91" y="0"/>
                  </a:moveTo>
                  <a:cubicBezTo>
                    <a:pt x="73" y="0"/>
                    <a:pt x="56" y="6"/>
                    <a:pt x="42" y="20"/>
                  </a:cubicBezTo>
                  <a:cubicBezTo>
                    <a:pt x="9" y="53"/>
                    <a:pt x="1" y="103"/>
                    <a:pt x="34" y="135"/>
                  </a:cubicBezTo>
                  <a:cubicBezTo>
                    <a:pt x="51" y="156"/>
                    <a:pt x="74" y="165"/>
                    <a:pt x="96" y="165"/>
                  </a:cubicBezTo>
                  <a:cubicBezTo>
                    <a:pt x="136" y="165"/>
                    <a:pt x="174" y="134"/>
                    <a:pt x="174" y="86"/>
                  </a:cubicBezTo>
                  <a:cubicBezTo>
                    <a:pt x="180" y="39"/>
                    <a:pt x="135" y="0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26"/>
            <p:cNvSpPr/>
            <p:nvPr/>
          </p:nvSpPr>
          <p:spPr>
            <a:xfrm rot="5083772">
              <a:off x="800531" y="1336008"/>
              <a:ext cx="9596" cy="8370"/>
            </a:xfrm>
            <a:custGeom>
              <a:rect b="b" l="l" r="r" t="t"/>
              <a:pathLst>
                <a:path extrusionOk="0" h="116" w="133">
                  <a:moveTo>
                    <a:pt x="62" y="1"/>
                  </a:moveTo>
                  <a:cubicBezTo>
                    <a:pt x="50" y="1"/>
                    <a:pt x="37" y="5"/>
                    <a:pt x="26" y="12"/>
                  </a:cubicBezTo>
                  <a:cubicBezTo>
                    <a:pt x="1" y="37"/>
                    <a:pt x="1" y="78"/>
                    <a:pt x="26" y="103"/>
                  </a:cubicBezTo>
                  <a:cubicBezTo>
                    <a:pt x="34" y="111"/>
                    <a:pt x="48" y="115"/>
                    <a:pt x="63" y="115"/>
                  </a:cubicBezTo>
                  <a:cubicBezTo>
                    <a:pt x="77" y="115"/>
                    <a:pt x="92" y="111"/>
                    <a:pt x="100" y="103"/>
                  </a:cubicBezTo>
                  <a:cubicBezTo>
                    <a:pt x="124" y="78"/>
                    <a:pt x="133" y="45"/>
                    <a:pt x="108" y="21"/>
                  </a:cubicBezTo>
                  <a:cubicBezTo>
                    <a:pt x="94" y="7"/>
                    <a:pt x="78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26"/>
            <p:cNvSpPr/>
            <p:nvPr/>
          </p:nvSpPr>
          <p:spPr>
            <a:xfrm rot="5083772">
              <a:off x="842280" y="1388493"/>
              <a:ext cx="13564" cy="10318"/>
            </a:xfrm>
            <a:custGeom>
              <a:rect b="b" l="l" r="r" t="t"/>
              <a:pathLst>
                <a:path extrusionOk="0" h="143" w="188">
                  <a:moveTo>
                    <a:pt x="95" y="1"/>
                  </a:moveTo>
                  <a:cubicBezTo>
                    <a:pt x="78" y="1"/>
                    <a:pt x="61" y="7"/>
                    <a:pt x="50" y="18"/>
                  </a:cubicBezTo>
                  <a:cubicBezTo>
                    <a:pt x="0" y="59"/>
                    <a:pt x="25" y="142"/>
                    <a:pt x="91" y="142"/>
                  </a:cubicBezTo>
                  <a:cubicBezTo>
                    <a:pt x="94" y="142"/>
                    <a:pt x="97" y="142"/>
                    <a:pt x="100" y="142"/>
                  </a:cubicBezTo>
                  <a:cubicBezTo>
                    <a:pt x="152" y="142"/>
                    <a:pt x="187" y="73"/>
                    <a:pt x="148" y="26"/>
                  </a:cubicBezTo>
                  <a:cubicBezTo>
                    <a:pt x="135" y="9"/>
                    <a:pt x="115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26"/>
            <p:cNvSpPr/>
            <p:nvPr/>
          </p:nvSpPr>
          <p:spPr>
            <a:xfrm rot="5083772">
              <a:off x="804136" y="1437547"/>
              <a:ext cx="11255" cy="9019"/>
            </a:xfrm>
            <a:custGeom>
              <a:rect b="b" l="l" r="r" t="t"/>
              <a:pathLst>
                <a:path extrusionOk="0" h="125" w="156">
                  <a:moveTo>
                    <a:pt x="68" y="1"/>
                  </a:moveTo>
                  <a:cubicBezTo>
                    <a:pt x="53" y="1"/>
                    <a:pt x="38" y="7"/>
                    <a:pt x="25" y="22"/>
                  </a:cubicBezTo>
                  <a:cubicBezTo>
                    <a:pt x="0" y="39"/>
                    <a:pt x="0" y="80"/>
                    <a:pt x="16" y="105"/>
                  </a:cubicBezTo>
                  <a:cubicBezTo>
                    <a:pt x="30" y="118"/>
                    <a:pt x="46" y="124"/>
                    <a:pt x="62" y="124"/>
                  </a:cubicBezTo>
                  <a:cubicBezTo>
                    <a:pt x="75" y="124"/>
                    <a:pt x="88" y="120"/>
                    <a:pt x="99" y="113"/>
                  </a:cubicBezTo>
                  <a:cubicBezTo>
                    <a:pt x="155" y="69"/>
                    <a:pt x="116" y="1"/>
                    <a:pt x="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26"/>
            <p:cNvSpPr/>
            <p:nvPr/>
          </p:nvSpPr>
          <p:spPr>
            <a:xfrm rot="5083772">
              <a:off x="1504350" y="656974"/>
              <a:ext cx="208874" cy="215520"/>
            </a:xfrm>
            <a:custGeom>
              <a:rect b="b" l="l" r="r" t="t"/>
              <a:pathLst>
                <a:path extrusionOk="0" h="2987" w="2895">
                  <a:moveTo>
                    <a:pt x="1697" y="0"/>
                  </a:moveTo>
                  <a:cubicBezTo>
                    <a:pt x="1625" y="0"/>
                    <a:pt x="1553" y="17"/>
                    <a:pt x="1487" y="53"/>
                  </a:cubicBezTo>
                  <a:cubicBezTo>
                    <a:pt x="1413" y="94"/>
                    <a:pt x="1347" y="151"/>
                    <a:pt x="1306" y="217"/>
                  </a:cubicBezTo>
                  <a:cubicBezTo>
                    <a:pt x="1289" y="193"/>
                    <a:pt x="1265" y="176"/>
                    <a:pt x="1240" y="151"/>
                  </a:cubicBezTo>
                  <a:cubicBezTo>
                    <a:pt x="1174" y="102"/>
                    <a:pt x="1092" y="61"/>
                    <a:pt x="1010" y="36"/>
                  </a:cubicBezTo>
                  <a:cubicBezTo>
                    <a:pt x="966" y="26"/>
                    <a:pt x="921" y="21"/>
                    <a:pt x="876" y="21"/>
                  </a:cubicBezTo>
                  <a:cubicBezTo>
                    <a:pt x="744" y="21"/>
                    <a:pt x="612" y="65"/>
                    <a:pt x="508" y="151"/>
                  </a:cubicBezTo>
                  <a:cubicBezTo>
                    <a:pt x="220" y="423"/>
                    <a:pt x="121" y="843"/>
                    <a:pt x="261" y="1213"/>
                  </a:cubicBezTo>
                  <a:cubicBezTo>
                    <a:pt x="327" y="1361"/>
                    <a:pt x="450" y="1476"/>
                    <a:pt x="606" y="1534"/>
                  </a:cubicBezTo>
                  <a:cubicBezTo>
                    <a:pt x="491" y="1592"/>
                    <a:pt x="392" y="1674"/>
                    <a:pt x="327" y="1781"/>
                  </a:cubicBezTo>
                  <a:cubicBezTo>
                    <a:pt x="0" y="2339"/>
                    <a:pt x="428" y="2987"/>
                    <a:pt x="1012" y="2987"/>
                  </a:cubicBezTo>
                  <a:cubicBezTo>
                    <a:pt x="1091" y="2987"/>
                    <a:pt x="1173" y="2975"/>
                    <a:pt x="1256" y="2949"/>
                  </a:cubicBezTo>
                  <a:cubicBezTo>
                    <a:pt x="1413" y="2892"/>
                    <a:pt x="1544" y="2785"/>
                    <a:pt x="1635" y="2645"/>
                  </a:cubicBezTo>
                  <a:cubicBezTo>
                    <a:pt x="1651" y="2670"/>
                    <a:pt x="1668" y="2686"/>
                    <a:pt x="1693" y="2703"/>
                  </a:cubicBezTo>
                  <a:cubicBezTo>
                    <a:pt x="1767" y="2768"/>
                    <a:pt x="1865" y="2801"/>
                    <a:pt x="1964" y="2810"/>
                  </a:cubicBezTo>
                  <a:cubicBezTo>
                    <a:pt x="2145" y="2810"/>
                    <a:pt x="2318" y="2735"/>
                    <a:pt x="2442" y="2604"/>
                  </a:cubicBezTo>
                  <a:cubicBezTo>
                    <a:pt x="2565" y="2472"/>
                    <a:pt x="2655" y="2324"/>
                    <a:pt x="2705" y="2159"/>
                  </a:cubicBezTo>
                  <a:cubicBezTo>
                    <a:pt x="2746" y="2028"/>
                    <a:pt x="2738" y="1888"/>
                    <a:pt x="2680" y="1764"/>
                  </a:cubicBezTo>
                  <a:cubicBezTo>
                    <a:pt x="2730" y="1723"/>
                    <a:pt x="2771" y="1674"/>
                    <a:pt x="2804" y="1608"/>
                  </a:cubicBezTo>
                  <a:cubicBezTo>
                    <a:pt x="2861" y="1493"/>
                    <a:pt x="2894" y="1369"/>
                    <a:pt x="2886" y="1238"/>
                  </a:cubicBezTo>
                  <a:cubicBezTo>
                    <a:pt x="2886" y="966"/>
                    <a:pt x="2713" y="719"/>
                    <a:pt x="2458" y="620"/>
                  </a:cubicBezTo>
                  <a:cubicBezTo>
                    <a:pt x="2415" y="605"/>
                    <a:pt x="2370" y="595"/>
                    <a:pt x="2322" y="595"/>
                  </a:cubicBezTo>
                  <a:cubicBezTo>
                    <a:pt x="2296" y="595"/>
                    <a:pt x="2270" y="598"/>
                    <a:pt x="2244" y="604"/>
                  </a:cubicBezTo>
                  <a:cubicBezTo>
                    <a:pt x="2244" y="588"/>
                    <a:pt x="2244" y="563"/>
                    <a:pt x="2244" y="555"/>
                  </a:cubicBezTo>
                  <a:cubicBezTo>
                    <a:pt x="2236" y="439"/>
                    <a:pt x="2186" y="332"/>
                    <a:pt x="2121" y="242"/>
                  </a:cubicBezTo>
                  <a:cubicBezTo>
                    <a:pt x="2055" y="135"/>
                    <a:pt x="1948" y="61"/>
                    <a:pt x="1833" y="20"/>
                  </a:cubicBezTo>
                  <a:cubicBezTo>
                    <a:pt x="1788" y="7"/>
                    <a:pt x="1743" y="0"/>
                    <a:pt x="1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26"/>
            <p:cNvSpPr/>
            <p:nvPr/>
          </p:nvSpPr>
          <p:spPr>
            <a:xfrm rot="5083772">
              <a:off x="1531133" y="763345"/>
              <a:ext cx="89177" cy="93293"/>
            </a:xfrm>
            <a:custGeom>
              <a:rect b="b" l="l" r="r" t="t"/>
              <a:pathLst>
                <a:path extrusionOk="0" h="1293" w="1236">
                  <a:moveTo>
                    <a:pt x="132" y="0"/>
                  </a:moveTo>
                  <a:lnTo>
                    <a:pt x="124" y="33"/>
                  </a:lnTo>
                  <a:cubicBezTo>
                    <a:pt x="1" y="445"/>
                    <a:pt x="17" y="881"/>
                    <a:pt x="190" y="1276"/>
                  </a:cubicBezTo>
                  <a:cubicBezTo>
                    <a:pt x="190" y="1284"/>
                    <a:pt x="198" y="1292"/>
                    <a:pt x="215" y="1292"/>
                  </a:cubicBezTo>
                  <a:lnTo>
                    <a:pt x="223" y="1284"/>
                  </a:lnTo>
                  <a:cubicBezTo>
                    <a:pt x="231" y="1284"/>
                    <a:pt x="239" y="1267"/>
                    <a:pt x="231" y="1251"/>
                  </a:cubicBezTo>
                  <a:cubicBezTo>
                    <a:pt x="75" y="881"/>
                    <a:pt x="50" y="461"/>
                    <a:pt x="157" y="74"/>
                  </a:cubicBezTo>
                  <a:lnTo>
                    <a:pt x="157" y="74"/>
                  </a:lnTo>
                  <a:cubicBezTo>
                    <a:pt x="470" y="280"/>
                    <a:pt x="832" y="387"/>
                    <a:pt x="1211" y="387"/>
                  </a:cubicBezTo>
                  <a:cubicBezTo>
                    <a:pt x="1219" y="387"/>
                    <a:pt x="1235" y="370"/>
                    <a:pt x="1235" y="362"/>
                  </a:cubicBezTo>
                  <a:cubicBezTo>
                    <a:pt x="1235" y="346"/>
                    <a:pt x="1219" y="329"/>
                    <a:pt x="1211" y="329"/>
                  </a:cubicBezTo>
                  <a:cubicBezTo>
                    <a:pt x="1198" y="330"/>
                    <a:pt x="1185" y="330"/>
                    <a:pt x="1173" y="330"/>
                  </a:cubicBezTo>
                  <a:cubicBezTo>
                    <a:pt x="808" y="330"/>
                    <a:pt x="459" y="215"/>
                    <a:pt x="157" y="17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26"/>
            <p:cNvSpPr/>
            <p:nvPr/>
          </p:nvSpPr>
          <p:spPr>
            <a:xfrm rot="5083772">
              <a:off x="1616951" y="765591"/>
              <a:ext cx="50000" cy="52743"/>
            </a:xfrm>
            <a:custGeom>
              <a:rect b="b" l="l" r="r" t="t"/>
              <a:pathLst>
                <a:path extrusionOk="0" h="731" w="693">
                  <a:moveTo>
                    <a:pt x="671" y="1"/>
                  </a:moveTo>
                  <a:cubicBezTo>
                    <a:pt x="665" y="1"/>
                    <a:pt x="658" y="3"/>
                    <a:pt x="651" y="6"/>
                  </a:cubicBezTo>
                  <a:cubicBezTo>
                    <a:pt x="379" y="162"/>
                    <a:pt x="149" y="409"/>
                    <a:pt x="9" y="697"/>
                  </a:cubicBezTo>
                  <a:cubicBezTo>
                    <a:pt x="1" y="705"/>
                    <a:pt x="9" y="722"/>
                    <a:pt x="25" y="730"/>
                  </a:cubicBezTo>
                  <a:lnTo>
                    <a:pt x="34" y="730"/>
                  </a:lnTo>
                  <a:cubicBezTo>
                    <a:pt x="42" y="730"/>
                    <a:pt x="58" y="730"/>
                    <a:pt x="58" y="722"/>
                  </a:cubicBezTo>
                  <a:cubicBezTo>
                    <a:pt x="198" y="442"/>
                    <a:pt x="412" y="203"/>
                    <a:pt x="676" y="47"/>
                  </a:cubicBezTo>
                  <a:cubicBezTo>
                    <a:pt x="692" y="39"/>
                    <a:pt x="692" y="22"/>
                    <a:pt x="692" y="14"/>
                  </a:cubicBezTo>
                  <a:cubicBezTo>
                    <a:pt x="687" y="5"/>
                    <a:pt x="680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26"/>
            <p:cNvSpPr/>
            <p:nvPr/>
          </p:nvSpPr>
          <p:spPr>
            <a:xfrm rot="5083772">
              <a:off x="1639026" y="717929"/>
              <a:ext cx="27922" cy="78646"/>
            </a:xfrm>
            <a:custGeom>
              <a:rect b="b" l="l" r="r" t="t"/>
              <a:pathLst>
                <a:path extrusionOk="0" h="1090" w="387">
                  <a:moveTo>
                    <a:pt x="86" y="0"/>
                  </a:moveTo>
                  <a:cubicBezTo>
                    <a:pt x="75" y="0"/>
                    <a:pt x="66" y="8"/>
                    <a:pt x="66" y="20"/>
                  </a:cubicBezTo>
                  <a:cubicBezTo>
                    <a:pt x="0" y="398"/>
                    <a:pt x="99" y="785"/>
                    <a:pt x="337" y="1081"/>
                  </a:cubicBezTo>
                  <a:cubicBezTo>
                    <a:pt x="337" y="1090"/>
                    <a:pt x="346" y="1090"/>
                    <a:pt x="354" y="1090"/>
                  </a:cubicBezTo>
                  <a:cubicBezTo>
                    <a:pt x="362" y="1090"/>
                    <a:pt x="370" y="1090"/>
                    <a:pt x="370" y="1081"/>
                  </a:cubicBezTo>
                  <a:cubicBezTo>
                    <a:pt x="387" y="1073"/>
                    <a:pt x="387" y="1057"/>
                    <a:pt x="370" y="1049"/>
                  </a:cubicBezTo>
                  <a:cubicBezTo>
                    <a:pt x="148" y="761"/>
                    <a:pt x="49" y="390"/>
                    <a:pt x="115" y="28"/>
                  </a:cubicBezTo>
                  <a:cubicBezTo>
                    <a:pt x="115" y="20"/>
                    <a:pt x="107" y="3"/>
                    <a:pt x="99" y="3"/>
                  </a:cubicBezTo>
                  <a:cubicBezTo>
                    <a:pt x="94" y="1"/>
                    <a:pt x="90" y="0"/>
                    <a:pt x="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26"/>
            <p:cNvSpPr/>
            <p:nvPr/>
          </p:nvSpPr>
          <p:spPr>
            <a:xfrm rot="5083772">
              <a:off x="1569237" y="728895"/>
              <a:ext cx="70779" cy="19120"/>
            </a:xfrm>
            <a:custGeom>
              <a:rect b="b" l="l" r="r" t="t"/>
              <a:pathLst>
                <a:path extrusionOk="0" h="265" w="981">
                  <a:moveTo>
                    <a:pt x="955" y="1"/>
                  </a:moveTo>
                  <a:cubicBezTo>
                    <a:pt x="635" y="42"/>
                    <a:pt x="322" y="108"/>
                    <a:pt x="26" y="207"/>
                  </a:cubicBezTo>
                  <a:cubicBezTo>
                    <a:pt x="9" y="215"/>
                    <a:pt x="1" y="223"/>
                    <a:pt x="9" y="239"/>
                  </a:cubicBezTo>
                  <a:cubicBezTo>
                    <a:pt x="9" y="256"/>
                    <a:pt x="17" y="264"/>
                    <a:pt x="34" y="264"/>
                  </a:cubicBezTo>
                  <a:lnTo>
                    <a:pt x="34" y="256"/>
                  </a:lnTo>
                  <a:cubicBezTo>
                    <a:pt x="338" y="157"/>
                    <a:pt x="643" y="91"/>
                    <a:pt x="955" y="50"/>
                  </a:cubicBezTo>
                  <a:cubicBezTo>
                    <a:pt x="972" y="50"/>
                    <a:pt x="980" y="42"/>
                    <a:pt x="980" y="25"/>
                  </a:cubicBezTo>
                  <a:cubicBezTo>
                    <a:pt x="980" y="9"/>
                    <a:pt x="964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26"/>
            <p:cNvSpPr/>
            <p:nvPr/>
          </p:nvSpPr>
          <p:spPr>
            <a:xfrm rot="5083772">
              <a:off x="1550762" y="727839"/>
              <a:ext cx="89105" cy="90335"/>
            </a:xfrm>
            <a:custGeom>
              <a:rect b="b" l="l" r="r" t="t"/>
              <a:pathLst>
                <a:path extrusionOk="0" h="1252" w="1235">
                  <a:moveTo>
                    <a:pt x="1210" y="1"/>
                  </a:moveTo>
                  <a:cubicBezTo>
                    <a:pt x="955" y="17"/>
                    <a:pt x="724" y="165"/>
                    <a:pt x="609" y="396"/>
                  </a:cubicBezTo>
                  <a:cubicBezTo>
                    <a:pt x="420" y="421"/>
                    <a:pt x="255" y="544"/>
                    <a:pt x="165" y="717"/>
                  </a:cubicBezTo>
                  <a:cubicBezTo>
                    <a:pt x="83" y="881"/>
                    <a:pt x="25" y="1062"/>
                    <a:pt x="0" y="1252"/>
                  </a:cubicBezTo>
                  <a:lnTo>
                    <a:pt x="25" y="1252"/>
                  </a:lnTo>
                  <a:cubicBezTo>
                    <a:pt x="50" y="1071"/>
                    <a:pt x="107" y="890"/>
                    <a:pt x="198" y="725"/>
                  </a:cubicBezTo>
                  <a:cubicBezTo>
                    <a:pt x="280" y="560"/>
                    <a:pt x="445" y="445"/>
                    <a:pt x="626" y="421"/>
                  </a:cubicBezTo>
                  <a:lnTo>
                    <a:pt x="634" y="421"/>
                  </a:lnTo>
                  <a:lnTo>
                    <a:pt x="634" y="412"/>
                  </a:lnTo>
                  <a:cubicBezTo>
                    <a:pt x="741" y="182"/>
                    <a:pt x="980" y="34"/>
                    <a:pt x="1235" y="26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26"/>
            <p:cNvSpPr/>
            <p:nvPr/>
          </p:nvSpPr>
          <p:spPr>
            <a:xfrm rot="5083772">
              <a:off x="1581887" y="733938"/>
              <a:ext cx="65440" cy="12555"/>
            </a:xfrm>
            <a:custGeom>
              <a:rect b="b" l="l" r="r" t="t"/>
              <a:pathLst>
                <a:path extrusionOk="0" h="174" w="907">
                  <a:moveTo>
                    <a:pt x="398" y="0"/>
                  </a:moveTo>
                  <a:cubicBezTo>
                    <a:pt x="262" y="0"/>
                    <a:pt x="126" y="30"/>
                    <a:pt x="1" y="91"/>
                  </a:cubicBezTo>
                  <a:lnTo>
                    <a:pt x="9" y="115"/>
                  </a:lnTo>
                  <a:cubicBezTo>
                    <a:pt x="136" y="58"/>
                    <a:pt x="270" y="28"/>
                    <a:pt x="403" y="28"/>
                  </a:cubicBezTo>
                  <a:cubicBezTo>
                    <a:pt x="574" y="28"/>
                    <a:pt x="742" y="76"/>
                    <a:pt x="890" y="173"/>
                  </a:cubicBezTo>
                  <a:lnTo>
                    <a:pt x="906" y="148"/>
                  </a:lnTo>
                  <a:cubicBezTo>
                    <a:pt x="753" y="51"/>
                    <a:pt x="575" y="0"/>
                    <a:pt x="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26"/>
            <p:cNvSpPr/>
            <p:nvPr/>
          </p:nvSpPr>
          <p:spPr>
            <a:xfrm rot="5083772">
              <a:off x="1555482" y="719258"/>
              <a:ext cx="69553" cy="43436"/>
            </a:xfrm>
            <a:custGeom>
              <a:rect b="b" l="l" r="r" t="t"/>
              <a:pathLst>
                <a:path extrusionOk="0" h="602" w="964">
                  <a:moveTo>
                    <a:pt x="963" y="1"/>
                  </a:moveTo>
                  <a:cubicBezTo>
                    <a:pt x="560" y="25"/>
                    <a:pt x="198" y="239"/>
                    <a:pt x="1" y="585"/>
                  </a:cubicBezTo>
                  <a:lnTo>
                    <a:pt x="17" y="601"/>
                  </a:lnTo>
                  <a:cubicBezTo>
                    <a:pt x="215" y="264"/>
                    <a:pt x="568" y="50"/>
                    <a:pt x="963" y="34"/>
                  </a:cubicBezTo>
                  <a:lnTo>
                    <a:pt x="9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26"/>
            <p:cNvSpPr/>
            <p:nvPr/>
          </p:nvSpPr>
          <p:spPr>
            <a:xfrm rot="5083772">
              <a:off x="1638299" y="729438"/>
              <a:ext cx="14286" cy="69555"/>
            </a:xfrm>
            <a:custGeom>
              <a:rect b="b" l="l" r="r" t="t"/>
              <a:pathLst>
                <a:path extrusionOk="0" h="964" w="198">
                  <a:moveTo>
                    <a:pt x="156" y="0"/>
                  </a:moveTo>
                  <a:cubicBezTo>
                    <a:pt x="41" y="255"/>
                    <a:pt x="0" y="543"/>
                    <a:pt x="58" y="815"/>
                  </a:cubicBezTo>
                  <a:cubicBezTo>
                    <a:pt x="58" y="848"/>
                    <a:pt x="74" y="889"/>
                    <a:pt x="91" y="922"/>
                  </a:cubicBezTo>
                  <a:cubicBezTo>
                    <a:pt x="115" y="947"/>
                    <a:pt x="140" y="963"/>
                    <a:pt x="173" y="963"/>
                  </a:cubicBezTo>
                  <a:cubicBezTo>
                    <a:pt x="181" y="963"/>
                    <a:pt x="189" y="963"/>
                    <a:pt x="198" y="955"/>
                  </a:cubicBezTo>
                  <a:lnTo>
                    <a:pt x="189" y="930"/>
                  </a:lnTo>
                  <a:cubicBezTo>
                    <a:pt x="185" y="932"/>
                    <a:pt x="180" y="932"/>
                    <a:pt x="176" y="932"/>
                  </a:cubicBezTo>
                  <a:cubicBezTo>
                    <a:pt x="154" y="932"/>
                    <a:pt x="129" y="918"/>
                    <a:pt x="115" y="897"/>
                  </a:cubicBezTo>
                  <a:cubicBezTo>
                    <a:pt x="99" y="873"/>
                    <a:pt x="91" y="840"/>
                    <a:pt x="82" y="807"/>
                  </a:cubicBezTo>
                  <a:cubicBezTo>
                    <a:pt x="33" y="543"/>
                    <a:pt x="66" y="264"/>
                    <a:pt x="181" y="8"/>
                  </a:cubicBezTo>
                  <a:lnTo>
                    <a:pt x="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26"/>
            <p:cNvSpPr/>
            <p:nvPr/>
          </p:nvSpPr>
          <p:spPr>
            <a:xfrm rot="5083772">
              <a:off x="1597010" y="726358"/>
              <a:ext cx="58225" cy="31531"/>
            </a:xfrm>
            <a:custGeom>
              <a:rect b="b" l="l" r="r" t="t"/>
              <a:pathLst>
                <a:path extrusionOk="0" h="437" w="807">
                  <a:moveTo>
                    <a:pt x="0" y="0"/>
                  </a:moveTo>
                  <a:lnTo>
                    <a:pt x="0" y="25"/>
                  </a:lnTo>
                  <a:cubicBezTo>
                    <a:pt x="305" y="58"/>
                    <a:pt x="585" y="206"/>
                    <a:pt x="790" y="436"/>
                  </a:cubicBezTo>
                  <a:lnTo>
                    <a:pt x="807" y="412"/>
                  </a:lnTo>
                  <a:cubicBezTo>
                    <a:pt x="593" y="181"/>
                    <a:pt x="313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26"/>
            <p:cNvSpPr/>
            <p:nvPr/>
          </p:nvSpPr>
          <p:spPr>
            <a:xfrm rot="5083772">
              <a:off x="1571497" y="738942"/>
              <a:ext cx="12554" cy="69555"/>
            </a:xfrm>
            <a:custGeom>
              <a:rect b="b" l="l" r="r" t="t"/>
              <a:pathLst>
                <a:path extrusionOk="0" h="964" w="174">
                  <a:moveTo>
                    <a:pt x="108" y="1"/>
                  </a:moveTo>
                  <a:cubicBezTo>
                    <a:pt x="1" y="322"/>
                    <a:pt x="17" y="659"/>
                    <a:pt x="149" y="964"/>
                  </a:cubicBezTo>
                  <a:lnTo>
                    <a:pt x="174" y="955"/>
                  </a:lnTo>
                  <a:cubicBezTo>
                    <a:pt x="42" y="659"/>
                    <a:pt x="34" y="322"/>
                    <a:pt x="132" y="9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26"/>
            <p:cNvSpPr/>
            <p:nvPr/>
          </p:nvSpPr>
          <p:spPr>
            <a:xfrm rot="5083772">
              <a:off x="1539946" y="776291"/>
              <a:ext cx="11760" cy="10679"/>
            </a:xfrm>
            <a:custGeom>
              <a:rect b="b" l="l" r="r" t="t"/>
              <a:pathLst>
                <a:path extrusionOk="0" h="148" w="163">
                  <a:moveTo>
                    <a:pt x="85" y="0"/>
                  </a:moveTo>
                  <a:cubicBezTo>
                    <a:pt x="67" y="0"/>
                    <a:pt x="49" y="7"/>
                    <a:pt x="34" y="22"/>
                  </a:cubicBezTo>
                  <a:cubicBezTo>
                    <a:pt x="1" y="47"/>
                    <a:pt x="1" y="96"/>
                    <a:pt x="25" y="121"/>
                  </a:cubicBezTo>
                  <a:cubicBezTo>
                    <a:pt x="43" y="139"/>
                    <a:pt x="66" y="147"/>
                    <a:pt x="87" y="147"/>
                  </a:cubicBezTo>
                  <a:cubicBezTo>
                    <a:pt x="124" y="147"/>
                    <a:pt x="157" y="122"/>
                    <a:pt x="157" y="80"/>
                  </a:cubicBezTo>
                  <a:cubicBezTo>
                    <a:pt x="163" y="34"/>
                    <a:pt x="125" y="0"/>
                    <a:pt x="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26"/>
            <p:cNvSpPr/>
            <p:nvPr/>
          </p:nvSpPr>
          <p:spPr>
            <a:xfrm rot="5083772">
              <a:off x="1535851" y="729407"/>
              <a:ext cx="16162" cy="11544"/>
            </a:xfrm>
            <a:custGeom>
              <a:rect b="b" l="l" r="r" t="t"/>
              <a:pathLst>
                <a:path extrusionOk="0" h="160" w="224">
                  <a:moveTo>
                    <a:pt x="107" y="0"/>
                  </a:moveTo>
                  <a:cubicBezTo>
                    <a:pt x="90" y="0"/>
                    <a:pt x="73" y="6"/>
                    <a:pt x="58" y="20"/>
                  </a:cubicBezTo>
                  <a:cubicBezTo>
                    <a:pt x="0" y="77"/>
                    <a:pt x="46" y="159"/>
                    <a:pt x="108" y="159"/>
                  </a:cubicBezTo>
                  <a:cubicBezTo>
                    <a:pt x="126" y="159"/>
                    <a:pt x="146" y="152"/>
                    <a:pt x="165" y="135"/>
                  </a:cubicBezTo>
                  <a:cubicBezTo>
                    <a:pt x="223" y="83"/>
                    <a:pt x="169" y="0"/>
                    <a:pt x="1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26"/>
            <p:cNvSpPr/>
            <p:nvPr/>
          </p:nvSpPr>
          <p:spPr>
            <a:xfrm rot="5083772">
              <a:off x="1561095" y="705405"/>
              <a:ext cx="10750" cy="9380"/>
            </a:xfrm>
            <a:custGeom>
              <a:rect b="b" l="l" r="r" t="t"/>
              <a:pathLst>
                <a:path extrusionOk="0" h="130" w="149">
                  <a:moveTo>
                    <a:pt x="78" y="0"/>
                  </a:moveTo>
                  <a:cubicBezTo>
                    <a:pt x="62" y="0"/>
                    <a:pt x="45" y="7"/>
                    <a:pt x="33" y="19"/>
                  </a:cubicBezTo>
                  <a:cubicBezTo>
                    <a:pt x="8" y="44"/>
                    <a:pt x="0" y="85"/>
                    <a:pt x="25" y="109"/>
                  </a:cubicBezTo>
                  <a:cubicBezTo>
                    <a:pt x="38" y="123"/>
                    <a:pt x="57" y="129"/>
                    <a:pt x="75" y="129"/>
                  </a:cubicBezTo>
                  <a:cubicBezTo>
                    <a:pt x="90" y="129"/>
                    <a:pt x="104" y="125"/>
                    <a:pt x="115" y="118"/>
                  </a:cubicBezTo>
                  <a:cubicBezTo>
                    <a:pt x="140" y="93"/>
                    <a:pt x="148" y="52"/>
                    <a:pt x="124" y="19"/>
                  </a:cubicBezTo>
                  <a:cubicBezTo>
                    <a:pt x="111" y="7"/>
                    <a:pt x="95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26"/>
            <p:cNvSpPr/>
            <p:nvPr/>
          </p:nvSpPr>
          <p:spPr>
            <a:xfrm rot="5083772">
              <a:off x="1605446" y="703062"/>
              <a:ext cx="14574" cy="11689"/>
            </a:xfrm>
            <a:custGeom>
              <a:rect b="b" l="l" r="r" t="t"/>
              <a:pathLst>
                <a:path extrusionOk="0" h="162" w="202">
                  <a:moveTo>
                    <a:pt x="99" y="0"/>
                  </a:moveTo>
                  <a:cubicBezTo>
                    <a:pt x="79" y="0"/>
                    <a:pt x="58" y="8"/>
                    <a:pt x="42" y="25"/>
                  </a:cubicBezTo>
                  <a:cubicBezTo>
                    <a:pt x="1" y="49"/>
                    <a:pt x="1" y="107"/>
                    <a:pt x="34" y="140"/>
                  </a:cubicBezTo>
                  <a:cubicBezTo>
                    <a:pt x="50" y="155"/>
                    <a:pt x="69" y="161"/>
                    <a:pt x="87" y="161"/>
                  </a:cubicBezTo>
                  <a:cubicBezTo>
                    <a:pt x="148" y="161"/>
                    <a:pt x="201" y="88"/>
                    <a:pt x="157" y="25"/>
                  </a:cubicBezTo>
                  <a:cubicBezTo>
                    <a:pt x="141" y="8"/>
                    <a:pt x="120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26"/>
            <p:cNvSpPr/>
            <p:nvPr/>
          </p:nvSpPr>
          <p:spPr>
            <a:xfrm rot="5083772">
              <a:off x="1632438" y="708121"/>
              <a:ext cx="10173" cy="8081"/>
            </a:xfrm>
            <a:custGeom>
              <a:rect b="b" l="l" r="r" t="t"/>
              <a:pathLst>
                <a:path extrusionOk="0" h="112" w="141">
                  <a:moveTo>
                    <a:pt x="55" y="0"/>
                  </a:moveTo>
                  <a:cubicBezTo>
                    <a:pt x="45" y="0"/>
                    <a:pt x="35" y="3"/>
                    <a:pt x="25" y="9"/>
                  </a:cubicBezTo>
                  <a:cubicBezTo>
                    <a:pt x="1" y="33"/>
                    <a:pt x="1" y="74"/>
                    <a:pt x="25" y="99"/>
                  </a:cubicBezTo>
                  <a:cubicBezTo>
                    <a:pt x="34" y="107"/>
                    <a:pt x="48" y="111"/>
                    <a:pt x="62" y="111"/>
                  </a:cubicBezTo>
                  <a:cubicBezTo>
                    <a:pt x="77" y="111"/>
                    <a:pt x="91" y="107"/>
                    <a:pt x="99" y="99"/>
                  </a:cubicBezTo>
                  <a:cubicBezTo>
                    <a:pt x="140" y="58"/>
                    <a:pt x="102" y="0"/>
                    <a:pt x="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26"/>
            <p:cNvSpPr/>
            <p:nvPr/>
          </p:nvSpPr>
          <p:spPr>
            <a:xfrm rot="5083772">
              <a:off x="1673403" y="759939"/>
              <a:ext cx="15296" cy="10823"/>
            </a:xfrm>
            <a:custGeom>
              <a:rect b="b" l="l" r="r" t="t"/>
              <a:pathLst>
                <a:path extrusionOk="0" h="150" w="212">
                  <a:moveTo>
                    <a:pt x="99" y="1"/>
                  </a:moveTo>
                  <a:cubicBezTo>
                    <a:pt x="84" y="1"/>
                    <a:pt x="68" y="6"/>
                    <a:pt x="53" y="17"/>
                  </a:cubicBezTo>
                  <a:cubicBezTo>
                    <a:pt x="0" y="70"/>
                    <a:pt x="48" y="149"/>
                    <a:pt x="107" y="149"/>
                  </a:cubicBezTo>
                  <a:cubicBezTo>
                    <a:pt x="122" y="149"/>
                    <a:pt x="137" y="144"/>
                    <a:pt x="152" y="133"/>
                  </a:cubicBezTo>
                  <a:cubicBezTo>
                    <a:pt x="211" y="80"/>
                    <a:pt x="160" y="1"/>
                    <a:pt x="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26"/>
            <p:cNvSpPr/>
            <p:nvPr/>
          </p:nvSpPr>
          <p:spPr>
            <a:xfrm rot="5083772">
              <a:off x="1636908" y="808560"/>
              <a:ext cx="9596" cy="8586"/>
            </a:xfrm>
            <a:custGeom>
              <a:rect b="b" l="l" r="r" t="t"/>
              <a:pathLst>
                <a:path extrusionOk="0" h="119" w="133">
                  <a:moveTo>
                    <a:pt x="59" y="1"/>
                  </a:moveTo>
                  <a:cubicBezTo>
                    <a:pt x="47" y="1"/>
                    <a:pt x="36" y="5"/>
                    <a:pt x="25" y="16"/>
                  </a:cubicBezTo>
                  <a:cubicBezTo>
                    <a:pt x="1" y="40"/>
                    <a:pt x="1" y="81"/>
                    <a:pt x="25" y="106"/>
                  </a:cubicBezTo>
                  <a:cubicBezTo>
                    <a:pt x="38" y="114"/>
                    <a:pt x="52" y="118"/>
                    <a:pt x="66" y="118"/>
                  </a:cubicBezTo>
                  <a:cubicBezTo>
                    <a:pt x="81" y="118"/>
                    <a:pt x="95" y="114"/>
                    <a:pt x="108" y="106"/>
                  </a:cubicBezTo>
                  <a:cubicBezTo>
                    <a:pt x="132" y="81"/>
                    <a:pt x="132" y="40"/>
                    <a:pt x="108" y="24"/>
                  </a:cubicBezTo>
                  <a:cubicBezTo>
                    <a:pt x="93" y="10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26"/>
            <p:cNvSpPr/>
            <p:nvPr/>
          </p:nvSpPr>
          <p:spPr>
            <a:xfrm rot="5083772">
              <a:off x="1460088" y="964839"/>
              <a:ext cx="223304" cy="156138"/>
            </a:xfrm>
            <a:custGeom>
              <a:rect b="b" l="l" r="r" t="t"/>
              <a:pathLst>
                <a:path extrusionOk="0" h="2164" w="3095">
                  <a:moveTo>
                    <a:pt x="1778" y="1"/>
                  </a:moveTo>
                  <a:cubicBezTo>
                    <a:pt x="1605" y="1"/>
                    <a:pt x="1435" y="59"/>
                    <a:pt x="1301" y="175"/>
                  </a:cubicBezTo>
                  <a:cubicBezTo>
                    <a:pt x="1167" y="96"/>
                    <a:pt x="1004" y="52"/>
                    <a:pt x="843" y="52"/>
                  </a:cubicBezTo>
                  <a:cubicBezTo>
                    <a:pt x="620" y="52"/>
                    <a:pt x="401" y="136"/>
                    <a:pt x="272" y="323"/>
                  </a:cubicBezTo>
                  <a:cubicBezTo>
                    <a:pt x="0" y="726"/>
                    <a:pt x="313" y="1253"/>
                    <a:pt x="568" y="1574"/>
                  </a:cubicBezTo>
                  <a:cubicBezTo>
                    <a:pt x="801" y="1868"/>
                    <a:pt x="1103" y="2163"/>
                    <a:pt x="1478" y="2163"/>
                  </a:cubicBezTo>
                  <a:cubicBezTo>
                    <a:pt x="1553" y="2163"/>
                    <a:pt x="1631" y="2151"/>
                    <a:pt x="1712" y="2125"/>
                  </a:cubicBezTo>
                  <a:cubicBezTo>
                    <a:pt x="1943" y="2035"/>
                    <a:pt x="2148" y="1911"/>
                    <a:pt x="2329" y="1746"/>
                  </a:cubicBezTo>
                  <a:cubicBezTo>
                    <a:pt x="2445" y="1640"/>
                    <a:pt x="2560" y="1533"/>
                    <a:pt x="2659" y="1409"/>
                  </a:cubicBezTo>
                  <a:cubicBezTo>
                    <a:pt x="2889" y="1220"/>
                    <a:pt x="3095" y="956"/>
                    <a:pt x="2914" y="652"/>
                  </a:cubicBezTo>
                  <a:cubicBezTo>
                    <a:pt x="2823" y="512"/>
                    <a:pt x="2691" y="405"/>
                    <a:pt x="2535" y="364"/>
                  </a:cubicBezTo>
                  <a:cubicBezTo>
                    <a:pt x="2453" y="339"/>
                    <a:pt x="2412" y="347"/>
                    <a:pt x="2362" y="282"/>
                  </a:cubicBezTo>
                  <a:cubicBezTo>
                    <a:pt x="2305" y="216"/>
                    <a:pt x="2239" y="158"/>
                    <a:pt x="2173" y="109"/>
                  </a:cubicBezTo>
                  <a:cubicBezTo>
                    <a:pt x="2050" y="37"/>
                    <a:pt x="1913" y="1"/>
                    <a:pt x="17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26"/>
            <p:cNvSpPr/>
            <p:nvPr/>
          </p:nvSpPr>
          <p:spPr>
            <a:xfrm rot="5083772">
              <a:off x="1488362" y="1010036"/>
              <a:ext cx="197619" cy="67246"/>
            </a:xfrm>
            <a:custGeom>
              <a:rect b="b" l="l" r="r" t="t"/>
              <a:pathLst>
                <a:path extrusionOk="0" h="932" w="2739">
                  <a:moveTo>
                    <a:pt x="33" y="0"/>
                  </a:moveTo>
                  <a:cubicBezTo>
                    <a:pt x="5" y="0"/>
                    <a:pt x="0" y="50"/>
                    <a:pt x="31" y="50"/>
                  </a:cubicBezTo>
                  <a:cubicBezTo>
                    <a:pt x="155" y="83"/>
                    <a:pt x="220" y="207"/>
                    <a:pt x="187" y="330"/>
                  </a:cubicBezTo>
                  <a:lnTo>
                    <a:pt x="163" y="396"/>
                  </a:lnTo>
                  <a:lnTo>
                    <a:pt x="163" y="396"/>
                  </a:lnTo>
                  <a:lnTo>
                    <a:pt x="220" y="363"/>
                  </a:lnTo>
                  <a:cubicBezTo>
                    <a:pt x="336" y="301"/>
                    <a:pt x="463" y="270"/>
                    <a:pt x="589" y="270"/>
                  </a:cubicBezTo>
                  <a:cubicBezTo>
                    <a:pt x="697" y="270"/>
                    <a:pt x="805" y="293"/>
                    <a:pt x="903" y="338"/>
                  </a:cubicBezTo>
                  <a:cubicBezTo>
                    <a:pt x="1126" y="445"/>
                    <a:pt x="1282" y="643"/>
                    <a:pt x="1340" y="882"/>
                  </a:cubicBezTo>
                  <a:lnTo>
                    <a:pt x="1348" y="931"/>
                  </a:lnTo>
                  <a:lnTo>
                    <a:pt x="1381" y="898"/>
                  </a:lnTo>
                  <a:cubicBezTo>
                    <a:pt x="1545" y="725"/>
                    <a:pt x="1751" y="602"/>
                    <a:pt x="1973" y="520"/>
                  </a:cubicBezTo>
                  <a:cubicBezTo>
                    <a:pt x="2041" y="492"/>
                    <a:pt x="2110" y="476"/>
                    <a:pt x="2182" y="476"/>
                  </a:cubicBezTo>
                  <a:cubicBezTo>
                    <a:pt x="2198" y="476"/>
                    <a:pt x="2213" y="477"/>
                    <a:pt x="2228" y="478"/>
                  </a:cubicBezTo>
                  <a:cubicBezTo>
                    <a:pt x="2311" y="495"/>
                    <a:pt x="2377" y="552"/>
                    <a:pt x="2401" y="627"/>
                  </a:cubicBezTo>
                  <a:lnTo>
                    <a:pt x="2426" y="734"/>
                  </a:lnTo>
                  <a:lnTo>
                    <a:pt x="2451" y="627"/>
                  </a:lnTo>
                  <a:cubicBezTo>
                    <a:pt x="2492" y="520"/>
                    <a:pt x="2582" y="445"/>
                    <a:pt x="2697" y="429"/>
                  </a:cubicBezTo>
                  <a:cubicBezTo>
                    <a:pt x="2739" y="429"/>
                    <a:pt x="2739" y="380"/>
                    <a:pt x="2697" y="380"/>
                  </a:cubicBezTo>
                  <a:cubicBezTo>
                    <a:pt x="2582" y="388"/>
                    <a:pt x="2483" y="454"/>
                    <a:pt x="2426" y="552"/>
                  </a:cubicBezTo>
                  <a:cubicBezTo>
                    <a:pt x="2385" y="487"/>
                    <a:pt x="2311" y="437"/>
                    <a:pt x="2237" y="429"/>
                  </a:cubicBezTo>
                  <a:cubicBezTo>
                    <a:pt x="2214" y="427"/>
                    <a:pt x="2192" y="426"/>
                    <a:pt x="2170" y="426"/>
                  </a:cubicBezTo>
                  <a:cubicBezTo>
                    <a:pt x="2094" y="426"/>
                    <a:pt x="2021" y="438"/>
                    <a:pt x="1957" y="470"/>
                  </a:cubicBezTo>
                  <a:cubicBezTo>
                    <a:pt x="1743" y="544"/>
                    <a:pt x="1545" y="668"/>
                    <a:pt x="1372" y="824"/>
                  </a:cubicBezTo>
                  <a:cubicBezTo>
                    <a:pt x="1307" y="594"/>
                    <a:pt x="1142" y="396"/>
                    <a:pt x="928" y="289"/>
                  </a:cubicBezTo>
                  <a:cubicBezTo>
                    <a:pt x="817" y="244"/>
                    <a:pt x="702" y="221"/>
                    <a:pt x="587" y="221"/>
                  </a:cubicBezTo>
                  <a:cubicBezTo>
                    <a:pt x="471" y="221"/>
                    <a:pt x="356" y="244"/>
                    <a:pt x="245" y="289"/>
                  </a:cubicBezTo>
                  <a:cubicBezTo>
                    <a:pt x="253" y="240"/>
                    <a:pt x="245" y="182"/>
                    <a:pt x="212" y="133"/>
                  </a:cubicBezTo>
                  <a:cubicBezTo>
                    <a:pt x="179" y="67"/>
                    <a:pt x="113" y="18"/>
                    <a:pt x="39" y="1"/>
                  </a:cubicBezTo>
                  <a:cubicBezTo>
                    <a:pt x="37" y="1"/>
                    <a:pt x="35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26"/>
            <p:cNvSpPr/>
            <p:nvPr/>
          </p:nvSpPr>
          <p:spPr>
            <a:xfrm rot="5083772">
              <a:off x="1581341" y="1001787"/>
              <a:ext cx="23304" cy="69339"/>
            </a:xfrm>
            <a:custGeom>
              <a:rect b="b" l="l" r="r" t="t"/>
              <a:pathLst>
                <a:path extrusionOk="0" h="961" w="323">
                  <a:moveTo>
                    <a:pt x="38" y="1"/>
                  </a:moveTo>
                  <a:cubicBezTo>
                    <a:pt x="20" y="1"/>
                    <a:pt x="1" y="22"/>
                    <a:pt x="18" y="39"/>
                  </a:cubicBezTo>
                  <a:cubicBezTo>
                    <a:pt x="191" y="303"/>
                    <a:pt x="273" y="624"/>
                    <a:pt x="232" y="936"/>
                  </a:cubicBezTo>
                  <a:cubicBezTo>
                    <a:pt x="232" y="944"/>
                    <a:pt x="240" y="961"/>
                    <a:pt x="256" y="961"/>
                  </a:cubicBezTo>
                  <a:cubicBezTo>
                    <a:pt x="273" y="961"/>
                    <a:pt x="281" y="953"/>
                    <a:pt x="289" y="936"/>
                  </a:cubicBezTo>
                  <a:cubicBezTo>
                    <a:pt x="322" y="615"/>
                    <a:pt x="240" y="286"/>
                    <a:pt x="59" y="15"/>
                  </a:cubicBezTo>
                  <a:cubicBezTo>
                    <a:pt x="54" y="5"/>
                    <a:pt x="46" y="1"/>
                    <a:pt x="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26"/>
            <p:cNvSpPr/>
            <p:nvPr/>
          </p:nvSpPr>
          <p:spPr>
            <a:xfrm rot="5083772">
              <a:off x="1563720" y="1037580"/>
              <a:ext cx="51876" cy="60536"/>
            </a:xfrm>
            <a:custGeom>
              <a:rect b="b" l="l" r="r" t="t"/>
              <a:pathLst>
                <a:path extrusionOk="0" h="839" w="719">
                  <a:moveTo>
                    <a:pt x="682" y="1"/>
                  </a:moveTo>
                  <a:cubicBezTo>
                    <a:pt x="677" y="1"/>
                    <a:pt x="672" y="3"/>
                    <a:pt x="667" y="7"/>
                  </a:cubicBezTo>
                  <a:cubicBezTo>
                    <a:pt x="355" y="189"/>
                    <a:pt x="124" y="468"/>
                    <a:pt x="9" y="806"/>
                  </a:cubicBezTo>
                  <a:cubicBezTo>
                    <a:pt x="1" y="822"/>
                    <a:pt x="9" y="839"/>
                    <a:pt x="25" y="839"/>
                  </a:cubicBezTo>
                  <a:lnTo>
                    <a:pt x="34" y="839"/>
                  </a:lnTo>
                  <a:cubicBezTo>
                    <a:pt x="42" y="839"/>
                    <a:pt x="50" y="839"/>
                    <a:pt x="58" y="822"/>
                  </a:cubicBezTo>
                  <a:cubicBezTo>
                    <a:pt x="165" y="501"/>
                    <a:pt x="388" y="221"/>
                    <a:pt x="692" y="49"/>
                  </a:cubicBezTo>
                  <a:cubicBezTo>
                    <a:pt x="719" y="35"/>
                    <a:pt x="702" y="1"/>
                    <a:pt x="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26"/>
            <p:cNvSpPr/>
            <p:nvPr/>
          </p:nvSpPr>
          <p:spPr>
            <a:xfrm rot="5083772">
              <a:off x="1563306" y="997289"/>
              <a:ext cx="50577" cy="45817"/>
            </a:xfrm>
            <a:custGeom>
              <a:rect b="b" l="l" r="r" t="t"/>
              <a:pathLst>
                <a:path extrusionOk="0" h="635" w="701">
                  <a:moveTo>
                    <a:pt x="9" y="1"/>
                  </a:moveTo>
                  <a:lnTo>
                    <a:pt x="1" y="26"/>
                  </a:lnTo>
                  <a:cubicBezTo>
                    <a:pt x="313" y="100"/>
                    <a:pt x="560" y="330"/>
                    <a:pt x="675" y="635"/>
                  </a:cubicBezTo>
                  <a:lnTo>
                    <a:pt x="700" y="618"/>
                  </a:lnTo>
                  <a:cubicBezTo>
                    <a:pt x="585" y="314"/>
                    <a:pt x="322" y="75"/>
                    <a:pt x="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26"/>
            <p:cNvSpPr/>
            <p:nvPr/>
          </p:nvSpPr>
          <p:spPr>
            <a:xfrm rot="5083772">
              <a:off x="1579660" y="1033280"/>
              <a:ext cx="32684" cy="51156"/>
            </a:xfrm>
            <a:custGeom>
              <a:rect b="b" l="l" r="r" t="t"/>
              <a:pathLst>
                <a:path extrusionOk="0" h="709" w="453">
                  <a:moveTo>
                    <a:pt x="445" y="0"/>
                  </a:moveTo>
                  <a:cubicBezTo>
                    <a:pt x="206" y="165"/>
                    <a:pt x="50" y="420"/>
                    <a:pt x="0" y="708"/>
                  </a:cubicBezTo>
                  <a:lnTo>
                    <a:pt x="33" y="708"/>
                  </a:lnTo>
                  <a:cubicBezTo>
                    <a:pt x="74" y="428"/>
                    <a:pt x="231" y="181"/>
                    <a:pt x="453" y="17"/>
                  </a:cubicBezTo>
                  <a:lnTo>
                    <a:pt x="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26"/>
            <p:cNvSpPr/>
            <p:nvPr/>
          </p:nvSpPr>
          <p:spPr>
            <a:xfrm rot="5083772">
              <a:off x="1549422" y="1066492"/>
              <a:ext cx="67749" cy="23450"/>
            </a:xfrm>
            <a:custGeom>
              <a:rect b="b" l="l" r="r" t="t"/>
              <a:pathLst>
                <a:path extrusionOk="0" h="325" w="939">
                  <a:moveTo>
                    <a:pt x="644" y="0"/>
                  </a:moveTo>
                  <a:cubicBezTo>
                    <a:pt x="398" y="0"/>
                    <a:pt x="159" y="108"/>
                    <a:pt x="0" y="308"/>
                  </a:cubicBezTo>
                  <a:lnTo>
                    <a:pt x="17" y="324"/>
                  </a:lnTo>
                  <a:cubicBezTo>
                    <a:pt x="175" y="131"/>
                    <a:pt x="405" y="25"/>
                    <a:pt x="643" y="25"/>
                  </a:cubicBezTo>
                  <a:cubicBezTo>
                    <a:pt x="739" y="25"/>
                    <a:pt x="836" y="42"/>
                    <a:pt x="930" y="77"/>
                  </a:cubicBezTo>
                  <a:lnTo>
                    <a:pt x="939" y="53"/>
                  </a:lnTo>
                  <a:cubicBezTo>
                    <a:pt x="842" y="17"/>
                    <a:pt x="743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26"/>
            <p:cNvSpPr/>
            <p:nvPr/>
          </p:nvSpPr>
          <p:spPr>
            <a:xfrm rot="5083772">
              <a:off x="1615539" y="1065665"/>
              <a:ext cx="14214" cy="12627"/>
            </a:xfrm>
            <a:custGeom>
              <a:rect b="b" l="l" r="r" t="t"/>
              <a:pathLst>
                <a:path extrusionOk="0" h="175" w="197">
                  <a:moveTo>
                    <a:pt x="105" y="1"/>
                  </a:moveTo>
                  <a:cubicBezTo>
                    <a:pt x="52" y="1"/>
                    <a:pt x="0" y="43"/>
                    <a:pt x="19" y="109"/>
                  </a:cubicBezTo>
                  <a:cubicBezTo>
                    <a:pt x="30" y="154"/>
                    <a:pt x="64" y="175"/>
                    <a:pt x="99" y="175"/>
                  </a:cubicBezTo>
                  <a:cubicBezTo>
                    <a:pt x="147" y="175"/>
                    <a:pt x="197" y="138"/>
                    <a:pt x="192" y="76"/>
                  </a:cubicBezTo>
                  <a:cubicBezTo>
                    <a:pt x="182" y="24"/>
                    <a:pt x="143" y="1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26"/>
            <p:cNvSpPr/>
            <p:nvPr/>
          </p:nvSpPr>
          <p:spPr>
            <a:xfrm rot="5083772">
              <a:off x="1600864" y="989703"/>
              <a:ext cx="13420" cy="10606"/>
            </a:xfrm>
            <a:custGeom>
              <a:rect b="b" l="l" r="r" t="t"/>
              <a:pathLst>
                <a:path extrusionOk="0" h="147" w="186">
                  <a:moveTo>
                    <a:pt x="90" y="0"/>
                  </a:moveTo>
                  <a:cubicBezTo>
                    <a:pt x="85" y="0"/>
                    <a:pt x="80" y="0"/>
                    <a:pt x="75" y="1"/>
                  </a:cubicBezTo>
                  <a:cubicBezTo>
                    <a:pt x="34" y="1"/>
                    <a:pt x="1" y="43"/>
                    <a:pt x="9" y="92"/>
                  </a:cubicBezTo>
                  <a:cubicBezTo>
                    <a:pt x="22" y="124"/>
                    <a:pt x="50" y="147"/>
                    <a:pt x="82" y="147"/>
                  </a:cubicBezTo>
                  <a:cubicBezTo>
                    <a:pt x="90" y="147"/>
                    <a:pt x="99" y="145"/>
                    <a:pt x="108" y="141"/>
                  </a:cubicBezTo>
                  <a:cubicBezTo>
                    <a:pt x="185" y="118"/>
                    <a:pt x="168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26"/>
            <p:cNvSpPr/>
            <p:nvPr/>
          </p:nvSpPr>
          <p:spPr>
            <a:xfrm rot="5083772">
              <a:off x="1587741" y="1105634"/>
              <a:ext cx="12987" cy="11039"/>
            </a:xfrm>
            <a:custGeom>
              <a:rect b="b" l="l" r="r" t="t"/>
              <a:pathLst>
                <a:path extrusionOk="0" h="153" w="180">
                  <a:moveTo>
                    <a:pt x="77" y="1"/>
                  </a:moveTo>
                  <a:cubicBezTo>
                    <a:pt x="73" y="1"/>
                    <a:pt x="70" y="1"/>
                    <a:pt x="66" y="2"/>
                  </a:cubicBezTo>
                  <a:cubicBezTo>
                    <a:pt x="25" y="10"/>
                    <a:pt x="0" y="51"/>
                    <a:pt x="8" y="92"/>
                  </a:cubicBezTo>
                  <a:cubicBezTo>
                    <a:pt x="18" y="130"/>
                    <a:pt x="50" y="152"/>
                    <a:pt x="83" y="152"/>
                  </a:cubicBezTo>
                  <a:cubicBezTo>
                    <a:pt x="107" y="152"/>
                    <a:pt x="131" y="141"/>
                    <a:pt x="148" y="117"/>
                  </a:cubicBezTo>
                  <a:cubicBezTo>
                    <a:pt x="179" y="63"/>
                    <a:pt x="137" y="1"/>
                    <a:pt x="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26"/>
            <p:cNvSpPr/>
            <p:nvPr/>
          </p:nvSpPr>
          <p:spPr>
            <a:xfrm rot="5083772">
              <a:off x="819454" y="612689"/>
              <a:ext cx="219769" cy="185937"/>
            </a:xfrm>
            <a:custGeom>
              <a:rect b="b" l="l" r="r" t="t"/>
              <a:pathLst>
                <a:path extrusionOk="0" h="2577" w="3046">
                  <a:moveTo>
                    <a:pt x="1211" y="1"/>
                  </a:moveTo>
                  <a:cubicBezTo>
                    <a:pt x="1032" y="1"/>
                    <a:pt x="856" y="25"/>
                    <a:pt x="700" y="84"/>
                  </a:cubicBezTo>
                  <a:cubicBezTo>
                    <a:pt x="646" y="73"/>
                    <a:pt x="590" y="68"/>
                    <a:pt x="536" y="68"/>
                  </a:cubicBezTo>
                  <a:cubicBezTo>
                    <a:pt x="331" y="68"/>
                    <a:pt x="136" y="146"/>
                    <a:pt x="58" y="347"/>
                  </a:cubicBezTo>
                  <a:cubicBezTo>
                    <a:pt x="0" y="512"/>
                    <a:pt x="33" y="701"/>
                    <a:pt x="140" y="841"/>
                  </a:cubicBezTo>
                  <a:cubicBezTo>
                    <a:pt x="264" y="973"/>
                    <a:pt x="412" y="1071"/>
                    <a:pt x="585" y="1121"/>
                  </a:cubicBezTo>
                  <a:cubicBezTo>
                    <a:pt x="568" y="1293"/>
                    <a:pt x="618" y="1458"/>
                    <a:pt x="733" y="1590"/>
                  </a:cubicBezTo>
                  <a:cubicBezTo>
                    <a:pt x="807" y="1664"/>
                    <a:pt x="897" y="1730"/>
                    <a:pt x="996" y="1754"/>
                  </a:cubicBezTo>
                  <a:cubicBezTo>
                    <a:pt x="1020" y="1762"/>
                    <a:pt x="1126" y="1778"/>
                    <a:pt x="1143" y="1801"/>
                  </a:cubicBezTo>
                  <a:lnTo>
                    <a:pt x="1143" y="1801"/>
                  </a:lnTo>
                  <a:cubicBezTo>
                    <a:pt x="1142" y="1800"/>
                    <a:pt x="1142" y="1800"/>
                    <a:pt x="1142" y="1800"/>
                  </a:cubicBezTo>
                  <a:cubicBezTo>
                    <a:pt x="1133" y="1800"/>
                    <a:pt x="1121" y="1878"/>
                    <a:pt x="1120" y="1878"/>
                  </a:cubicBezTo>
                  <a:cubicBezTo>
                    <a:pt x="1120" y="1878"/>
                    <a:pt x="1120" y="1878"/>
                    <a:pt x="1120" y="1878"/>
                  </a:cubicBezTo>
                  <a:cubicBezTo>
                    <a:pt x="1111" y="1911"/>
                    <a:pt x="1111" y="1935"/>
                    <a:pt x="1120" y="1968"/>
                  </a:cubicBezTo>
                  <a:cubicBezTo>
                    <a:pt x="1128" y="2215"/>
                    <a:pt x="1284" y="2429"/>
                    <a:pt x="1506" y="2528"/>
                  </a:cubicBezTo>
                  <a:cubicBezTo>
                    <a:pt x="1577" y="2554"/>
                    <a:pt x="1650" y="2567"/>
                    <a:pt x="1723" y="2567"/>
                  </a:cubicBezTo>
                  <a:cubicBezTo>
                    <a:pt x="1855" y="2567"/>
                    <a:pt x="1985" y="2525"/>
                    <a:pt x="2091" y="2446"/>
                  </a:cubicBezTo>
                  <a:cubicBezTo>
                    <a:pt x="2186" y="2531"/>
                    <a:pt x="2306" y="2577"/>
                    <a:pt x="2428" y="2577"/>
                  </a:cubicBezTo>
                  <a:cubicBezTo>
                    <a:pt x="2506" y="2577"/>
                    <a:pt x="2585" y="2558"/>
                    <a:pt x="2659" y="2520"/>
                  </a:cubicBezTo>
                  <a:cubicBezTo>
                    <a:pt x="2955" y="2363"/>
                    <a:pt x="3045" y="1993"/>
                    <a:pt x="3037" y="1672"/>
                  </a:cubicBezTo>
                  <a:cubicBezTo>
                    <a:pt x="3021" y="1318"/>
                    <a:pt x="2996" y="956"/>
                    <a:pt x="2774" y="660"/>
                  </a:cubicBezTo>
                  <a:cubicBezTo>
                    <a:pt x="2552" y="388"/>
                    <a:pt x="2255" y="191"/>
                    <a:pt x="1926" y="108"/>
                  </a:cubicBezTo>
                  <a:cubicBezTo>
                    <a:pt x="1712" y="46"/>
                    <a:pt x="1458" y="1"/>
                    <a:pt x="12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26"/>
            <p:cNvSpPr/>
            <p:nvPr/>
          </p:nvSpPr>
          <p:spPr>
            <a:xfrm rot="5083772">
              <a:off x="866536" y="661237"/>
              <a:ext cx="77345" cy="109960"/>
            </a:xfrm>
            <a:custGeom>
              <a:rect b="b" l="l" r="r" t="t"/>
              <a:pathLst>
                <a:path extrusionOk="0" h="1524" w="1072">
                  <a:moveTo>
                    <a:pt x="841" y="1"/>
                  </a:moveTo>
                  <a:lnTo>
                    <a:pt x="758" y="83"/>
                  </a:lnTo>
                  <a:cubicBezTo>
                    <a:pt x="495" y="313"/>
                    <a:pt x="248" y="569"/>
                    <a:pt x="18" y="832"/>
                  </a:cubicBezTo>
                  <a:cubicBezTo>
                    <a:pt x="0" y="855"/>
                    <a:pt x="20" y="878"/>
                    <a:pt x="39" y="878"/>
                  </a:cubicBezTo>
                  <a:cubicBezTo>
                    <a:pt x="46" y="878"/>
                    <a:pt x="54" y="874"/>
                    <a:pt x="59" y="865"/>
                  </a:cubicBezTo>
                  <a:cubicBezTo>
                    <a:pt x="265" y="626"/>
                    <a:pt x="479" y="404"/>
                    <a:pt x="709" y="198"/>
                  </a:cubicBezTo>
                  <a:lnTo>
                    <a:pt x="709" y="198"/>
                  </a:lnTo>
                  <a:cubicBezTo>
                    <a:pt x="561" y="659"/>
                    <a:pt x="684" y="1169"/>
                    <a:pt x="1022" y="1515"/>
                  </a:cubicBezTo>
                  <a:cubicBezTo>
                    <a:pt x="1030" y="1523"/>
                    <a:pt x="1038" y="1523"/>
                    <a:pt x="1046" y="1523"/>
                  </a:cubicBezTo>
                  <a:cubicBezTo>
                    <a:pt x="1046" y="1523"/>
                    <a:pt x="1055" y="1523"/>
                    <a:pt x="1063" y="1515"/>
                  </a:cubicBezTo>
                  <a:cubicBezTo>
                    <a:pt x="1071" y="1507"/>
                    <a:pt x="1071" y="1490"/>
                    <a:pt x="1063" y="1482"/>
                  </a:cubicBezTo>
                  <a:cubicBezTo>
                    <a:pt x="709" y="1120"/>
                    <a:pt x="602" y="577"/>
                    <a:pt x="799" y="116"/>
                  </a:cubicBezTo>
                  <a:lnTo>
                    <a:pt x="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26"/>
            <p:cNvSpPr/>
            <p:nvPr/>
          </p:nvSpPr>
          <p:spPr>
            <a:xfrm rot="5083772">
              <a:off x="871564" y="671499"/>
              <a:ext cx="154473" cy="114795"/>
            </a:xfrm>
            <a:custGeom>
              <a:rect b="b" l="l" r="r" t="t"/>
              <a:pathLst>
                <a:path extrusionOk="0" h="1591" w="2141">
                  <a:moveTo>
                    <a:pt x="33" y="0"/>
                  </a:moveTo>
                  <a:cubicBezTo>
                    <a:pt x="20" y="0"/>
                    <a:pt x="9" y="12"/>
                    <a:pt x="9" y="19"/>
                  </a:cubicBezTo>
                  <a:cubicBezTo>
                    <a:pt x="1" y="118"/>
                    <a:pt x="25" y="216"/>
                    <a:pt x="91" y="291"/>
                  </a:cubicBezTo>
                  <a:cubicBezTo>
                    <a:pt x="149" y="365"/>
                    <a:pt x="223" y="422"/>
                    <a:pt x="305" y="463"/>
                  </a:cubicBezTo>
                  <a:cubicBezTo>
                    <a:pt x="544" y="612"/>
                    <a:pt x="799" y="710"/>
                    <a:pt x="1071" y="760"/>
                  </a:cubicBezTo>
                  <a:cubicBezTo>
                    <a:pt x="1071" y="1216"/>
                    <a:pt x="1449" y="1591"/>
                    <a:pt x="1911" y="1591"/>
                  </a:cubicBezTo>
                  <a:cubicBezTo>
                    <a:pt x="1916" y="1591"/>
                    <a:pt x="1921" y="1591"/>
                    <a:pt x="1926" y="1591"/>
                  </a:cubicBezTo>
                  <a:cubicBezTo>
                    <a:pt x="1992" y="1591"/>
                    <a:pt x="2058" y="1583"/>
                    <a:pt x="2124" y="1566"/>
                  </a:cubicBezTo>
                  <a:cubicBezTo>
                    <a:pt x="2132" y="1558"/>
                    <a:pt x="2140" y="1550"/>
                    <a:pt x="2140" y="1533"/>
                  </a:cubicBezTo>
                  <a:cubicBezTo>
                    <a:pt x="2140" y="1521"/>
                    <a:pt x="2132" y="1514"/>
                    <a:pt x="2120" y="1514"/>
                  </a:cubicBezTo>
                  <a:cubicBezTo>
                    <a:pt x="2116" y="1514"/>
                    <a:pt x="2112" y="1515"/>
                    <a:pt x="2107" y="1517"/>
                  </a:cubicBezTo>
                  <a:cubicBezTo>
                    <a:pt x="2046" y="1531"/>
                    <a:pt x="1985" y="1538"/>
                    <a:pt x="1926" y="1538"/>
                  </a:cubicBezTo>
                  <a:cubicBezTo>
                    <a:pt x="1494" y="1538"/>
                    <a:pt x="1120" y="1189"/>
                    <a:pt x="1120" y="727"/>
                  </a:cubicBezTo>
                  <a:lnTo>
                    <a:pt x="1120" y="710"/>
                  </a:lnTo>
                  <a:lnTo>
                    <a:pt x="1103" y="710"/>
                  </a:lnTo>
                  <a:cubicBezTo>
                    <a:pt x="832" y="661"/>
                    <a:pt x="569" y="562"/>
                    <a:pt x="338" y="422"/>
                  </a:cubicBezTo>
                  <a:cubicBezTo>
                    <a:pt x="264" y="381"/>
                    <a:pt x="190" y="323"/>
                    <a:pt x="132" y="258"/>
                  </a:cubicBezTo>
                  <a:cubicBezTo>
                    <a:pt x="75" y="192"/>
                    <a:pt x="50" y="110"/>
                    <a:pt x="58" y="27"/>
                  </a:cubicBezTo>
                  <a:cubicBezTo>
                    <a:pt x="67" y="19"/>
                    <a:pt x="50" y="3"/>
                    <a:pt x="42" y="3"/>
                  </a:cubicBezTo>
                  <a:cubicBezTo>
                    <a:pt x="39" y="1"/>
                    <a:pt x="36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26"/>
            <p:cNvSpPr/>
            <p:nvPr/>
          </p:nvSpPr>
          <p:spPr>
            <a:xfrm rot="5083772">
              <a:off x="900361" y="677789"/>
              <a:ext cx="90909" cy="11544"/>
            </a:xfrm>
            <a:custGeom>
              <a:rect b="b" l="l" r="r" t="t"/>
              <a:pathLst>
                <a:path extrusionOk="0" h="160" w="1260">
                  <a:moveTo>
                    <a:pt x="1236" y="1"/>
                  </a:moveTo>
                  <a:cubicBezTo>
                    <a:pt x="1233" y="1"/>
                    <a:pt x="1230" y="1"/>
                    <a:pt x="1227" y="3"/>
                  </a:cubicBezTo>
                  <a:cubicBezTo>
                    <a:pt x="871" y="70"/>
                    <a:pt x="509" y="103"/>
                    <a:pt x="146" y="103"/>
                  </a:cubicBezTo>
                  <a:cubicBezTo>
                    <a:pt x="106" y="103"/>
                    <a:pt x="65" y="103"/>
                    <a:pt x="25" y="102"/>
                  </a:cubicBezTo>
                  <a:cubicBezTo>
                    <a:pt x="9" y="102"/>
                    <a:pt x="0" y="118"/>
                    <a:pt x="0" y="126"/>
                  </a:cubicBezTo>
                  <a:cubicBezTo>
                    <a:pt x="0" y="143"/>
                    <a:pt x="9" y="159"/>
                    <a:pt x="25" y="159"/>
                  </a:cubicBezTo>
                  <a:lnTo>
                    <a:pt x="149" y="159"/>
                  </a:lnTo>
                  <a:cubicBezTo>
                    <a:pt x="519" y="151"/>
                    <a:pt x="881" y="118"/>
                    <a:pt x="1235" y="52"/>
                  </a:cubicBezTo>
                  <a:cubicBezTo>
                    <a:pt x="1251" y="52"/>
                    <a:pt x="1260" y="36"/>
                    <a:pt x="1260" y="20"/>
                  </a:cubicBezTo>
                  <a:cubicBezTo>
                    <a:pt x="1260" y="13"/>
                    <a:pt x="1249" y="1"/>
                    <a:pt x="1236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26"/>
            <p:cNvSpPr/>
            <p:nvPr/>
          </p:nvSpPr>
          <p:spPr>
            <a:xfrm rot="5083772">
              <a:off x="892095" y="690882"/>
              <a:ext cx="35714" cy="82037"/>
            </a:xfrm>
            <a:custGeom>
              <a:rect b="b" l="l" r="r" t="t"/>
              <a:pathLst>
                <a:path extrusionOk="0" h="1137" w="495">
                  <a:moveTo>
                    <a:pt x="272" y="1"/>
                  </a:moveTo>
                  <a:lnTo>
                    <a:pt x="272" y="1"/>
                  </a:lnTo>
                  <a:cubicBezTo>
                    <a:pt x="0" y="363"/>
                    <a:pt x="99" y="881"/>
                    <a:pt x="478" y="1137"/>
                  </a:cubicBezTo>
                  <a:lnTo>
                    <a:pt x="494" y="1112"/>
                  </a:lnTo>
                  <a:cubicBezTo>
                    <a:pt x="124" y="873"/>
                    <a:pt x="33" y="371"/>
                    <a:pt x="297" y="9"/>
                  </a:cubicBezTo>
                  <a:lnTo>
                    <a:pt x="2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26"/>
            <p:cNvSpPr/>
            <p:nvPr/>
          </p:nvSpPr>
          <p:spPr>
            <a:xfrm rot="5083772">
              <a:off x="911166" y="669879"/>
              <a:ext cx="94517" cy="25037"/>
            </a:xfrm>
            <a:custGeom>
              <a:rect b="b" l="l" r="r" t="t"/>
              <a:pathLst>
                <a:path extrusionOk="0" h="347" w="1310">
                  <a:moveTo>
                    <a:pt x="25" y="0"/>
                  </a:moveTo>
                  <a:lnTo>
                    <a:pt x="1" y="17"/>
                  </a:lnTo>
                  <a:cubicBezTo>
                    <a:pt x="174" y="182"/>
                    <a:pt x="388" y="289"/>
                    <a:pt x="618" y="321"/>
                  </a:cubicBezTo>
                  <a:cubicBezTo>
                    <a:pt x="733" y="338"/>
                    <a:pt x="857" y="346"/>
                    <a:pt x="972" y="346"/>
                  </a:cubicBezTo>
                  <a:cubicBezTo>
                    <a:pt x="1087" y="346"/>
                    <a:pt x="1202" y="338"/>
                    <a:pt x="1309" y="330"/>
                  </a:cubicBezTo>
                  <a:lnTo>
                    <a:pt x="1309" y="305"/>
                  </a:lnTo>
                  <a:cubicBezTo>
                    <a:pt x="1213" y="315"/>
                    <a:pt x="1116" y="320"/>
                    <a:pt x="1020" y="320"/>
                  </a:cubicBezTo>
                  <a:cubicBezTo>
                    <a:pt x="887" y="320"/>
                    <a:pt x="755" y="311"/>
                    <a:pt x="626" y="297"/>
                  </a:cubicBezTo>
                  <a:cubicBezTo>
                    <a:pt x="396" y="264"/>
                    <a:pt x="182" y="157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26"/>
            <p:cNvSpPr/>
            <p:nvPr/>
          </p:nvSpPr>
          <p:spPr>
            <a:xfrm rot="5083772">
              <a:off x="897380" y="679240"/>
              <a:ext cx="37518" cy="71359"/>
            </a:xfrm>
            <a:custGeom>
              <a:rect b="b" l="l" r="r" t="t"/>
              <a:pathLst>
                <a:path extrusionOk="0" h="989" w="520">
                  <a:moveTo>
                    <a:pt x="503" y="1"/>
                  </a:moveTo>
                  <a:cubicBezTo>
                    <a:pt x="190" y="223"/>
                    <a:pt x="1" y="593"/>
                    <a:pt x="9" y="989"/>
                  </a:cubicBezTo>
                  <a:lnTo>
                    <a:pt x="42" y="980"/>
                  </a:lnTo>
                  <a:cubicBezTo>
                    <a:pt x="25" y="602"/>
                    <a:pt x="207" y="240"/>
                    <a:pt x="519" y="17"/>
                  </a:cubicBezTo>
                  <a:lnTo>
                    <a:pt x="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26"/>
            <p:cNvSpPr/>
            <p:nvPr/>
          </p:nvSpPr>
          <p:spPr>
            <a:xfrm rot="5083772">
              <a:off x="900899" y="678633"/>
              <a:ext cx="79654" cy="17317"/>
            </a:xfrm>
            <a:custGeom>
              <a:rect b="b" l="l" r="r" t="t"/>
              <a:pathLst>
                <a:path extrusionOk="0" h="240" w="1104">
                  <a:moveTo>
                    <a:pt x="1087" y="1"/>
                  </a:moveTo>
                  <a:cubicBezTo>
                    <a:pt x="905" y="143"/>
                    <a:pt x="683" y="215"/>
                    <a:pt x="457" y="215"/>
                  </a:cubicBezTo>
                  <a:cubicBezTo>
                    <a:pt x="305" y="215"/>
                    <a:pt x="152" y="183"/>
                    <a:pt x="9" y="116"/>
                  </a:cubicBezTo>
                  <a:lnTo>
                    <a:pt x="1" y="133"/>
                  </a:lnTo>
                  <a:cubicBezTo>
                    <a:pt x="141" y="207"/>
                    <a:pt x="297" y="240"/>
                    <a:pt x="453" y="240"/>
                  </a:cubicBezTo>
                  <a:cubicBezTo>
                    <a:pt x="692" y="240"/>
                    <a:pt x="914" y="166"/>
                    <a:pt x="1104" y="17"/>
                  </a:cubicBezTo>
                  <a:lnTo>
                    <a:pt x="1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26"/>
            <p:cNvSpPr/>
            <p:nvPr/>
          </p:nvSpPr>
          <p:spPr>
            <a:xfrm rot="5083772">
              <a:off x="862852" y="745296"/>
              <a:ext cx="14935" cy="13276"/>
            </a:xfrm>
            <a:custGeom>
              <a:rect b="b" l="l" r="r" t="t"/>
              <a:pathLst>
                <a:path extrusionOk="0" h="184" w="207">
                  <a:moveTo>
                    <a:pt x="105" y="0"/>
                  </a:moveTo>
                  <a:cubicBezTo>
                    <a:pt x="95" y="0"/>
                    <a:pt x="85" y="2"/>
                    <a:pt x="75" y="5"/>
                  </a:cubicBezTo>
                  <a:cubicBezTo>
                    <a:pt x="25" y="13"/>
                    <a:pt x="1" y="71"/>
                    <a:pt x="17" y="120"/>
                  </a:cubicBezTo>
                  <a:cubicBezTo>
                    <a:pt x="24" y="160"/>
                    <a:pt x="61" y="183"/>
                    <a:pt x="101" y="183"/>
                  </a:cubicBezTo>
                  <a:cubicBezTo>
                    <a:pt x="111" y="183"/>
                    <a:pt x="122" y="182"/>
                    <a:pt x="132" y="178"/>
                  </a:cubicBezTo>
                  <a:cubicBezTo>
                    <a:pt x="182" y="162"/>
                    <a:pt x="207" y="112"/>
                    <a:pt x="190" y="63"/>
                  </a:cubicBezTo>
                  <a:cubicBezTo>
                    <a:pt x="177" y="24"/>
                    <a:pt x="143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26"/>
            <p:cNvSpPr/>
            <p:nvPr/>
          </p:nvSpPr>
          <p:spPr>
            <a:xfrm rot="5083772">
              <a:off x="875590" y="697981"/>
              <a:ext cx="7215" cy="6638"/>
            </a:xfrm>
            <a:custGeom>
              <a:rect b="b" l="l" r="r" t="t"/>
              <a:pathLst>
                <a:path extrusionOk="0" h="92" w="100">
                  <a:moveTo>
                    <a:pt x="71" y="0"/>
                  </a:moveTo>
                  <a:cubicBezTo>
                    <a:pt x="41" y="0"/>
                    <a:pt x="0" y="91"/>
                    <a:pt x="44" y="91"/>
                  </a:cubicBezTo>
                  <a:cubicBezTo>
                    <a:pt x="48" y="91"/>
                    <a:pt x="53" y="90"/>
                    <a:pt x="59" y="89"/>
                  </a:cubicBezTo>
                  <a:cubicBezTo>
                    <a:pt x="83" y="80"/>
                    <a:pt x="100" y="48"/>
                    <a:pt x="92" y="23"/>
                  </a:cubicBezTo>
                  <a:cubicBezTo>
                    <a:pt x="87" y="7"/>
                    <a:pt x="79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26"/>
            <p:cNvSpPr/>
            <p:nvPr/>
          </p:nvSpPr>
          <p:spPr>
            <a:xfrm rot="5083772">
              <a:off x="929898" y="642350"/>
              <a:ext cx="12266" cy="9308"/>
            </a:xfrm>
            <a:custGeom>
              <a:rect b="b" l="l" r="r" t="t"/>
              <a:pathLst>
                <a:path extrusionOk="0" h="129" w="170">
                  <a:moveTo>
                    <a:pt x="101" y="1"/>
                  </a:moveTo>
                  <a:cubicBezTo>
                    <a:pt x="94" y="1"/>
                    <a:pt x="87" y="2"/>
                    <a:pt x="79" y="6"/>
                  </a:cubicBezTo>
                  <a:cubicBezTo>
                    <a:pt x="0" y="20"/>
                    <a:pt x="22" y="129"/>
                    <a:pt x="83" y="129"/>
                  </a:cubicBezTo>
                  <a:cubicBezTo>
                    <a:pt x="92" y="129"/>
                    <a:pt x="102" y="126"/>
                    <a:pt x="112" y="121"/>
                  </a:cubicBezTo>
                  <a:cubicBezTo>
                    <a:pt x="145" y="113"/>
                    <a:pt x="170" y="80"/>
                    <a:pt x="153" y="47"/>
                  </a:cubicBezTo>
                  <a:cubicBezTo>
                    <a:pt x="147" y="21"/>
                    <a:pt x="126" y="1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26"/>
            <p:cNvSpPr/>
            <p:nvPr/>
          </p:nvSpPr>
          <p:spPr>
            <a:xfrm rot="5083772">
              <a:off x="960746" y="629591"/>
              <a:ext cx="11977" cy="9308"/>
            </a:xfrm>
            <a:custGeom>
              <a:rect b="b" l="l" r="r" t="t"/>
              <a:pathLst>
                <a:path extrusionOk="0" h="129" w="166">
                  <a:moveTo>
                    <a:pt x="88" y="0"/>
                  </a:moveTo>
                  <a:cubicBezTo>
                    <a:pt x="83" y="0"/>
                    <a:pt x="79" y="1"/>
                    <a:pt x="75" y="2"/>
                  </a:cubicBezTo>
                  <a:cubicBezTo>
                    <a:pt x="0" y="31"/>
                    <a:pt x="27" y="129"/>
                    <a:pt x="93" y="129"/>
                  </a:cubicBezTo>
                  <a:cubicBezTo>
                    <a:pt x="100" y="129"/>
                    <a:pt x="108" y="127"/>
                    <a:pt x="116" y="125"/>
                  </a:cubicBezTo>
                  <a:cubicBezTo>
                    <a:pt x="149" y="117"/>
                    <a:pt x="165" y="84"/>
                    <a:pt x="157" y="51"/>
                  </a:cubicBezTo>
                  <a:cubicBezTo>
                    <a:pt x="150" y="22"/>
                    <a:pt x="118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26"/>
            <p:cNvSpPr/>
            <p:nvPr/>
          </p:nvSpPr>
          <p:spPr>
            <a:xfrm rot="5083772">
              <a:off x="312925" y="796469"/>
              <a:ext cx="198990" cy="210108"/>
            </a:xfrm>
            <a:custGeom>
              <a:rect b="b" l="l" r="r" t="t"/>
              <a:pathLst>
                <a:path extrusionOk="0" h="2912" w="2758">
                  <a:moveTo>
                    <a:pt x="1193" y="1"/>
                  </a:moveTo>
                  <a:cubicBezTo>
                    <a:pt x="930" y="1"/>
                    <a:pt x="679" y="235"/>
                    <a:pt x="568" y="464"/>
                  </a:cubicBezTo>
                  <a:cubicBezTo>
                    <a:pt x="544" y="521"/>
                    <a:pt x="527" y="579"/>
                    <a:pt x="519" y="636"/>
                  </a:cubicBezTo>
                  <a:lnTo>
                    <a:pt x="494" y="628"/>
                  </a:lnTo>
                  <a:cubicBezTo>
                    <a:pt x="462" y="617"/>
                    <a:pt x="428" y="612"/>
                    <a:pt x="394" y="612"/>
                  </a:cubicBezTo>
                  <a:cubicBezTo>
                    <a:pt x="300" y="612"/>
                    <a:pt x="207" y="652"/>
                    <a:pt x="140" y="719"/>
                  </a:cubicBezTo>
                  <a:cubicBezTo>
                    <a:pt x="17" y="859"/>
                    <a:pt x="66" y="1064"/>
                    <a:pt x="116" y="1229"/>
                  </a:cubicBezTo>
                  <a:cubicBezTo>
                    <a:pt x="165" y="1394"/>
                    <a:pt x="239" y="1542"/>
                    <a:pt x="346" y="1673"/>
                  </a:cubicBezTo>
                  <a:cubicBezTo>
                    <a:pt x="412" y="1764"/>
                    <a:pt x="494" y="1846"/>
                    <a:pt x="577" y="1912"/>
                  </a:cubicBezTo>
                  <a:cubicBezTo>
                    <a:pt x="503" y="1912"/>
                    <a:pt x="437" y="1912"/>
                    <a:pt x="363" y="1920"/>
                  </a:cubicBezTo>
                  <a:cubicBezTo>
                    <a:pt x="280" y="1920"/>
                    <a:pt x="198" y="1937"/>
                    <a:pt x="116" y="1978"/>
                  </a:cubicBezTo>
                  <a:cubicBezTo>
                    <a:pt x="42" y="2027"/>
                    <a:pt x="1" y="2126"/>
                    <a:pt x="17" y="2217"/>
                  </a:cubicBezTo>
                  <a:cubicBezTo>
                    <a:pt x="42" y="2373"/>
                    <a:pt x="124" y="2521"/>
                    <a:pt x="247" y="2620"/>
                  </a:cubicBezTo>
                  <a:cubicBezTo>
                    <a:pt x="363" y="2735"/>
                    <a:pt x="503" y="2826"/>
                    <a:pt x="659" y="2883"/>
                  </a:cubicBezTo>
                  <a:cubicBezTo>
                    <a:pt x="719" y="2902"/>
                    <a:pt x="780" y="2911"/>
                    <a:pt x="841" y="2911"/>
                  </a:cubicBezTo>
                  <a:cubicBezTo>
                    <a:pt x="938" y="2911"/>
                    <a:pt x="1034" y="2888"/>
                    <a:pt x="1120" y="2842"/>
                  </a:cubicBezTo>
                  <a:cubicBezTo>
                    <a:pt x="1268" y="2784"/>
                    <a:pt x="1400" y="2710"/>
                    <a:pt x="1507" y="2603"/>
                  </a:cubicBezTo>
                  <a:cubicBezTo>
                    <a:pt x="1531" y="2579"/>
                    <a:pt x="1556" y="2546"/>
                    <a:pt x="1581" y="2513"/>
                  </a:cubicBezTo>
                  <a:lnTo>
                    <a:pt x="1679" y="2537"/>
                  </a:lnTo>
                  <a:cubicBezTo>
                    <a:pt x="1781" y="2572"/>
                    <a:pt x="1888" y="2590"/>
                    <a:pt x="1995" y="2590"/>
                  </a:cubicBezTo>
                  <a:cubicBezTo>
                    <a:pt x="2141" y="2590"/>
                    <a:pt x="2287" y="2558"/>
                    <a:pt x="2420" y="2496"/>
                  </a:cubicBezTo>
                  <a:cubicBezTo>
                    <a:pt x="2642" y="2373"/>
                    <a:pt x="2757" y="2110"/>
                    <a:pt x="2708" y="1863"/>
                  </a:cubicBezTo>
                  <a:cubicBezTo>
                    <a:pt x="2675" y="1731"/>
                    <a:pt x="2609" y="1624"/>
                    <a:pt x="2511" y="1525"/>
                  </a:cubicBezTo>
                  <a:cubicBezTo>
                    <a:pt x="2494" y="1501"/>
                    <a:pt x="2445" y="1459"/>
                    <a:pt x="2436" y="1426"/>
                  </a:cubicBezTo>
                  <a:cubicBezTo>
                    <a:pt x="2445" y="1402"/>
                    <a:pt x="2453" y="1377"/>
                    <a:pt x="2461" y="1361"/>
                  </a:cubicBezTo>
                  <a:cubicBezTo>
                    <a:pt x="2527" y="1262"/>
                    <a:pt x="2560" y="1155"/>
                    <a:pt x="2568" y="1031"/>
                  </a:cubicBezTo>
                  <a:cubicBezTo>
                    <a:pt x="2535" y="776"/>
                    <a:pt x="2354" y="562"/>
                    <a:pt x="2107" y="497"/>
                  </a:cubicBezTo>
                  <a:cubicBezTo>
                    <a:pt x="2093" y="495"/>
                    <a:pt x="2079" y="494"/>
                    <a:pt x="2065" y="494"/>
                  </a:cubicBezTo>
                  <a:cubicBezTo>
                    <a:pt x="1941" y="494"/>
                    <a:pt x="1829" y="558"/>
                    <a:pt x="1770" y="669"/>
                  </a:cubicBezTo>
                  <a:cubicBezTo>
                    <a:pt x="1622" y="900"/>
                    <a:pt x="1507" y="1147"/>
                    <a:pt x="1424" y="1402"/>
                  </a:cubicBezTo>
                  <a:cubicBezTo>
                    <a:pt x="1391" y="1501"/>
                    <a:pt x="1367" y="1608"/>
                    <a:pt x="1342" y="1706"/>
                  </a:cubicBezTo>
                  <a:cubicBezTo>
                    <a:pt x="1284" y="1575"/>
                    <a:pt x="1268" y="1435"/>
                    <a:pt x="1301" y="1295"/>
                  </a:cubicBezTo>
                  <a:cubicBezTo>
                    <a:pt x="1342" y="1138"/>
                    <a:pt x="1457" y="1007"/>
                    <a:pt x="1531" y="859"/>
                  </a:cubicBezTo>
                  <a:cubicBezTo>
                    <a:pt x="1679" y="587"/>
                    <a:pt x="1688" y="159"/>
                    <a:pt x="1342" y="27"/>
                  </a:cubicBezTo>
                  <a:cubicBezTo>
                    <a:pt x="1292" y="9"/>
                    <a:pt x="1242" y="1"/>
                    <a:pt x="11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26"/>
            <p:cNvSpPr/>
            <p:nvPr/>
          </p:nvSpPr>
          <p:spPr>
            <a:xfrm rot="5083772">
              <a:off x="331801" y="853670"/>
              <a:ext cx="69553" cy="57650"/>
            </a:xfrm>
            <a:custGeom>
              <a:rect b="b" l="l" r="r" t="t"/>
              <a:pathLst>
                <a:path extrusionOk="0" h="799" w="964">
                  <a:moveTo>
                    <a:pt x="799" y="0"/>
                  </a:moveTo>
                  <a:cubicBezTo>
                    <a:pt x="782" y="0"/>
                    <a:pt x="774" y="17"/>
                    <a:pt x="774" y="25"/>
                  </a:cubicBezTo>
                  <a:cubicBezTo>
                    <a:pt x="782" y="222"/>
                    <a:pt x="807" y="420"/>
                    <a:pt x="856" y="617"/>
                  </a:cubicBezTo>
                  <a:cubicBezTo>
                    <a:pt x="659" y="362"/>
                    <a:pt x="354" y="214"/>
                    <a:pt x="33" y="214"/>
                  </a:cubicBezTo>
                  <a:cubicBezTo>
                    <a:pt x="1" y="214"/>
                    <a:pt x="1" y="263"/>
                    <a:pt x="33" y="263"/>
                  </a:cubicBezTo>
                  <a:cubicBezTo>
                    <a:pt x="404" y="272"/>
                    <a:pt x="741" y="477"/>
                    <a:pt x="914" y="798"/>
                  </a:cubicBezTo>
                  <a:lnTo>
                    <a:pt x="963" y="782"/>
                  </a:lnTo>
                  <a:cubicBezTo>
                    <a:pt x="873" y="535"/>
                    <a:pt x="832" y="280"/>
                    <a:pt x="824" y="25"/>
                  </a:cubicBezTo>
                  <a:cubicBezTo>
                    <a:pt x="824" y="8"/>
                    <a:pt x="815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26"/>
            <p:cNvSpPr/>
            <p:nvPr/>
          </p:nvSpPr>
          <p:spPr>
            <a:xfrm rot="5083772">
              <a:off x="401139" y="824593"/>
              <a:ext cx="42280" cy="79296"/>
            </a:xfrm>
            <a:custGeom>
              <a:rect b="b" l="l" r="r" t="t"/>
              <a:pathLst>
                <a:path extrusionOk="0" h="1099" w="586">
                  <a:moveTo>
                    <a:pt x="34" y="1"/>
                  </a:moveTo>
                  <a:cubicBezTo>
                    <a:pt x="30" y="1"/>
                    <a:pt x="28" y="2"/>
                    <a:pt x="25" y="4"/>
                  </a:cubicBezTo>
                  <a:cubicBezTo>
                    <a:pt x="9" y="4"/>
                    <a:pt x="1" y="20"/>
                    <a:pt x="9" y="37"/>
                  </a:cubicBezTo>
                  <a:cubicBezTo>
                    <a:pt x="149" y="399"/>
                    <a:pt x="330" y="753"/>
                    <a:pt x="536" y="1082"/>
                  </a:cubicBezTo>
                  <a:cubicBezTo>
                    <a:pt x="544" y="1090"/>
                    <a:pt x="552" y="1090"/>
                    <a:pt x="560" y="1098"/>
                  </a:cubicBezTo>
                  <a:cubicBezTo>
                    <a:pt x="560" y="1098"/>
                    <a:pt x="569" y="1090"/>
                    <a:pt x="569" y="1090"/>
                  </a:cubicBezTo>
                  <a:cubicBezTo>
                    <a:pt x="585" y="1082"/>
                    <a:pt x="585" y="1066"/>
                    <a:pt x="577" y="1057"/>
                  </a:cubicBezTo>
                  <a:cubicBezTo>
                    <a:pt x="371" y="728"/>
                    <a:pt x="198" y="383"/>
                    <a:pt x="58" y="20"/>
                  </a:cubicBezTo>
                  <a:cubicBezTo>
                    <a:pt x="52" y="8"/>
                    <a:pt x="42" y="1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26"/>
            <p:cNvSpPr/>
            <p:nvPr/>
          </p:nvSpPr>
          <p:spPr>
            <a:xfrm rot="5083772">
              <a:off x="378467" y="818634"/>
              <a:ext cx="58297" cy="99282"/>
            </a:xfrm>
            <a:custGeom>
              <a:rect b="b" l="l" r="r" t="t"/>
              <a:pathLst>
                <a:path extrusionOk="0" h="1376" w="808">
                  <a:moveTo>
                    <a:pt x="593" y="1"/>
                  </a:moveTo>
                  <a:cubicBezTo>
                    <a:pt x="478" y="396"/>
                    <a:pt x="511" y="816"/>
                    <a:pt x="684" y="1194"/>
                  </a:cubicBezTo>
                  <a:cubicBezTo>
                    <a:pt x="503" y="964"/>
                    <a:pt x="272" y="783"/>
                    <a:pt x="17" y="643"/>
                  </a:cubicBezTo>
                  <a:lnTo>
                    <a:pt x="1" y="667"/>
                  </a:lnTo>
                  <a:cubicBezTo>
                    <a:pt x="322" y="832"/>
                    <a:pt x="585" y="1079"/>
                    <a:pt x="783" y="1375"/>
                  </a:cubicBezTo>
                  <a:lnTo>
                    <a:pt x="807" y="1359"/>
                  </a:lnTo>
                  <a:cubicBezTo>
                    <a:pt x="552" y="955"/>
                    <a:pt x="486" y="462"/>
                    <a:pt x="6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26"/>
            <p:cNvSpPr/>
            <p:nvPr/>
          </p:nvSpPr>
          <p:spPr>
            <a:xfrm rot="5083772">
              <a:off x="372913" y="884210"/>
              <a:ext cx="49351" cy="74317"/>
            </a:xfrm>
            <a:custGeom>
              <a:rect b="b" l="l" r="r" t="t"/>
              <a:pathLst>
                <a:path extrusionOk="0" h="1030" w="684">
                  <a:moveTo>
                    <a:pt x="675" y="0"/>
                  </a:moveTo>
                  <a:cubicBezTo>
                    <a:pt x="280" y="198"/>
                    <a:pt x="25" y="585"/>
                    <a:pt x="1" y="1029"/>
                  </a:cubicBezTo>
                  <a:lnTo>
                    <a:pt x="25" y="1029"/>
                  </a:lnTo>
                  <a:cubicBezTo>
                    <a:pt x="50" y="601"/>
                    <a:pt x="297" y="214"/>
                    <a:pt x="684" y="25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26"/>
            <p:cNvSpPr/>
            <p:nvPr/>
          </p:nvSpPr>
          <p:spPr>
            <a:xfrm rot="5083772">
              <a:off x="430385" y="935303"/>
              <a:ext cx="12121" cy="9452"/>
            </a:xfrm>
            <a:custGeom>
              <a:rect b="b" l="l" r="r" t="t"/>
              <a:pathLst>
                <a:path extrusionOk="0" h="131" w="168">
                  <a:moveTo>
                    <a:pt x="95" y="1"/>
                  </a:moveTo>
                  <a:cubicBezTo>
                    <a:pt x="87" y="1"/>
                    <a:pt x="78" y="2"/>
                    <a:pt x="69" y="6"/>
                  </a:cubicBezTo>
                  <a:cubicBezTo>
                    <a:pt x="0" y="29"/>
                    <a:pt x="24" y="131"/>
                    <a:pt x="95" y="131"/>
                  </a:cubicBezTo>
                  <a:cubicBezTo>
                    <a:pt x="100" y="131"/>
                    <a:pt x="105" y="130"/>
                    <a:pt x="110" y="129"/>
                  </a:cubicBezTo>
                  <a:cubicBezTo>
                    <a:pt x="143" y="121"/>
                    <a:pt x="168" y="80"/>
                    <a:pt x="160" y="47"/>
                  </a:cubicBezTo>
                  <a:cubicBezTo>
                    <a:pt x="147" y="21"/>
                    <a:pt x="124" y="1"/>
                    <a:pt x="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26"/>
            <p:cNvSpPr/>
            <p:nvPr/>
          </p:nvSpPr>
          <p:spPr>
            <a:xfrm rot="5083772">
              <a:off x="452279" y="871791"/>
              <a:ext cx="14069" cy="11761"/>
            </a:xfrm>
            <a:custGeom>
              <a:rect b="b" l="l" r="r" t="t"/>
              <a:pathLst>
                <a:path extrusionOk="0" h="163" w="195">
                  <a:moveTo>
                    <a:pt x="101" y="0"/>
                  </a:moveTo>
                  <a:cubicBezTo>
                    <a:pt x="92" y="0"/>
                    <a:pt x="83" y="2"/>
                    <a:pt x="75" y="5"/>
                  </a:cubicBezTo>
                  <a:cubicBezTo>
                    <a:pt x="9" y="30"/>
                    <a:pt x="1" y="120"/>
                    <a:pt x="67" y="153"/>
                  </a:cubicBezTo>
                  <a:cubicBezTo>
                    <a:pt x="78" y="160"/>
                    <a:pt x="90" y="163"/>
                    <a:pt x="102" y="163"/>
                  </a:cubicBezTo>
                  <a:cubicBezTo>
                    <a:pt x="150" y="163"/>
                    <a:pt x="195" y="116"/>
                    <a:pt x="182" y="63"/>
                  </a:cubicBezTo>
                  <a:cubicBezTo>
                    <a:pt x="169" y="24"/>
                    <a:pt x="135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26"/>
            <p:cNvSpPr/>
            <p:nvPr/>
          </p:nvSpPr>
          <p:spPr>
            <a:xfrm rot="5083772">
              <a:off x="398424" y="831713"/>
              <a:ext cx="15224" cy="12915"/>
            </a:xfrm>
            <a:custGeom>
              <a:rect b="b" l="l" r="r" t="t"/>
              <a:pathLst>
                <a:path extrusionOk="0" h="179" w="211">
                  <a:moveTo>
                    <a:pt x="113" y="1"/>
                  </a:moveTo>
                  <a:cubicBezTo>
                    <a:pt x="83" y="1"/>
                    <a:pt x="53" y="17"/>
                    <a:pt x="37" y="52"/>
                  </a:cubicBezTo>
                  <a:cubicBezTo>
                    <a:pt x="0" y="112"/>
                    <a:pt x="50" y="178"/>
                    <a:pt x="115" y="178"/>
                  </a:cubicBezTo>
                  <a:cubicBezTo>
                    <a:pt x="122" y="178"/>
                    <a:pt x="129" y="178"/>
                    <a:pt x="136" y="176"/>
                  </a:cubicBezTo>
                  <a:cubicBezTo>
                    <a:pt x="186" y="159"/>
                    <a:pt x="210" y="110"/>
                    <a:pt x="194" y="61"/>
                  </a:cubicBezTo>
                  <a:cubicBezTo>
                    <a:pt x="181" y="22"/>
                    <a:pt x="147" y="1"/>
                    <a:pt x="1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26"/>
            <p:cNvSpPr/>
            <p:nvPr/>
          </p:nvSpPr>
          <p:spPr>
            <a:xfrm rot="5083772">
              <a:off x="136322" y="1000419"/>
              <a:ext cx="191847" cy="188390"/>
            </a:xfrm>
            <a:custGeom>
              <a:rect b="b" l="l" r="r" t="t"/>
              <a:pathLst>
                <a:path extrusionOk="0" h="2611" w="2659">
                  <a:moveTo>
                    <a:pt x="683" y="0"/>
                  </a:moveTo>
                  <a:cubicBezTo>
                    <a:pt x="626" y="0"/>
                    <a:pt x="568" y="3"/>
                    <a:pt x="511" y="8"/>
                  </a:cubicBezTo>
                  <a:cubicBezTo>
                    <a:pt x="453" y="8"/>
                    <a:pt x="404" y="25"/>
                    <a:pt x="346" y="49"/>
                  </a:cubicBezTo>
                  <a:cubicBezTo>
                    <a:pt x="248" y="66"/>
                    <a:pt x="157" y="115"/>
                    <a:pt x="91" y="189"/>
                  </a:cubicBezTo>
                  <a:cubicBezTo>
                    <a:pt x="1" y="321"/>
                    <a:pt x="1" y="486"/>
                    <a:pt x="83" y="626"/>
                  </a:cubicBezTo>
                  <a:cubicBezTo>
                    <a:pt x="124" y="691"/>
                    <a:pt x="182" y="749"/>
                    <a:pt x="248" y="807"/>
                  </a:cubicBezTo>
                  <a:cubicBezTo>
                    <a:pt x="272" y="823"/>
                    <a:pt x="297" y="840"/>
                    <a:pt x="330" y="856"/>
                  </a:cubicBezTo>
                  <a:cubicBezTo>
                    <a:pt x="322" y="872"/>
                    <a:pt x="305" y="897"/>
                    <a:pt x="297" y="914"/>
                  </a:cubicBezTo>
                  <a:cubicBezTo>
                    <a:pt x="248" y="1054"/>
                    <a:pt x="239" y="1210"/>
                    <a:pt x="289" y="1358"/>
                  </a:cubicBezTo>
                  <a:cubicBezTo>
                    <a:pt x="375" y="1594"/>
                    <a:pt x="604" y="1754"/>
                    <a:pt x="853" y="1754"/>
                  </a:cubicBezTo>
                  <a:cubicBezTo>
                    <a:pt x="865" y="1754"/>
                    <a:pt x="878" y="1754"/>
                    <a:pt x="890" y="1753"/>
                  </a:cubicBezTo>
                  <a:cubicBezTo>
                    <a:pt x="931" y="2025"/>
                    <a:pt x="1013" y="2304"/>
                    <a:pt x="1243" y="2461"/>
                  </a:cubicBezTo>
                  <a:cubicBezTo>
                    <a:pt x="1340" y="2527"/>
                    <a:pt x="1454" y="2560"/>
                    <a:pt x="1569" y="2560"/>
                  </a:cubicBezTo>
                  <a:cubicBezTo>
                    <a:pt x="1668" y="2560"/>
                    <a:pt x="1769" y="2535"/>
                    <a:pt x="1861" y="2485"/>
                  </a:cubicBezTo>
                  <a:cubicBezTo>
                    <a:pt x="1960" y="2557"/>
                    <a:pt x="2070" y="2610"/>
                    <a:pt x="2187" y="2610"/>
                  </a:cubicBezTo>
                  <a:cubicBezTo>
                    <a:pt x="2244" y="2610"/>
                    <a:pt x="2303" y="2598"/>
                    <a:pt x="2363" y="2568"/>
                  </a:cubicBezTo>
                  <a:cubicBezTo>
                    <a:pt x="2593" y="2453"/>
                    <a:pt x="2659" y="2181"/>
                    <a:pt x="2626" y="1951"/>
                  </a:cubicBezTo>
                  <a:cubicBezTo>
                    <a:pt x="2577" y="1687"/>
                    <a:pt x="2494" y="1424"/>
                    <a:pt x="2387" y="1177"/>
                  </a:cubicBezTo>
                  <a:cubicBezTo>
                    <a:pt x="2289" y="922"/>
                    <a:pt x="2165" y="675"/>
                    <a:pt x="2001" y="461"/>
                  </a:cubicBezTo>
                  <a:cubicBezTo>
                    <a:pt x="1820" y="239"/>
                    <a:pt x="1556" y="165"/>
                    <a:pt x="1293" y="99"/>
                  </a:cubicBezTo>
                  <a:cubicBezTo>
                    <a:pt x="1093" y="34"/>
                    <a:pt x="889" y="0"/>
                    <a:pt x="6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26"/>
            <p:cNvSpPr/>
            <p:nvPr/>
          </p:nvSpPr>
          <p:spPr>
            <a:xfrm rot="5083772">
              <a:off x="228541" y="1058244"/>
              <a:ext cx="94444" cy="83841"/>
            </a:xfrm>
            <a:custGeom>
              <a:rect b="b" l="l" r="r" t="t"/>
              <a:pathLst>
                <a:path extrusionOk="0" h="1162" w="1309">
                  <a:moveTo>
                    <a:pt x="386" y="1"/>
                  </a:moveTo>
                  <a:cubicBezTo>
                    <a:pt x="346" y="1"/>
                    <a:pt x="305" y="9"/>
                    <a:pt x="264" y="25"/>
                  </a:cubicBezTo>
                  <a:cubicBezTo>
                    <a:pt x="173" y="58"/>
                    <a:pt x="99" y="132"/>
                    <a:pt x="58" y="223"/>
                  </a:cubicBezTo>
                  <a:cubicBezTo>
                    <a:pt x="0" y="388"/>
                    <a:pt x="25" y="577"/>
                    <a:pt x="132" y="725"/>
                  </a:cubicBezTo>
                  <a:cubicBezTo>
                    <a:pt x="239" y="857"/>
                    <a:pt x="371" y="964"/>
                    <a:pt x="527" y="1046"/>
                  </a:cubicBezTo>
                  <a:cubicBezTo>
                    <a:pt x="634" y="1112"/>
                    <a:pt x="757" y="1153"/>
                    <a:pt x="881" y="1161"/>
                  </a:cubicBezTo>
                  <a:cubicBezTo>
                    <a:pt x="914" y="1161"/>
                    <a:pt x="939" y="1161"/>
                    <a:pt x="963" y="1153"/>
                  </a:cubicBezTo>
                  <a:cubicBezTo>
                    <a:pt x="1095" y="1112"/>
                    <a:pt x="1202" y="1013"/>
                    <a:pt x="1251" y="890"/>
                  </a:cubicBezTo>
                  <a:cubicBezTo>
                    <a:pt x="1292" y="766"/>
                    <a:pt x="1309" y="634"/>
                    <a:pt x="1284" y="511"/>
                  </a:cubicBezTo>
                  <a:lnTo>
                    <a:pt x="1284" y="511"/>
                  </a:lnTo>
                  <a:lnTo>
                    <a:pt x="1227" y="519"/>
                  </a:lnTo>
                  <a:cubicBezTo>
                    <a:pt x="1251" y="634"/>
                    <a:pt x="1243" y="758"/>
                    <a:pt x="1202" y="873"/>
                  </a:cubicBezTo>
                  <a:cubicBezTo>
                    <a:pt x="1161" y="980"/>
                    <a:pt x="1070" y="1071"/>
                    <a:pt x="955" y="1104"/>
                  </a:cubicBezTo>
                  <a:cubicBezTo>
                    <a:pt x="933" y="1106"/>
                    <a:pt x="912" y="1107"/>
                    <a:pt x="891" y="1107"/>
                  </a:cubicBezTo>
                  <a:cubicBezTo>
                    <a:pt x="767" y="1107"/>
                    <a:pt x="650" y="1067"/>
                    <a:pt x="552" y="997"/>
                  </a:cubicBezTo>
                  <a:cubicBezTo>
                    <a:pt x="404" y="923"/>
                    <a:pt x="272" y="816"/>
                    <a:pt x="173" y="692"/>
                  </a:cubicBezTo>
                  <a:cubicBezTo>
                    <a:pt x="74" y="560"/>
                    <a:pt x="50" y="396"/>
                    <a:pt x="107" y="239"/>
                  </a:cubicBezTo>
                  <a:cubicBezTo>
                    <a:pt x="140" y="165"/>
                    <a:pt x="206" y="100"/>
                    <a:pt x="288" y="67"/>
                  </a:cubicBezTo>
                  <a:cubicBezTo>
                    <a:pt x="317" y="54"/>
                    <a:pt x="350" y="48"/>
                    <a:pt x="383" y="48"/>
                  </a:cubicBezTo>
                  <a:cubicBezTo>
                    <a:pt x="416" y="48"/>
                    <a:pt x="449" y="54"/>
                    <a:pt x="478" y="67"/>
                  </a:cubicBezTo>
                  <a:lnTo>
                    <a:pt x="502" y="25"/>
                  </a:lnTo>
                  <a:cubicBezTo>
                    <a:pt x="465" y="9"/>
                    <a:pt x="426" y="1"/>
                    <a:pt x="3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26"/>
            <p:cNvSpPr/>
            <p:nvPr/>
          </p:nvSpPr>
          <p:spPr>
            <a:xfrm rot="5083772">
              <a:off x="202621" y="1096464"/>
              <a:ext cx="9524" cy="63566"/>
            </a:xfrm>
            <a:custGeom>
              <a:rect b="b" l="l" r="r" t="t"/>
              <a:pathLst>
                <a:path extrusionOk="0" h="881" w="132">
                  <a:moveTo>
                    <a:pt x="82" y="0"/>
                  </a:moveTo>
                  <a:cubicBezTo>
                    <a:pt x="8" y="288"/>
                    <a:pt x="0" y="584"/>
                    <a:pt x="66" y="881"/>
                  </a:cubicBezTo>
                  <a:lnTo>
                    <a:pt x="115" y="864"/>
                  </a:lnTo>
                  <a:cubicBezTo>
                    <a:pt x="58" y="584"/>
                    <a:pt x="58" y="296"/>
                    <a:pt x="132" y="16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26"/>
            <p:cNvSpPr/>
            <p:nvPr/>
          </p:nvSpPr>
          <p:spPr>
            <a:xfrm rot="5083772">
              <a:off x="232872" y="1034041"/>
              <a:ext cx="45815" cy="15513"/>
            </a:xfrm>
            <a:custGeom>
              <a:rect b="b" l="l" r="r" t="t"/>
              <a:pathLst>
                <a:path extrusionOk="0" h="215" w="635">
                  <a:moveTo>
                    <a:pt x="601" y="1"/>
                  </a:moveTo>
                  <a:cubicBezTo>
                    <a:pt x="491" y="106"/>
                    <a:pt x="347" y="161"/>
                    <a:pt x="199" y="161"/>
                  </a:cubicBezTo>
                  <a:cubicBezTo>
                    <a:pt x="138" y="161"/>
                    <a:pt x="77" y="151"/>
                    <a:pt x="17" y="132"/>
                  </a:cubicBezTo>
                  <a:lnTo>
                    <a:pt x="1" y="182"/>
                  </a:lnTo>
                  <a:cubicBezTo>
                    <a:pt x="58" y="198"/>
                    <a:pt x="124" y="215"/>
                    <a:pt x="190" y="215"/>
                  </a:cubicBezTo>
                  <a:cubicBezTo>
                    <a:pt x="354" y="215"/>
                    <a:pt x="511" y="149"/>
                    <a:pt x="634" y="42"/>
                  </a:cubicBezTo>
                  <a:lnTo>
                    <a:pt x="601" y="1"/>
                  </a:ln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26"/>
            <p:cNvSpPr/>
            <p:nvPr/>
          </p:nvSpPr>
          <p:spPr>
            <a:xfrm rot="5083772">
              <a:off x="200241" y="1066514"/>
              <a:ext cx="35714" cy="39251"/>
            </a:xfrm>
            <a:custGeom>
              <a:rect b="b" l="l" r="r" t="t"/>
              <a:pathLst>
                <a:path extrusionOk="0" h="544" w="495">
                  <a:moveTo>
                    <a:pt x="478" y="0"/>
                  </a:moveTo>
                  <a:cubicBezTo>
                    <a:pt x="247" y="91"/>
                    <a:pt x="74" y="288"/>
                    <a:pt x="0" y="527"/>
                  </a:cubicBezTo>
                  <a:lnTo>
                    <a:pt x="50" y="543"/>
                  </a:lnTo>
                  <a:cubicBezTo>
                    <a:pt x="115" y="321"/>
                    <a:pt x="280" y="140"/>
                    <a:pt x="494" y="49"/>
                  </a:cubicBezTo>
                  <a:lnTo>
                    <a:pt x="4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26"/>
            <p:cNvSpPr/>
            <p:nvPr/>
          </p:nvSpPr>
          <p:spPr>
            <a:xfrm rot="5083772">
              <a:off x="149572" y="1050781"/>
              <a:ext cx="104545" cy="79656"/>
            </a:xfrm>
            <a:custGeom>
              <a:rect b="b" l="l" r="r" t="t"/>
              <a:pathLst>
                <a:path extrusionOk="0" h="1104" w="1449">
                  <a:moveTo>
                    <a:pt x="848" y="1"/>
                  </a:moveTo>
                  <a:lnTo>
                    <a:pt x="831" y="9"/>
                  </a:lnTo>
                  <a:cubicBezTo>
                    <a:pt x="683" y="107"/>
                    <a:pt x="515" y="156"/>
                    <a:pt x="345" y="156"/>
                  </a:cubicBezTo>
                  <a:cubicBezTo>
                    <a:pt x="232" y="156"/>
                    <a:pt x="117" y="134"/>
                    <a:pt x="8" y="91"/>
                  </a:cubicBezTo>
                  <a:lnTo>
                    <a:pt x="0" y="116"/>
                  </a:lnTo>
                  <a:cubicBezTo>
                    <a:pt x="110" y="159"/>
                    <a:pt x="226" y="181"/>
                    <a:pt x="341" y="181"/>
                  </a:cubicBezTo>
                  <a:cubicBezTo>
                    <a:pt x="510" y="181"/>
                    <a:pt x="676" y="135"/>
                    <a:pt x="823" y="42"/>
                  </a:cubicBezTo>
                  <a:cubicBezTo>
                    <a:pt x="831" y="330"/>
                    <a:pt x="922" y="601"/>
                    <a:pt x="1078" y="840"/>
                  </a:cubicBezTo>
                  <a:cubicBezTo>
                    <a:pt x="1152" y="964"/>
                    <a:pt x="1276" y="1103"/>
                    <a:pt x="1448" y="1103"/>
                  </a:cubicBezTo>
                  <a:lnTo>
                    <a:pt x="1448" y="1079"/>
                  </a:lnTo>
                  <a:cubicBezTo>
                    <a:pt x="1292" y="1079"/>
                    <a:pt x="1177" y="939"/>
                    <a:pt x="1103" y="824"/>
                  </a:cubicBezTo>
                  <a:cubicBezTo>
                    <a:pt x="946" y="585"/>
                    <a:pt x="856" y="305"/>
                    <a:pt x="848" y="17"/>
                  </a:cubicBezTo>
                  <a:lnTo>
                    <a:pt x="8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26"/>
            <p:cNvSpPr/>
            <p:nvPr/>
          </p:nvSpPr>
          <p:spPr>
            <a:xfrm rot="5083772">
              <a:off x="197643" y="1053972"/>
              <a:ext cx="16667" cy="72513"/>
            </a:xfrm>
            <a:custGeom>
              <a:rect b="b" l="l" r="r" t="t"/>
              <a:pathLst>
                <a:path extrusionOk="0" h="1005" w="231">
                  <a:moveTo>
                    <a:pt x="206" y="0"/>
                  </a:moveTo>
                  <a:cubicBezTo>
                    <a:pt x="25" y="305"/>
                    <a:pt x="0" y="684"/>
                    <a:pt x="156" y="1004"/>
                  </a:cubicBezTo>
                  <a:lnTo>
                    <a:pt x="181" y="996"/>
                  </a:lnTo>
                  <a:cubicBezTo>
                    <a:pt x="33" y="684"/>
                    <a:pt x="49" y="313"/>
                    <a:pt x="230" y="17"/>
                  </a:cubicBezTo>
                  <a:lnTo>
                    <a:pt x="2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26"/>
            <p:cNvSpPr/>
            <p:nvPr/>
          </p:nvSpPr>
          <p:spPr>
            <a:xfrm rot="5083772">
              <a:off x="224491" y="1046524"/>
              <a:ext cx="58297" cy="34489"/>
            </a:xfrm>
            <a:custGeom>
              <a:rect b="b" l="l" r="r" t="t"/>
              <a:pathLst>
                <a:path extrusionOk="0" h="478" w="808">
                  <a:moveTo>
                    <a:pt x="25" y="1"/>
                  </a:moveTo>
                  <a:lnTo>
                    <a:pt x="1" y="17"/>
                  </a:lnTo>
                  <a:cubicBezTo>
                    <a:pt x="116" y="297"/>
                    <a:pt x="396" y="478"/>
                    <a:pt x="700" y="478"/>
                  </a:cubicBezTo>
                  <a:cubicBezTo>
                    <a:pt x="733" y="478"/>
                    <a:pt x="766" y="478"/>
                    <a:pt x="807" y="470"/>
                  </a:cubicBezTo>
                  <a:lnTo>
                    <a:pt x="807" y="445"/>
                  </a:lnTo>
                  <a:cubicBezTo>
                    <a:pt x="771" y="450"/>
                    <a:pt x="735" y="453"/>
                    <a:pt x="699" y="453"/>
                  </a:cubicBezTo>
                  <a:cubicBezTo>
                    <a:pt x="410" y="453"/>
                    <a:pt x="142" y="279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26"/>
            <p:cNvSpPr/>
            <p:nvPr/>
          </p:nvSpPr>
          <p:spPr>
            <a:xfrm rot="5083772">
              <a:off x="262218" y="1031407"/>
              <a:ext cx="10173" cy="9091"/>
            </a:xfrm>
            <a:custGeom>
              <a:rect b="b" l="l" r="r" t="t"/>
              <a:pathLst>
                <a:path extrusionOk="0" h="126" w="141">
                  <a:moveTo>
                    <a:pt x="70" y="1"/>
                  </a:moveTo>
                  <a:cubicBezTo>
                    <a:pt x="51" y="1"/>
                    <a:pt x="31" y="10"/>
                    <a:pt x="17" y="24"/>
                  </a:cubicBezTo>
                  <a:cubicBezTo>
                    <a:pt x="1" y="57"/>
                    <a:pt x="9" y="90"/>
                    <a:pt x="34" y="114"/>
                  </a:cubicBezTo>
                  <a:cubicBezTo>
                    <a:pt x="44" y="121"/>
                    <a:pt x="57" y="125"/>
                    <a:pt x="70" y="125"/>
                  </a:cubicBezTo>
                  <a:cubicBezTo>
                    <a:pt x="89" y="125"/>
                    <a:pt x="110" y="117"/>
                    <a:pt x="124" y="98"/>
                  </a:cubicBezTo>
                  <a:cubicBezTo>
                    <a:pt x="141" y="73"/>
                    <a:pt x="132" y="32"/>
                    <a:pt x="108" y="16"/>
                  </a:cubicBezTo>
                  <a:cubicBezTo>
                    <a:pt x="97" y="5"/>
                    <a:pt x="84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26"/>
            <p:cNvSpPr/>
            <p:nvPr/>
          </p:nvSpPr>
          <p:spPr>
            <a:xfrm rot="5083772">
              <a:off x="223878" y="1030758"/>
              <a:ext cx="12193" cy="9308"/>
            </a:xfrm>
            <a:custGeom>
              <a:rect b="b" l="l" r="r" t="t"/>
              <a:pathLst>
                <a:path extrusionOk="0" h="129" w="169">
                  <a:moveTo>
                    <a:pt x="96" y="0"/>
                  </a:moveTo>
                  <a:cubicBezTo>
                    <a:pt x="40" y="0"/>
                    <a:pt x="1" y="79"/>
                    <a:pt x="61" y="120"/>
                  </a:cubicBezTo>
                  <a:cubicBezTo>
                    <a:pt x="70" y="126"/>
                    <a:pt x="81" y="128"/>
                    <a:pt x="92" y="128"/>
                  </a:cubicBezTo>
                  <a:cubicBezTo>
                    <a:pt x="112" y="128"/>
                    <a:pt x="133" y="119"/>
                    <a:pt x="144" y="103"/>
                  </a:cubicBezTo>
                  <a:cubicBezTo>
                    <a:pt x="168" y="79"/>
                    <a:pt x="160" y="38"/>
                    <a:pt x="135" y="13"/>
                  </a:cubicBezTo>
                  <a:cubicBezTo>
                    <a:pt x="122" y="4"/>
                    <a:pt x="109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26"/>
            <p:cNvSpPr/>
            <p:nvPr/>
          </p:nvSpPr>
          <p:spPr>
            <a:xfrm rot="5083772">
              <a:off x="163769" y="1092936"/>
              <a:ext cx="15296" cy="11905"/>
            </a:xfrm>
            <a:custGeom>
              <a:rect b="b" l="l" r="r" t="t"/>
              <a:pathLst>
                <a:path extrusionOk="0" h="165" w="212">
                  <a:moveTo>
                    <a:pt x="111" y="0"/>
                  </a:moveTo>
                  <a:cubicBezTo>
                    <a:pt x="86" y="0"/>
                    <a:pt x="59" y="13"/>
                    <a:pt x="38" y="39"/>
                  </a:cubicBezTo>
                  <a:cubicBezTo>
                    <a:pt x="1" y="91"/>
                    <a:pt x="39" y="164"/>
                    <a:pt x="102" y="164"/>
                  </a:cubicBezTo>
                  <a:cubicBezTo>
                    <a:pt x="108" y="164"/>
                    <a:pt x="114" y="164"/>
                    <a:pt x="121" y="162"/>
                  </a:cubicBezTo>
                  <a:cubicBezTo>
                    <a:pt x="195" y="154"/>
                    <a:pt x="211" y="64"/>
                    <a:pt x="154" y="14"/>
                  </a:cubicBezTo>
                  <a:cubicBezTo>
                    <a:pt x="141" y="5"/>
                    <a:pt x="127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26"/>
            <p:cNvSpPr/>
            <p:nvPr/>
          </p:nvSpPr>
          <p:spPr>
            <a:xfrm rot="5083772">
              <a:off x="161169" y="1138818"/>
              <a:ext cx="17027" cy="12915"/>
            </a:xfrm>
            <a:custGeom>
              <a:rect b="b" l="l" r="r" t="t"/>
              <a:pathLst>
                <a:path extrusionOk="0" h="179" w="236">
                  <a:moveTo>
                    <a:pt x="112" y="0"/>
                  </a:moveTo>
                  <a:cubicBezTo>
                    <a:pt x="85" y="0"/>
                    <a:pt x="57" y="13"/>
                    <a:pt x="38" y="37"/>
                  </a:cubicBezTo>
                  <a:cubicBezTo>
                    <a:pt x="0" y="97"/>
                    <a:pt x="39" y="179"/>
                    <a:pt x="109" y="179"/>
                  </a:cubicBezTo>
                  <a:cubicBezTo>
                    <a:pt x="115" y="179"/>
                    <a:pt x="122" y="178"/>
                    <a:pt x="128" y="177"/>
                  </a:cubicBezTo>
                  <a:cubicBezTo>
                    <a:pt x="211" y="169"/>
                    <a:pt x="235" y="62"/>
                    <a:pt x="170" y="20"/>
                  </a:cubicBezTo>
                  <a:cubicBezTo>
                    <a:pt x="152" y="7"/>
                    <a:pt x="132" y="0"/>
                    <a:pt x="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26"/>
            <p:cNvSpPr/>
            <p:nvPr/>
          </p:nvSpPr>
          <p:spPr>
            <a:xfrm rot="5083772">
              <a:off x="250353" y="-320496"/>
              <a:ext cx="239971" cy="255636"/>
            </a:xfrm>
            <a:custGeom>
              <a:rect b="b" l="l" r="r" t="t"/>
              <a:pathLst>
                <a:path extrusionOk="0" h="3543" w="3326">
                  <a:moveTo>
                    <a:pt x="1583" y="0"/>
                  </a:moveTo>
                  <a:cubicBezTo>
                    <a:pt x="1256" y="0"/>
                    <a:pt x="849" y="140"/>
                    <a:pt x="758" y="489"/>
                  </a:cubicBezTo>
                  <a:cubicBezTo>
                    <a:pt x="593" y="522"/>
                    <a:pt x="453" y="612"/>
                    <a:pt x="355" y="744"/>
                  </a:cubicBezTo>
                  <a:cubicBezTo>
                    <a:pt x="239" y="884"/>
                    <a:pt x="149" y="1048"/>
                    <a:pt x="83" y="1221"/>
                  </a:cubicBezTo>
                  <a:cubicBezTo>
                    <a:pt x="9" y="1386"/>
                    <a:pt x="1" y="1567"/>
                    <a:pt x="42" y="1740"/>
                  </a:cubicBezTo>
                  <a:cubicBezTo>
                    <a:pt x="75" y="1863"/>
                    <a:pt x="149" y="1970"/>
                    <a:pt x="248" y="2044"/>
                  </a:cubicBezTo>
                  <a:cubicBezTo>
                    <a:pt x="239" y="2061"/>
                    <a:pt x="239" y="2077"/>
                    <a:pt x="231" y="2102"/>
                  </a:cubicBezTo>
                  <a:cubicBezTo>
                    <a:pt x="223" y="2168"/>
                    <a:pt x="215" y="2242"/>
                    <a:pt x="223" y="2324"/>
                  </a:cubicBezTo>
                  <a:cubicBezTo>
                    <a:pt x="231" y="2464"/>
                    <a:pt x="272" y="2604"/>
                    <a:pt x="338" y="2736"/>
                  </a:cubicBezTo>
                  <a:cubicBezTo>
                    <a:pt x="462" y="2991"/>
                    <a:pt x="667" y="3196"/>
                    <a:pt x="931" y="3320"/>
                  </a:cubicBezTo>
                  <a:cubicBezTo>
                    <a:pt x="1186" y="3468"/>
                    <a:pt x="1482" y="3542"/>
                    <a:pt x="1778" y="3542"/>
                  </a:cubicBezTo>
                  <a:cubicBezTo>
                    <a:pt x="1927" y="3534"/>
                    <a:pt x="2075" y="3493"/>
                    <a:pt x="2190" y="3402"/>
                  </a:cubicBezTo>
                  <a:cubicBezTo>
                    <a:pt x="2305" y="3320"/>
                    <a:pt x="2379" y="3188"/>
                    <a:pt x="2387" y="3056"/>
                  </a:cubicBezTo>
                  <a:cubicBezTo>
                    <a:pt x="2399" y="3057"/>
                    <a:pt x="2410" y="3057"/>
                    <a:pt x="2421" y="3057"/>
                  </a:cubicBezTo>
                  <a:cubicBezTo>
                    <a:pt x="2566" y="3057"/>
                    <a:pt x="2710" y="3008"/>
                    <a:pt x="2832" y="2917"/>
                  </a:cubicBezTo>
                  <a:cubicBezTo>
                    <a:pt x="2972" y="2785"/>
                    <a:pt x="3095" y="2637"/>
                    <a:pt x="3186" y="2464"/>
                  </a:cubicBezTo>
                  <a:cubicBezTo>
                    <a:pt x="3284" y="2299"/>
                    <a:pt x="3326" y="2110"/>
                    <a:pt x="3309" y="1921"/>
                  </a:cubicBezTo>
                  <a:cubicBezTo>
                    <a:pt x="3301" y="1814"/>
                    <a:pt x="3268" y="1715"/>
                    <a:pt x="3219" y="1625"/>
                  </a:cubicBezTo>
                  <a:cubicBezTo>
                    <a:pt x="3186" y="1559"/>
                    <a:pt x="3145" y="1493"/>
                    <a:pt x="3087" y="1443"/>
                  </a:cubicBezTo>
                  <a:cubicBezTo>
                    <a:pt x="3186" y="1221"/>
                    <a:pt x="3177" y="974"/>
                    <a:pt x="3070" y="760"/>
                  </a:cubicBezTo>
                  <a:cubicBezTo>
                    <a:pt x="2979" y="571"/>
                    <a:pt x="2785" y="434"/>
                    <a:pt x="2581" y="434"/>
                  </a:cubicBezTo>
                  <a:cubicBezTo>
                    <a:pt x="2528" y="434"/>
                    <a:pt x="2473" y="444"/>
                    <a:pt x="2420" y="464"/>
                  </a:cubicBezTo>
                  <a:cubicBezTo>
                    <a:pt x="2371" y="357"/>
                    <a:pt x="2297" y="267"/>
                    <a:pt x="2198" y="193"/>
                  </a:cubicBezTo>
                  <a:cubicBezTo>
                    <a:pt x="2042" y="77"/>
                    <a:pt x="1861" y="12"/>
                    <a:pt x="1663" y="3"/>
                  </a:cubicBezTo>
                  <a:cubicBezTo>
                    <a:pt x="1637" y="1"/>
                    <a:pt x="1610" y="0"/>
                    <a:pt x="1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26"/>
            <p:cNvSpPr/>
            <p:nvPr/>
          </p:nvSpPr>
          <p:spPr>
            <a:xfrm rot="5083772">
              <a:off x="363419" y="-200344"/>
              <a:ext cx="108081" cy="109239"/>
            </a:xfrm>
            <a:custGeom>
              <a:rect b="b" l="l" r="r" t="t"/>
              <a:pathLst>
                <a:path extrusionOk="0" h="1514" w="1498">
                  <a:moveTo>
                    <a:pt x="781" y="0"/>
                  </a:moveTo>
                  <a:cubicBezTo>
                    <a:pt x="776" y="0"/>
                    <a:pt x="770" y="2"/>
                    <a:pt x="765" y="7"/>
                  </a:cubicBezTo>
                  <a:cubicBezTo>
                    <a:pt x="362" y="394"/>
                    <a:pt x="99" y="904"/>
                    <a:pt x="8" y="1464"/>
                  </a:cubicBezTo>
                  <a:lnTo>
                    <a:pt x="0" y="1513"/>
                  </a:lnTo>
                  <a:lnTo>
                    <a:pt x="49" y="1489"/>
                  </a:lnTo>
                  <a:cubicBezTo>
                    <a:pt x="486" y="1250"/>
                    <a:pt x="971" y="1110"/>
                    <a:pt x="1473" y="1077"/>
                  </a:cubicBezTo>
                  <a:cubicBezTo>
                    <a:pt x="1490" y="1077"/>
                    <a:pt x="1498" y="1069"/>
                    <a:pt x="1498" y="1052"/>
                  </a:cubicBezTo>
                  <a:cubicBezTo>
                    <a:pt x="1498" y="1036"/>
                    <a:pt x="1481" y="1028"/>
                    <a:pt x="1465" y="1028"/>
                  </a:cubicBezTo>
                  <a:cubicBezTo>
                    <a:pt x="979" y="1061"/>
                    <a:pt x="502" y="1192"/>
                    <a:pt x="66" y="1415"/>
                  </a:cubicBezTo>
                  <a:cubicBezTo>
                    <a:pt x="165" y="896"/>
                    <a:pt x="420" y="410"/>
                    <a:pt x="807" y="48"/>
                  </a:cubicBezTo>
                  <a:cubicBezTo>
                    <a:pt x="826" y="35"/>
                    <a:pt x="804" y="0"/>
                    <a:pt x="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26"/>
            <p:cNvSpPr/>
            <p:nvPr/>
          </p:nvSpPr>
          <p:spPr>
            <a:xfrm rot="5083772">
              <a:off x="298329" y="-203641"/>
              <a:ext cx="54113" cy="83264"/>
            </a:xfrm>
            <a:custGeom>
              <a:rect b="b" l="l" r="r" t="t"/>
              <a:pathLst>
                <a:path extrusionOk="0" h="1154" w="750">
                  <a:moveTo>
                    <a:pt x="26" y="1"/>
                  </a:moveTo>
                  <a:cubicBezTo>
                    <a:pt x="9" y="1"/>
                    <a:pt x="1" y="17"/>
                    <a:pt x="9" y="34"/>
                  </a:cubicBezTo>
                  <a:cubicBezTo>
                    <a:pt x="91" y="478"/>
                    <a:pt x="347" y="873"/>
                    <a:pt x="709" y="1153"/>
                  </a:cubicBezTo>
                  <a:lnTo>
                    <a:pt x="725" y="1153"/>
                  </a:lnTo>
                  <a:cubicBezTo>
                    <a:pt x="733" y="1153"/>
                    <a:pt x="733" y="1153"/>
                    <a:pt x="742" y="1145"/>
                  </a:cubicBezTo>
                  <a:cubicBezTo>
                    <a:pt x="750" y="1137"/>
                    <a:pt x="750" y="1120"/>
                    <a:pt x="742" y="1112"/>
                  </a:cubicBezTo>
                  <a:cubicBezTo>
                    <a:pt x="388" y="840"/>
                    <a:pt x="141" y="454"/>
                    <a:pt x="59" y="26"/>
                  </a:cubicBezTo>
                  <a:cubicBezTo>
                    <a:pt x="50" y="9"/>
                    <a:pt x="42" y="1"/>
                    <a:pt x="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26"/>
            <p:cNvSpPr/>
            <p:nvPr/>
          </p:nvSpPr>
          <p:spPr>
            <a:xfrm rot="5083772">
              <a:off x="302326" y="-248626"/>
              <a:ext cx="105628" cy="15585"/>
            </a:xfrm>
            <a:custGeom>
              <a:rect b="b" l="l" r="r" t="t"/>
              <a:pathLst>
                <a:path extrusionOk="0" h="216" w="1464">
                  <a:moveTo>
                    <a:pt x="907" y="1"/>
                  </a:moveTo>
                  <a:cubicBezTo>
                    <a:pt x="606" y="1"/>
                    <a:pt x="306" y="57"/>
                    <a:pt x="25" y="166"/>
                  </a:cubicBezTo>
                  <a:cubicBezTo>
                    <a:pt x="9" y="175"/>
                    <a:pt x="1" y="191"/>
                    <a:pt x="9" y="208"/>
                  </a:cubicBezTo>
                  <a:cubicBezTo>
                    <a:pt x="17" y="216"/>
                    <a:pt x="25" y="216"/>
                    <a:pt x="34" y="216"/>
                  </a:cubicBezTo>
                  <a:lnTo>
                    <a:pt x="42" y="216"/>
                  </a:lnTo>
                  <a:cubicBezTo>
                    <a:pt x="317" y="107"/>
                    <a:pt x="612" y="50"/>
                    <a:pt x="908" y="50"/>
                  </a:cubicBezTo>
                  <a:cubicBezTo>
                    <a:pt x="1081" y="50"/>
                    <a:pt x="1255" y="69"/>
                    <a:pt x="1424" y="109"/>
                  </a:cubicBezTo>
                  <a:cubicBezTo>
                    <a:pt x="1426" y="109"/>
                    <a:pt x="1428" y="110"/>
                    <a:pt x="1429" y="110"/>
                  </a:cubicBezTo>
                  <a:cubicBezTo>
                    <a:pt x="1451" y="110"/>
                    <a:pt x="1463" y="59"/>
                    <a:pt x="1433" y="59"/>
                  </a:cubicBezTo>
                  <a:cubicBezTo>
                    <a:pt x="1260" y="20"/>
                    <a:pt x="1083" y="1"/>
                    <a:pt x="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26"/>
            <p:cNvSpPr/>
            <p:nvPr/>
          </p:nvSpPr>
          <p:spPr>
            <a:xfrm rot="5083772">
              <a:off x="377629" y="-279762"/>
              <a:ext cx="62193" cy="102312"/>
            </a:xfrm>
            <a:custGeom>
              <a:rect b="b" l="l" r="r" t="t"/>
              <a:pathLst>
                <a:path extrusionOk="0" h="1418" w="862">
                  <a:moveTo>
                    <a:pt x="33" y="0"/>
                  </a:moveTo>
                  <a:cubicBezTo>
                    <a:pt x="18" y="0"/>
                    <a:pt x="1" y="14"/>
                    <a:pt x="6" y="35"/>
                  </a:cubicBezTo>
                  <a:cubicBezTo>
                    <a:pt x="154" y="553"/>
                    <a:pt x="434" y="1031"/>
                    <a:pt x="821" y="1409"/>
                  </a:cubicBezTo>
                  <a:cubicBezTo>
                    <a:pt x="821" y="1417"/>
                    <a:pt x="829" y="1417"/>
                    <a:pt x="837" y="1417"/>
                  </a:cubicBezTo>
                  <a:cubicBezTo>
                    <a:pt x="845" y="1417"/>
                    <a:pt x="853" y="1417"/>
                    <a:pt x="853" y="1409"/>
                  </a:cubicBezTo>
                  <a:cubicBezTo>
                    <a:pt x="862" y="1401"/>
                    <a:pt x="862" y="1384"/>
                    <a:pt x="853" y="1376"/>
                  </a:cubicBezTo>
                  <a:cubicBezTo>
                    <a:pt x="475" y="998"/>
                    <a:pt x="203" y="537"/>
                    <a:pt x="55" y="18"/>
                  </a:cubicBezTo>
                  <a:cubicBezTo>
                    <a:pt x="52" y="6"/>
                    <a:pt x="43" y="0"/>
                    <a:pt x="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26"/>
            <p:cNvSpPr/>
            <p:nvPr/>
          </p:nvSpPr>
          <p:spPr>
            <a:xfrm rot="5083772">
              <a:off x="351676" y="-263793"/>
              <a:ext cx="69553" cy="86222"/>
            </a:xfrm>
            <a:custGeom>
              <a:rect b="b" l="l" r="r" t="t"/>
              <a:pathLst>
                <a:path extrusionOk="0" h="1195" w="964">
                  <a:moveTo>
                    <a:pt x="906" y="1"/>
                  </a:moveTo>
                  <a:cubicBezTo>
                    <a:pt x="717" y="281"/>
                    <a:pt x="717" y="618"/>
                    <a:pt x="906" y="964"/>
                  </a:cubicBezTo>
                  <a:cubicBezTo>
                    <a:pt x="799" y="944"/>
                    <a:pt x="691" y="929"/>
                    <a:pt x="584" y="929"/>
                  </a:cubicBezTo>
                  <a:cubicBezTo>
                    <a:pt x="377" y="929"/>
                    <a:pt x="174" y="985"/>
                    <a:pt x="1" y="1169"/>
                  </a:cubicBezTo>
                  <a:lnTo>
                    <a:pt x="25" y="1194"/>
                  </a:lnTo>
                  <a:cubicBezTo>
                    <a:pt x="181" y="1022"/>
                    <a:pt x="362" y="959"/>
                    <a:pt x="572" y="959"/>
                  </a:cubicBezTo>
                  <a:cubicBezTo>
                    <a:pt x="683" y="959"/>
                    <a:pt x="802" y="976"/>
                    <a:pt x="930" y="1005"/>
                  </a:cubicBezTo>
                  <a:lnTo>
                    <a:pt x="963" y="1005"/>
                  </a:lnTo>
                  <a:lnTo>
                    <a:pt x="947" y="980"/>
                  </a:lnTo>
                  <a:cubicBezTo>
                    <a:pt x="823" y="774"/>
                    <a:pt x="667" y="388"/>
                    <a:pt x="930" y="17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26"/>
            <p:cNvSpPr/>
            <p:nvPr/>
          </p:nvSpPr>
          <p:spPr>
            <a:xfrm rot="5083772">
              <a:off x="369451" y="-246672"/>
              <a:ext cx="44589" cy="70132"/>
            </a:xfrm>
            <a:custGeom>
              <a:rect b="b" l="l" r="r" t="t"/>
              <a:pathLst>
                <a:path extrusionOk="0" h="972" w="618">
                  <a:moveTo>
                    <a:pt x="66" y="0"/>
                  </a:moveTo>
                  <a:cubicBezTo>
                    <a:pt x="0" y="412"/>
                    <a:pt x="222" y="807"/>
                    <a:pt x="609" y="971"/>
                  </a:cubicBezTo>
                  <a:lnTo>
                    <a:pt x="617" y="938"/>
                  </a:lnTo>
                  <a:cubicBezTo>
                    <a:pt x="247" y="790"/>
                    <a:pt x="25" y="395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26"/>
            <p:cNvSpPr/>
            <p:nvPr/>
          </p:nvSpPr>
          <p:spPr>
            <a:xfrm rot="5083772">
              <a:off x="352256" y="-180791"/>
              <a:ext cx="61760" cy="45456"/>
            </a:xfrm>
            <a:custGeom>
              <a:rect b="b" l="l" r="r" t="t"/>
              <a:pathLst>
                <a:path extrusionOk="0" h="630" w="856">
                  <a:moveTo>
                    <a:pt x="775" y="0"/>
                  </a:moveTo>
                  <a:cubicBezTo>
                    <a:pt x="411" y="0"/>
                    <a:pt x="84" y="254"/>
                    <a:pt x="0" y="621"/>
                  </a:cubicBezTo>
                  <a:lnTo>
                    <a:pt x="25" y="630"/>
                  </a:lnTo>
                  <a:cubicBezTo>
                    <a:pt x="109" y="277"/>
                    <a:pt x="421" y="25"/>
                    <a:pt x="776" y="25"/>
                  </a:cubicBezTo>
                  <a:cubicBezTo>
                    <a:pt x="803" y="25"/>
                    <a:pt x="829" y="26"/>
                    <a:pt x="856" y="29"/>
                  </a:cubicBezTo>
                  <a:lnTo>
                    <a:pt x="856" y="4"/>
                  </a:lnTo>
                  <a:cubicBezTo>
                    <a:pt x="829" y="1"/>
                    <a:pt x="802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26"/>
            <p:cNvSpPr/>
            <p:nvPr/>
          </p:nvSpPr>
          <p:spPr>
            <a:xfrm rot="5083772">
              <a:off x="323828" y="-216310"/>
              <a:ext cx="19697" cy="55846"/>
            </a:xfrm>
            <a:custGeom>
              <a:rect b="b" l="l" r="r" t="t"/>
              <a:pathLst>
                <a:path extrusionOk="0" h="774" w="273">
                  <a:moveTo>
                    <a:pt x="182" y="0"/>
                  </a:moveTo>
                  <a:lnTo>
                    <a:pt x="182" y="0"/>
                  </a:lnTo>
                  <a:cubicBezTo>
                    <a:pt x="1" y="231"/>
                    <a:pt x="34" y="568"/>
                    <a:pt x="256" y="774"/>
                  </a:cubicBezTo>
                  <a:lnTo>
                    <a:pt x="272" y="749"/>
                  </a:lnTo>
                  <a:cubicBezTo>
                    <a:pt x="58" y="560"/>
                    <a:pt x="25" y="239"/>
                    <a:pt x="206" y="8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26"/>
            <p:cNvSpPr/>
            <p:nvPr/>
          </p:nvSpPr>
          <p:spPr>
            <a:xfrm rot="5083772">
              <a:off x="311826" y="-230920"/>
              <a:ext cx="42857" cy="50002"/>
            </a:xfrm>
            <a:custGeom>
              <a:rect b="b" l="l" r="r" t="t"/>
              <a:pathLst>
                <a:path extrusionOk="0" h="693" w="594">
                  <a:moveTo>
                    <a:pt x="593" y="1"/>
                  </a:moveTo>
                  <a:cubicBezTo>
                    <a:pt x="247" y="17"/>
                    <a:pt x="0" y="346"/>
                    <a:pt x="83" y="692"/>
                  </a:cubicBezTo>
                  <a:lnTo>
                    <a:pt x="107" y="684"/>
                  </a:lnTo>
                  <a:cubicBezTo>
                    <a:pt x="33" y="363"/>
                    <a:pt x="264" y="42"/>
                    <a:pt x="593" y="25"/>
                  </a:cubicBezTo>
                  <a:lnTo>
                    <a:pt x="5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26"/>
            <p:cNvSpPr/>
            <p:nvPr/>
          </p:nvSpPr>
          <p:spPr>
            <a:xfrm rot="5083772">
              <a:off x="401099" y="-134553"/>
              <a:ext cx="11688" cy="9596"/>
            </a:xfrm>
            <a:custGeom>
              <a:rect b="b" l="l" r="r" t="t"/>
              <a:pathLst>
                <a:path extrusionOk="0" h="133" w="162">
                  <a:moveTo>
                    <a:pt x="85" y="1"/>
                  </a:moveTo>
                  <a:cubicBezTo>
                    <a:pt x="42" y="1"/>
                    <a:pt x="0" y="42"/>
                    <a:pt x="14" y="89"/>
                  </a:cubicBezTo>
                  <a:cubicBezTo>
                    <a:pt x="27" y="117"/>
                    <a:pt x="52" y="133"/>
                    <a:pt x="84" y="133"/>
                  </a:cubicBezTo>
                  <a:cubicBezTo>
                    <a:pt x="90" y="133"/>
                    <a:pt x="97" y="132"/>
                    <a:pt x="104" y="131"/>
                  </a:cubicBezTo>
                  <a:cubicBezTo>
                    <a:pt x="162" y="114"/>
                    <a:pt x="162" y="40"/>
                    <a:pt x="113" y="7"/>
                  </a:cubicBezTo>
                  <a:cubicBezTo>
                    <a:pt x="104" y="3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26"/>
            <p:cNvSpPr/>
            <p:nvPr/>
          </p:nvSpPr>
          <p:spPr>
            <a:xfrm rot="5083772">
              <a:off x="427460" y="-197269"/>
              <a:ext cx="10101" cy="9163"/>
            </a:xfrm>
            <a:custGeom>
              <a:rect b="b" l="l" r="r" t="t"/>
              <a:pathLst>
                <a:path extrusionOk="0" h="127" w="140">
                  <a:moveTo>
                    <a:pt x="75" y="1"/>
                  </a:moveTo>
                  <a:cubicBezTo>
                    <a:pt x="38" y="1"/>
                    <a:pt x="1" y="33"/>
                    <a:pt x="16" y="83"/>
                  </a:cubicBezTo>
                  <a:cubicBezTo>
                    <a:pt x="23" y="111"/>
                    <a:pt x="46" y="126"/>
                    <a:pt x="73" y="126"/>
                  </a:cubicBezTo>
                  <a:cubicBezTo>
                    <a:pt x="79" y="126"/>
                    <a:pt x="84" y="126"/>
                    <a:pt x="90" y="124"/>
                  </a:cubicBezTo>
                  <a:cubicBezTo>
                    <a:pt x="123" y="116"/>
                    <a:pt x="139" y="75"/>
                    <a:pt x="131" y="42"/>
                  </a:cubicBezTo>
                  <a:cubicBezTo>
                    <a:pt x="122" y="13"/>
                    <a:pt x="99" y="1"/>
                    <a:pt x="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26"/>
            <p:cNvSpPr/>
            <p:nvPr/>
          </p:nvSpPr>
          <p:spPr>
            <a:xfrm rot="5083772">
              <a:off x="419374" y="-238435"/>
              <a:ext cx="14069" cy="11833"/>
            </a:xfrm>
            <a:custGeom>
              <a:rect b="b" l="l" r="r" t="t"/>
              <a:pathLst>
                <a:path extrusionOk="0" h="164" w="195">
                  <a:moveTo>
                    <a:pt x="93" y="0"/>
                  </a:moveTo>
                  <a:cubicBezTo>
                    <a:pt x="87" y="0"/>
                    <a:pt x="81" y="1"/>
                    <a:pt x="74" y="2"/>
                  </a:cubicBezTo>
                  <a:cubicBezTo>
                    <a:pt x="25" y="19"/>
                    <a:pt x="0" y="68"/>
                    <a:pt x="17" y="109"/>
                  </a:cubicBezTo>
                  <a:cubicBezTo>
                    <a:pt x="30" y="144"/>
                    <a:pt x="61" y="163"/>
                    <a:pt x="93" y="163"/>
                  </a:cubicBezTo>
                  <a:cubicBezTo>
                    <a:pt x="121" y="163"/>
                    <a:pt x="149" y="148"/>
                    <a:pt x="165" y="118"/>
                  </a:cubicBezTo>
                  <a:cubicBezTo>
                    <a:pt x="194" y="66"/>
                    <a:pt x="150" y="0"/>
                    <a:pt x="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26"/>
            <p:cNvSpPr/>
            <p:nvPr/>
          </p:nvSpPr>
          <p:spPr>
            <a:xfrm rot="5083772">
              <a:off x="331441" y="-254754"/>
              <a:ext cx="13564" cy="11400"/>
            </a:xfrm>
            <a:custGeom>
              <a:rect b="b" l="l" r="r" t="t"/>
              <a:pathLst>
                <a:path extrusionOk="0" h="158" w="188">
                  <a:moveTo>
                    <a:pt x="100" y="0"/>
                  </a:moveTo>
                  <a:cubicBezTo>
                    <a:pt x="52" y="0"/>
                    <a:pt x="1" y="43"/>
                    <a:pt x="16" y="104"/>
                  </a:cubicBezTo>
                  <a:cubicBezTo>
                    <a:pt x="29" y="141"/>
                    <a:pt x="58" y="158"/>
                    <a:pt x="88" y="158"/>
                  </a:cubicBezTo>
                  <a:cubicBezTo>
                    <a:pt x="137" y="158"/>
                    <a:pt x="188" y="115"/>
                    <a:pt x="173" y="54"/>
                  </a:cubicBezTo>
                  <a:cubicBezTo>
                    <a:pt x="160" y="17"/>
                    <a:pt x="131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26"/>
            <p:cNvSpPr/>
            <p:nvPr/>
          </p:nvSpPr>
          <p:spPr>
            <a:xfrm rot="5083772">
              <a:off x="301790" y="-223380"/>
              <a:ext cx="12338" cy="10390"/>
            </a:xfrm>
            <a:custGeom>
              <a:rect b="b" l="l" r="r" t="t"/>
              <a:pathLst>
                <a:path extrusionOk="0" h="144" w="171">
                  <a:moveTo>
                    <a:pt x="90" y="0"/>
                  </a:moveTo>
                  <a:cubicBezTo>
                    <a:pt x="46" y="0"/>
                    <a:pt x="0" y="37"/>
                    <a:pt x="15" y="92"/>
                  </a:cubicBezTo>
                  <a:cubicBezTo>
                    <a:pt x="25" y="128"/>
                    <a:pt x="52" y="143"/>
                    <a:pt x="80" y="143"/>
                  </a:cubicBezTo>
                  <a:cubicBezTo>
                    <a:pt x="124" y="143"/>
                    <a:pt x="170" y="106"/>
                    <a:pt x="155" y="51"/>
                  </a:cubicBezTo>
                  <a:cubicBezTo>
                    <a:pt x="145" y="16"/>
                    <a:pt x="118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26"/>
            <p:cNvSpPr/>
            <p:nvPr/>
          </p:nvSpPr>
          <p:spPr>
            <a:xfrm rot="5083772">
              <a:off x="301340" y="-181956"/>
              <a:ext cx="9668" cy="8225"/>
            </a:xfrm>
            <a:custGeom>
              <a:rect b="b" l="l" r="r" t="t"/>
              <a:pathLst>
                <a:path extrusionOk="0" h="114" w="134">
                  <a:moveTo>
                    <a:pt x="70" y="1"/>
                  </a:moveTo>
                  <a:cubicBezTo>
                    <a:pt x="35" y="1"/>
                    <a:pt x="0" y="30"/>
                    <a:pt x="10" y="75"/>
                  </a:cubicBezTo>
                  <a:cubicBezTo>
                    <a:pt x="16" y="95"/>
                    <a:pt x="38" y="114"/>
                    <a:pt x="62" y="114"/>
                  </a:cubicBezTo>
                  <a:cubicBezTo>
                    <a:pt x="69" y="114"/>
                    <a:pt x="77" y="112"/>
                    <a:pt x="84" y="108"/>
                  </a:cubicBezTo>
                  <a:cubicBezTo>
                    <a:pt x="117" y="100"/>
                    <a:pt x="133" y="67"/>
                    <a:pt x="125" y="42"/>
                  </a:cubicBezTo>
                  <a:cubicBezTo>
                    <a:pt x="116" y="13"/>
                    <a:pt x="93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26"/>
            <p:cNvSpPr/>
            <p:nvPr/>
          </p:nvSpPr>
          <p:spPr>
            <a:xfrm rot="5083772">
              <a:off x="-54151" y="-596457"/>
              <a:ext cx="221573" cy="253111"/>
            </a:xfrm>
            <a:custGeom>
              <a:rect b="b" l="l" r="r" t="t"/>
              <a:pathLst>
                <a:path extrusionOk="0" h="3508" w="3071">
                  <a:moveTo>
                    <a:pt x="1811" y="1"/>
                  </a:moveTo>
                  <a:cubicBezTo>
                    <a:pt x="1597" y="1"/>
                    <a:pt x="1400" y="83"/>
                    <a:pt x="1260" y="239"/>
                  </a:cubicBezTo>
                  <a:cubicBezTo>
                    <a:pt x="1144" y="338"/>
                    <a:pt x="1070" y="470"/>
                    <a:pt x="1054" y="618"/>
                  </a:cubicBezTo>
                  <a:cubicBezTo>
                    <a:pt x="999" y="601"/>
                    <a:pt x="943" y="592"/>
                    <a:pt x="887" y="592"/>
                  </a:cubicBezTo>
                  <a:cubicBezTo>
                    <a:pt x="810" y="592"/>
                    <a:pt x="734" y="609"/>
                    <a:pt x="667" y="643"/>
                  </a:cubicBezTo>
                  <a:cubicBezTo>
                    <a:pt x="502" y="733"/>
                    <a:pt x="363" y="873"/>
                    <a:pt x="280" y="1046"/>
                  </a:cubicBezTo>
                  <a:cubicBezTo>
                    <a:pt x="190" y="1210"/>
                    <a:pt x="149" y="1391"/>
                    <a:pt x="157" y="1581"/>
                  </a:cubicBezTo>
                  <a:cubicBezTo>
                    <a:pt x="157" y="1721"/>
                    <a:pt x="198" y="1861"/>
                    <a:pt x="272" y="1984"/>
                  </a:cubicBezTo>
                  <a:cubicBezTo>
                    <a:pt x="231" y="2000"/>
                    <a:pt x="190" y="2025"/>
                    <a:pt x="165" y="2058"/>
                  </a:cubicBezTo>
                  <a:cubicBezTo>
                    <a:pt x="99" y="2124"/>
                    <a:pt x="58" y="2206"/>
                    <a:pt x="42" y="2288"/>
                  </a:cubicBezTo>
                  <a:cubicBezTo>
                    <a:pt x="0" y="2437"/>
                    <a:pt x="0" y="2593"/>
                    <a:pt x="58" y="2741"/>
                  </a:cubicBezTo>
                  <a:cubicBezTo>
                    <a:pt x="157" y="3046"/>
                    <a:pt x="437" y="3243"/>
                    <a:pt x="749" y="3243"/>
                  </a:cubicBezTo>
                  <a:cubicBezTo>
                    <a:pt x="832" y="3243"/>
                    <a:pt x="906" y="3227"/>
                    <a:pt x="972" y="3194"/>
                  </a:cubicBezTo>
                  <a:cubicBezTo>
                    <a:pt x="988" y="3284"/>
                    <a:pt x="1029" y="3367"/>
                    <a:pt x="1103" y="3424"/>
                  </a:cubicBezTo>
                  <a:cubicBezTo>
                    <a:pt x="1162" y="3476"/>
                    <a:pt x="1241" y="3508"/>
                    <a:pt x="1322" y="3508"/>
                  </a:cubicBezTo>
                  <a:cubicBezTo>
                    <a:pt x="1332" y="3508"/>
                    <a:pt x="1341" y="3507"/>
                    <a:pt x="1350" y="3506"/>
                  </a:cubicBezTo>
                  <a:cubicBezTo>
                    <a:pt x="1441" y="3498"/>
                    <a:pt x="1523" y="3465"/>
                    <a:pt x="1605" y="3424"/>
                  </a:cubicBezTo>
                  <a:cubicBezTo>
                    <a:pt x="1762" y="3358"/>
                    <a:pt x="1902" y="3268"/>
                    <a:pt x="2017" y="3153"/>
                  </a:cubicBezTo>
                  <a:cubicBezTo>
                    <a:pt x="2140" y="3021"/>
                    <a:pt x="2198" y="2856"/>
                    <a:pt x="2198" y="2675"/>
                  </a:cubicBezTo>
                  <a:cubicBezTo>
                    <a:pt x="2198" y="2593"/>
                    <a:pt x="2190" y="2511"/>
                    <a:pt x="2165" y="2437"/>
                  </a:cubicBezTo>
                  <a:cubicBezTo>
                    <a:pt x="2190" y="2437"/>
                    <a:pt x="2206" y="2437"/>
                    <a:pt x="2231" y="2428"/>
                  </a:cubicBezTo>
                  <a:cubicBezTo>
                    <a:pt x="2379" y="2379"/>
                    <a:pt x="2502" y="2288"/>
                    <a:pt x="2601" y="2173"/>
                  </a:cubicBezTo>
                  <a:cubicBezTo>
                    <a:pt x="2700" y="2058"/>
                    <a:pt x="2790" y="1943"/>
                    <a:pt x="2864" y="1811"/>
                  </a:cubicBezTo>
                  <a:cubicBezTo>
                    <a:pt x="3013" y="1564"/>
                    <a:pt x="3070" y="1227"/>
                    <a:pt x="2881" y="988"/>
                  </a:cubicBezTo>
                  <a:cubicBezTo>
                    <a:pt x="2836" y="920"/>
                    <a:pt x="2770" y="880"/>
                    <a:pt x="2696" y="880"/>
                  </a:cubicBezTo>
                  <a:cubicBezTo>
                    <a:pt x="2689" y="880"/>
                    <a:pt x="2682" y="881"/>
                    <a:pt x="2675" y="881"/>
                  </a:cubicBezTo>
                  <a:cubicBezTo>
                    <a:pt x="2609" y="889"/>
                    <a:pt x="2543" y="906"/>
                    <a:pt x="2486" y="947"/>
                  </a:cubicBezTo>
                  <a:lnTo>
                    <a:pt x="2486" y="914"/>
                  </a:lnTo>
                  <a:cubicBezTo>
                    <a:pt x="2486" y="692"/>
                    <a:pt x="2420" y="470"/>
                    <a:pt x="2297" y="289"/>
                  </a:cubicBezTo>
                  <a:cubicBezTo>
                    <a:pt x="2181" y="124"/>
                    <a:pt x="2000" y="17"/>
                    <a:pt x="1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26"/>
            <p:cNvSpPr/>
            <p:nvPr/>
          </p:nvSpPr>
          <p:spPr>
            <a:xfrm rot="5083772">
              <a:off x="-46914" y="-507404"/>
              <a:ext cx="92208" cy="94087"/>
            </a:xfrm>
            <a:custGeom>
              <a:rect b="b" l="l" r="r" t="t"/>
              <a:pathLst>
                <a:path extrusionOk="0" h="1304" w="1278">
                  <a:moveTo>
                    <a:pt x="663" y="0"/>
                  </a:moveTo>
                  <a:cubicBezTo>
                    <a:pt x="627" y="0"/>
                    <a:pt x="589" y="6"/>
                    <a:pt x="551" y="19"/>
                  </a:cubicBezTo>
                  <a:cubicBezTo>
                    <a:pt x="321" y="118"/>
                    <a:pt x="148" y="316"/>
                    <a:pt x="82" y="563"/>
                  </a:cubicBezTo>
                  <a:cubicBezTo>
                    <a:pt x="25" y="793"/>
                    <a:pt x="0" y="1040"/>
                    <a:pt x="8" y="1279"/>
                  </a:cubicBezTo>
                  <a:cubicBezTo>
                    <a:pt x="8" y="1295"/>
                    <a:pt x="25" y="1303"/>
                    <a:pt x="33" y="1303"/>
                  </a:cubicBezTo>
                  <a:cubicBezTo>
                    <a:pt x="49" y="1303"/>
                    <a:pt x="66" y="1295"/>
                    <a:pt x="66" y="1279"/>
                  </a:cubicBezTo>
                  <a:cubicBezTo>
                    <a:pt x="49" y="1040"/>
                    <a:pt x="74" y="801"/>
                    <a:pt x="132" y="571"/>
                  </a:cubicBezTo>
                  <a:cubicBezTo>
                    <a:pt x="189" y="349"/>
                    <a:pt x="354" y="159"/>
                    <a:pt x="568" y="69"/>
                  </a:cubicBezTo>
                  <a:cubicBezTo>
                    <a:pt x="600" y="58"/>
                    <a:pt x="632" y="52"/>
                    <a:pt x="664" y="52"/>
                  </a:cubicBezTo>
                  <a:cubicBezTo>
                    <a:pt x="863" y="52"/>
                    <a:pt x="1040" y="263"/>
                    <a:pt x="1218" y="505"/>
                  </a:cubicBezTo>
                  <a:cubicBezTo>
                    <a:pt x="1222" y="511"/>
                    <a:pt x="1228" y="514"/>
                    <a:pt x="1235" y="514"/>
                  </a:cubicBezTo>
                  <a:cubicBezTo>
                    <a:pt x="1255" y="514"/>
                    <a:pt x="1278" y="491"/>
                    <a:pt x="1259" y="472"/>
                  </a:cubicBezTo>
                  <a:cubicBezTo>
                    <a:pt x="1137" y="299"/>
                    <a:pt x="920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26"/>
            <p:cNvSpPr/>
            <p:nvPr/>
          </p:nvSpPr>
          <p:spPr>
            <a:xfrm rot="5083772">
              <a:off x="44131" y="-477726"/>
              <a:ext cx="74892" cy="77203"/>
            </a:xfrm>
            <a:custGeom>
              <a:rect b="b" l="l" r="r" t="t"/>
              <a:pathLst>
                <a:path extrusionOk="0" h="1070" w="1038">
                  <a:moveTo>
                    <a:pt x="996" y="0"/>
                  </a:moveTo>
                  <a:cubicBezTo>
                    <a:pt x="544" y="198"/>
                    <a:pt x="182" y="576"/>
                    <a:pt x="9" y="1037"/>
                  </a:cubicBezTo>
                  <a:cubicBezTo>
                    <a:pt x="1" y="1045"/>
                    <a:pt x="9" y="1062"/>
                    <a:pt x="25" y="1070"/>
                  </a:cubicBezTo>
                  <a:lnTo>
                    <a:pt x="33" y="1070"/>
                  </a:lnTo>
                  <a:cubicBezTo>
                    <a:pt x="42" y="1070"/>
                    <a:pt x="50" y="1062"/>
                    <a:pt x="58" y="1054"/>
                  </a:cubicBezTo>
                  <a:cubicBezTo>
                    <a:pt x="231" y="601"/>
                    <a:pt x="577" y="239"/>
                    <a:pt x="1021" y="50"/>
                  </a:cubicBezTo>
                  <a:cubicBezTo>
                    <a:pt x="1029" y="41"/>
                    <a:pt x="1038" y="25"/>
                    <a:pt x="1029" y="17"/>
                  </a:cubicBezTo>
                  <a:cubicBezTo>
                    <a:pt x="1029" y="0"/>
                    <a:pt x="1013" y="0"/>
                    <a:pt x="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26"/>
            <p:cNvSpPr/>
            <p:nvPr/>
          </p:nvSpPr>
          <p:spPr>
            <a:xfrm rot="5083772">
              <a:off x="67312" y="-544892"/>
              <a:ext cx="40476" cy="98344"/>
            </a:xfrm>
            <a:custGeom>
              <a:rect b="b" l="l" r="r" t="t"/>
              <a:pathLst>
                <a:path extrusionOk="0" h="1363" w="561">
                  <a:moveTo>
                    <a:pt x="135" y="0"/>
                  </a:moveTo>
                  <a:cubicBezTo>
                    <a:pt x="123" y="0"/>
                    <a:pt x="111" y="7"/>
                    <a:pt x="108" y="21"/>
                  </a:cubicBezTo>
                  <a:cubicBezTo>
                    <a:pt x="1" y="507"/>
                    <a:pt x="157" y="1017"/>
                    <a:pt x="519" y="1355"/>
                  </a:cubicBezTo>
                  <a:cubicBezTo>
                    <a:pt x="527" y="1363"/>
                    <a:pt x="536" y="1363"/>
                    <a:pt x="544" y="1363"/>
                  </a:cubicBezTo>
                  <a:cubicBezTo>
                    <a:pt x="544" y="1363"/>
                    <a:pt x="552" y="1363"/>
                    <a:pt x="552" y="1355"/>
                  </a:cubicBezTo>
                  <a:cubicBezTo>
                    <a:pt x="560" y="1346"/>
                    <a:pt x="560" y="1330"/>
                    <a:pt x="552" y="1322"/>
                  </a:cubicBezTo>
                  <a:cubicBezTo>
                    <a:pt x="198" y="992"/>
                    <a:pt x="50" y="499"/>
                    <a:pt x="165" y="30"/>
                  </a:cubicBezTo>
                  <a:cubicBezTo>
                    <a:pt x="165" y="11"/>
                    <a:pt x="150" y="0"/>
                    <a:pt x="13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26"/>
            <p:cNvSpPr/>
            <p:nvPr/>
          </p:nvSpPr>
          <p:spPr>
            <a:xfrm rot="5083772">
              <a:off x="-3587" y="-517133"/>
              <a:ext cx="86147" cy="9308"/>
            </a:xfrm>
            <a:custGeom>
              <a:rect b="b" l="l" r="r" t="t"/>
              <a:pathLst>
                <a:path extrusionOk="0" h="129" w="1194">
                  <a:moveTo>
                    <a:pt x="618" y="1"/>
                  </a:moveTo>
                  <a:cubicBezTo>
                    <a:pt x="418" y="1"/>
                    <a:pt x="218" y="28"/>
                    <a:pt x="25" y="79"/>
                  </a:cubicBezTo>
                  <a:cubicBezTo>
                    <a:pt x="9" y="79"/>
                    <a:pt x="1" y="96"/>
                    <a:pt x="9" y="112"/>
                  </a:cubicBezTo>
                  <a:cubicBezTo>
                    <a:pt x="9" y="120"/>
                    <a:pt x="17" y="128"/>
                    <a:pt x="34" y="128"/>
                  </a:cubicBezTo>
                  <a:cubicBezTo>
                    <a:pt x="223" y="78"/>
                    <a:pt x="416" y="53"/>
                    <a:pt x="609" y="53"/>
                  </a:cubicBezTo>
                  <a:cubicBezTo>
                    <a:pt x="793" y="53"/>
                    <a:pt x="976" y="76"/>
                    <a:pt x="1153" y="120"/>
                  </a:cubicBezTo>
                  <a:cubicBezTo>
                    <a:pt x="1169" y="120"/>
                    <a:pt x="1186" y="112"/>
                    <a:pt x="1186" y="104"/>
                  </a:cubicBezTo>
                  <a:cubicBezTo>
                    <a:pt x="1194" y="87"/>
                    <a:pt x="1186" y="71"/>
                    <a:pt x="1169" y="71"/>
                  </a:cubicBezTo>
                  <a:cubicBezTo>
                    <a:pt x="988" y="24"/>
                    <a:pt x="803" y="1"/>
                    <a:pt x="618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26"/>
            <p:cNvSpPr/>
            <p:nvPr/>
          </p:nvSpPr>
          <p:spPr>
            <a:xfrm rot="5083772">
              <a:off x="39581" y="-558306"/>
              <a:ext cx="79654" cy="81388"/>
            </a:xfrm>
            <a:custGeom>
              <a:rect b="b" l="l" r="r" t="t"/>
              <a:pathLst>
                <a:path extrusionOk="0" h="1128" w="1104">
                  <a:moveTo>
                    <a:pt x="815" y="0"/>
                  </a:moveTo>
                  <a:lnTo>
                    <a:pt x="815" y="0"/>
                  </a:lnTo>
                  <a:cubicBezTo>
                    <a:pt x="757" y="181"/>
                    <a:pt x="766" y="379"/>
                    <a:pt x="832" y="560"/>
                  </a:cubicBezTo>
                  <a:cubicBezTo>
                    <a:pt x="881" y="716"/>
                    <a:pt x="939" y="873"/>
                    <a:pt x="1021" y="1021"/>
                  </a:cubicBezTo>
                  <a:cubicBezTo>
                    <a:pt x="716" y="799"/>
                    <a:pt x="371" y="651"/>
                    <a:pt x="0" y="593"/>
                  </a:cubicBezTo>
                  <a:lnTo>
                    <a:pt x="0" y="618"/>
                  </a:lnTo>
                  <a:cubicBezTo>
                    <a:pt x="387" y="675"/>
                    <a:pt x="749" y="840"/>
                    <a:pt x="1054" y="1087"/>
                  </a:cubicBezTo>
                  <a:lnTo>
                    <a:pt x="1103" y="1128"/>
                  </a:lnTo>
                  <a:lnTo>
                    <a:pt x="1078" y="1070"/>
                  </a:lnTo>
                  <a:cubicBezTo>
                    <a:pt x="980" y="906"/>
                    <a:pt x="906" y="733"/>
                    <a:pt x="856" y="552"/>
                  </a:cubicBezTo>
                  <a:cubicBezTo>
                    <a:pt x="790" y="379"/>
                    <a:pt x="782" y="190"/>
                    <a:pt x="840" y="9"/>
                  </a:cubicBezTo>
                  <a:lnTo>
                    <a:pt x="8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26"/>
            <p:cNvSpPr/>
            <p:nvPr/>
          </p:nvSpPr>
          <p:spPr>
            <a:xfrm rot="5083772">
              <a:off x="76073" y="-518772"/>
              <a:ext cx="22078" cy="79007"/>
            </a:xfrm>
            <a:custGeom>
              <a:rect b="b" l="l" r="r" t="t"/>
              <a:pathLst>
                <a:path extrusionOk="0" h="1095" w="306">
                  <a:moveTo>
                    <a:pt x="289" y="0"/>
                  </a:moveTo>
                  <a:cubicBezTo>
                    <a:pt x="66" y="321"/>
                    <a:pt x="1" y="724"/>
                    <a:pt x="108" y="1095"/>
                  </a:cubicBezTo>
                  <a:lnTo>
                    <a:pt x="132" y="1087"/>
                  </a:lnTo>
                  <a:cubicBezTo>
                    <a:pt x="25" y="724"/>
                    <a:pt x="91" y="329"/>
                    <a:pt x="305" y="17"/>
                  </a:cubicBezTo>
                  <a:lnTo>
                    <a:pt x="2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26"/>
            <p:cNvSpPr/>
            <p:nvPr/>
          </p:nvSpPr>
          <p:spPr>
            <a:xfrm rot="5083772">
              <a:off x="-12401" y="-533028"/>
              <a:ext cx="48124" cy="67751"/>
            </a:xfrm>
            <a:custGeom>
              <a:rect b="b" l="l" r="r" t="t"/>
              <a:pathLst>
                <a:path extrusionOk="0" h="939" w="667">
                  <a:moveTo>
                    <a:pt x="659" y="1"/>
                  </a:moveTo>
                  <a:cubicBezTo>
                    <a:pt x="296" y="190"/>
                    <a:pt x="58" y="536"/>
                    <a:pt x="0" y="939"/>
                  </a:cubicBezTo>
                  <a:lnTo>
                    <a:pt x="25" y="939"/>
                  </a:lnTo>
                  <a:cubicBezTo>
                    <a:pt x="82" y="544"/>
                    <a:pt x="321" y="207"/>
                    <a:pt x="667" y="25"/>
                  </a:cubicBezTo>
                  <a:lnTo>
                    <a:pt x="6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26"/>
            <p:cNvSpPr/>
            <p:nvPr/>
          </p:nvSpPr>
          <p:spPr>
            <a:xfrm rot="5083772">
              <a:off x="7528" y="-521605"/>
              <a:ext cx="64791" cy="20636"/>
            </a:xfrm>
            <a:custGeom>
              <a:rect b="b" l="l" r="r" t="t"/>
              <a:pathLst>
                <a:path extrusionOk="0" h="286" w="898">
                  <a:moveTo>
                    <a:pt x="536" y="0"/>
                  </a:moveTo>
                  <a:cubicBezTo>
                    <a:pt x="330" y="0"/>
                    <a:pt x="129" y="97"/>
                    <a:pt x="0" y="277"/>
                  </a:cubicBezTo>
                  <a:lnTo>
                    <a:pt x="17" y="286"/>
                  </a:lnTo>
                  <a:lnTo>
                    <a:pt x="25" y="286"/>
                  </a:lnTo>
                  <a:cubicBezTo>
                    <a:pt x="149" y="115"/>
                    <a:pt x="341" y="25"/>
                    <a:pt x="539" y="25"/>
                  </a:cubicBezTo>
                  <a:cubicBezTo>
                    <a:pt x="655" y="25"/>
                    <a:pt x="774" y="57"/>
                    <a:pt x="881" y="121"/>
                  </a:cubicBezTo>
                  <a:lnTo>
                    <a:pt x="897" y="104"/>
                  </a:lnTo>
                  <a:cubicBezTo>
                    <a:pt x="784" y="34"/>
                    <a:pt x="659" y="0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26"/>
            <p:cNvSpPr/>
            <p:nvPr/>
          </p:nvSpPr>
          <p:spPr>
            <a:xfrm rot="5083772">
              <a:off x="120033" y="-480630"/>
              <a:ext cx="13709" cy="12049"/>
            </a:xfrm>
            <a:custGeom>
              <a:rect b="b" l="l" r="r" t="t"/>
              <a:pathLst>
                <a:path extrusionOk="0" h="167" w="190">
                  <a:moveTo>
                    <a:pt x="96" y="0"/>
                  </a:moveTo>
                  <a:cubicBezTo>
                    <a:pt x="86" y="0"/>
                    <a:pt x="76" y="2"/>
                    <a:pt x="66" y="5"/>
                  </a:cubicBezTo>
                  <a:cubicBezTo>
                    <a:pt x="25" y="22"/>
                    <a:pt x="0" y="63"/>
                    <a:pt x="17" y="112"/>
                  </a:cubicBezTo>
                  <a:cubicBezTo>
                    <a:pt x="23" y="145"/>
                    <a:pt x="55" y="167"/>
                    <a:pt x="89" y="167"/>
                  </a:cubicBezTo>
                  <a:cubicBezTo>
                    <a:pt x="98" y="167"/>
                    <a:pt x="107" y="165"/>
                    <a:pt x="116" y="162"/>
                  </a:cubicBezTo>
                  <a:cubicBezTo>
                    <a:pt x="165" y="153"/>
                    <a:pt x="190" y="104"/>
                    <a:pt x="173" y="63"/>
                  </a:cubicBezTo>
                  <a:cubicBezTo>
                    <a:pt x="160" y="24"/>
                    <a:pt x="132" y="0"/>
                    <a:pt x="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26"/>
            <p:cNvSpPr/>
            <p:nvPr/>
          </p:nvSpPr>
          <p:spPr>
            <a:xfrm rot="5083772">
              <a:off x="114365" y="-508134"/>
              <a:ext cx="11760" cy="10246"/>
            </a:xfrm>
            <a:custGeom>
              <a:rect b="b" l="l" r="r" t="t"/>
              <a:pathLst>
                <a:path extrusionOk="0" h="142" w="163">
                  <a:moveTo>
                    <a:pt x="78" y="0"/>
                  </a:moveTo>
                  <a:cubicBezTo>
                    <a:pt x="72" y="0"/>
                    <a:pt x="65" y="1"/>
                    <a:pt x="58" y="3"/>
                  </a:cubicBezTo>
                  <a:cubicBezTo>
                    <a:pt x="17" y="11"/>
                    <a:pt x="1" y="52"/>
                    <a:pt x="9" y="94"/>
                  </a:cubicBezTo>
                  <a:cubicBezTo>
                    <a:pt x="18" y="124"/>
                    <a:pt x="45" y="141"/>
                    <a:pt x="74" y="141"/>
                  </a:cubicBezTo>
                  <a:cubicBezTo>
                    <a:pt x="99" y="141"/>
                    <a:pt x="125" y="129"/>
                    <a:pt x="140" y="102"/>
                  </a:cubicBezTo>
                  <a:cubicBezTo>
                    <a:pt x="162" y="51"/>
                    <a:pt x="126" y="0"/>
                    <a:pt x="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26"/>
            <p:cNvSpPr/>
            <p:nvPr/>
          </p:nvSpPr>
          <p:spPr>
            <a:xfrm rot="5083772">
              <a:off x="-156412" y="-411795"/>
              <a:ext cx="171068" cy="173815"/>
            </a:xfrm>
            <a:custGeom>
              <a:rect b="b" l="l" r="r" t="t"/>
              <a:pathLst>
                <a:path extrusionOk="0" h="2409" w="2371">
                  <a:moveTo>
                    <a:pt x="1018" y="1"/>
                  </a:moveTo>
                  <a:cubicBezTo>
                    <a:pt x="890" y="1"/>
                    <a:pt x="765" y="33"/>
                    <a:pt x="659" y="107"/>
                  </a:cubicBezTo>
                  <a:cubicBezTo>
                    <a:pt x="511" y="222"/>
                    <a:pt x="428" y="395"/>
                    <a:pt x="437" y="576"/>
                  </a:cubicBezTo>
                  <a:cubicBezTo>
                    <a:pt x="157" y="675"/>
                    <a:pt x="1" y="955"/>
                    <a:pt x="66" y="1235"/>
                  </a:cubicBezTo>
                  <a:cubicBezTo>
                    <a:pt x="140" y="1597"/>
                    <a:pt x="453" y="1770"/>
                    <a:pt x="782" y="1844"/>
                  </a:cubicBezTo>
                  <a:cubicBezTo>
                    <a:pt x="807" y="2099"/>
                    <a:pt x="980" y="2305"/>
                    <a:pt x="1227" y="2379"/>
                  </a:cubicBezTo>
                  <a:cubicBezTo>
                    <a:pt x="1293" y="2399"/>
                    <a:pt x="1361" y="2409"/>
                    <a:pt x="1428" y="2409"/>
                  </a:cubicBezTo>
                  <a:cubicBezTo>
                    <a:pt x="1633" y="2409"/>
                    <a:pt x="1831" y="2316"/>
                    <a:pt x="1967" y="2148"/>
                  </a:cubicBezTo>
                  <a:cubicBezTo>
                    <a:pt x="2033" y="2058"/>
                    <a:pt x="2050" y="1926"/>
                    <a:pt x="2009" y="1819"/>
                  </a:cubicBezTo>
                  <a:lnTo>
                    <a:pt x="1992" y="1786"/>
                  </a:lnTo>
                  <a:cubicBezTo>
                    <a:pt x="2009" y="1778"/>
                    <a:pt x="2025" y="1778"/>
                    <a:pt x="2041" y="1770"/>
                  </a:cubicBezTo>
                  <a:cubicBezTo>
                    <a:pt x="2099" y="1745"/>
                    <a:pt x="2157" y="1704"/>
                    <a:pt x="2198" y="1654"/>
                  </a:cubicBezTo>
                  <a:cubicBezTo>
                    <a:pt x="2371" y="1432"/>
                    <a:pt x="2330" y="1136"/>
                    <a:pt x="2198" y="905"/>
                  </a:cubicBezTo>
                  <a:cubicBezTo>
                    <a:pt x="2181" y="864"/>
                    <a:pt x="2165" y="831"/>
                    <a:pt x="2148" y="798"/>
                  </a:cubicBezTo>
                  <a:cubicBezTo>
                    <a:pt x="1992" y="527"/>
                    <a:pt x="1762" y="305"/>
                    <a:pt x="1498" y="140"/>
                  </a:cubicBezTo>
                  <a:cubicBezTo>
                    <a:pt x="1358" y="56"/>
                    <a:pt x="1186" y="1"/>
                    <a:pt x="1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26"/>
            <p:cNvSpPr/>
            <p:nvPr/>
          </p:nvSpPr>
          <p:spPr>
            <a:xfrm rot="5083772">
              <a:off x="-101051" y="-371439"/>
              <a:ext cx="91558" cy="116454"/>
            </a:xfrm>
            <a:custGeom>
              <a:rect b="b" l="l" r="r" t="t"/>
              <a:pathLst>
                <a:path extrusionOk="0" h="1614" w="1269">
                  <a:moveTo>
                    <a:pt x="26" y="1"/>
                  </a:moveTo>
                  <a:cubicBezTo>
                    <a:pt x="9" y="1"/>
                    <a:pt x="1" y="9"/>
                    <a:pt x="1" y="25"/>
                  </a:cubicBezTo>
                  <a:cubicBezTo>
                    <a:pt x="17" y="355"/>
                    <a:pt x="231" y="643"/>
                    <a:pt x="544" y="758"/>
                  </a:cubicBezTo>
                  <a:cubicBezTo>
                    <a:pt x="487" y="873"/>
                    <a:pt x="503" y="1005"/>
                    <a:pt x="569" y="1112"/>
                  </a:cubicBezTo>
                  <a:cubicBezTo>
                    <a:pt x="709" y="1359"/>
                    <a:pt x="947" y="1540"/>
                    <a:pt x="1227" y="1614"/>
                  </a:cubicBezTo>
                  <a:lnTo>
                    <a:pt x="1235" y="1614"/>
                  </a:lnTo>
                  <a:cubicBezTo>
                    <a:pt x="1244" y="1614"/>
                    <a:pt x="1260" y="1606"/>
                    <a:pt x="1260" y="1597"/>
                  </a:cubicBezTo>
                  <a:cubicBezTo>
                    <a:pt x="1268" y="1581"/>
                    <a:pt x="1260" y="1564"/>
                    <a:pt x="1244" y="1564"/>
                  </a:cubicBezTo>
                  <a:cubicBezTo>
                    <a:pt x="972" y="1499"/>
                    <a:pt x="750" y="1326"/>
                    <a:pt x="618" y="1087"/>
                  </a:cubicBezTo>
                  <a:cubicBezTo>
                    <a:pt x="561" y="980"/>
                    <a:pt x="528" y="840"/>
                    <a:pt x="602" y="758"/>
                  </a:cubicBezTo>
                  <a:lnTo>
                    <a:pt x="626" y="733"/>
                  </a:lnTo>
                  <a:lnTo>
                    <a:pt x="594" y="717"/>
                  </a:lnTo>
                  <a:cubicBezTo>
                    <a:pt x="281" y="626"/>
                    <a:pt x="67" y="346"/>
                    <a:pt x="50" y="25"/>
                  </a:cubicBezTo>
                  <a:cubicBezTo>
                    <a:pt x="50" y="9"/>
                    <a:pt x="42" y="1"/>
                    <a:pt x="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26"/>
            <p:cNvSpPr/>
            <p:nvPr/>
          </p:nvSpPr>
          <p:spPr>
            <a:xfrm rot="5083772">
              <a:off x="-62298" y="-307287"/>
              <a:ext cx="51732" cy="25831"/>
            </a:xfrm>
            <a:custGeom>
              <a:rect b="b" l="l" r="r" t="t"/>
              <a:pathLst>
                <a:path extrusionOk="0" h="358" w="717">
                  <a:moveTo>
                    <a:pt x="687" y="1"/>
                  </a:moveTo>
                  <a:cubicBezTo>
                    <a:pt x="684" y="1"/>
                    <a:pt x="680" y="2"/>
                    <a:pt x="675" y="4"/>
                  </a:cubicBezTo>
                  <a:cubicBezTo>
                    <a:pt x="445" y="86"/>
                    <a:pt x="231" y="185"/>
                    <a:pt x="17" y="308"/>
                  </a:cubicBezTo>
                  <a:cubicBezTo>
                    <a:pt x="9" y="316"/>
                    <a:pt x="1" y="333"/>
                    <a:pt x="9" y="349"/>
                  </a:cubicBezTo>
                  <a:cubicBezTo>
                    <a:pt x="17" y="358"/>
                    <a:pt x="25" y="358"/>
                    <a:pt x="34" y="358"/>
                  </a:cubicBezTo>
                  <a:cubicBezTo>
                    <a:pt x="34" y="358"/>
                    <a:pt x="42" y="358"/>
                    <a:pt x="42" y="349"/>
                  </a:cubicBezTo>
                  <a:cubicBezTo>
                    <a:pt x="247" y="234"/>
                    <a:pt x="470" y="127"/>
                    <a:pt x="692" y="53"/>
                  </a:cubicBezTo>
                  <a:cubicBezTo>
                    <a:pt x="708" y="45"/>
                    <a:pt x="717" y="28"/>
                    <a:pt x="708" y="20"/>
                  </a:cubicBezTo>
                  <a:cubicBezTo>
                    <a:pt x="702" y="8"/>
                    <a:pt x="696" y="1"/>
                    <a:pt x="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26"/>
            <p:cNvSpPr/>
            <p:nvPr/>
          </p:nvSpPr>
          <p:spPr>
            <a:xfrm rot="5083772">
              <a:off x="-116004" y="-379780"/>
              <a:ext cx="72511" cy="72153"/>
            </a:xfrm>
            <a:custGeom>
              <a:rect b="b" l="l" r="r" t="t"/>
              <a:pathLst>
                <a:path extrusionOk="0" h="1000" w="1005">
                  <a:moveTo>
                    <a:pt x="30" y="0"/>
                  </a:moveTo>
                  <a:cubicBezTo>
                    <a:pt x="25" y="0"/>
                    <a:pt x="21" y="2"/>
                    <a:pt x="16" y="4"/>
                  </a:cubicBezTo>
                  <a:cubicBezTo>
                    <a:pt x="8" y="12"/>
                    <a:pt x="0" y="28"/>
                    <a:pt x="8" y="37"/>
                  </a:cubicBezTo>
                  <a:cubicBezTo>
                    <a:pt x="95" y="178"/>
                    <a:pt x="241" y="259"/>
                    <a:pt x="397" y="259"/>
                  </a:cubicBezTo>
                  <a:cubicBezTo>
                    <a:pt x="405" y="259"/>
                    <a:pt x="412" y="259"/>
                    <a:pt x="420" y="259"/>
                  </a:cubicBezTo>
                  <a:cubicBezTo>
                    <a:pt x="535" y="259"/>
                    <a:pt x="658" y="242"/>
                    <a:pt x="765" y="209"/>
                  </a:cubicBezTo>
                  <a:lnTo>
                    <a:pt x="765" y="209"/>
                  </a:lnTo>
                  <a:cubicBezTo>
                    <a:pt x="551" y="407"/>
                    <a:pt x="420" y="679"/>
                    <a:pt x="379" y="975"/>
                  </a:cubicBezTo>
                  <a:cubicBezTo>
                    <a:pt x="379" y="983"/>
                    <a:pt x="387" y="1000"/>
                    <a:pt x="403" y="1000"/>
                  </a:cubicBezTo>
                  <a:cubicBezTo>
                    <a:pt x="412" y="1000"/>
                    <a:pt x="428" y="991"/>
                    <a:pt x="428" y="975"/>
                  </a:cubicBezTo>
                  <a:cubicBezTo>
                    <a:pt x="469" y="654"/>
                    <a:pt x="634" y="366"/>
                    <a:pt x="889" y="168"/>
                  </a:cubicBezTo>
                  <a:lnTo>
                    <a:pt x="1004" y="78"/>
                  </a:lnTo>
                  <a:lnTo>
                    <a:pt x="1004" y="78"/>
                  </a:lnTo>
                  <a:lnTo>
                    <a:pt x="864" y="119"/>
                  </a:lnTo>
                  <a:cubicBezTo>
                    <a:pt x="724" y="177"/>
                    <a:pt x="568" y="209"/>
                    <a:pt x="420" y="209"/>
                  </a:cubicBezTo>
                  <a:cubicBezTo>
                    <a:pt x="272" y="209"/>
                    <a:pt x="132" y="135"/>
                    <a:pt x="58" y="20"/>
                  </a:cubicBezTo>
                  <a:cubicBezTo>
                    <a:pt x="52" y="8"/>
                    <a:pt x="41" y="0"/>
                    <a:pt x="30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26"/>
            <p:cNvSpPr/>
            <p:nvPr/>
          </p:nvSpPr>
          <p:spPr>
            <a:xfrm rot="5083772">
              <a:off x="-122600" y="-382651"/>
              <a:ext cx="86219" cy="79584"/>
            </a:xfrm>
            <a:custGeom>
              <a:rect b="b" l="l" r="r" t="t"/>
              <a:pathLst>
                <a:path extrusionOk="0" h="1103" w="1195">
                  <a:moveTo>
                    <a:pt x="17" y="0"/>
                  </a:moveTo>
                  <a:lnTo>
                    <a:pt x="1" y="25"/>
                  </a:lnTo>
                  <a:cubicBezTo>
                    <a:pt x="223" y="164"/>
                    <a:pt x="475" y="238"/>
                    <a:pt x="736" y="238"/>
                  </a:cubicBezTo>
                  <a:cubicBezTo>
                    <a:pt x="784" y="238"/>
                    <a:pt x="833" y="236"/>
                    <a:pt x="881" y="231"/>
                  </a:cubicBezTo>
                  <a:lnTo>
                    <a:pt x="881" y="231"/>
                  </a:lnTo>
                  <a:cubicBezTo>
                    <a:pt x="807" y="551"/>
                    <a:pt x="922" y="889"/>
                    <a:pt x="1178" y="1103"/>
                  </a:cubicBezTo>
                  <a:lnTo>
                    <a:pt x="1194" y="1086"/>
                  </a:lnTo>
                  <a:cubicBezTo>
                    <a:pt x="939" y="872"/>
                    <a:pt x="824" y="535"/>
                    <a:pt x="906" y="214"/>
                  </a:cubicBezTo>
                  <a:lnTo>
                    <a:pt x="914" y="198"/>
                  </a:lnTo>
                  <a:lnTo>
                    <a:pt x="898" y="198"/>
                  </a:lnTo>
                  <a:cubicBezTo>
                    <a:pt x="838" y="206"/>
                    <a:pt x="777" y="209"/>
                    <a:pt x="718" y="209"/>
                  </a:cubicBezTo>
                  <a:cubicBezTo>
                    <a:pt x="467" y="209"/>
                    <a:pt x="223" y="140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26"/>
            <p:cNvSpPr/>
            <p:nvPr/>
          </p:nvSpPr>
          <p:spPr>
            <a:xfrm rot="5083772">
              <a:off x="-86165" y="-352003"/>
              <a:ext cx="24964" cy="40478"/>
            </a:xfrm>
            <a:custGeom>
              <a:rect b="b" l="l" r="r" t="t"/>
              <a:pathLst>
                <a:path extrusionOk="0" h="561" w="346">
                  <a:moveTo>
                    <a:pt x="329" y="1"/>
                  </a:moveTo>
                  <a:cubicBezTo>
                    <a:pt x="156" y="141"/>
                    <a:pt x="41" y="338"/>
                    <a:pt x="0" y="552"/>
                  </a:cubicBezTo>
                  <a:lnTo>
                    <a:pt x="25" y="560"/>
                  </a:lnTo>
                  <a:cubicBezTo>
                    <a:pt x="66" y="346"/>
                    <a:pt x="181" y="157"/>
                    <a:pt x="346" y="26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26"/>
            <p:cNvSpPr/>
            <p:nvPr/>
          </p:nvSpPr>
          <p:spPr>
            <a:xfrm rot="5083772">
              <a:off x="-48611" y="-357999"/>
              <a:ext cx="27922" cy="38674"/>
            </a:xfrm>
            <a:custGeom>
              <a:rect b="b" l="l" r="r" t="t"/>
              <a:pathLst>
                <a:path extrusionOk="0" h="536" w="387">
                  <a:moveTo>
                    <a:pt x="25" y="1"/>
                  </a:moveTo>
                  <a:lnTo>
                    <a:pt x="0" y="9"/>
                  </a:lnTo>
                  <a:cubicBezTo>
                    <a:pt x="41" y="231"/>
                    <a:pt x="181" y="421"/>
                    <a:pt x="379" y="536"/>
                  </a:cubicBezTo>
                  <a:lnTo>
                    <a:pt x="387" y="511"/>
                  </a:lnTo>
                  <a:cubicBezTo>
                    <a:pt x="198" y="404"/>
                    <a:pt x="66" y="215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26"/>
            <p:cNvSpPr/>
            <p:nvPr/>
          </p:nvSpPr>
          <p:spPr>
            <a:xfrm rot="5083772">
              <a:off x="-52028" y="-392815"/>
              <a:ext cx="10678" cy="9885"/>
            </a:xfrm>
            <a:custGeom>
              <a:rect b="b" l="l" r="r" t="t"/>
              <a:pathLst>
                <a:path extrusionOk="0" h="137" w="148">
                  <a:moveTo>
                    <a:pt x="78" y="1"/>
                  </a:moveTo>
                  <a:cubicBezTo>
                    <a:pt x="40" y="1"/>
                    <a:pt x="1" y="35"/>
                    <a:pt x="16" y="85"/>
                  </a:cubicBezTo>
                  <a:cubicBezTo>
                    <a:pt x="22" y="119"/>
                    <a:pt x="52" y="136"/>
                    <a:pt x="81" y="136"/>
                  </a:cubicBezTo>
                  <a:cubicBezTo>
                    <a:pt x="87" y="136"/>
                    <a:pt x="92" y="135"/>
                    <a:pt x="98" y="134"/>
                  </a:cubicBezTo>
                  <a:cubicBezTo>
                    <a:pt x="131" y="118"/>
                    <a:pt x="147" y="85"/>
                    <a:pt x="139" y="52"/>
                  </a:cubicBezTo>
                  <a:cubicBezTo>
                    <a:pt x="129" y="16"/>
                    <a:pt x="104" y="1"/>
                    <a:pt x="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26"/>
            <p:cNvSpPr/>
            <p:nvPr/>
          </p:nvSpPr>
          <p:spPr>
            <a:xfrm rot="5083772">
              <a:off x="-97214" y="-345791"/>
              <a:ext cx="10750" cy="9885"/>
            </a:xfrm>
            <a:custGeom>
              <a:rect b="b" l="l" r="r" t="t"/>
              <a:pathLst>
                <a:path extrusionOk="0" h="137" w="149">
                  <a:moveTo>
                    <a:pt x="67" y="0"/>
                  </a:moveTo>
                  <a:cubicBezTo>
                    <a:pt x="61" y="0"/>
                    <a:pt x="56" y="1"/>
                    <a:pt x="50" y="2"/>
                  </a:cubicBezTo>
                  <a:cubicBezTo>
                    <a:pt x="17" y="19"/>
                    <a:pt x="1" y="52"/>
                    <a:pt x="9" y="85"/>
                  </a:cubicBezTo>
                  <a:cubicBezTo>
                    <a:pt x="16" y="119"/>
                    <a:pt x="45" y="136"/>
                    <a:pt x="74" y="136"/>
                  </a:cubicBezTo>
                  <a:cubicBezTo>
                    <a:pt x="80" y="136"/>
                    <a:pt x="86" y="136"/>
                    <a:pt x="91" y="134"/>
                  </a:cubicBezTo>
                  <a:cubicBezTo>
                    <a:pt x="124" y="118"/>
                    <a:pt x="149" y="85"/>
                    <a:pt x="132" y="52"/>
                  </a:cubicBezTo>
                  <a:cubicBezTo>
                    <a:pt x="125" y="18"/>
                    <a:pt x="96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26"/>
            <p:cNvSpPr/>
            <p:nvPr/>
          </p:nvSpPr>
          <p:spPr>
            <a:xfrm rot="5083772">
              <a:off x="-119979" y="-301956"/>
              <a:ext cx="10750" cy="9885"/>
            </a:xfrm>
            <a:custGeom>
              <a:rect b="b" l="l" r="r" t="t"/>
              <a:pathLst>
                <a:path extrusionOk="0" h="137" w="149">
                  <a:moveTo>
                    <a:pt x="67" y="1"/>
                  </a:moveTo>
                  <a:cubicBezTo>
                    <a:pt x="61" y="1"/>
                    <a:pt x="56" y="1"/>
                    <a:pt x="50" y="3"/>
                  </a:cubicBezTo>
                  <a:cubicBezTo>
                    <a:pt x="17" y="19"/>
                    <a:pt x="1" y="52"/>
                    <a:pt x="9" y="85"/>
                  </a:cubicBezTo>
                  <a:cubicBezTo>
                    <a:pt x="16" y="119"/>
                    <a:pt x="46" y="137"/>
                    <a:pt x="74" y="137"/>
                  </a:cubicBezTo>
                  <a:cubicBezTo>
                    <a:pt x="80" y="137"/>
                    <a:pt x="86" y="136"/>
                    <a:pt x="91" y="134"/>
                  </a:cubicBezTo>
                  <a:cubicBezTo>
                    <a:pt x="124" y="118"/>
                    <a:pt x="149" y="85"/>
                    <a:pt x="132" y="52"/>
                  </a:cubicBezTo>
                  <a:cubicBezTo>
                    <a:pt x="126" y="18"/>
                    <a:pt x="96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26"/>
            <p:cNvSpPr/>
            <p:nvPr/>
          </p:nvSpPr>
          <p:spPr>
            <a:xfrm rot="5083772">
              <a:off x="-22499" y="-358170"/>
              <a:ext cx="11039" cy="8947"/>
            </a:xfrm>
            <a:custGeom>
              <a:rect b="b" l="l" r="r" t="t"/>
              <a:pathLst>
                <a:path extrusionOk="0" h="124" w="153">
                  <a:moveTo>
                    <a:pt x="80" y="0"/>
                  </a:moveTo>
                  <a:cubicBezTo>
                    <a:pt x="40" y="0"/>
                    <a:pt x="0" y="32"/>
                    <a:pt x="11" y="83"/>
                  </a:cubicBezTo>
                  <a:cubicBezTo>
                    <a:pt x="23" y="111"/>
                    <a:pt x="48" y="124"/>
                    <a:pt x="73" y="124"/>
                  </a:cubicBezTo>
                  <a:cubicBezTo>
                    <a:pt x="113" y="124"/>
                    <a:pt x="152" y="92"/>
                    <a:pt x="142" y="41"/>
                  </a:cubicBezTo>
                  <a:cubicBezTo>
                    <a:pt x="130" y="13"/>
                    <a:pt x="105" y="0"/>
                    <a:pt x="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26"/>
            <p:cNvSpPr/>
            <p:nvPr/>
          </p:nvSpPr>
          <p:spPr>
            <a:xfrm rot="5083772">
              <a:off x="688458" y="-298720"/>
              <a:ext cx="149134" cy="171290"/>
            </a:xfrm>
            <a:custGeom>
              <a:rect b="b" l="l" r="r" t="t"/>
              <a:pathLst>
                <a:path extrusionOk="0" h="2374" w="2067">
                  <a:moveTo>
                    <a:pt x="1336" y="0"/>
                  </a:moveTo>
                  <a:cubicBezTo>
                    <a:pt x="1182" y="0"/>
                    <a:pt x="1039" y="64"/>
                    <a:pt x="930" y="173"/>
                  </a:cubicBezTo>
                  <a:cubicBezTo>
                    <a:pt x="851" y="135"/>
                    <a:pt x="767" y="117"/>
                    <a:pt x="683" y="117"/>
                  </a:cubicBezTo>
                  <a:cubicBezTo>
                    <a:pt x="497" y="117"/>
                    <a:pt x="314" y="209"/>
                    <a:pt x="206" y="379"/>
                  </a:cubicBezTo>
                  <a:cubicBezTo>
                    <a:pt x="0" y="684"/>
                    <a:pt x="91" y="1029"/>
                    <a:pt x="272" y="1309"/>
                  </a:cubicBezTo>
                  <a:cubicBezTo>
                    <a:pt x="107" y="1507"/>
                    <a:pt x="83" y="1778"/>
                    <a:pt x="206" y="2000"/>
                  </a:cubicBezTo>
                  <a:cubicBezTo>
                    <a:pt x="328" y="2236"/>
                    <a:pt x="562" y="2374"/>
                    <a:pt x="818" y="2374"/>
                  </a:cubicBezTo>
                  <a:cubicBezTo>
                    <a:pt x="839" y="2374"/>
                    <a:pt x="860" y="2373"/>
                    <a:pt x="881" y="2371"/>
                  </a:cubicBezTo>
                  <a:cubicBezTo>
                    <a:pt x="1004" y="2354"/>
                    <a:pt x="1103" y="2280"/>
                    <a:pt x="1144" y="2165"/>
                  </a:cubicBezTo>
                  <a:cubicBezTo>
                    <a:pt x="1144" y="2157"/>
                    <a:pt x="1161" y="2140"/>
                    <a:pt x="1161" y="2132"/>
                  </a:cubicBezTo>
                  <a:cubicBezTo>
                    <a:pt x="1177" y="2140"/>
                    <a:pt x="1194" y="2149"/>
                    <a:pt x="1210" y="2157"/>
                  </a:cubicBezTo>
                  <a:cubicBezTo>
                    <a:pt x="1268" y="2181"/>
                    <a:pt x="1334" y="2190"/>
                    <a:pt x="1408" y="2190"/>
                  </a:cubicBezTo>
                  <a:cubicBezTo>
                    <a:pt x="1688" y="2157"/>
                    <a:pt x="1860" y="1918"/>
                    <a:pt x="1943" y="1663"/>
                  </a:cubicBezTo>
                  <a:cubicBezTo>
                    <a:pt x="1959" y="1622"/>
                    <a:pt x="1967" y="1589"/>
                    <a:pt x="1976" y="1556"/>
                  </a:cubicBezTo>
                  <a:cubicBezTo>
                    <a:pt x="2066" y="1252"/>
                    <a:pt x="2066" y="931"/>
                    <a:pt x="1992" y="626"/>
                  </a:cubicBezTo>
                  <a:cubicBezTo>
                    <a:pt x="1926" y="346"/>
                    <a:pt x="1729" y="58"/>
                    <a:pt x="1432" y="9"/>
                  </a:cubicBezTo>
                  <a:cubicBezTo>
                    <a:pt x="1400" y="3"/>
                    <a:pt x="1368" y="0"/>
                    <a:pt x="13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26"/>
            <p:cNvSpPr/>
            <p:nvPr/>
          </p:nvSpPr>
          <p:spPr>
            <a:xfrm rot="5083772">
              <a:off x="749139" y="-276538"/>
              <a:ext cx="32107" cy="133049"/>
            </a:xfrm>
            <a:custGeom>
              <a:rect b="b" l="l" r="r" t="t"/>
              <a:pathLst>
                <a:path extrusionOk="0" h="1844" w="445">
                  <a:moveTo>
                    <a:pt x="41" y="0"/>
                  </a:moveTo>
                  <a:cubicBezTo>
                    <a:pt x="33" y="0"/>
                    <a:pt x="17" y="9"/>
                    <a:pt x="17" y="25"/>
                  </a:cubicBezTo>
                  <a:cubicBezTo>
                    <a:pt x="0" y="329"/>
                    <a:pt x="132" y="617"/>
                    <a:pt x="371" y="807"/>
                  </a:cubicBezTo>
                  <a:cubicBezTo>
                    <a:pt x="148" y="1103"/>
                    <a:pt x="116" y="1498"/>
                    <a:pt x="280" y="1827"/>
                  </a:cubicBezTo>
                  <a:cubicBezTo>
                    <a:pt x="288" y="1835"/>
                    <a:pt x="297" y="1844"/>
                    <a:pt x="305" y="1844"/>
                  </a:cubicBezTo>
                  <a:lnTo>
                    <a:pt x="313" y="1844"/>
                  </a:lnTo>
                  <a:cubicBezTo>
                    <a:pt x="321" y="1835"/>
                    <a:pt x="330" y="1819"/>
                    <a:pt x="321" y="1803"/>
                  </a:cubicBezTo>
                  <a:cubicBezTo>
                    <a:pt x="157" y="1482"/>
                    <a:pt x="198" y="1103"/>
                    <a:pt x="428" y="823"/>
                  </a:cubicBezTo>
                  <a:lnTo>
                    <a:pt x="445" y="799"/>
                  </a:lnTo>
                  <a:lnTo>
                    <a:pt x="420" y="782"/>
                  </a:lnTo>
                  <a:cubicBezTo>
                    <a:pt x="181" y="609"/>
                    <a:pt x="50" y="321"/>
                    <a:pt x="66" y="25"/>
                  </a:cubicBezTo>
                  <a:cubicBezTo>
                    <a:pt x="66" y="9"/>
                    <a:pt x="58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26"/>
            <p:cNvSpPr/>
            <p:nvPr/>
          </p:nvSpPr>
          <p:spPr>
            <a:xfrm rot="5083772">
              <a:off x="730139" y="-242199"/>
              <a:ext cx="67605" cy="23882"/>
            </a:xfrm>
            <a:custGeom>
              <a:rect b="b" l="l" r="r" t="t"/>
              <a:pathLst>
                <a:path extrusionOk="0" h="331" w="937">
                  <a:moveTo>
                    <a:pt x="762" y="0"/>
                  </a:moveTo>
                  <a:cubicBezTo>
                    <a:pt x="489" y="0"/>
                    <a:pt x="219" y="99"/>
                    <a:pt x="9" y="281"/>
                  </a:cubicBezTo>
                  <a:cubicBezTo>
                    <a:pt x="1" y="289"/>
                    <a:pt x="1" y="314"/>
                    <a:pt x="9" y="322"/>
                  </a:cubicBezTo>
                  <a:cubicBezTo>
                    <a:pt x="17" y="322"/>
                    <a:pt x="25" y="330"/>
                    <a:pt x="34" y="330"/>
                  </a:cubicBezTo>
                  <a:cubicBezTo>
                    <a:pt x="34" y="330"/>
                    <a:pt x="42" y="322"/>
                    <a:pt x="42" y="322"/>
                  </a:cubicBezTo>
                  <a:cubicBezTo>
                    <a:pt x="245" y="147"/>
                    <a:pt x="501" y="50"/>
                    <a:pt x="766" y="50"/>
                  </a:cubicBezTo>
                  <a:cubicBezTo>
                    <a:pt x="812" y="50"/>
                    <a:pt x="859" y="53"/>
                    <a:pt x="906" y="59"/>
                  </a:cubicBezTo>
                  <a:cubicBezTo>
                    <a:pt x="908" y="59"/>
                    <a:pt x="909" y="60"/>
                    <a:pt x="911" y="60"/>
                  </a:cubicBezTo>
                  <a:cubicBezTo>
                    <a:pt x="931" y="60"/>
                    <a:pt x="937" y="9"/>
                    <a:pt x="906" y="9"/>
                  </a:cubicBezTo>
                  <a:cubicBezTo>
                    <a:pt x="858" y="3"/>
                    <a:pt x="810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26"/>
            <p:cNvSpPr/>
            <p:nvPr/>
          </p:nvSpPr>
          <p:spPr>
            <a:xfrm rot="5083772">
              <a:off x="751569" y="-276760"/>
              <a:ext cx="37518" cy="115228"/>
            </a:xfrm>
            <a:custGeom>
              <a:rect b="b" l="l" r="r" t="t"/>
              <a:pathLst>
                <a:path extrusionOk="0" h="1597" w="520">
                  <a:moveTo>
                    <a:pt x="1" y="0"/>
                  </a:moveTo>
                  <a:cubicBezTo>
                    <a:pt x="59" y="305"/>
                    <a:pt x="231" y="576"/>
                    <a:pt x="470" y="766"/>
                  </a:cubicBezTo>
                  <a:cubicBezTo>
                    <a:pt x="190" y="947"/>
                    <a:pt x="26" y="1260"/>
                    <a:pt x="50" y="1589"/>
                  </a:cubicBezTo>
                  <a:lnTo>
                    <a:pt x="75" y="1597"/>
                  </a:lnTo>
                  <a:cubicBezTo>
                    <a:pt x="50" y="1268"/>
                    <a:pt x="215" y="955"/>
                    <a:pt x="495" y="782"/>
                  </a:cubicBezTo>
                  <a:lnTo>
                    <a:pt x="519" y="774"/>
                  </a:lnTo>
                  <a:lnTo>
                    <a:pt x="503" y="766"/>
                  </a:lnTo>
                  <a:cubicBezTo>
                    <a:pt x="256" y="576"/>
                    <a:pt x="83" y="305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26"/>
            <p:cNvSpPr/>
            <p:nvPr/>
          </p:nvSpPr>
          <p:spPr>
            <a:xfrm rot="5083772">
              <a:off x="742776" y="-229315"/>
              <a:ext cx="45238" cy="12338"/>
            </a:xfrm>
            <a:custGeom>
              <a:rect b="b" l="l" r="r" t="t"/>
              <a:pathLst>
                <a:path extrusionOk="0" h="171" w="627">
                  <a:moveTo>
                    <a:pt x="514" y="0"/>
                  </a:moveTo>
                  <a:cubicBezTo>
                    <a:pt x="330" y="0"/>
                    <a:pt x="151" y="50"/>
                    <a:pt x="1" y="146"/>
                  </a:cubicBezTo>
                  <a:lnTo>
                    <a:pt x="9" y="171"/>
                  </a:lnTo>
                  <a:cubicBezTo>
                    <a:pt x="166" y="75"/>
                    <a:pt x="341" y="25"/>
                    <a:pt x="518" y="25"/>
                  </a:cubicBezTo>
                  <a:cubicBezTo>
                    <a:pt x="554" y="25"/>
                    <a:pt x="590" y="27"/>
                    <a:pt x="626" y="31"/>
                  </a:cubicBezTo>
                  <a:lnTo>
                    <a:pt x="626" y="6"/>
                  </a:lnTo>
                  <a:cubicBezTo>
                    <a:pt x="589" y="2"/>
                    <a:pt x="551" y="0"/>
                    <a:pt x="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26"/>
            <p:cNvSpPr/>
            <p:nvPr/>
          </p:nvSpPr>
          <p:spPr>
            <a:xfrm rot="5083772">
              <a:off x="790449" y="-224860"/>
              <a:ext cx="14286" cy="46394"/>
            </a:xfrm>
            <a:custGeom>
              <a:rect b="b" l="l" r="r" t="t"/>
              <a:pathLst>
                <a:path extrusionOk="0" h="643" w="198">
                  <a:moveTo>
                    <a:pt x="173" y="1"/>
                  </a:moveTo>
                  <a:cubicBezTo>
                    <a:pt x="41" y="190"/>
                    <a:pt x="0" y="421"/>
                    <a:pt x="58" y="643"/>
                  </a:cubicBezTo>
                  <a:lnTo>
                    <a:pt x="82" y="635"/>
                  </a:lnTo>
                  <a:cubicBezTo>
                    <a:pt x="33" y="421"/>
                    <a:pt x="74" y="198"/>
                    <a:pt x="198" y="17"/>
                  </a:cubicBezTo>
                  <a:lnTo>
                    <a:pt x="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26"/>
            <p:cNvSpPr/>
            <p:nvPr/>
          </p:nvSpPr>
          <p:spPr>
            <a:xfrm rot="5083772">
              <a:off x="817760" y="-248113"/>
              <a:ext cx="12843" cy="9596"/>
            </a:xfrm>
            <a:custGeom>
              <a:rect b="b" l="l" r="r" t="t"/>
              <a:pathLst>
                <a:path extrusionOk="0" h="133" w="178">
                  <a:moveTo>
                    <a:pt x="96" y="1"/>
                  </a:moveTo>
                  <a:cubicBezTo>
                    <a:pt x="38" y="1"/>
                    <a:pt x="0" y="90"/>
                    <a:pt x="70" y="125"/>
                  </a:cubicBezTo>
                  <a:cubicBezTo>
                    <a:pt x="79" y="130"/>
                    <a:pt x="89" y="133"/>
                    <a:pt x="99" y="133"/>
                  </a:cubicBezTo>
                  <a:cubicBezTo>
                    <a:pt x="121" y="133"/>
                    <a:pt x="144" y="122"/>
                    <a:pt x="161" y="100"/>
                  </a:cubicBezTo>
                  <a:cubicBezTo>
                    <a:pt x="177" y="67"/>
                    <a:pt x="161" y="26"/>
                    <a:pt x="128" y="10"/>
                  </a:cubicBezTo>
                  <a:cubicBezTo>
                    <a:pt x="117" y="3"/>
                    <a:pt x="106" y="1"/>
                    <a:pt x="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26"/>
            <p:cNvSpPr/>
            <p:nvPr/>
          </p:nvSpPr>
          <p:spPr>
            <a:xfrm rot="5083772">
              <a:off x="753961" y="-247472"/>
              <a:ext cx="11111" cy="9957"/>
            </a:xfrm>
            <a:custGeom>
              <a:rect b="b" l="l" r="r" t="t"/>
              <a:pathLst>
                <a:path extrusionOk="0" h="138" w="154">
                  <a:moveTo>
                    <a:pt x="82" y="1"/>
                  </a:moveTo>
                  <a:cubicBezTo>
                    <a:pt x="37" y="1"/>
                    <a:pt x="1" y="42"/>
                    <a:pt x="14" y="90"/>
                  </a:cubicBezTo>
                  <a:cubicBezTo>
                    <a:pt x="23" y="120"/>
                    <a:pt x="51" y="137"/>
                    <a:pt x="78" y="137"/>
                  </a:cubicBezTo>
                  <a:cubicBezTo>
                    <a:pt x="102" y="137"/>
                    <a:pt x="126" y="125"/>
                    <a:pt x="138" y="98"/>
                  </a:cubicBezTo>
                  <a:cubicBezTo>
                    <a:pt x="154" y="65"/>
                    <a:pt x="146" y="32"/>
                    <a:pt x="113" y="7"/>
                  </a:cubicBezTo>
                  <a:cubicBezTo>
                    <a:pt x="102" y="3"/>
                    <a:pt x="92" y="1"/>
                    <a:pt x="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26"/>
            <p:cNvSpPr/>
            <p:nvPr/>
          </p:nvSpPr>
          <p:spPr>
            <a:xfrm rot="5083772">
              <a:off x="706300" y="-233168"/>
              <a:ext cx="11544" cy="9957"/>
            </a:xfrm>
            <a:custGeom>
              <a:rect b="b" l="l" r="r" t="t"/>
              <a:pathLst>
                <a:path extrusionOk="0" h="138" w="160">
                  <a:moveTo>
                    <a:pt x="84" y="1"/>
                  </a:moveTo>
                  <a:cubicBezTo>
                    <a:pt x="61" y="1"/>
                    <a:pt x="39" y="12"/>
                    <a:pt x="28" y="34"/>
                  </a:cubicBezTo>
                  <a:cubicBezTo>
                    <a:pt x="0" y="89"/>
                    <a:pt x="44" y="137"/>
                    <a:pt x="88" y="137"/>
                  </a:cubicBezTo>
                  <a:cubicBezTo>
                    <a:pt x="109" y="137"/>
                    <a:pt x="130" y="126"/>
                    <a:pt x="143" y="100"/>
                  </a:cubicBezTo>
                  <a:cubicBezTo>
                    <a:pt x="160" y="67"/>
                    <a:pt x="152" y="26"/>
                    <a:pt x="119" y="9"/>
                  </a:cubicBezTo>
                  <a:cubicBezTo>
                    <a:pt x="108" y="4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26"/>
            <p:cNvSpPr/>
            <p:nvPr/>
          </p:nvSpPr>
          <p:spPr>
            <a:xfrm rot="5083772">
              <a:off x="814638" y="-202496"/>
              <a:ext cx="11905" cy="9380"/>
            </a:xfrm>
            <a:custGeom>
              <a:rect b="b" l="l" r="r" t="t"/>
              <a:pathLst>
                <a:path extrusionOk="0" h="130" w="165">
                  <a:moveTo>
                    <a:pt x="86" y="1"/>
                  </a:moveTo>
                  <a:cubicBezTo>
                    <a:pt x="30" y="1"/>
                    <a:pt x="1" y="80"/>
                    <a:pt x="58" y="123"/>
                  </a:cubicBezTo>
                  <a:cubicBezTo>
                    <a:pt x="67" y="127"/>
                    <a:pt x="76" y="129"/>
                    <a:pt x="85" y="129"/>
                  </a:cubicBezTo>
                  <a:cubicBezTo>
                    <a:pt x="108" y="129"/>
                    <a:pt x="130" y="116"/>
                    <a:pt x="148" y="98"/>
                  </a:cubicBezTo>
                  <a:cubicBezTo>
                    <a:pt x="164" y="65"/>
                    <a:pt x="148" y="24"/>
                    <a:pt x="115" y="7"/>
                  </a:cubicBezTo>
                  <a:cubicBezTo>
                    <a:pt x="105" y="3"/>
                    <a:pt x="95" y="1"/>
                    <a:pt x="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26"/>
            <p:cNvSpPr/>
            <p:nvPr/>
          </p:nvSpPr>
          <p:spPr>
            <a:xfrm rot="5083772">
              <a:off x="566633" y="208377"/>
              <a:ext cx="237590" cy="216674"/>
            </a:xfrm>
            <a:custGeom>
              <a:rect b="b" l="l" r="r" t="t"/>
              <a:pathLst>
                <a:path extrusionOk="0" h="3003" w="3293">
                  <a:moveTo>
                    <a:pt x="1063" y="1"/>
                  </a:moveTo>
                  <a:cubicBezTo>
                    <a:pt x="1051" y="1"/>
                    <a:pt x="1040" y="1"/>
                    <a:pt x="1029" y="2"/>
                  </a:cubicBezTo>
                  <a:cubicBezTo>
                    <a:pt x="749" y="2"/>
                    <a:pt x="486" y="100"/>
                    <a:pt x="272" y="273"/>
                  </a:cubicBezTo>
                  <a:cubicBezTo>
                    <a:pt x="66" y="438"/>
                    <a:pt x="1" y="726"/>
                    <a:pt x="116" y="964"/>
                  </a:cubicBezTo>
                  <a:cubicBezTo>
                    <a:pt x="173" y="1088"/>
                    <a:pt x="272" y="1178"/>
                    <a:pt x="404" y="1228"/>
                  </a:cubicBezTo>
                  <a:cubicBezTo>
                    <a:pt x="182" y="1425"/>
                    <a:pt x="25" y="1722"/>
                    <a:pt x="66" y="2001"/>
                  </a:cubicBezTo>
                  <a:cubicBezTo>
                    <a:pt x="99" y="2174"/>
                    <a:pt x="206" y="2331"/>
                    <a:pt x="354" y="2429"/>
                  </a:cubicBezTo>
                  <a:cubicBezTo>
                    <a:pt x="429" y="2479"/>
                    <a:pt x="511" y="2512"/>
                    <a:pt x="593" y="2536"/>
                  </a:cubicBezTo>
                  <a:cubicBezTo>
                    <a:pt x="634" y="2536"/>
                    <a:pt x="675" y="2545"/>
                    <a:pt x="717" y="2545"/>
                  </a:cubicBezTo>
                  <a:cubicBezTo>
                    <a:pt x="741" y="2545"/>
                    <a:pt x="758" y="2545"/>
                    <a:pt x="782" y="2536"/>
                  </a:cubicBezTo>
                  <a:lnTo>
                    <a:pt x="791" y="2536"/>
                  </a:lnTo>
                  <a:lnTo>
                    <a:pt x="791" y="2545"/>
                  </a:lnTo>
                  <a:cubicBezTo>
                    <a:pt x="799" y="2586"/>
                    <a:pt x="815" y="2627"/>
                    <a:pt x="832" y="2660"/>
                  </a:cubicBezTo>
                  <a:cubicBezTo>
                    <a:pt x="873" y="2734"/>
                    <a:pt x="931" y="2791"/>
                    <a:pt x="996" y="2841"/>
                  </a:cubicBezTo>
                  <a:cubicBezTo>
                    <a:pt x="1144" y="2931"/>
                    <a:pt x="1309" y="2989"/>
                    <a:pt x="1482" y="2997"/>
                  </a:cubicBezTo>
                  <a:cubicBezTo>
                    <a:pt x="1508" y="3001"/>
                    <a:pt x="1535" y="3003"/>
                    <a:pt x="1561" y="3003"/>
                  </a:cubicBezTo>
                  <a:cubicBezTo>
                    <a:pt x="1704" y="3003"/>
                    <a:pt x="1840" y="2947"/>
                    <a:pt x="1951" y="2849"/>
                  </a:cubicBezTo>
                  <a:cubicBezTo>
                    <a:pt x="2017" y="2767"/>
                    <a:pt x="2066" y="2668"/>
                    <a:pt x="2074" y="2569"/>
                  </a:cubicBezTo>
                  <a:cubicBezTo>
                    <a:pt x="2105" y="2575"/>
                    <a:pt x="2136" y="2577"/>
                    <a:pt x="2167" y="2577"/>
                  </a:cubicBezTo>
                  <a:cubicBezTo>
                    <a:pt x="2230" y="2577"/>
                    <a:pt x="2294" y="2566"/>
                    <a:pt x="2354" y="2545"/>
                  </a:cubicBezTo>
                  <a:cubicBezTo>
                    <a:pt x="2494" y="2479"/>
                    <a:pt x="2609" y="2363"/>
                    <a:pt x="2675" y="2224"/>
                  </a:cubicBezTo>
                  <a:cubicBezTo>
                    <a:pt x="2700" y="2149"/>
                    <a:pt x="2716" y="2067"/>
                    <a:pt x="2725" y="1985"/>
                  </a:cubicBezTo>
                  <a:cubicBezTo>
                    <a:pt x="2725" y="1968"/>
                    <a:pt x="2716" y="1911"/>
                    <a:pt x="2725" y="1894"/>
                  </a:cubicBezTo>
                  <a:lnTo>
                    <a:pt x="2725" y="1894"/>
                  </a:lnTo>
                  <a:cubicBezTo>
                    <a:pt x="2723" y="1898"/>
                    <a:pt x="2724" y="1899"/>
                    <a:pt x="2726" y="1899"/>
                  </a:cubicBezTo>
                  <a:cubicBezTo>
                    <a:pt x="2737" y="1899"/>
                    <a:pt x="2777" y="1876"/>
                    <a:pt x="2790" y="1870"/>
                  </a:cubicBezTo>
                  <a:cubicBezTo>
                    <a:pt x="2930" y="1812"/>
                    <a:pt x="3046" y="1705"/>
                    <a:pt x="3128" y="1573"/>
                  </a:cubicBezTo>
                  <a:cubicBezTo>
                    <a:pt x="3292" y="1310"/>
                    <a:pt x="3268" y="973"/>
                    <a:pt x="3070" y="742"/>
                  </a:cubicBezTo>
                  <a:cubicBezTo>
                    <a:pt x="2971" y="627"/>
                    <a:pt x="2840" y="545"/>
                    <a:pt x="2700" y="512"/>
                  </a:cubicBezTo>
                  <a:cubicBezTo>
                    <a:pt x="2651" y="493"/>
                    <a:pt x="2596" y="484"/>
                    <a:pt x="2545" y="484"/>
                  </a:cubicBezTo>
                  <a:cubicBezTo>
                    <a:pt x="2528" y="484"/>
                    <a:pt x="2511" y="485"/>
                    <a:pt x="2494" y="487"/>
                  </a:cubicBezTo>
                  <a:lnTo>
                    <a:pt x="2428" y="487"/>
                  </a:lnTo>
                  <a:cubicBezTo>
                    <a:pt x="2324" y="271"/>
                    <a:pt x="2071" y="120"/>
                    <a:pt x="1826" y="120"/>
                  </a:cubicBezTo>
                  <a:cubicBezTo>
                    <a:pt x="1744" y="120"/>
                    <a:pt x="1663" y="137"/>
                    <a:pt x="1589" y="174"/>
                  </a:cubicBezTo>
                  <a:cubicBezTo>
                    <a:pt x="1434" y="66"/>
                    <a:pt x="1249" y="1"/>
                    <a:pt x="10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26"/>
            <p:cNvSpPr/>
            <p:nvPr/>
          </p:nvSpPr>
          <p:spPr>
            <a:xfrm rot="5083772">
              <a:off x="604515" y="278957"/>
              <a:ext cx="167532" cy="68978"/>
            </a:xfrm>
            <a:custGeom>
              <a:rect b="b" l="l" r="r" t="t"/>
              <a:pathLst>
                <a:path extrusionOk="0" h="956" w="2322">
                  <a:moveTo>
                    <a:pt x="1071" y="1"/>
                  </a:moveTo>
                  <a:lnTo>
                    <a:pt x="1054" y="9"/>
                  </a:lnTo>
                  <a:cubicBezTo>
                    <a:pt x="837" y="154"/>
                    <a:pt x="580" y="228"/>
                    <a:pt x="319" y="228"/>
                  </a:cubicBezTo>
                  <a:cubicBezTo>
                    <a:pt x="224" y="228"/>
                    <a:pt x="128" y="218"/>
                    <a:pt x="34" y="198"/>
                  </a:cubicBezTo>
                  <a:cubicBezTo>
                    <a:pt x="32" y="196"/>
                    <a:pt x="29" y="195"/>
                    <a:pt x="26" y="195"/>
                  </a:cubicBezTo>
                  <a:cubicBezTo>
                    <a:pt x="18" y="195"/>
                    <a:pt x="9" y="203"/>
                    <a:pt x="9" y="215"/>
                  </a:cubicBezTo>
                  <a:cubicBezTo>
                    <a:pt x="1" y="231"/>
                    <a:pt x="9" y="240"/>
                    <a:pt x="26" y="248"/>
                  </a:cubicBezTo>
                  <a:cubicBezTo>
                    <a:pt x="127" y="268"/>
                    <a:pt x="228" y="279"/>
                    <a:pt x="329" y="279"/>
                  </a:cubicBezTo>
                  <a:cubicBezTo>
                    <a:pt x="589" y="279"/>
                    <a:pt x="843" y="209"/>
                    <a:pt x="1063" y="67"/>
                  </a:cubicBezTo>
                  <a:cubicBezTo>
                    <a:pt x="1408" y="437"/>
                    <a:pt x="1820" y="742"/>
                    <a:pt x="2281" y="956"/>
                  </a:cubicBezTo>
                  <a:lnTo>
                    <a:pt x="2297" y="956"/>
                  </a:lnTo>
                  <a:cubicBezTo>
                    <a:pt x="2305" y="956"/>
                    <a:pt x="2313" y="956"/>
                    <a:pt x="2313" y="947"/>
                  </a:cubicBezTo>
                  <a:cubicBezTo>
                    <a:pt x="2322" y="931"/>
                    <a:pt x="2313" y="914"/>
                    <a:pt x="2305" y="914"/>
                  </a:cubicBezTo>
                  <a:cubicBezTo>
                    <a:pt x="1844" y="692"/>
                    <a:pt x="1433" y="388"/>
                    <a:pt x="1087" y="17"/>
                  </a:cubicBezTo>
                  <a:lnTo>
                    <a:pt x="1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26"/>
            <p:cNvSpPr/>
            <p:nvPr/>
          </p:nvSpPr>
          <p:spPr>
            <a:xfrm rot="5083772">
              <a:off x="640730" y="232489"/>
              <a:ext cx="51732" cy="105703"/>
            </a:xfrm>
            <a:custGeom>
              <a:rect b="b" l="l" r="r" t="t"/>
              <a:pathLst>
                <a:path extrusionOk="0" h="1465" w="717">
                  <a:moveTo>
                    <a:pt x="692" y="0"/>
                  </a:moveTo>
                  <a:cubicBezTo>
                    <a:pt x="676" y="0"/>
                    <a:pt x="667" y="8"/>
                    <a:pt x="667" y="25"/>
                  </a:cubicBezTo>
                  <a:cubicBezTo>
                    <a:pt x="651" y="560"/>
                    <a:pt x="412" y="1070"/>
                    <a:pt x="9" y="1424"/>
                  </a:cubicBezTo>
                  <a:cubicBezTo>
                    <a:pt x="1" y="1432"/>
                    <a:pt x="1" y="1449"/>
                    <a:pt x="9" y="1457"/>
                  </a:cubicBezTo>
                  <a:cubicBezTo>
                    <a:pt x="17" y="1465"/>
                    <a:pt x="17" y="1465"/>
                    <a:pt x="25" y="1465"/>
                  </a:cubicBezTo>
                  <a:lnTo>
                    <a:pt x="42" y="1465"/>
                  </a:lnTo>
                  <a:cubicBezTo>
                    <a:pt x="453" y="1095"/>
                    <a:pt x="700" y="576"/>
                    <a:pt x="717" y="25"/>
                  </a:cubicBezTo>
                  <a:cubicBezTo>
                    <a:pt x="717" y="17"/>
                    <a:pt x="709" y="0"/>
                    <a:pt x="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26"/>
            <p:cNvSpPr/>
            <p:nvPr/>
          </p:nvSpPr>
          <p:spPr>
            <a:xfrm rot="5083772">
              <a:off x="639823" y="272622"/>
              <a:ext cx="49928" cy="108734"/>
            </a:xfrm>
            <a:custGeom>
              <a:rect b="b" l="l" r="r" t="t"/>
              <a:pathLst>
                <a:path extrusionOk="0" h="1507" w="692">
                  <a:moveTo>
                    <a:pt x="124" y="1"/>
                  </a:moveTo>
                  <a:cubicBezTo>
                    <a:pt x="107" y="1"/>
                    <a:pt x="99" y="9"/>
                    <a:pt x="91" y="25"/>
                  </a:cubicBezTo>
                  <a:cubicBezTo>
                    <a:pt x="0" y="577"/>
                    <a:pt x="214" y="1145"/>
                    <a:pt x="650" y="1507"/>
                  </a:cubicBezTo>
                  <a:lnTo>
                    <a:pt x="667" y="1507"/>
                  </a:lnTo>
                  <a:cubicBezTo>
                    <a:pt x="675" y="1507"/>
                    <a:pt x="683" y="1507"/>
                    <a:pt x="683" y="1499"/>
                  </a:cubicBezTo>
                  <a:cubicBezTo>
                    <a:pt x="691" y="1490"/>
                    <a:pt x="691" y="1474"/>
                    <a:pt x="683" y="1466"/>
                  </a:cubicBezTo>
                  <a:cubicBezTo>
                    <a:pt x="263" y="1112"/>
                    <a:pt x="58" y="569"/>
                    <a:pt x="140" y="34"/>
                  </a:cubicBezTo>
                  <a:cubicBezTo>
                    <a:pt x="148" y="17"/>
                    <a:pt x="140" y="1"/>
                    <a:pt x="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26"/>
            <p:cNvSpPr/>
            <p:nvPr/>
          </p:nvSpPr>
          <p:spPr>
            <a:xfrm rot="5083772">
              <a:off x="738470" y="275132"/>
              <a:ext cx="20274" cy="52383"/>
            </a:xfrm>
            <a:custGeom>
              <a:rect b="b" l="l" r="r" t="t"/>
              <a:pathLst>
                <a:path extrusionOk="0" h="726" w="281">
                  <a:moveTo>
                    <a:pt x="178" y="1"/>
                  </a:moveTo>
                  <a:cubicBezTo>
                    <a:pt x="171" y="1"/>
                    <a:pt x="163" y="4"/>
                    <a:pt x="157" y="10"/>
                  </a:cubicBezTo>
                  <a:cubicBezTo>
                    <a:pt x="1" y="232"/>
                    <a:pt x="34" y="536"/>
                    <a:pt x="240" y="717"/>
                  </a:cubicBezTo>
                  <a:cubicBezTo>
                    <a:pt x="240" y="717"/>
                    <a:pt x="248" y="726"/>
                    <a:pt x="248" y="726"/>
                  </a:cubicBezTo>
                  <a:cubicBezTo>
                    <a:pt x="256" y="717"/>
                    <a:pt x="264" y="717"/>
                    <a:pt x="272" y="717"/>
                  </a:cubicBezTo>
                  <a:cubicBezTo>
                    <a:pt x="281" y="701"/>
                    <a:pt x="281" y="685"/>
                    <a:pt x="272" y="676"/>
                  </a:cubicBezTo>
                  <a:cubicBezTo>
                    <a:pt x="91" y="512"/>
                    <a:pt x="59" y="240"/>
                    <a:pt x="198" y="43"/>
                  </a:cubicBezTo>
                  <a:cubicBezTo>
                    <a:pt x="217" y="24"/>
                    <a:pt x="198" y="1"/>
                    <a:pt x="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26"/>
            <p:cNvSpPr/>
            <p:nvPr/>
          </p:nvSpPr>
          <p:spPr>
            <a:xfrm rot="5083772">
              <a:off x="707903" y="322852"/>
              <a:ext cx="54040" cy="41199"/>
            </a:xfrm>
            <a:custGeom>
              <a:rect b="b" l="l" r="r" t="t"/>
              <a:pathLst>
                <a:path extrusionOk="0" h="571" w="749">
                  <a:moveTo>
                    <a:pt x="715" y="0"/>
                  </a:moveTo>
                  <a:cubicBezTo>
                    <a:pt x="702" y="0"/>
                    <a:pt x="691" y="12"/>
                    <a:pt x="691" y="19"/>
                  </a:cubicBezTo>
                  <a:cubicBezTo>
                    <a:pt x="662" y="309"/>
                    <a:pt x="422" y="516"/>
                    <a:pt x="146" y="516"/>
                  </a:cubicBezTo>
                  <a:cubicBezTo>
                    <a:pt x="109" y="516"/>
                    <a:pt x="71" y="512"/>
                    <a:pt x="33" y="504"/>
                  </a:cubicBezTo>
                  <a:cubicBezTo>
                    <a:pt x="29" y="502"/>
                    <a:pt x="24" y="501"/>
                    <a:pt x="20" y="501"/>
                  </a:cubicBezTo>
                  <a:cubicBezTo>
                    <a:pt x="9" y="501"/>
                    <a:pt x="0" y="509"/>
                    <a:pt x="0" y="521"/>
                  </a:cubicBezTo>
                  <a:cubicBezTo>
                    <a:pt x="0" y="537"/>
                    <a:pt x="8" y="554"/>
                    <a:pt x="17" y="554"/>
                  </a:cubicBezTo>
                  <a:cubicBezTo>
                    <a:pt x="58" y="562"/>
                    <a:pt x="99" y="562"/>
                    <a:pt x="140" y="570"/>
                  </a:cubicBezTo>
                  <a:cubicBezTo>
                    <a:pt x="453" y="570"/>
                    <a:pt x="716" y="332"/>
                    <a:pt x="741" y="27"/>
                  </a:cubicBezTo>
                  <a:cubicBezTo>
                    <a:pt x="749" y="11"/>
                    <a:pt x="733" y="2"/>
                    <a:pt x="724" y="2"/>
                  </a:cubicBezTo>
                  <a:cubicBezTo>
                    <a:pt x="721" y="1"/>
                    <a:pt x="718" y="0"/>
                    <a:pt x="7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26"/>
            <p:cNvSpPr/>
            <p:nvPr/>
          </p:nvSpPr>
          <p:spPr>
            <a:xfrm rot="5083772">
              <a:off x="624069" y="264826"/>
              <a:ext cx="119408" cy="77275"/>
            </a:xfrm>
            <a:custGeom>
              <a:rect b="b" l="l" r="r" t="t"/>
              <a:pathLst>
                <a:path extrusionOk="0" h="1071" w="1655">
                  <a:moveTo>
                    <a:pt x="897" y="1"/>
                  </a:moveTo>
                  <a:lnTo>
                    <a:pt x="873" y="42"/>
                  </a:lnTo>
                  <a:cubicBezTo>
                    <a:pt x="692" y="379"/>
                    <a:pt x="371" y="610"/>
                    <a:pt x="0" y="667"/>
                  </a:cubicBezTo>
                  <a:lnTo>
                    <a:pt x="0" y="692"/>
                  </a:lnTo>
                  <a:cubicBezTo>
                    <a:pt x="362" y="634"/>
                    <a:pt x="683" y="412"/>
                    <a:pt x="873" y="91"/>
                  </a:cubicBezTo>
                  <a:cubicBezTo>
                    <a:pt x="930" y="536"/>
                    <a:pt x="1226" y="914"/>
                    <a:pt x="1646" y="1071"/>
                  </a:cubicBezTo>
                  <a:lnTo>
                    <a:pt x="1654" y="1046"/>
                  </a:lnTo>
                  <a:cubicBezTo>
                    <a:pt x="1226" y="889"/>
                    <a:pt x="938" y="503"/>
                    <a:pt x="897" y="50"/>
                  </a:cubicBezTo>
                  <a:lnTo>
                    <a:pt x="8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26"/>
            <p:cNvSpPr/>
            <p:nvPr/>
          </p:nvSpPr>
          <p:spPr>
            <a:xfrm rot="5083772">
              <a:off x="668833" y="276803"/>
              <a:ext cx="29149" cy="71287"/>
            </a:xfrm>
            <a:custGeom>
              <a:rect b="b" l="l" r="r" t="t"/>
              <a:pathLst>
                <a:path extrusionOk="0" h="988" w="404">
                  <a:moveTo>
                    <a:pt x="124" y="0"/>
                  </a:moveTo>
                  <a:lnTo>
                    <a:pt x="124" y="0"/>
                  </a:lnTo>
                  <a:cubicBezTo>
                    <a:pt x="0" y="354"/>
                    <a:pt x="99" y="741"/>
                    <a:pt x="387" y="988"/>
                  </a:cubicBezTo>
                  <a:lnTo>
                    <a:pt x="403" y="971"/>
                  </a:lnTo>
                  <a:cubicBezTo>
                    <a:pt x="124" y="733"/>
                    <a:pt x="25" y="354"/>
                    <a:pt x="148" y="8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26"/>
            <p:cNvSpPr/>
            <p:nvPr/>
          </p:nvSpPr>
          <p:spPr>
            <a:xfrm rot="5083772">
              <a:off x="651486" y="244204"/>
              <a:ext cx="52958" cy="76626"/>
            </a:xfrm>
            <a:custGeom>
              <a:rect b="b" l="l" r="r" t="t"/>
              <a:pathLst>
                <a:path extrusionOk="0" h="1062" w="734">
                  <a:moveTo>
                    <a:pt x="709" y="0"/>
                  </a:moveTo>
                  <a:cubicBezTo>
                    <a:pt x="700" y="453"/>
                    <a:pt x="429" y="864"/>
                    <a:pt x="1" y="1037"/>
                  </a:cubicBezTo>
                  <a:lnTo>
                    <a:pt x="17" y="1062"/>
                  </a:lnTo>
                  <a:cubicBezTo>
                    <a:pt x="445" y="889"/>
                    <a:pt x="725" y="469"/>
                    <a:pt x="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26"/>
            <p:cNvSpPr/>
            <p:nvPr/>
          </p:nvSpPr>
          <p:spPr>
            <a:xfrm rot="5083772">
              <a:off x="679394" y="322430"/>
              <a:ext cx="62987" cy="26769"/>
            </a:xfrm>
            <a:custGeom>
              <a:rect b="b" l="l" r="r" t="t"/>
              <a:pathLst>
                <a:path extrusionOk="0" h="371" w="873">
                  <a:moveTo>
                    <a:pt x="25" y="0"/>
                  </a:moveTo>
                  <a:lnTo>
                    <a:pt x="1" y="17"/>
                  </a:lnTo>
                  <a:cubicBezTo>
                    <a:pt x="140" y="239"/>
                    <a:pt x="379" y="370"/>
                    <a:pt x="642" y="370"/>
                  </a:cubicBezTo>
                  <a:cubicBezTo>
                    <a:pt x="717" y="370"/>
                    <a:pt x="799" y="362"/>
                    <a:pt x="873" y="338"/>
                  </a:cubicBezTo>
                  <a:lnTo>
                    <a:pt x="865" y="313"/>
                  </a:lnTo>
                  <a:cubicBezTo>
                    <a:pt x="790" y="338"/>
                    <a:pt x="713" y="350"/>
                    <a:pt x="638" y="350"/>
                  </a:cubicBezTo>
                  <a:cubicBezTo>
                    <a:pt x="392" y="350"/>
                    <a:pt x="158" y="221"/>
                    <a:pt x="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26"/>
            <p:cNvSpPr/>
            <p:nvPr/>
          </p:nvSpPr>
          <p:spPr>
            <a:xfrm rot="5083772">
              <a:off x="661946" y="239131"/>
              <a:ext cx="13348" cy="10606"/>
            </a:xfrm>
            <a:custGeom>
              <a:rect b="b" l="l" r="r" t="t"/>
              <a:pathLst>
                <a:path extrusionOk="0" h="147" w="185">
                  <a:moveTo>
                    <a:pt x="101" y="0"/>
                  </a:moveTo>
                  <a:cubicBezTo>
                    <a:pt x="92" y="0"/>
                    <a:pt x="83" y="2"/>
                    <a:pt x="75" y="5"/>
                  </a:cubicBezTo>
                  <a:cubicBezTo>
                    <a:pt x="9" y="22"/>
                    <a:pt x="1" y="112"/>
                    <a:pt x="58" y="137"/>
                  </a:cubicBezTo>
                  <a:cubicBezTo>
                    <a:pt x="70" y="144"/>
                    <a:pt x="82" y="147"/>
                    <a:pt x="94" y="147"/>
                  </a:cubicBezTo>
                  <a:cubicBezTo>
                    <a:pt x="142" y="147"/>
                    <a:pt x="185" y="101"/>
                    <a:pt x="165" y="55"/>
                  </a:cubicBezTo>
                  <a:cubicBezTo>
                    <a:pt x="159" y="22"/>
                    <a:pt x="132" y="0"/>
                    <a:pt x="1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26"/>
            <p:cNvSpPr/>
            <p:nvPr/>
          </p:nvSpPr>
          <p:spPr>
            <a:xfrm rot="5083772">
              <a:off x="633205" y="256379"/>
              <a:ext cx="11039" cy="9741"/>
            </a:xfrm>
            <a:custGeom>
              <a:rect b="b" l="l" r="r" t="t"/>
              <a:pathLst>
                <a:path extrusionOk="0" h="135" w="153">
                  <a:moveTo>
                    <a:pt x="81" y="0"/>
                  </a:moveTo>
                  <a:cubicBezTo>
                    <a:pt x="42" y="0"/>
                    <a:pt x="1" y="37"/>
                    <a:pt x="21" y="92"/>
                  </a:cubicBezTo>
                  <a:cubicBezTo>
                    <a:pt x="28" y="113"/>
                    <a:pt x="54" y="135"/>
                    <a:pt x="82" y="135"/>
                  </a:cubicBezTo>
                  <a:cubicBezTo>
                    <a:pt x="86" y="135"/>
                    <a:pt x="91" y="134"/>
                    <a:pt x="95" y="133"/>
                  </a:cubicBezTo>
                  <a:cubicBezTo>
                    <a:pt x="128" y="117"/>
                    <a:pt x="153" y="84"/>
                    <a:pt x="136" y="51"/>
                  </a:cubicBezTo>
                  <a:cubicBezTo>
                    <a:pt x="130" y="16"/>
                    <a:pt x="106" y="0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26"/>
            <p:cNvSpPr/>
            <p:nvPr/>
          </p:nvSpPr>
          <p:spPr>
            <a:xfrm rot="5083772">
              <a:off x="636707" y="320455"/>
              <a:ext cx="17893" cy="15296"/>
            </a:xfrm>
            <a:custGeom>
              <a:rect b="b" l="l" r="r" t="t"/>
              <a:pathLst>
                <a:path extrusionOk="0" h="212" w="248">
                  <a:moveTo>
                    <a:pt x="131" y="1"/>
                  </a:moveTo>
                  <a:cubicBezTo>
                    <a:pt x="66" y="1"/>
                    <a:pt x="1" y="53"/>
                    <a:pt x="26" y="133"/>
                  </a:cubicBezTo>
                  <a:cubicBezTo>
                    <a:pt x="39" y="180"/>
                    <a:pt x="81" y="211"/>
                    <a:pt x="128" y="211"/>
                  </a:cubicBezTo>
                  <a:cubicBezTo>
                    <a:pt x="137" y="211"/>
                    <a:pt x="147" y="210"/>
                    <a:pt x="157" y="207"/>
                  </a:cubicBezTo>
                  <a:cubicBezTo>
                    <a:pt x="215" y="190"/>
                    <a:pt x="248" y="133"/>
                    <a:pt x="231" y="75"/>
                  </a:cubicBezTo>
                  <a:cubicBezTo>
                    <a:pt x="215" y="23"/>
                    <a:pt x="173" y="1"/>
                    <a:pt x="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26"/>
            <p:cNvSpPr/>
            <p:nvPr/>
          </p:nvSpPr>
          <p:spPr>
            <a:xfrm rot="5083772">
              <a:off x="645278" y="357728"/>
              <a:ext cx="15729" cy="13565"/>
            </a:xfrm>
            <a:custGeom>
              <a:rect b="b" l="l" r="r" t="t"/>
              <a:pathLst>
                <a:path extrusionOk="0" h="188" w="218">
                  <a:moveTo>
                    <a:pt x="104" y="1"/>
                  </a:moveTo>
                  <a:cubicBezTo>
                    <a:pt x="95" y="1"/>
                    <a:pt x="85" y="2"/>
                    <a:pt x="75" y="5"/>
                  </a:cubicBezTo>
                  <a:cubicBezTo>
                    <a:pt x="25" y="22"/>
                    <a:pt x="1" y="71"/>
                    <a:pt x="17" y="120"/>
                  </a:cubicBezTo>
                  <a:cubicBezTo>
                    <a:pt x="31" y="165"/>
                    <a:pt x="68" y="188"/>
                    <a:pt x="104" y="188"/>
                  </a:cubicBezTo>
                  <a:cubicBezTo>
                    <a:pt x="136" y="188"/>
                    <a:pt x="167" y="171"/>
                    <a:pt x="182" y="137"/>
                  </a:cubicBezTo>
                  <a:cubicBezTo>
                    <a:pt x="218" y="72"/>
                    <a:pt x="172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26"/>
            <p:cNvSpPr/>
            <p:nvPr/>
          </p:nvSpPr>
          <p:spPr>
            <a:xfrm rot="5083772">
              <a:off x="697843" y="362719"/>
              <a:ext cx="11111" cy="9236"/>
            </a:xfrm>
            <a:custGeom>
              <a:rect b="b" l="l" r="r" t="t"/>
              <a:pathLst>
                <a:path extrusionOk="0" h="128" w="154">
                  <a:moveTo>
                    <a:pt x="77" y="0"/>
                  </a:moveTo>
                  <a:cubicBezTo>
                    <a:pt x="36" y="0"/>
                    <a:pt x="0" y="40"/>
                    <a:pt x="14" y="81"/>
                  </a:cubicBezTo>
                  <a:cubicBezTo>
                    <a:pt x="20" y="106"/>
                    <a:pt x="47" y="127"/>
                    <a:pt x="74" y="127"/>
                  </a:cubicBezTo>
                  <a:cubicBezTo>
                    <a:pt x="81" y="127"/>
                    <a:pt x="89" y="126"/>
                    <a:pt x="96" y="122"/>
                  </a:cubicBezTo>
                  <a:cubicBezTo>
                    <a:pt x="146" y="105"/>
                    <a:pt x="154" y="31"/>
                    <a:pt x="104" y="7"/>
                  </a:cubicBezTo>
                  <a:cubicBezTo>
                    <a:pt x="95" y="2"/>
                    <a:pt x="86" y="0"/>
                    <a:pt x="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26"/>
            <p:cNvSpPr/>
            <p:nvPr/>
          </p:nvSpPr>
          <p:spPr>
            <a:xfrm rot="5083772">
              <a:off x="972535" y="1556345"/>
              <a:ext cx="97475" cy="91994"/>
            </a:xfrm>
            <a:custGeom>
              <a:rect b="b" l="l" r="r" t="t"/>
              <a:pathLst>
                <a:path extrusionOk="0" h="1275" w="1351">
                  <a:moveTo>
                    <a:pt x="994" y="0"/>
                  </a:moveTo>
                  <a:cubicBezTo>
                    <a:pt x="970" y="0"/>
                    <a:pt x="944" y="4"/>
                    <a:pt x="922" y="4"/>
                  </a:cubicBezTo>
                  <a:lnTo>
                    <a:pt x="815" y="4"/>
                  </a:lnTo>
                  <a:cubicBezTo>
                    <a:pt x="667" y="12"/>
                    <a:pt x="536" y="53"/>
                    <a:pt x="412" y="128"/>
                  </a:cubicBezTo>
                  <a:cubicBezTo>
                    <a:pt x="157" y="267"/>
                    <a:pt x="1" y="531"/>
                    <a:pt x="1" y="819"/>
                  </a:cubicBezTo>
                  <a:cubicBezTo>
                    <a:pt x="1" y="975"/>
                    <a:pt x="75" y="1115"/>
                    <a:pt x="198" y="1206"/>
                  </a:cubicBezTo>
                  <a:cubicBezTo>
                    <a:pt x="280" y="1251"/>
                    <a:pt x="370" y="1274"/>
                    <a:pt x="462" y="1274"/>
                  </a:cubicBezTo>
                  <a:cubicBezTo>
                    <a:pt x="536" y="1274"/>
                    <a:pt x="610" y="1260"/>
                    <a:pt x="684" y="1230"/>
                  </a:cubicBezTo>
                  <a:cubicBezTo>
                    <a:pt x="947" y="1140"/>
                    <a:pt x="1169" y="942"/>
                    <a:pt x="1276" y="679"/>
                  </a:cubicBezTo>
                  <a:cubicBezTo>
                    <a:pt x="1350" y="514"/>
                    <a:pt x="1350" y="333"/>
                    <a:pt x="1276" y="169"/>
                  </a:cubicBezTo>
                  <a:cubicBezTo>
                    <a:pt x="1227" y="70"/>
                    <a:pt x="1136" y="12"/>
                    <a:pt x="1029" y="4"/>
                  </a:cubicBezTo>
                  <a:cubicBezTo>
                    <a:pt x="1018" y="1"/>
                    <a:pt x="1006" y="0"/>
                    <a:pt x="9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26"/>
            <p:cNvSpPr/>
            <p:nvPr/>
          </p:nvSpPr>
          <p:spPr>
            <a:xfrm rot="5083772">
              <a:off x="1024920" y="1604953"/>
              <a:ext cx="37013" cy="42281"/>
            </a:xfrm>
            <a:custGeom>
              <a:rect b="b" l="l" r="r" t="t"/>
              <a:pathLst>
                <a:path extrusionOk="0" h="586" w="513">
                  <a:moveTo>
                    <a:pt x="169" y="0"/>
                  </a:moveTo>
                  <a:cubicBezTo>
                    <a:pt x="82" y="0"/>
                    <a:pt x="1" y="81"/>
                    <a:pt x="24" y="190"/>
                  </a:cubicBezTo>
                  <a:cubicBezTo>
                    <a:pt x="40" y="256"/>
                    <a:pt x="65" y="314"/>
                    <a:pt x="98" y="371"/>
                  </a:cubicBezTo>
                  <a:cubicBezTo>
                    <a:pt x="139" y="437"/>
                    <a:pt x="188" y="503"/>
                    <a:pt x="246" y="552"/>
                  </a:cubicBezTo>
                  <a:cubicBezTo>
                    <a:pt x="287" y="577"/>
                    <a:pt x="328" y="585"/>
                    <a:pt x="378" y="585"/>
                  </a:cubicBezTo>
                  <a:cubicBezTo>
                    <a:pt x="419" y="585"/>
                    <a:pt x="460" y="577"/>
                    <a:pt x="493" y="544"/>
                  </a:cubicBezTo>
                  <a:cubicBezTo>
                    <a:pt x="512" y="531"/>
                    <a:pt x="491" y="503"/>
                    <a:pt x="470" y="503"/>
                  </a:cubicBezTo>
                  <a:cubicBezTo>
                    <a:pt x="464" y="503"/>
                    <a:pt x="457" y="506"/>
                    <a:pt x="452" y="511"/>
                  </a:cubicBezTo>
                  <a:cubicBezTo>
                    <a:pt x="427" y="528"/>
                    <a:pt x="396" y="536"/>
                    <a:pt x="365" y="536"/>
                  </a:cubicBezTo>
                  <a:cubicBezTo>
                    <a:pt x="335" y="536"/>
                    <a:pt x="304" y="528"/>
                    <a:pt x="279" y="511"/>
                  </a:cubicBezTo>
                  <a:cubicBezTo>
                    <a:pt x="221" y="462"/>
                    <a:pt x="180" y="412"/>
                    <a:pt x="147" y="347"/>
                  </a:cubicBezTo>
                  <a:cubicBezTo>
                    <a:pt x="114" y="297"/>
                    <a:pt x="90" y="248"/>
                    <a:pt x="81" y="190"/>
                  </a:cubicBezTo>
                  <a:cubicBezTo>
                    <a:pt x="64" y="115"/>
                    <a:pt x="120" y="60"/>
                    <a:pt x="181" y="60"/>
                  </a:cubicBezTo>
                  <a:cubicBezTo>
                    <a:pt x="206" y="60"/>
                    <a:pt x="232" y="70"/>
                    <a:pt x="254" y="91"/>
                  </a:cubicBezTo>
                  <a:cubicBezTo>
                    <a:pt x="279" y="116"/>
                    <a:pt x="312" y="157"/>
                    <a:pt x="328" y="190"/>
                  </a:cubicBezTo>
                  <a:cubicBezTo>
                    <a:pt x="345" y="223"/>
                    <a:pt x="378" y="289"/>
                    <a:pt x="345" y="314"/>
                  </a:cubicBezTo>
                  <a:cubicBezTo>
                    <a:pt x="334" y="321"/>
                    <a:pt x="323" y="325"/>
                    <a:pt x="312" y="325"/>
                  </a:cubicBezTo>
                  <a:cubicBezTo>
                    <a:pt x="298" y="325"/>
                    <a:pt x="284" y="319"/>
                    <a:pt x="271" y="305"/>
                  </a:cubicBezTo>
                  <a:cubicBezTo>
                    <a:pt x="246" y="281"/>
                    <a:pt x="230" y="248"/>
                    <a:pt x="221" y="215"/>
                  </a:cubicBezTo>
                  <a:cubicBezTo>
                    <a:pt x="215" y="203"/>
                    <a:pt x="205" y="195"/>
                    <a:pt x="197" y="195"/>
                  </a:cubicBezTo>
                  <a:cubicBezTo>
                    <a:pt x="193" y="195"/>
                    <a:pt x="191" y="196"/>
                    <a:pt x="188" y="198"/>
                  </a:cubicBezTo>
                  <a:cubicBezTo>
                    <a:pt x="172" y="207"/>
                    <a:pt x="164" y="223"/>
                    <a:pt x="172" y="231"/>
                  </a:cubicBezTo>
                  <a:cubicBezTo>
                    <a:pt x="188" y="273"/>
                    <a:pt x="205" y="314"/>
                    <a:pt x="238" y="347"/>
                  </a:cubicBezTo>
                  <a:cubicBezTo>
                    <a:pt x="260" y="368"/>
                    <a:pt x="286" y="379"/>
                    <a:pt x="313" y="379"/>
                  </a:cubicBezTo>
                  <a:cubicBezTo>
                    <a:pt x="337" y="379"/>
                    <a:pt x="363" y="370"/>
                    <a:pt x="386" y="355"/>
                  </a:cubicBezTo>
                  <a:cubicBezTo>
                    <a:pt x="427" y="314"/>
                    <a:pt x="427" y="248"/>
                    <a:pt x="378" y="166"/>
                  </a:cubicBezTo>
                  <a:cubicBezTo>
                    <a:pt x="353" y="124"/>
                    <a:pt x="320" y="83"/>
                    <a:pt x="279" y="50"/>
                  </a:cubicBezTo>
                  <a:cubicBezTo>
                    <a:pt x="247" y="15"/>
                    <a:pt x="207" y="0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26"/>
            <p:cNvSpPr/>
            <p:nvPr/>
          </p:nvSpPr>
          <p:spPr>
            <a:xfrm rot="5083772">
              <a:off x="994031" y="1553250"/>
              <a:ext cx="59452" cy="72730"/>
            </a:xfrm>
            <a:custGeom>
              <a:rect b="b" l="l" r="r" t="t"/>
              <a:pathLst>
                <a:path extrusionOk="0" h="1008" w="824">
                  <a:moveTo>
                    <a:pt x="798" y="0"/>
                  </a:moveTo>
                  <a:cubicBezTo>
                    <a:pt x="795" y="0"/>
                    <a:pt x="792" y="1"/>
                    <a:pt x="790" y="3"/>
                  </a:cubicBezTo>
                  <a:cubicBezTo>
                    <a:pt x="453" y="135"/>
                    <a:pt x="189" y="390"/>
                    <a:pt x="41" y="711"/>
                  </a:cubicBezTo>
                  <a:cubicBezTo>
                    <a:pt x="17" y="761"/>
                    <a:pt x="0" y="810"/>
                    <a:pt x="0" y="868"/>
                  </a:cubicBezTo>
                  <a:cubicBezTo>
                    <a:pt x="0" y="925"/>
                    <a:pt x="33" y="983"/>
                    <a:pt x="91" y="1007"/>
                  </a:cubicBezTo>
                  <a:lnTo>
                    <a:pt x="99" y="1007"/>
                  </a:lnTo>
                  <a:cubicBezTo>
                    <a:pt x="107" y="1007"/>
                    <a:pt x="115" y="999"/>
                    <a:pt x="124" y="991"/>
                  </a:cubicBezTo>
                  <a:cubicBezTo>
                    <a:pt x="124" y="983"/>
                    <a:pt x="124" y="966"/>
                    <a:pt x="107" y="958"/>
                  </a:cubicBezTo>
                  <a:cubicBezTo>
                    <a:pt x="74" y="942"/>
                    <a:pt x="49" y="900"/>
                    <a:pt x="49" y="859"/>
                  </a:cubicBezTo>
                  <a:cubicBezTo>
                    <a:pt x="49" y="818"/>
                    <a:pt x="66" y="777"/>
                    <a:pt x="82" y="736"/>
                  </a:cubicBezTo>
                  <a:cubicBezTo>
                    <a:pt x="231" y="423"/>
                    <a:pt x="486" y="176"/>
                    <a:pt x="807" y="53"/>
                  </a:cubicBezTo>
                  <a:cubicBezTo>
                    <a:pt x="815" y="45"/>
                    <a:pt x="823" y="28"/>
                    <a:pt x="823" y="20"/>
                  </a:cubicBezTo>
                  <a:cubicBezTo>
                    <a:pt x="817" y="8"/>
                    <a:pt x="807" y="0"/>
                    <a:pt x="7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26"/>
            <p:cNvSpPr/>
            <p:nvPr/>
          </p:nvSpPr>
          <p:spPr>
            <a:xfrm rot="5083772">
              <a:off x="2170278" y="1289171"/>
              <a:ext cx="84343" cy="105992"/>
            </a:xfrm>
            <a:custGeom>
              <a:rect b="b" l="l" r="r" t="t"/>
              <a:pathLst>
                <a:path extrusionOk="0" h="1469" w="1169">
                  <a:moveTo>
                    <a:pt x="423" y="1"/>
                  </a:moveTo>
                  <a:cubicBezTo>
                    <a:pt x="413" y="1"/>
                    <a:pt x="404" y="1"/>
                    <a:pt x="395" y="1"/>
                  </a:cubicBezTo>
                  <a:cubicBezTo>
                    <a:pt x="288" y="10"/>
                    <a:pt x="198" y="76"/>
                    <a:pt x="148" y="166"/>
                  </a:cubicBezTo>
                  <a:cubicBezTo>
                    <a:pt x="132" y="191"/>
                    <a:pt x="124" y="224"/>
                    <a:pt x="115" y="257"/>
                  </a:cubicBezTo>
                  <a:cubicBezTo>
                    <a:pt x="99" y="289"/>
                    <a:pt x="83" y="322"/>
                    <a:pt x="66" y="364"/>
                  </a:cubicBezTo>
                  <a:cubicBezTo>
                    <a:pt x="17" y="495"/>
                    <a:pt x="0" y="635"/>
                    <a:pt x="25" y="783"/>
                  </a:cubicBezTo>
                  <a:cubicBezTo>
                    <a:pt x="58" y="1063"/>
                    <a:pt x="239" y="1318"/>
                    <a:pt x="502" y="1433"/>
                  </a:cubicBezTo>
                  <a:cubicBezTo>
                    <a:pt x="559" y="1457"/>
                    <a:pt x="619" y="1468"/>
                    <a:pt x="679" y="1468"/>
                  </a:cubicBezTo>
                  <a:cubicBezTo>
                    <a:pt x="765" y="1468"/>
                    <a:pt x="852" y="1444"/>
                    <a:pt x="930" y="1400"/>
                  </a:cubicBezTo>
                  <a:cubicBezTo>
                    <a:pt x="1062" y="1293"/>
                    <a:pt x="1136" y="1129"/>
                    <a:pt x="1144" y="964"/>
                  </a:cubicBezTo>
                  <a:cubicBezTo>
                    <a:pt x="1169" y="676"/>
                    <a:pt x="1070" y="405"/>
                    <a:pt x="873" y="199"/>
                  </a:cubicBezTo>
                  <a:cubicBezTo>
                    <a:pt x="755" y="74"/>
                    <a:pt x="594" y="1"/>
                    <a:pt x="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26"/>
            <p:cNvSpPr/>
            <p:nvPr/>
          </p:nvSpPr>
          <p:spPr>
            <a:xfrm rot="5083772">
              <a:off x="2218432" y="1320199"/>
              <a:ext cx="47619" cy="25326"/>
            </a:xfrm>
            <a:custGeom>
              <a:rect b="b" l="l" r="r" t="t"/>
              <a:pathLst>
                <a:path extrusionOk="0" h="351" w="660">
                  <a:moveTo>
                    <a:pt x="292" y="0"/>
                  </a:moveTo>
                  <a:cubicBezTo>
                    <a:pt x="275" y="0"/>
                    <a:pt x="258" y="2"/>
                    <a:pt x="239" y="5"/>
                  </a:cubicBezTo>
                  <a:cubicBezTo>
                    <a:pt x="190" y="14"/>
                    <a:pt x="141" y="22"/>
                    <a:pt x="91" y="46"/>
                  </a:cubicBezTo>
                  <a:cubicBezTo>
                    <a:pt x="42" y="71"/>
                    <a:pt x="9" y="112"/>
                    <a:pt x="1" y="170"/>
                  </a:cubicBezTo>
                  <a:cubicBezTo>
                    <a:pt x="1" y="244"/>
                    <a:pt x="50" y="310"/>
                    <a:pt x="124" y="335"/>
                  </a:cubicBezTo>
                  <a:cubicBezTo>
                    <a:pt x="149" y="343"/>
                    <a:pt x="182" y="351"/>
                    <a:pt x="215" y="351"/>
                  </a:cubicBezTo>
                  <a:cubicBezTo>
                    <a:pt x="248" y="343"/>
                    <a:pt x="289" y="343"/>
                    <a:pt x="322" y="335"/>
                  </a:cubicBezTo>
                  <a:cubicBezTo>
                    <a:pt x="396" y="335"/>
                    <a:pt x="478" y="310"/>
                    <a:pt x="544" y="269"/>
                  </a:cubicBezTo>
                  <a:cubicBezTo>
                    <a:pt x="618" y="228"/>
                    <a:pt x="659" y="129"/>
                    <a:pt x="635" y="46"/>
                  </a:cubicBezTo>
                  <a:cubicBezTo>
                    <a:pt x="626" y="30"/>
                    <a:pt x="610" y="30"/>
                    <a:pt x="602" y="30"/>
                  </a:cubicBezTo>
                  <a:cubicBezTo>
                    <a:pt x="585" y="38"/>
                    <a:pt x="577" y="55"/>
                    <a:pt x="585" y="63"/>
                  </a:cubicBezTo>
                  <a:cubicBezTo>
                    <a:pt x="602" y="129"/>
                    <a:pt x="569" y="195"/>
                    <a:pt x="519" y="228"/>
                  </a:cubicBezTo>
                  <a:cubicBezTo>
                    <a:pt x="453" y="260"/>
                    <a:pt x="379" y="285"/>
                    <a:pt x="314" y="285"/>
                  </a:cubicBezTo>
                  <a:cubicBezTo>
                    <a:pt x="285" y="293"/>
                    <a:pt x="254" y="298"/>
                    <a:pt x="223" y="298"/>
                  </a:cubicBezTo>
                  <a:cubicBezTo>
                    <a:pt x="192" y="298"/>
                    <a:pt x="161" y="293"/>
                    <a:pt x="133" y="285"/>
                  </a:cubicBezTo>
                  <a:cubicBezTo>
                    <a:pt x="83" y="269"/>
                    <a:pt x="50" y="228"/>
                    <a:pt x="50" y="178"/>
                  </a:cubicBezTo>
                  <a:cubicBezTo>
                    <a:pt x="50" y="137"/>
                    <a:pt x="83" y="104"/>
                    <a:pt x="116" y="88"/>
                  </a:cubicBezTo>
                  <a:cubicBezTo>
                    <a:pt x="157" y="71"/>
                    <a:pt x="198" y="63"/>
                    <a:pt x="239" y="55"/>
                  </a:cubicBezTo>
                  <a:cubicBezTo>
                    <a:pt x="249" y="55"/>
                    <a:pt x="262" y="54"/>
                    <a:pt x="275" y="54"/>
                  </a:cubicBezTo>
                  <a:cubicBezTo>
                    <a:pt x="310" y="54"/>
                    <a:pt x="351" y="58"/>
                    <a:pt x="363" y="88"/>
                  </a:cubicBezTo>
                  <a:cubicBezTo>
                    <a:pt x="371" y="121"/>
                    <a:pt x="355" y="145"/>
                    <a:pt x="330" y="153"/>
                  </a:cubicBezTo>
                  <a:cubicBezTo>
                    <a:pt x="297" y="170"/>
                    <a:pt x="256" y="170"/>
                    <a:pt x="223" y="170"/>
                  </a:cubicBezTo>
                  <a:cubicBezTo>
                    <a:pt x="207" y="170"/>
                    <a:pt x="198" y="178"/>
                    <a:pt x="198" y="195"/>
                  </a:cubicBezTo>
                  <a:cubicBezTo>
                    <a:pt x="198" y="203"/>
                    <a:pt x="207" y="219"/>
                    <a:pt x="223" y="219"/>
                  </a:cubicBezTo>
                  <a:cubicBezTo>
                    <a:pt x="264" y="219"/>
                    <a:pt x="314" y="219"/>
                    <a:pt x="355" y="203"/>
                  </a:cubicBezTo>
                  <a:cubicBezTo>
                    <a:pt x="404" y="178"/>
                    <a:pt x="429" y="121"/>
                    <a:pt x="412" y="71"/>
                  </a:cubicBezTo>
                  <a:cubicBezTo>
                    <a:pt x="399" y="25"/>
                    <a:pt x="355" y="0"/>
                    <a:pt x="2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26"/>
            <p:cNvSpPr/>
            <p:nvPr/>
          </p:nvSpPr>
          <p:spPr>
            <a:xfrm rot="5083772">
              <a:off x="2178897" y="1296337"/>
              <a:ext cx="48773" cy="79079"/>
            </a:xfrm>
            <a:custGeom>
              <a:rect b="b" l="l" r="r" t="t"/>
              <a:pathLst>
                <a:path extrusionOk="0" h="1096" w="676">
                  <a:moveTo>
                    <a:pt x="42" y="1"/>
                  </a:moveTo>
                  <a:cubicBezTo>
                    <a:pt x="25" y="1"/>
                    <a:pt x="17" y="9"/>
                    <a:pt x="9" y="26"/>
                  </a:cubicBezTo>
                  <a:cubicBezTo>
                    <a:pt x="0" y="380"/>
                    <a:pt x="132" y="733"/>
                    <a:pt x="379" y="988"/>
                  </a:cubicBezTo>
                  <a:cubicBezTo>
                    <a:pt x="412" y="1030"/>
                    <a:pt x="453" y="1063"/>
                    <a:pt x="502" y="1087"/>
                  </a:cubicBezTo>
                  <a:cubicBezTo>
                    <a:pt x="519" y="1095"/>
                    <a:pt x="544" y="1095"/>
                    <a:pt x="568" y="1095"/>
                  </a:cubicBezTo>
                  <a:cubicBezTo>
                    <a:pt x="601" y="1095"/>
                    <a:pt x="634" y="1087"/>
                    <a:pt x="667" y="1063"/>
                  </a:cubicBezTo>
                  <a:cubicBezTo>
                    <a:pt x="675" y="1046"/>
                    <a:pt x="675" y="1030"/>
                    <a:pt x="667" y="1021"/>
                  </a:cubicBezTo>
                  <a:cubicBezTo>
                    <a:pt x="659" y="1017"/>
                    <a:pt x="651" y="1015"/>
                    <a:pt x="643" y="1015"/>
                  </a:cubicBezTo>
                  <a:cubicBezTo>
                    <a:pt x="636" y="1015"/>
                    <a:pt x="630" y="1017"/>
                    <a:pt x="626" y="1021"/>
                  </a:cubicBezTo>
                  <a:cubicBezTo>
                    <a:pt x="605" y="1037"/>
                    <a:pt x="580" y="1046"/>
                    <a:pt x="556" y="1046"/>
                  </a:cubicBezTo>
                  <a:cubicBezTo>
                    <a:pt x="543" y="1046"/>
                    <a:pt x="531" y="1044"/>
                    <a:pt x="519" y="1038"/>
                  </a:cubicBezTo>
                  <a:cubicBezTo>
                    <a:pt x="478" y="1013"/>
                    <a:pt x="445" y="988"/>
                    <a:pt x="412" y="956"/>
                  </a:cubicBezTo>
                  <a:cubicBezTo>
                    <a:pt x="181" y="700"/>
                    <a:pt x="50" y="371"/>
                    <a:pt x="66" y="26"/>
                  </a:cubicBezTo>
                  <a:cubicBezTo>
                    <a:pt x="66" y="17"/>
                    <a:pt x="50" y="1"/>
                    <a:pt x="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26"/>
            <p:cNvSpPr/>
            <p:nvPr/>
          </p:nvSpPr>
          <p:spPr>
            <a:xfrm rot="5083772">
              <a:off x="2455865" y="142187"/>
              <a:ext cx="87951" cy="107291"/>
            </a:xfrm>
            <a:custGeom>
              <a:rect b="b" l="l" r="r" t="t"/>
              <a:pathLst>
                <a:path extrusionOk="0" h="1487" w="1219">
                  <a:moveTo>
                    <a:pt x="767" y="1"/>
                  </a:moveTo>
                  <a:cubicBezTo>
                    <a:pt x="720" y="1"/>
                    <a:pt x="671" y="11"/>
                    <a:pt x="626" y="30"/>
                  </a:cubicBezTo>
                  <a:cubicBezTo>
                    <a:pt x="601" y="38"/>
                    <a:pt x="568" y="63"/>
                    <a:pt x="544" y="87"/>
                  </a:cubicBezTo>
                  <a:cubicBezTo>
                    <a:pt x="511" y="95"/>
                    <a:pt x="478" y="120"/>
                    <a:pt x="445" y="137"/>
                  </a:cubicBezTo>
                  <a:cubicBezTo>
                    <a:pt x="321" y="211"/>
                    <a:pt x="223" y="318"/>
                    <a:pt x="157" y="449"/>
                  </a:cubicBezTo>
                  <a:cubicBezTo>
                    <a:pt x="9" y="696"/>
                    <a:pt x="0" y="1001"/>
                    <a:pt x="140" y="1256"/>
                  </a:cubicBezTo>
                  <a:cubicBezTo>
                    <a:pt x="214" y="1387"/>
                    <a:pt x="354" y="1470"/>
                    <a:pt x="502" y="1486"/>
                  </a:cubicBezTo>
                  <a:cubicBezTo>
                    <a:pt x="675" y="1478"/>
                    <a:pt x="832" y="1396"/>
                    <a:pt x="939" y="1264"/>
                  </a:cubicBezTo>
                  <a:cubicBezTo>
                    <a:pt x="1128" y="1058"/>
                    <a:pt x="1218" y="770"/>
                    <a:pt x="1185" y="490"/>
                  </a:cubicBezTo>
                  <a:cubicBezTo>
                    <a:pt x="1161" y="309"/>
                    <a:pt x="1070" y="153"/>
                    <a:pt x="922" y="46"/>
                  </a:cubicBezTo>
                  <a:cubicBezTo>
                    <a:pt x="878" y="15"/>
                    <a:pt x="823" y="1"/>
                    <a:pt x="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26"/>
            <p:cNvSpPr/>
            <p:nvPr/>
          </p:nvSpPr>
          <p:spPr>
            <a:xfrm rot="5083772">
              <a:off x="2506192" y="190792"/>
              <a:ext cx="48629" cy="33190"/>
            </a:xfrm>
            <a:custGeom>
              <a:rect b="b" l="l" r="r" t="t"/>
              <a:pathLst>
                <a:path extrusionOk="0" h="460" w="674">
                  <a:moveTo>
                    <a:pt x="203" y="1"/>
                  </a:moveTo>
                  <a:cubicBezTo>
                    <a:pt x="78" y="1"/>
                    <a:pt x="0" y="157"/>
                    <a:pt x="89" y="254"/>
                  </a:cubicBezTo>
                  <a:cubicBezTo>
                    <a:pt x="130" y="303"/>
                    <a:pt x="188" y="344"/>
                    <a:pt x="245" y="377"/>
                  </a:cubicBezTo>
                  <a:cubicBezTo>
                    <a:pt x="311" y="418"/>
                    <a:pt x="385" y="443"/>
                    <a:pt x="468" y="460"/>
                  </a:cubicBezTo>
                  <a:lnTo>
                    <a:pt x="476" y="460"/>
                  </a:lnTo>
                  <a:cubicBezTo>
                    <a:pt x="558" y="460"/>
                    <a:pt x="640" y="410"/>
                    <a:pt x="673" y="336"/>
                  </a:cubicBezTo>
                  <a:cubicBezTo>
                    <a:pt x="673" y="320"/>
                    <a:pt x="665" y="303"/>
                    <a:pt x="657" y="303"/>
                  </a:cubicBezTo>
                  <a:cubicBezTo>
                    <a:pt x="652" y="301"/>
                    <a:pt x="648" y="300"/>
                    <a:pt x="644" y="300"/>
                  </a:cubicBezTo>
                  <a:cubicBezTo>
                    <a:pt x="633" y="300"/>
                    <a:pt x="624" y="308"/>
                    <a:pt x="624" y="320"/>
                  </a:cubicBezTo>
                  <a:cubicBezTo>
                    <a:pt x="594" y="371"/>
                    <a:pt x="545" y="403"/>
                    <a:pt x="487" y="403"/>
                  </a:cubicBezTo>
                  <a:cubicBezTo>
                    <a:pt x="481" y="403"/>
                    <a:pt x="474" y="403"/>
                    <a:pt x="468" y="402"/>
                  </a:cubicBezTo>
                  <a:cubicBezTo>
                    <a:pt x="402" y="394"/>
                    <a:pt x="328" y="369"/>
                    <a:pt x="270" y="328"/>
                  </a:cubicBezTo>
                  <a:cubicBezTo>
                    <a:pt x="221" y="303"/>
                    <a:pt x="171" y="270"/>
                    <a:pt x="130" y="229"/>
                  </a:cubicBezTo>
                  <a:cubicBezTo>
                    <a:pt x="105" y="188"/>
                    <a:pt x="105" y="130"/>
                    <a:pt x="130" y="89"/>
                  </a:cubicBezTo>
                  <a:cubicBezTo>
                    <a:pt x="157" y="69"/>
                    <a:pt x="184" y="54"/>
                    <a:pt x="216" y="54"/>
                  </a:cubicBezTo>
                  <a:cubicBezTo>
                    <a:pt x="223" y="54"/>
                    <a:pt x="230" y="55"/>
                    <a:pt x="237" y="56"/>
                  </a:cubicBezTo>
                  <a:cubicBezTo>
                    <a:pt x="278" y="65"/>
                    <a:pt x="319" y="89"/>
                    <a:pt x="361" y="106"/>
                  </a:cubicBezTo>
                  <a:cubicBezTo>
                    <a:pt x="385" y="130"/>
                    <a:pt x="451" y="171"/>
                    <a:pt x="435" y="213"/>
                  </a:cubicBezTo>
                  <a:cubicBezTo>
                    <a:pt x="418" y="237"/>
                    <a:pt x="394" y="246"/>
                    <a:pt x="369" y="246"/>
                  </a:cubicBezTo>
                  <a:cubicBezTo>
                    <a:pt x="328" y="229"/>
                    <a:pt x="295" y="213"/>
                    <a:pt x="270" y="188"/>
                  </a:cubicBezTo>
                  <a:cubicBezTo>
                    <a:pt x="266" y="184"/>
                    <a:pt x="260" y="182"/>
                    <a:pt x="254" y="182"/>
                  </a:cubicBezTo>
                  <a:cubicBezTo>
                    <a:pt x="247" y="182"/>
                    <a:pt x="241" y="184"/>
                    <a:pt x="237" y="188"/>
                  </a:cubicBezTo>
                  <a:cubicBezTo>
                    <a:pt x="229" y="196"/>
                    <a:pt x="229" y="213"/>
                    <a:pt x="237" y="221"/>
                  </a:cubicBezTo>
                  <a:cubicBezTo>
                    <a:pt x="270" y="254"/>
                    <a:pt x="311" y="278"/>
                    <a:pt x="352" y="287"/>
                  </a:cubicBezTo>
                  <a:cubicBezTo>
                    <a:pt x="361" y="290"/>
                    <a:pt x="370" y="291"/>
                    <a:pt x="379" y="291"/>
                  </a:cubicBezTo>
                  <a:cubicBezTo>
                    <a:pt x="421" y="291"/>
                    <a:pt x="464" y="262"/>
                    <a:pt x="484" y="221"/>
                  </a:cubicBezTo>
                  <a:cubicBezTo>
                    <a:pt x="501" y="171"/>
                    <a:pt x="459" y="114"/>
                    <a:pt x="377" y="65"/>
                  </a:cubicBezTo>
                  <a:cubicBezTo>
                    <a:pt x="336" y="40"/>
                    <a:pt x="287" y="15"/>
                    <a:pt x="245" y="7"/>
                  </a:cubicBezTo>
                  <a:cubicBezTo>
                    <a:pt x="231" y="3"/>
                    <a:pt x="216" y="1"/>
                    <a:pt x="203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26"/>
            <p:cNvSpPr/>
            <p:nvPr/>
          </p:nvSpPr>
          <p:spPr>
            <a:xfrm rot="5083772">
              <a:off x="2482161" y="136851"/>
              <a:ext cx="27706" cy="89181"/>
            </a:xfrm>
            <a:custGeom>
              <a:rect b="b" l="l" r="r" t="t"/>
              <a:pathLst>
                <a:path extrusionOk="0" h="1236" w="384">
                  <a:moveTo>
                    <a:pt x="345" y="1"/>
                  </a:moveTo>
                  <a:cubicBezTo>
                    <a:pt x="339" y="1"/>
                    <a:pt x="334" y="3"/>
                    <a:pt x="330" y="10"/>
                  </a:cubicBezTo>
                  <a:cubicBezTo>
                    <a:pt x="107" y="289"/>
                    <a:pt x="0" y="643"/>
                    <a:pt x="33" y="997"/>
                  </a:cubicBezTo>
                  <a:cubicBezTo>
                    <a:pt x="33" y="1055"/>
                    <a:pt x="50" y="1104"/>
                    <a:pt x="74" y="1153"/>
                  </a:cubicBezTo>
                  <a:cubicBezTo>
                    <a:pt x="107" y="1195"/>
                    <a:pt x="157" y="1227"/>
                    <a:pt x="206" y="1236"/>
                  </a:cubicBezTo>
                  <a:lnTo>
                    <a:pt x="223" y="1227"/>
                  </a:lnTo>
                  <a:cubicBezTo>
                    <a:pt x="239" y="1227"/>
                    <a:pt x="247" y="1219"/>
                    <a:pt x="247" y="1203"/>
                  </a:cubicBezTo>
                  <a:cubicBezTo>
                    <a:pt x="247" y="1186"/>
                    <a:pt x="231" y="1178"/>
                    <a:pt x="214" y="1178"/>
                  </a:cubicBezTo>
                  <a:cubicBezTo>
                    <a:pt x="181" y="1178"/>
                    <a:pt x="140" y="1162"/>
                    <a:pt x="124" y="1121"/>
                  </a:cubicBezTo>
                  <a:cubicBezTo>
                    <a:pt x="99" y="1088"/>
                    <a:pt x="91" y="1038"/>
                    <a:pt x="83" y="997"/>
                  </a:cubicBezTo>
                  <a:cubicBezTo>
                    <a:pt x="50" y="651"/>
                    <a:pt x="157" y="314"/>
                    <a:pt x="371" y="42"/>
                  </a:cubicBezTo>
                  <a:cubicBezTo>
                    <a:pt x="383" y="24"/>
                    <a:pt x="363" y="1"/>
                    <a:pt x="345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26"/>
            <p:cNvSpPr/>
            <p:nvPr/>
          </p:nvSpPr>
          <p:spPr>
            <a:xfrm rot="5083772">
              <a:off x="204712" y="769769"/>
              <a:ext cx="103391" cy="84130"/>
            </a:xfrm>
            <a:custGeom>
              <a:rect b="b" l="l" r="r" t="t"/>
              <a:pathLst>
                <a:path extrusionOk="0" h="1166" w="1433">
                  <a:moveTo>
                    <a:pt x="882" y="0"/>
                  </a:moveTo>
                  <a:cubicBezTo>
                    <a:pt x="849" y="0"/>
                    <a:pt x="815" y="4"/>
                    <a:pt x="783" y="12"/>
                  </a:cubicBezTo>
                  <a:cubicBezTo>
                    <a:pt x="643" y="62"/>
                    <a:pt x="511" y="144"/>
                    <a:pt x="396" y="243"/>
                  </a:cubicBezTo>
                  <a:cubicBezTo>
                    <a:pt x="363" y="267"/>
                    <a:pt x="330" y="292"/>
                    <a:pt x="297" y="325"/>
                  </a:cubicBezTo>
                  <a:cubicBezTo>
                    <a:pt x="256" y="358"/>
                    <a:pt x="215" y="391"/>
                    <a:pt x="174" y="424"/>
                  </a:cubicBezTo>
                  <a:cubicBezTo>
                    <a:pt x="59" y="522"/>
                    <a:pt x="1" y="671"/>
                    <a:pt x="26" y="811"/>
                  </a:cubicBezTo>
                  <a:cubicBezTo>
                    <a:pt x="59" y="950"/>
                    <a:pt x="174" y="1057"/>
                    <a:pt x="314" y="1074"/>
                  </a:cubicBezTo>
                  <a:cubicBezTo>
                    <a:pt x="327" y="1075"/>
                    <a:pt x="340" y="1075"/>
                    <a:pt x="354" y="1075"/>
                  </a:cubicBezTo>
                  <a:cubicBezTo>
                    <a:pt x="447" y="1075"/>
                    <a:pt x="540" y="1050"/>
                    <a:pt x="626" y="1000"/>
                  </a:cubicBezTo>
                  <a:cubicBezTo>
                    <a:pt x="692" y="1090"/>
                    <a:pt x="799" y="1148"/>
                    <a:pt x="914" y="1164"/>
                  </a:cubicBezTo>
                  <a:cubicBezTo>
                    <a:pt x="922" y="1165"/>
                    <a:pt x="930" y="1165"/>
                    <a:pt x="938" y="1165"/>
                  </a:cubicBezTo>
                  <a:cubicBezTo>
                    <a:pt x="1070" y="1165"/>
                    <a:pt x="1199" y="1100"/>
                    <a:pt x="1277" y="992"/>
                  </a:cubicBezTo>
                  <a:cubicBezTo>
                    <a:pt x="1433" y="736"/>
                    <a:pt x="1416" y="407"/>
                    <a:pt x="1227" y="177"/>
                  </a:cubicBezTo>
                  <a:cubicBezTo>
                    <a:pt x="1148" y="65"/>
                    <a:pt x="1016" y="0"/>
                    <a:pt x="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26"/>
            <p:cNvSpPr/>
            <p:nvPr/>
          </p:nvSpPr>
          <p:spPr>
            <a:xfrm rot="5083772">
              <a:off x="244611" y="783107"/>
              <a:ext cx="24098" cy="63711"/>
            </a:xfrm>
            <a:custGeom>
              <a:rect b="b" l="l" r="r" t="t"/>
              <a:pathLst>
                <a:path extrusionOk="0" h="883" w="334">
                  <a:moveTo>
                    <a:pt x="298" y="0"/>
                  </a:moveTo>
                  <a:cubicBezTo>
                    <a:pt x="292" y="0"/>
                    <a:pt x="285" y="3"/>
                    <a:pt x="280" y="10"/>
                  </a:cubicBezTo>
                  <a:cubicBezTo>
                    <a:pt x="99" y="257"/>
                    <a:pt x="0" y="553"/>
                    <a:pt x="9" y="858"/>
                  </a:cubicBezTo>
                  <a:cubicBezTo>
                    <a:pt x="9" y="866"/>
                    <a:pt x="17" y="883"/>
                    <a:pt x="33" y="883"/>
                  </a:cubicBezTo>
                  <a:cubicBezTo>
                    <a:pt x="50" y="874"/>
                    <a:pt x="58" y="866"/>
                    <a:pt x="58" y="850"/>
                  </a:cubicBezTo>
                  <a:cubicBezTo>
                    <a:pt x="50" y="562"/>
                    <a:pt x="140" y="274"/>
                    <a:pt x="321" y="43"/>
                  </a:cubicBezTo>
                  <a:cubicBezTo>
                    <a:pt x="333" y="19"/>
                    <a:pt x="315" y="0"/>
                    <a:pt x="2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26"/>
            <p:cNvSpPr/>
            <p:nvPr/>
          </p:nvSpPr>
          <p:spPr>
            <a:xfrm rot="5083772">
              <a:off x="2217540" y="-209593"/>
              <a:ext cx="103391" cy="84202"/>
            </a:xfrm>
            <a:custGeom>
              <a:rect b="b" l="l" r="r" t="t"/>
              <a:pathLst>
                <a:path extrusionOk="0" h="1167" w="1433">
                  <a:moveTo>
                    <a:pt x="887" y="0"/>
                  </a:moveTo>
                  <a:cubicBezTo>
                    <a:pt x="852" y="0"/>
                    <a:pt x="817" y="5"/>
                    <a:pt x="782" y="14"/>
                  </a:cubicBezTo>
                  <a:cubicBezTo>
                    <a:pt x="634" y="63"/>
                    <a:pt x="502" y="137"/>
                    <a:pt x="387" y="236"/>
                  </a:cubicBezTo>
                  <a:cubicBezTo>
                    <a:pt x="362" y="260"/>
                    <a:pt x="330" y="293"/>
                    <a:pt x="297" y="326"/>
                  </a:cubicBezTo>
                  <a:cubicBezTo>
                    <a:pt x="247" y="351"/>
                    <a:pt x="206" y="384"/>
                    <a:pt x="173" y="425"/>
                  </a:cubicBezTo>
                  <a:cubicBezTo>
                    <a:pt x="58" y="516"/>
                    <a:pt x="0" y="664"/>
                    <a:pt x="25" y="812"/>
                  </a:cubicBezTo>
                  <a:cubicBezTo>
                    <a:pt x="50" y="952"/>
                    <a:pt x="165" y="1059"/>
                    <a:pt x="313" y="1067"/>
                  </a:cubicBezTo>
                  <a:cubicBezTo>
                    <a:pt x="332" y="1070"/>
                    <a:pt x="350" y="1071"/>
                    <a:pt x="369" y="1071"/>
                  </a:cubicBezTo>
                  <a:cubicBezTo>
                    <a:pt x="457" y="1071"/>
                    <a:pt x="543" y="1040"/>
                    <a:pt x="618" y="993"/>
                  </a:cubicBezTo>
                  <a:cubicBezTo>
                    <a:pt x="692" y="1083"/>
                    <a:pt x="790" y="1149"/>
                    <a:pt x="906" y="1166"/>
                  </a:cubicBezTo>
                  <a:cubicBezTo>
                    <a:pt x="914" y="1166"/>
                    <a:pt x="922" y="1166"/>
                    <a:pt x="930" y="1166"/>
                  </a:cubicBezTo>
                  <a:cubicBezTo>
                    <a:pt x="1069" y="1166"/>
                    <a:pt x="1198" y="1101"/>
                    <a:pt x="1276" y="985"/>
                  </a:cubicBezTo>
                  <a:cubicBezTo>
                    <a:pt x="1432" y="729"/>
                    <a:pt x="1416" y="409"/>
                    <a:pt x="1227" y="170"/>
                  </a:cubicBezTo>
                  <a:cubicBezTo>
                    <a:pt x="1142" y="60"/>
                    <a:pt x="1017" y="0"/>
                    <a:pt x="8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26"/>
            <p:cNvSpPr/>
            <p:nvPr/>
          </p:nvSpPr>
          <p:spPr>
            <a:xfrm rot="5083772">
              <a:off x="2257907" y="-196901"/>
              <a:ext cx="23810" cy="63422"/>
            </a:xfrm>
            <a:custGeom>
              <a:rect b="b" l="l" r="r" t="t"/>
              <a:pathLst>
                <a:path extrusionOk="0" h="879" w="330">
                  <a:moveTo>
                    <a:pt x="298" y="0"/>
                  </a:moveTo>
                  <a:cubicBezTo>
                    <a:pt x="291" y="0"/>
                    <a:pt x="285" y="2"/>
                    <a:pt x="280" y="6"/>
                  </a:cubicBezTo>
                  <a:cubicBezTo>
                    <a:pt x="99" y="253"/>
                    <a:pt x="1" y="549"/>
                    <a:pt x="9" y="854"/>
                  </a:cubicBezTo>
                  <a:cubicBezTo>
                    <a:pt x="9" y="869"/>
                    <a:pt x="23" y="877"/>
                    <a:pt x="38" y="878"/>
                  </a:cubicBezTo>
                  <a:lnTo>
                    <a:pt x="38" y="878"/>
                  </a:lnTo>
                  <a:cubicBezTo>
                    <a:pt x="51" y="877"/>
                    <a:pt x="58" y="869"/>
                    <a:pt x="58" y="854"/>
                  </a:cubicBezTo>
                  <a:cubicBezTo>
                    <a:pt x="50" y="566"/>
                    <a:pt x="141" y="278"/>
                    <a:pt x="322" y="47"/>
                  </a:cubicBezTo>
                  <a:cubicBezTo>
                    <a:pt x="330" y="39"/>
                    <a:pt x="330" y="23"/>
                    <a:pt x="322" y="6"/>
                  </a:cubicBezTo>
                  <a:cubicBezTo>
                    <a:pt x="313" y="2"/>
                    <a:pt x="305" y="0"/>
                    <a:pt x="298" y="0"/>
                  </a:cubicBezTo>
                  <a:close/>
                  <a:moveTo>
                    <a:pt x="38" y="878"/>
                  </a:moveTo>
                  <a:lnTo>
                    <a:pt x="38" y="878"/>
                  </a:lnTo>
                  <a:cubicBezTo>
                    <a:pt x="36" y="878"/>
                    <a:pt x="35" y="879"/>
                    <a:pt x="34" y="879"/>
                  </a:cubicBezTo>
                  <a:lnTo>
                    <a:pt x="42" y="879"/>
                  </a:lnTo>
                  <a:cubicBezTo>
                    <a:pt x="40" y="879"/>
                    <a:pt x="39" y="878"/>
                    <a:pt x="38" y="8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26"/>
            <p:cNvSpPr/>
            <p:nvPr/>
          </p:nvSpPr>
          <p:spPr>
            <a:xfrm rot="5083772">
              <a:off x="289210" y="106867"/>
              <a:ext cx="146176" cy="150149"/>
            </a:xfrm>
            <a:custGeom>
              <a:rect b="b" l="l" r="r" t="t"/>
              <a:pathLst>
                <a:path extrusionOk="0" h="2081" w="2026">
                  <a:moveTo>
                    <a:pt x="1438" y="1"/>
                  </a:moveTo>
                  <a:cubicBezTo>
                    <a:pt x="1434" y="1"/>
                    <a:pt x="1429" y="1"/>
                    <a:pt x="1425" y="1"/>
                  </a:cubicBezTo>
                  <a:cubicBezTo>
                    <a:pt x="1293" y="9"/>
                    <a:pt x="1161" y="67"/>
                    <a:pt x="1071" y="157"/>
                  </a:cubicBezTo>
                  <a:cubicBezTo>
                    <a:pt x="1021" y="215"/>
                    <a:pt x="1013" y="240"/>
                    <a:pt x="947" y="256"/>
                  </a:cubicBezTo>
                  <a:cubicBezTo>
                    <a:pt x="873" y="264"/>
                    <a:pt x="807" y="289"/>
                    <a:pt x="742" y="322"/>
                  </a:cubicBezTo>
                  <a:cubicBezTo>
                    <a:pt x="511" y="445"/>
                    <a:pt x="396" y="709"/>
                    <a:pt x="445" y="964"/>
                  </a:cubicBezTo>
                  <a:cubicBezTo>
                    <a:pt x="182" y="1120"/>
                    <a:pt x="1" y="1474"/>
                    <a:pt x="141" y="1762"/>
                  </a:cubicBezTo>
                  <a:cubicBezTo>
                    <a:pt x="262" y="2010"/>
                    <a:pt x="545" y="2080"/>
                    <a:pt x="819" y="2080"/>
                  </a:cubicBezTo>
                  <a:cubicBezTo>
                    <a:pt x="936" y="2080"/>
                    <a:pt x="1052" y="2067"/>
                    <a:pt x="1153" y="2050"/>
                  </a:cubicBezTo>
                  <a:cubicBezTo>
                    <a:pt x="1507" y="1984"/>
                    <a:pt x="1918" y="1861"/>
                    <a:pt x="1992" y="1449"/>
                  </a:cubicBezTo>
                  <a:cubicBezTo>
                    <a:pt x="2025" y="1252"/>
                    <a:pt x="2017" y="1046"/>
                    <a:pt x="1968" y="857"/>
                  </a:cubicBezTo>
                  <a:cubicBezTo>
                    <a:pt x="1943" y="725"/>
                    <a:pt x="1910" y="602"/>
                    <a:pt x="1869" y="487"/>
                  </a:cubicBezTo>
                  <a:cubicBezTo>
                    <a:pt x="1820" y="252"/>
                    <a:pt x="1716" y="1"/>
                    <a:pt x="14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26"/>
            <p:cNvSpPr/>
            <p:nvPr/>
          </p:nvSpPr>
          <p:spPr>
            <a:xfrm rot="5083772">
              <a:off x="320377" y="157424"/>
              <a:ext cx="52381" cy="19770"/>
            </a:xfrm>
            <a:custGeom>
              <a:rect b="b" l="l" r="r" t="t"/>
              <a:pathLst>
                <a:path extrusionOk="0" h="274" w="726">
                  <a:moveTo>
                    <a:pt x="599" y="0"/>
                  </a:moveTo>
                  <a:cubicBezTo>
                    <a:pt x="378" y="0"/>
                    <a:pt x="160" y="91"/>
                    <a:pt x="1" y="257"/>
                  </a:cubicBezTo>
                  <a:lnTo>
                    <a:pt x="26" y="273"/>
                  </a:lnTo>
                  <a:cubicBezTo>
                    <a:pt x="171" y="114"/>
                    <a:pt x="380" y="25"/>
                    <a:pt x="599" y="25"/>
                  </a:cubicBezTo>
                  <a:cubicBezTo>
                    <a:pt x="641" y="25"/>
                    <a:pt x="683" y="28"/>
                    <a:pt x="725" y="35"/>
                  </a:cubicBezTo>
                  <a:lnTo>
                    <a:pt x="725" y="10"/>
                  </a:lnTo>
                  <a:cubicBezTo>
                    <a:pt x="683" y="4"/>
                    <a:pt x="641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26"/>
            <p:cNvSpPr/>
            <p:nvPr/>
          </p:nvSpPr>
          <p:spPr>
            <a:xfrm rot="5083772">
              <a:off x="364232" y="156509"/>
              <a:ext cx="25613" cy="42859"/>
            </a:xfrm>
            <a:custGeom>
              <a:rect b="b" l="l" r="r" t="t"/>
              <a:pathLst>
                <a:path extrusionOk="0" h="594" w="355">
                  <a:moveTo>
                    <a:pt x="0" y="1"/>
                  </a:moveTo>
                  <a:cubicBezTo>
                    <a:pt x="25" y="231"/>
                    <a:pt x="148" y="445"/>
                    <a:pt x="338" y="593"/>
                  </a:cubicBezTo>
                  <a:lnTo>
                    <a:pt x="354" y="577"/>
                  </a:lnTo>
                  <a:cubicBezTo>
                    <a:pt x="173" y="437"/>
                    <a:pt x="50" y="231"/>
                    <a:pt x="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26"/>
            <p:cNvSpPr/>
            <p:nvPr/>
          </p:nvSpPr>
          <p:spPr>
            <a:xfrm rot="5083772">
              <a:off x="373286" y="164144"/>
              <a:ext cx="23232" cy="55918"/>
            </a:xfrm>
            <a:custGeom>
              <a:rect b="b" l="l" r="r" t="t"/>
              <a:pathLst>
                <a:path extrusionOk="0" h="775" w="322">
                  <a:moveTo>
                    <a:pt x="305" y="1"/>
                  </a:moveTo>
                  <a:cubicBezTo>
                    <a:pt x="74" y="182"/>
                    <a:pt x="0" y="495"/>
                    <a:pt x="107" y="774"/>
                  </a:cubicBezTo>
                  <a:lnTo>
                    <a:pt x="132" y="758"/>
                  </a:lnTo>
                  <a:cubicBezTo>
                    <a:pt x="25" y="503"/>
                    <a:pt x="99" y="198"/>
                    <a:pt x="321" y="17"/>
                  </a:cubicBezTo>
                  <a:lnTo>
                    <a:pt x="3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26"/>
            <p:cNvSpPr/>
            <p:nvPr/>
          </p:nvSpPr>
          <p:spPr>
            <a:xfrm rot="5083772">
              <a:off x="391122" y="159394"/>
              <a:ext cx="12266" cy="10390"/>
            </a:xfrm>
            <a:custGeom>
              <a:rect b="b" l="l" r="r" t="t"/>
              <a:pathLst>
                <a:path extrusionOk="0" h="144" w="170">
                  <a:moveTo>
                    <a:pt x="84" y="1"/>
                  </a:moveTo>
                  <a:cubicBezTo>
                    <a:pt x="53" y="1"/>
                    <a:pt x="22" y="19"/>
                    <a:pt x="9" y="56"/>
                  </a:cubicBezTo>
                  <a:cubicBezTo>
                    <a:pt x="0" y="88"/>
                    <a:pt x="25" y="130"/>
                    <a:pt x="58" y="138"/>
                  </a:cubicBezTo>
                  <a:cubicBezTo>
                    <a:pt x="68" y="141"/>
                    <a:pt x="77" y="143"/>
                    <a:pt x="86" y="143"/>
                  </a:cubicBezTo>
                  <a:cubicBezTo>
                    <a:pt x="137" y="143"/>
                    <a:pt x="169" y="88"/>
                    <a:pt x="148" y="39"/>
                  </a:cubicBezTo>
                  <a:cubicBezTo>
                    <a:pt x="134" y="13"/>
                    <a:pt x="109" y="1"/>
                    <a:pt x="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26"/>
            <p:cNvSpPr/>
            <p:nvPr/>
          </p:nvSpPr>
          <p:spPr>
            <a:xfrm rot="5083772">
              <a:off x="330912" y="139528"/>
              <a:ext cx="9596" cy="8658"/>
            </a:xfrm>
            <a:custGeom>
              <a:rect b="b" l="l" r="r" t="t"/>
              <a:pathLst>
                <a:path extrusionOk="0" h="120" w="133">
                  <a:moveTo>
                    <a:pt x="66" y="0"/>
                  </a:moveTo>
                  <a:cubicBezTo>
                    <a:pt x="39" y="0"/>
                    <a:pt x="16" y="16"/>
                    <a:pt x="9" y="43"/>
                  </a:cubicBezTo>
                  <a:cubicBezTo>
                    <a:pt x="1" y="76"/>
                    <a:pt x="17" y="109"/>
                    <a:pt x="50" y="118"/>
                  </a:cubicBezTo>
                  <a:cubicBezTo>
                    <a:pt x="56" y="119"/>
                    <a:pt x="61" y="120"/>
                    <a:pt x="67" y="120"/>
                  </a:cubicBezTo>
                  <a:cubicBezTo>
                    <a:pt x="94" y="120"/>
                    <a:pt x="117" y="104"/>
                    <a:pt x="124" y="76"/>
                  </a:cubicBezTo>
                  <a:cubicBezTo>
                    <a:pt x="132" y="43"/>
                    <a:pt x="116" y="11"/>
                    <a:pt x="83" y="2"/>
                  </a:cubicBezTo>
                  <a:cubicBezTo>
                    <a:pt x="77" y="1"/>
                    <a:pt x="72" y="0"/>
                    <a:pt x="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26"/>
            <p:cNvSpPr/>
            <p:nvPr/>
          </p:nvSpPr>
          <p:spPr>
            <a:xfrm rot="5083772">
              <a:off x="408363" y="195179"/>
              <a:ext cx="10101" cy="8730"/>
            </a:xfrm>
            <a:custGeom>
              <a:rect b="b" l="l" r="r" t="t"/>
              <a:pathLst>
                <a:path extrusionOk="0" h="121" w="140">
                  <a:moveTo>
                    <a:pt x="65" y="0"/>
                  </a:moveTo>
                  <a:cubicBezTo>
                    <a:pt x="42" y="0"/>
                    <a:pt x="19" y="13"/>
                    <a:pt x="9" y="41"/>
                  </a:cubicBezTo>
                  <a:cubicBezTo>
                    <a:pt x="1" y="74"/>
                    <a:pt x="17" y="107"/>
                    <a:pt x="50" y="116"/>
                  </a:cubicBezTo>
                  <a:cubicBezTo>
                    <a:pt x="58" y="119"/>
                    <a:pt x="65" y="121"/>
                    <a:pt x="72" y="121"/>
                  </a:cubicBezTo>
                  <a:cubicBezTo>
                    <a:pt x="97" y="121"/>
                    <a:pt x="118" y="102"/>
                    <a:pt x="124" y="83"/>
                  </a:cubicBezTo>
                  <a:cubicBezTo>
                    <a:pt x="139" y="32"/>
                    <a:pt x="102" y="0"/>
                    <a:pt x="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26"/>
            <p:cNvSpPr/>
            <p:nvPr/>
          </p:nvSpPr>
          <p:spPr>
            <a:xfrm rot="5083772">
              <a:off x="303415" y="121067"/>
              <a:ext cx="107576" cy="114939"/>
            </a:xfrm>
            <a:custGeom>
              <a:rect b="b" l="l" r="r" t="t"/>
              <a:pathLst>
                <a:path extrusionOk="0" h="1593" w="1491">
                  <a:moveTo>
                    <a:pt x="1463" y="0"/>
                  </a:moveTo>
                  <a:cubicBezTo>
                    <a:pt x="1459" y="0"/>
                    <a:pt x="1454" y="1"/>
                    <a:pt x="1449" y="4"/>
                  </a:cubicBezTo>
                  <a:cubicBezTo>
                    <a:pt x="1161" y="201"/>
                    <a:pt x="988" y="514"/>
                    <a:pt x="988" y="860"/>
                  </a:cubicBezTo>
                  <a:cubicBezTo>
                    <a:pt x="560" y="909"/>
                    <a:pt x="190" y="1172"/>
                    <a:pt x="9" y="1559"/>
                  </a:cubicBezTo>
                  <a:cubicBezTo>
                    <a:pt x="1" y="1567"/>
                    <a:pt x="9" y="1584"/>
                    <a:pt x="17" y="1592"/>
                  </a:cubicBezTo>
                  <a:lnTo>
                    <a:pt x="34" y="1592"/>
                  </a:lnTo>
                  <a:cubicBezTo>
                    <a:pt x="42" y="1592"/>
                    <a:pt x="50" y="1584"/>
                    <a:pt x="50" y="1576"/>
                  </a:cubicBezTo>
                  <a:cubicBezTo>
                    <a:pt x="231" y="1197"/>
                    <a:pt x="593" y="942"/>
                    <a:pt x="1013" y="909"/>
                  </a:cubicBezTo>
                  <a:lnTo>
                    <a:pt x="1038" y="909"/>
                  </a:lnTo>
                  <a:lnTo>
                    <a:pt x="1038" y="884"/>
                  </a:lnTo>
                  <a:cubicBezTo>
                    <a:pt x="1030" y="555"/>
                    <a:pt x="1202" y="234"/>
                    <a:pt x="1474" y="53"/>
                  </a:cubicBezTo>
                  <a:cubicBezTo>
                    <a:pt x="1490" y="45"/>
                    <a:pt x="1490" y="28"/>
                    <a:pt x="1482" y="12"/>
                  </a:cubicBezTo>
                  <a:cubicBezTo>
                    <a:pt x="1482" y="6"/>
                    <a:pt x="1474" y="0"/>
                    <a:pt x="14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26"/>
            <p:cNvSpPr/>
            <p:nvPr/>
          </p:nvSpPr>
          <p:spPr>
            <a:xfrm rot="5083772">
              <a:off x="3051560" y="1446313"/>
              <a:ext cx="182900" cy="129225"/>
            </a:xfrm>
            <a:custGeom>
              <a:rect b="b" l="l" r="r" t="t"/>
              <a:pathLst>
                <a:path extrusionOk="0" h="1791" w="2535">
                  <a:moveTo>
                    <a:pt x="1452" y="0"/>
                  </a:moveTo>
                  <a:cubicBezTo>
                    <a:pt x="1287" y="0"/>
                    <a:pt x="1125" y="67"/>
                    <a:pt x="1012" y="191"/>
                  </a:cubicBezTo>
                  <a:cubicBezTo>
                    <a:pt x="921" y="151"/>
                    <a:pt x="818" y="130"/>
                    <a:pt x="714" y="130"/>
                  </a:cubicBezTo>
                  <a:cubicBezTo>
                    <a:pt x="501" y="130"/>
                    <a:pt x="289" y="219"/>
                    <a:pt x="190" y="413"/>
                  </a:cubicBezTo>
                  <a:cubicBezTo>
                    <a:pt x="0" y="759"/>
                    <a:pt x="305" y="1162"/>
                    <a:pt x="543" y="1401"/>
                  </a:cubicBezTo>
                  <a:cubicBezTo>
                    <a:pt x="745" y="1596"/>
                    <a:pt x="990" y="1791"/>
                    <a:pt x="1263" y="1791"/>
                  </a:cubicBezTo>
                  <a:cubicBezTo>
                    <a:pt x="1347" y="1791"/>
                    <a:pt x="1434" y="1772"/>
                    <a:pt x="1523" y="1730"/>
                  </a:cubicBezTo>
                  <a:cubicBezTo>
                    <a:pt x="1704" y="1639"/>
                    <a:pt x="1860" y="1516"/>
                    <a:pt x="1992" y="1368"/>
                  </a:cubicBezTo>
                  <a:cubicBezTo>
                    <a:pt x="2082" y="1269"/>
                    <a:pt x="2156" y="1170"/>
                    <a:pt x="2230" y="1063"/>
                  </a:cubicBezTo>
                  <a:cubicBezTo>
                    <a:pt x="2395" y="882"/>
                    <a:pt x="2535" y="652"/>
                    <a:pt x="2362" y="421"/>
                  </a:cubicBezTo>
                  <a:cubicBezTo>
                    <a:pt x="2280" y="323"/>
                    <a:pt x="2156" y="249"/>
                    <a:pt x="2025" y="224"/>
                  </a:cubicBezTo>
                  <a:cubicBezTo>
                    <a:pt x="1959" y="216"/>
                    <a:pt x="1926" y="224"/>
                    <a:pt x="1877" y="183"/>
                  </a:cubicBezTo>
                  <a:cubicBezTo>
                    <a:pt x="1827" y="133"/>
                    <a:pt x="1770" y="92"/>
                    <a:pt x="1712" y="59"/>
                  </a:cubicBezTo>
                  <a:cubicBezTo>
                    <a:pt x="1629" y="19"/>
                    <a:pt x="1540" y="0"/>
                    <a:pt x="14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26"/>
            <p:cNvSpPr/>
            <p:nvPr/>
          </p:nvSpPr>
          <p:spPr>
            <a:xfrm rot="5083772">
              <a:off x="3137284" y="1473093"/>
              <a:ext cx="44589" cy="32685"/>
            </a:xfrm>
            <a:custGeom>
              <a:rect b="b" l="l" r="r" t="t"/>
              <a:pathLst>
                <a:path extrusionOk="0" h="453" w="618">
                  <a:moveTo>
                    <a:pt x="0" y="0"/>
                  </a:moveTo>
                  <a:lnTo>
                    <a:pt x="0" y="25"/>
                  </a:lnTo>
                  <a:cubicBezTo>
                    <a:pt x="255" y="58"/>
                    <a:pt x="486" y="214"/>
                    <a:pt x="601" y="453"/>
                  </a:cubicBezTo>
                  <a:lnTo>
                    <a:pt x="617" y="436"/>
                  </a:lnTo>
                  <a:cubicBezTo>
                    <a:pt x="502" y="198"/>
                    <a:pt x="264" y="3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26"/>
            <p:cNvSpPr/>
            <p:nvPr/>
          </p:nvSpPr>
          <p:spPr>
            <a:xfrm rot="5083772">
              <a:off x="3158861" y="1498136"/>
              <a:ext cx="21429" cy="44590"/>
            </a:xfrm>
            <a:custGeom>
              <a:rect b="b" l="l" r="r" t="t"/>
              <a:pathLst>
                <a:path extrusionOk="0" h="618" w="297">
                  <a:moveTo>
                    <a:pt x="280" y="0"/>
                  </a:moveTo>
                  <a:cubicBezTo>
                    <a:pt x="107" y="156"/>
                    <a:pt x="8" y="379"/>
                    <a:pt x="0" y="617"/>
                  </a:cubicBezTo>
                  <a:lnTo>
                    <a:pt x="25" y="617"/>
                  </a:lnTo>
                  <a:cubicBezTo>
                    <a:pt x="33" y="387"/>
                    <a:pt x="132" y="173"/>
                    <a:pt x="296" y="17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26"/>
            <p:cNvSpPr/>
            <p:nvPr/>
          </p:nvSpPr>
          <p:spPr>
            <a:xfrm rot="5083772">
              <a:off x="3133574" y="1525286"/>
              <a:ext cx="53463" cy="24171"/>
            </a:xfrm>
            <a:custGeom>
              <a:rect b="b" l="l" r="r" t="t"/>
              <a:pathLst>
                <a:path extrusionOk="0" h="335" w="741">
                  <a:moveTo>
                    <a:pt x="573" y="0"/>
                  </a:moveTo>
                  <a:cubicBezTo>
                    <a:pt x="343" y="0"/>
                    <a:pt x="126" y="119"/>
                    <a:pt x="0" y="318"/>
                  </a:cubicBezTo>
                  <a:lnTo>
                    <a:pt x="25" y="335"/>
                  </a:lnTo>
                  <a:cubicBezTo>
                    <a:pt x="145" y="141"/>
                    <a:pt x="358" y="28"/>
                    <a:pt x="579" y="28"/>
                  </a:cubicBezTo>
                  <a:cubicBezTo>
                    <a:pt x="630" y="28"/>
                    <a:pt x="682" y="34"/>
                    <a:pt x="732" y="47"/>
                  </a:cubicBezTo>
                  <a:lnTo>
                    <a:pt x="741" y="22"/>
                  </a:lnTo>
                  <a:cubicBezTo>
                    <a:pt x="685" y="7"/>
                    <a:pt x="628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26"/>
            <p:cNvSpPr/>
            <p:nvPr/>
          </p:nvSpPr>
          <p:spPr>
            <a:xfrm rot="5083772">
              <a:off x="3185538" y="1523538"/>
              <a:ext cx="12698" cy="10174"/>
            </a:xfrm>
            <a:custGeom>
              <a:rect b="b" l="l" r="r" t="t"/>
              <a:pathLst>
                <a:path extrusionOk="0" h="141" w="176">
                  <a:moveTo>
                    <a:pt x="89" y="0"/>
                  </a:moveTo>
                  <a:cubicBezTo>
                    <a:pt x="44" y="0"/>
                    <a:pt x="0" y="37"/>
                    <a:pt x="20" y="92"/>
                  </a:cubicBezTo>
                  <a:cubicBezTo>
                    <a:pt x="33" y="126"/>
                    <a:pt x="59" y="140"/>
                    <a:pt x="86" y="140"/>
                  </a:cubicBezTo>
                  <a:cubicBezTo>
                    <a:pt x="130" y="140"/>
                    <a:pt x="175" y="102"/>
                    <a:pt x="160" y="51"/>
                  </a:cubicBezTo>
                  <a:cubicBezTo>
                    <a:pt x="147" y="15"/>
                    <a:pt x="118" y="0"/>
                    <a:pt x="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26"/>
            <p:cNvSpPr/>
            <p:nvPr/>
          </p:nvSpPr>
          <p:spPr>
            <a:xfrm rot="5083772">
              <a:off x="3167658" y="1462745"/>
              <a:ext cx="9957" cy="8947"/>
            </a:xfrm>
            <a:custGeom>
              <a:rect b="b" l="l" r="r" t="t"/>
              <a:pathLst>
                <a:path extrusionOk="0" h="124" w="138">
                  <a:moveTo>
                    <a:pt x="67" y="0"/>
                  </a:moveTo>
                  <a:cubicBezTo>
                    <a:pt x="62" y="0"/>
                    <a:pt x="56" y="1"/>
                    <a:pt x="50" y="3"/>
                  </a:cubicBezTo>
                  <a:cubicBezTo>
                    <a:pt x="17" y="19"/>
                    <a:pt x="1" y="52"/>
                    <a:pt x="9" y="85"/>
                  </a:cubicBezTo>
                  <a:cubicBezTo>
                    <a:pt x="18" y="111"/>
                    <a:pt x="42" y="123"/>
                    <a:pt x="66" y="123"/>
                  </a:cubicBezTo>
                  <a:cubicBezTo>
                    <a:pt x="87" y="123"/>
                    <a:pt x="108" y="113"/>
                    <a:pt x="116" y="94"/>
                  </a:cubicBezTo>
                  <a:cubicBezTo>
                    <a:pt x="138" y="50"/>
                    <a:pt x="109" y="0"/>
                    <a:pt x="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26"/>
            <p:cNvSpPr/>
            <p:nvPr/>
          </p:nvSpPr>
          <p:spPr>
            <a:xfrm rot="5083772">
              <a:off x="3167471" y="1558774"/>
              <a:ext cx="11400" cy="9091"/>
            </a:xfrm>
            <a:custGeom>
              <a:rect b="b" l="l" r="r" t="t"/>
              <a:pathLst>
                <a:path extrusionOk="0" h="126" w="158">
                  <a:moveTo>
                    <a:pt x="70" y="1"/>
                  </a:moveTo>
                  <a:cubicBezTo>
                    <a:pt x="64" y="1"/>
                    <a:pt x="57" y="2"/>
                    <a:pt x="50" y="4"/>
                  </a:cubicBezTo>
                  <a:cubicBezTo>
                    <a:pt x="17" y="21"/>
                    <a:pt x="1" y="54"/>
                    <a:pt x="9" y="87"/>
                  </a:cubicBezTo>
                  <a:cubicBezTo>
                    <a:pt x="15" y="111"/>
                    <a:pt x="39" y="126"/>
                    <a:pt x="60" y="126"/>
                  </a:cubicBezTo>
                  <a:cubicBezTo>
                    <a:pt x="69" y="126"/>
                    <a:pt x="76" y="124"/>
                    <a:pt x="83" y="119"/>
                  </a:cubicBezTo>
                  <a:cubicBezTo>
                    <a:pt x="157" y="97"/>
                    <a:pt x="131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26"/>
            <p:cNvSpPr/>
            <p:nvPr/>
          </p:nvSpPr>
          <p:spPr>
            <a:xfrm rot="5083772">
              <a:off x="3075045" y="1487511"/>
              <a:ext cx="155050" cy="34922"/>
            </a:xfrm>
            <a:custGeom>
              <a:rect b="b" l="l" r="r" t="t"/>
              <a:pathLst>
                <a:path extrusionOk="0" h="484" w="2149">
                  <a:moveTo>
                    <a:pt x="256" y="0"/>
                  </a:moveTo>
                  <a:cubicBezTo>
                    <a:pt x="179" y="0"/>
                    <a:pt x="102" y="8"/>
                    <a:pt x="25" y="23"/>
                  </a:cubicBezTo>
                  <a:cubicBezTo>
                    <a:pt x="9" y="31"/>
                    <a:pt x="1" y="39"/>
                    <a:pt x="9" y="56"/>
                  </a:cubicBezTo>
                  <a:cubicBezTo>
                    <a:pt x="9" y="68"/>
                    <a:pt x="18" y="75"/>
                    <a:pt x="26" y="75"/>
                  </a:cubicBezTo>
                  <a:cubicBezTo>
                    <a:pt x="29" y="75"/>
                    <a:pt x="31" y="74"/>
                    <a:pt x="34" y="72"/>
                  </a:cubicBezTo>
                  <a:cubicBezTo>
                    <a:pt x="103" y="59"/>
                    <a:pt x="174" y="53"/>
                    <a:pt x="243" y="53"/>
                  </a:cubicBezTo>
                  <a:cubicBezTo>
                    <a:pt x="583" y="53"/>
                    <a:pt x="911" y="201"/>
                    <a:pt x="1136" y="467"/>
                  </a:cubicBezTo>
                  <a:lnTo>
                    <a:pt x="1153" y="483"/>
                  </a:lnTo>
                  <a:lnTo>
                    <a:pt x="1169" y="475"/>
                  </a:lnTo>
                  <a:cubicBezTo>
                    <a:pt x="1345" y="342"/>
                    <a:pt x="1555" y="274"/>
                    <a:pt x="1768" y="274"/>
                  </a:cubicBezTo>
                  <a:cubicBezTo>
                    <a:pt x="1885" y="274"/>
                    <a:pt x="2002" y="295"/>
                    <a:pt x="2116" y="335"/>
                  </a:cubicBezTo>
                  <a:cubicBezTo>
                    <a:pt x="2118" y="338"/>
                    <a:pt x="2121" y="339"/>
                    <a:pt x="2124" y="339"/>
                  </a:cubicBezTo>
                  <a:cubicBezTo>
                    <a:pt x="2132" y="339"/>
                    <a:pt x="2143" y="331"/>
                    <a:pt x="2149" y="319"/>
                  </a:cubicBezTo>
                  <a:cubicBezTo>
                    <a:pt x="2149" y="311"/>
                    <a:pt x="2149" y="294"/>
                    <a:pt x="2132" y="286"/>
                  </a:cubicBezTo>
                  <a:cubicBezTo>
                    <a:pt x="2014" y="241"/>
                    <a:pt x="1891" y="219"/>
                    <a:pt x="1768" y="219"/>
                  </a:cubicBezTo>
                  <a:cubicBezTo>
                    <a:pt x="1556" y="219"/>
                    <a:pt x="1343" y="284"/>
                    <a:pt x="1161" y="409"/>
                  </a:cubicBezTo>
                  <a:cubicBezTo>
                    <a:pt x="932" y="147"/>
                    <a:pt x="599" y="0"/>
                    <a:pt x="2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26"/>
            <p:cNvSpPr/>
            <p:nvPr/>
          </p:nvSpPr>
          <p:spPr>
            <a:xfrm rot="5083772">
              <a:off x="3207258" y="1246417"/>
              <a:ext cx="167532" cy="134420"/>
            </a:xfrm>
            <a:custGeom>
              <a:rect b="b" l="l" r="r" t="t"/>
              <a:pathLst>
                <a:path extrusionOk="0" h="1863" w="2322">
                  <a:moveTo>
                    <a:pt x="619" y="1"/>
                  </a:moveTo>
                  <a:cubicBezTo>
                    <a:pt x="514" y="1"/>
                    <a:pt x="411" y="29"/>
                    <a:pt x="321" y="93"/>
                  </a:cubicBezTo>
                  <a:cubicBezTo>
                    <a:pt x="0" y="324"/>
                    <a:pt x="99" y="817"/>
                    <a:pt x="206" y="1130"/>
                  </a:cubicBezTo>
                  <a:cubicBezTo>
                    <a:pt x="330" y="1476"/>
                    <a:pt x="519" y="1854"/>
                    <a:pt x="939" y="1863"/>
                  </a:cubicBezTo>
                  <a:cubicBezTo>
                    <a:pt x="1136" y="1863"/>
                    <a:pt x="1334" y="1821"/>
                    <a:pt x="1523" y="1739"/>
                  </a:cubicBezTo>
                  <a:cubicBezTo>
                    <a:pt x="1638" y="1698"/>
                    <a:pt x="1753" y="1640"/>
                    <a:pt x="1869" y="1575"/>
                  </a:cubicBezTo>
                  <a:cubicBezTo>
                    <a:pt x="2091" y="1492"/>
                    <a:pt x="2321" y="1344"/>
                    <a:pt x="2264" y="1064"/>
                  </a:cubicBezTo>
                  <a:cubicBezTo>
                    <a:pt x="2239" y="933"/>
                    <a:pt x="2165" y="817"/>
                    <a:pt x="2058" y="743"/>
                  </a:cubicBezTo>
                  <a:cubicBezTo>
                    <a:pt x="1992" y="702"/>
                    <a:pt x="1967" y="702"/>
                    <a:pt x="1943" y="636"/>
                  </a:cubicBezTo>
                  <a:cubicBezTo>
                    <a:pt x="1859" y="380"/>
                    <a:pt x="1620" y="218"/>
                    <a:pt x="1367" y="218"/>
                  </a:cubicBezTo>
                  <a:cubicBezTo>
                    <a:pt x="1296" y="218"/>
                    <a:pt x="1223" y="231"/>
                    <a:pt x="1153" y="258"/>
                  </a:cubicBezTo>
                  <a:cubicBezTo>
                    <a:pt x="1028" y="106"/>
                    <a:pt x="821" y="1"/>
                    <a:pt x="6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26"/>
            <p:cNvSpPr/>
            <p:nvPr/>
          </p:nvSpPr>
          <p:spPr>
            <a:xfrm rot="5083772">
              <a:off x="3296778" y="1271643"/>
              <a:ext cx="26768" cy="48775"/>
            </a:xfrm>
            <a:custGeom>
              <a:rect b="b" l="l" r="r" t="t"/>
              <a:pathLst>
                <a:path extrusionOk="0" h="676" w="371">
                  <a:moveTo>
                    <a:pt x="17" y="0"/>
                  </a:moveTo>
                  <a:lnTo>
                    <a:pt x="1" y="25"/>
                  </a:lnTo>
                  <a:cubicBezTo>
                    <a:pt x="215" y="165"/>
                    <a:pt x="346" y="412"/>
                    <a:pt x="346" y="675"/>
                  </a:cubicBezTo>
                  <a:lnTo>
                    <a:pt x="371" y="675"/>
                  </a:lnTo>
                  <a:cubicBezTo>
                    <a:pt x="371" y="403"/>
                    <a:pt x="239" y="148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26"/>
            <p:cNvSpPr/>
            <p:nvPr/>
          </p:nvSpPr>
          <p:spPr>
            <a:xfrm rot="5083772">
              <a:off x="3285780" y="1312359"/>
              <a:ext cx="38672" cy="31531"/>
            </a:xfrm>
            <a:custGeom>
              <a:rect b="b" l="l" r="r" t="t"/>
              <a:pathLst>
                <a:path extrusionOk="0" h="437" w="536">
                  <a:moveTo>
                    <a:pt x="527" y="1"/>
                  </a:moveTo>
                  <a:cubicBezTo>
                    <a:pt x="305" y="66"/>
                    <a:pt x="116" y="223"/>
                    <a:pt x="0" y="429"/>
                  </a:cubicBezTo>
                  <a:lnTo>
                    <a:pt x="25" y="437"/>
                  </a:lnTo>
                  <a:cubicBezTo>
                    <a:pt x="132" y="239"/>
                    <a:pt x="313" y="91"/>
                    <a:pt x="535" y="25"/>
                  </a:cubicBezTo>
                  <a:lnTo>
                    <a:pt x="5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26"/>
            <p:cNvSpPr/>
            <p:nvPr/>
          </p:nvSpPr>
          <p:spPr>
            <a:xfrm rot="5083772">
              <a:off x="3262831" y="1332184"/>
              <a:ext cx="57648" cy="13420"/>
            </a:xfrm>
            <a:custGeom>
              <a:rect b="b" l="l" r="r" t="t"/>
              <a:pathLst>
                <a:path extrusionOk="0" h="186" w="799">
                  <a:moveTo>
                    <a:pt x="362" y="1"/>
                  </a:moveTo>
                  <a:cubicBezTo>
                    <a:pt x="238" y="1"/>
                    <a:pt x="113" y="35"/>
                    <a:pt x="0" y="104"/>
                  </a:cubicBezTo>
                  <a:lnTo>
                    <a:pt x="17" y="120"/>
                  </a:lnTo>
                  <a:cubicBezTo>
                    <a:pt x="120" y="56"/>
                    <a:pt x="238" y="24"/>
                    <a:pt x="355" y="24"/>
                  </a:cubicBezTo>
                  <a:cubicBezTo>
                    <a:pt x="508" y="24"/>
                    <a:pt x="661" y="79"/>
                    <a:pt x="782" y="186"/>
                  </a:cubicBezTo>
                  <a:lnTo>
                    <a:pt x="799" y="161"/>
                  </a:lnTo>
                  <a:cubicBezTo>
                    <a:pt x="674" y="55"/>
                    <a:pt x="519" y="1"/>
                    <a:pt x="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26"/>
            <p:cNvSpPr/>
            <p:nvPr/>
          </p:nvSpPr>
          <p:spPr>
            <a:xfrm rot="5083772">
              <a:off x="3315892" y="1340577"/>
              <a:ext cx="11328" cy="10246"/>
            </a:xfrm>
            <a:custGeom>
              <a:rect b="b" l="l" r="r" t="t"/>
              <a:pathLst>
                <a:path extrusionOk="0" h="142" w="157">
                  <a:moveTo>
                    <a:pt x="91" y="0"/>
                  </a:moveTo>
                  <a:cubicBezTo>
                    <a:pt x="49" y="0"/>
                    <a:pt x="8" y="25"/>
                    <a:pt x="8" y="66"/>
                  </a:cubicBezTo>
                  <a:cubicBezTo>
                    <a:pt x="0" y="99"/>
                    <a:pt x="33" y="140"/>
                    <a:pt x="66" y="140"/>
                  </a:cubicBezTo>
                  <a:cubicBezTo>
                    <a:pt x="71" y="141"/>
                    <a:pt x="76" y="141"/>
                    <a:pt x="81" y="141"/>
                  </a:cubicBezTo>
                  <a:cubicBezTo>
                    <a:pt x="115" y="141"/>
                    <a:pt x="141" y="118"/>
                    <a:pt x="148" y="82"/>
                  </a:cubicBezTo>
                  <a:cubicBezTo>
                    <a:pt x="156" y="41"/>
                    <a:pt x="124" y="8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26"/>
            <p:cNvSpPr/>
            <p:nvPr/>
          </p:nvSpPr>
          <p:spPr>
            <a:xfrm rot="5083772">
              <a:off x="3326556" y="1277325"/>
              <a:ext cx="9524" cy="9091"/>
            </a:xfrm>
            <a:custGeom>
              <a:rect b="b" l="l" r="r" t="t"/>
              <a:pathLst>
                <a:path extrusionOk="0" h="126" w="132">
                  <a:moveTo>
                    <a:pt x="61" y="1"/>
                  </a:moveTo>
                  <a:cubicBezTo>
                    <a:pt x="33" y="1"/>
                    <a:pt x="7" y="23"/>
                    <a:pt x="0" y="52"/>
                  </a:cubicBezTo>
                  <a:cubicBezTo>
                    <a:pt x="0" y="85"/>
                    <a:pt x="25" y="117"/>
                    <a:pt x="58" y="126"/>
                  </a:cubicBezTo>
                  <a:cubicBezTo>
                    <a:pt x="91" y="126"/>
                    <a:pt x="115" y="101"/>
                    <a:pt x="124" y="68"/>
                  </a:cubicBezTo>
                  <a:cubicBezTo>
                    <a:pt x="132" y="35"/>
                    <a:pt x="107" y="2"/>
                    <a:pt x="74" y="2"/>
                  </a:cubicBezTo>
                  <a:cubicBezTo>
                    <a:pt x="70" y="1"/>
                    <a:pt x="66" y="1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26"/>
            <p:cNvSpPr/>
            <p:nvPr/>
          </p:nvSpPr>
          <p:spPr>
            <a:xfrm rot="5083772">
              <a:off x="3284632" y="1362737"/>
              <a:ext cx="9668" cy="9308"/>
            </a:xfrm>
            <a:custGeom>
              <a:rect b="b" l="l" r="r" t="t"/>
              <a:pathLst>
                <a:path extrusionOk="0" h="129" w="134">
                  <a:moveTo>
                    <a:pt x="76" y="0"/>
                  </a:moveTo>
                  <a:cubicBezTo>
                    <a:pt x="43" y="0"/>
                    <a:pt x="10" y="25"/>
                    <a:pt x="10" y="58"/>
                  </a:cubicBezTo>
                  <a:cubicBezTo>
                    <a:pt x="1" y="103"/>
                    <a:pt x="34" y="128"/>
                    <a:pt x="67" y="128"/>
                  </a:cubicBezTo>
                  <a:cubicBezTo>
                    <a:pt x="94" y="128"/>
                    <a:pt x="121" y="111"/>
                    <a:pt x="125" y="74"/>
                  </a:cubicBezTo>
                  <a:cubicBezTo>
                    <a:pt x="133" y="41"/>
                    <a:pt x="109" y="9"/>
                    <a:pt x="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26"/>
            <p:cNvSpPr/>
            <p:nvPr/>
          </p:nvSpPr>
          <p:spPr>
            <a:xfrm rot="5083772">
              <a:off x="3235288" y="1264899"/>
              <a:ext cx="131241" cy="87882"/>
            </a:xfrm>
            <a:custGeom>
              <a:rect b="b" l="l" r="r" t="t"/>
              <a:pathLst>
                <a:path extrusionOk="0" h="1218" w="1819">
                  <a:moveTo>
                    <a:pt x="21" y="1"/>
                  </a:moveTo>
                  <a:cubicBezTo>
                    <a:pt x="12" y="1"/>
                    <a:pt x="6" y="8"/>
                    <a:pt x="0" y="20"/>
                  </a:cubicBezTo>
                  <a:cubicBezTo>
                    <a:pt x="0" y="37"/>
                    <a:pt x="8" y="45"/>
                    <a:pt x="16" y="53"/>
                  </a:cubicBezTo>
                  <a:cubicBezTo>
                    <a:pt x="420" y="160"/>
                    <a:pt x="732" y="481"/>
                    <a:pt x="839" y="893"/>
                  </a:cubicBezTo>
                  <a:lnTo>
                    <a:pt x="839" y="909"/>
                  </a:lnTo>
                  <a:lnTo>
                    <a:pt x="864" y="909"/>
                  </a:lnTo>
                  <a:cubicBezTo>
                    <a:pt x="920" y="899"/>
                    <a:pt x="977" y="894"/>
                    <a:pt x="1033" y="894"/>
                  </a:cubicBezTo>
                  <a:cubicBezTo>
                    <a:pt x="1305" y="894"/>
                    <a:pt x="1570" y="1007"/>
                    <a:pt x="1761" y="1205"/>
                  </a:cubicBezTo>
                  <a:cubicBezTo>
                    <a:pt x="1769" y="1213"/>
                    <a:pt x="1778" y="1213"/>
                    <a:pt x="1786" y="1213"/>
                  </a:cubicBezTo>
                  <a:cubicBezTo>
                    <a:pt x="1789" y="1216"/>
                    <a:pt x="1791" y="1217"/>
                    <a:pt x="1794" y="1217"/>
                  </a:cubicBezTo>
                  <a:cubicBezTo>
                    <a:pt x="1799" y="1217"/>
                    <a:pt x="1802" y="1213"/>
                    <a:pt x="1802" y="1213"/>
                  </a:cubicBezTo>
                  <a:cubicBezTo>
                    <a:pt x="1819" y="1197"/>
                    <a:pt x="1819" y="1181"/>
                    <a:pt x="1802" y="1172"/>
                  </a:cubicBezTo>
                  <a:cubicBezTo>
                    <a:pt x="1609" y="966"/>
                    <a:pt x="1336" y="846"/>
                    <a:pt x="1054" y="846"/>
                  </a:cubicBezTo>
                  <a:cubicBezTo>
                    <a:pt x="999" y="846"/>
                    <a:pt x="944" y="850"/>
                    <a:pt x="889" y="860"/>
                  </a:cubicBezTo>
                  <a:cubicBezTo>
                    <a:pt x="774" y="440"/>
                    <a:pt x="453" y="119"/>
                    <a:pt x="33" y="4"/>
                  </a:cubicBezTo>
                  <a:cubicBezTo>
                    <a:pt x="29" y="2"/>
                    <a:pt x="25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26"/>
            <p:cNvSpPr/>
            <p:nvPr/>
          </p:nvSpPr>
          <p:spPr>
            <a:xfrm rot="5083772">
              <a:off x="-80073" y="-220723"/>
              <a:ext cx="108153" cy="94664"/>
            </a:xfrm>
            <a:custGeom>
              <a:rect b="b" l="l" r="r" t="t"/>
              <a:pathLst>
                <a:path extrusionOk="0" h="1312" w="1499">
                  <a:moveTo>
                    <a:pt x="634" y="0"/>
                  </a:moveTo>
                  <a:cubicBezTo>
                    <a:pt x="461" y="0"/>
                    <a:pt x="292" y="56"/>
                    <a:pt x="173" y="183"/>
                  </a:cubicBezTo>
                  <a:cubicBezTo>
                    <a:pt x="58" y="323"/>
                    <a:pt x="1" y="504"/>
                    <a:pt x="34" y="685"/>
                  </a:cubicBezTo>
                  <a:cubicBezTo>
                    <a:pt x="42" y="866"/>
                    <a:pt x="124" y="1039"/>
                    <a:pt x="264" y="1162"/>
                  </a:cubicBezTo>
                  <a:cubicBezTo>
                    <a:pt x="394" y="1261"/>
                    <a:pt x="552" y="1311"/>
                    <a:pt x="719" y="1311"/>
                  </a:cubicBezTo>
                  <a:cubicBezTo>
                    <a:pt x="732" y="1311"/>
                    <a:pt x="745" y="1311"/>
                    <a:pt x="758" y="1310"/>
                  </a:cubicBezTo>
                  <a:cubicBezTo>
                    <a:pt x="857" y="1310"/>
                    <a:pt x="955" y="1294"/>
                    <a:pt x="1046" y="1269"/>
                  </a:cubicBezTo>
                  <a:cubicBezTo>
                    <a:pt x="1145" y="1253"/>
                    <a:pt x="1235" y="1220"/>
                    <a:pt x="1317" y="1170"/>
                  </a:cubicBezTo>
                  <a:cubicBezTo>
                    <a:pt x="1441" y="1088"/>
                    <a:pt x="1498" y="948"/>
                    <a:pt x="1466" y="808"/>
                  </a:cubicBezTo>
                  <a:cubicBezTo>
                    <a:pt x="1466" y="537"/>
                    <a:pt x="1326" y="281"/>
                    <a:pt x="1095" y="133"/>
                  </a:cubicBezTo>
                  <a:cubicBezTo>
                    <a:pt x="963" y="49"/>
                    <a:pt x="797" y="0"/>
                    <a:pt x="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26"/>
            <p:cNvSpPr/>
            <p:nvPr/>
          </p:nvSpPr>
          <p:spPr>
            <a:xfrm rot="5083772">
              <a:off x="-20775" y="-178113"/>
              <a:ext cx="72" cy="7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26"/>
            <p:cNvSpPr/>
            <p:nvPr/>
          </p:nvSpPr>
          <p:spPr>
            <a:xfrm rot="5083772">
              <a:off x="-76658" y="-206691"/>
              <a:ext cx="99856" cy="67968"/>
            </a:xfrm>
            <a:custGeom>
              <a:rect b="b" l="l" r="r" t="t"/>
              <a:pathLst>
                <a:path extrusionOk="0" h="942" w="1384">
                  <a:moveTo>
                    <a:pt x="363" y="0"/>
                  </a:moveTo>
                  <a:cubicBezTo>
                    <a:pt x="280" y="0"/>
                    <a:pt x="201" y="42"/>
                    <a:pt x="157" y="118"/>
                  </a:cubicBezTo>
                  <a:cubicBezTo>
                    <a:pt x="9" y="308"/>
                    <a:pt x="0" y="571"/>
                    <a:pt x="132" y="769"/>
                  </a:cubicBezTo>
                  <a:cubicBezTo>
                    <a:pt x="190" y="859"/>
                    <a:pt x="280" y="917"/>
                    <a:pt x="379" y="941"/>
                  </a:cubicBezTo>
                  <a:lnTo>
                    <a:pt x="428" y="941"/>
                  </a:lnTo>
                  <a:cubicBezTo>
                    <a:pt x="544" y="941"/>
                    <a:pt x="651" y="884"/>
                    <a:pt x="716" y="793"/>
                  </a:cubicBezTo>
                  <a:cubicBezTo>
                    <a:pt x="791" y="694"/>
                    <a:pt x="832" y="563"/>
                    <a:pt x="832" y="439"/>
                  </a:cubicBezTo>
                  <a:cubicBezTo>
                    <a:pt x="832" y="332"/>
                    <a:pt x="823" y="217"/>
                    <a:pt x="799" y="110"/>
                  </a:cubicBezTo>
                  <a:lnTo>
                    <a:pt x="799" y="110"/>
                  </a:lnTo>
                  <a:cubicBezTo>
                    <a:pt x="996" y="168"/>
                    <a:pt x="1177" y="267"/>
                    <a:pt x="1334" y="406"/>
                  </a:cubicBezTo>
                  <a:cubicBezTo>
                    <a:pt x="1338" y="411"/>
                    <a:pt x="1344" y="413"/>
                    <a:pt x="1350" y="413"/>
                  </a:cubicBezTo>
                  <a:cubicBezTo>
                    <a:pt x="1356" y="413"/>
                    <a:pt x="1362" y="411"/>
                    <a:pt x="1367" y="406"/>
                  </a:cubicBezTo>
                  <a:cubicBezTo>
                    <a:pt x="1383" y="390"/>
                    <a:pt x="1383" y="374"/>
                    <a:pt x="1367" y="365"/>
                  </a:cubicBezTo>
                  <a:cubicBezTo>
                    <a:pt x="1202" y="217"/>
                    <a:pt x="996" y="110"/>
                    <a:pt x="774" y="61"/>
                  </a:cubicBezTo>
                  <a:lnTo>
                    <a:pt x="733" y="53"/>
                  </a:lnTo>
                  <a:lnTo>
                    <a:pt x="741" y="85"/>
                  </a:lnTo>
                  <a:cubicBezTo>
                    <a:pt x="766" y="201"/>
                    <a:pt x="782" y="324"/>
                    <a:pt x="782" y="439"/>
                  </a:cubicBezTo>
                  <a:cubicBezTo>
                    <a:pt x="782" y="555"/>
                    <a:pt x="749" y="670"/>
                    <a:pt x="684" y="769"/>
                  </a:cubicBezTo>
                  <a:cubicBezTo>
                    <a:pt x="619" y="847"/>
                    <a:pt x="529" y="895"/>
                    <a:pt x="431" y="895"/>
                  </a:cubicBezTo>
                  <a:cubicBezTo>
                    <a:pt x="417" y="895"/>
                    <a:pt x="402" y="894"/>
                    <a:pt x="387" y="892"/>
                  </a:cubicBezTo>
                  <a:cubicBezTo>
                    <a:pt x="297" y="867"/>
                    <a:pt x="223" y="818"/>
                    <a:pt x="173" y="744"/>
                  </a:cubicBezTo>
                  <a:cubicBezTo>
                    <a:pt x="58" y="563"/>
                    <a:pt x="66" y="316"/>
                    <a:pt x="198" y="151"/>
                  </a:cubicBezTo>
                  <a:cubicBezTo>
                    <a:pt x="245" y="97"/>
                    <a:pt x="320" y="54"/>
                    <a:pt x="382" y="54"/>
                  </a:cubicBezTo>
                  <a:cubicBezTo>
                    <a:pt x="396" y="54"/>
                    <a:pt x="408" y="56"/>
                    <a:pt x="420" y="61"/>
                  </a:cubicBezTo>
                  <a:cubicBezTo>
                    <a:pt x="478" y="94"/>
                    <a:pt x="502" y="176"/>
                    <a:pt x="519" y="258"/>
                  </a:cubicBezTo>
                  <a:cubicBezTo>
                    <a:pt x="544" y="349"/>
                    <a:pt x="544" y="431"/>
                    <a:pt x="519" y="522"/>
                  </a:cubicBezTo>
                  <a:cubicBezTo>
                    <a:pt x="498" y="585"/>
                    <a:pt x="441" y="624"/>
                    <a:pt x="374" y="624"/>
                  </a:cubicBezTo>
                  <a:cubicBezTo>
                    <a:pt x="362" y="624"/>
                    <a:pt x="350" y="623"/>
                    <a:pt x="338" y="620"/>
                  </a:cubicBezTo>
                  <a:cubicBezTo>
                    <a:pt x="297" y="604"/>
                    <a:pt x="264" y="563"/>
                    <a:pt x="256" y="513"/>
                  </a:cubicBezTo>
                  <a:cubicBezTo>
                    <a:pt x="239" y="456"/>
                    <a:pt x="239" y="398"/>
                    <a:pt x="256" y="349"/>
                  </a:cubicBezTo>
                  <a:cubicBezTo>
                    <a:pt x="256" y="332"/>
                    <a:pt x="247" y="316"/>
                    <a:pt x="231" y="316"/>
                  </a:cubicBezTo>
                  <a:cubicBezTo>
                    <a:pt x="214" y="316"/>
                    <a:pt x="206" y="324"/>
                    <a:pt x="206" y="341"/>
                  </a:cubicBezTo>
                  <a:cubicBezTo>
                    <a:pt x="190" y="398"/>
                    <a:pt x="190" y="464"/>
                    <a:pt x="206" y="522"/>
                  </a:cubicBezTo>
                  <a:cubicBezTo>
                    <a:pt x="214" y="587"/>
                    <a:pt x="264" y="645"/>
                    <a:pt x="321" y="670"/>
                  </a:cubicBezTo>
                  <a:cubicBezTo>
                    <a:pt x="338" y="674"/>
                    <a:pt x="355" y="675"/>
                    <a:pt x="371" y="675"/>
                  </a:cubicBezTo>
                  <a:cubicBezTo>
                    <a:pt x="460" y="675"/>
                    <a:pt x="540" y="620"/>
                    <a:pt x="568" y="530"/>
                  </a:cubicBezTo>
                  <a:cubicBezTo>
                    <a:pt x="593" y="439"/>
                    <a:pt x="593" y="341"/>
                    <a:pt x="568" y="250"/>
                  </a:cubicBezTo>
                  <a:cubicBezTo>
                    <a:pt x="560" y="151"/>
                    <a:pt x="519" y="61"/>
                    <a:pt x="437" y="11"/>
                  </a:cubicBezTo>
                  <a:cubicBezTo>
                    <a:pt x="412" y="4"/>
                    <a:pt x="387" y="0"/>
                    <a:pt x="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26"/>
            <p:cNvSpPr/>
            <p:nvPr/>
          </p:nvSpPr>
          <p:spPr>
            <a:xfrm rot="5083772">
              <a:off x="-73715" y="-53378"/>
              <a:ext cx="87951" cy="105271"/>
            </a:xfrm>
            <a:custGeom>
              <a:rect b="b" l="l" r="r" t="t"/>
              <a:pathLst>
                <a:path extrusionOk="0" h="1459" w="1219">
                  <a:moveTo>
                    <a:pt x="730" y="0"/>
                  </a:moveTo>
                  <a:cubicBezTo>
                    <a:pt x="575" y="0"/>
                    <a:pt x="422" y="66"/>
                    <a:pt x="314" y="182"/>
                  </a:cubicBezTo>
                  <a:cubicBezTo>
                    <a:pt x="108" y="380"/>
                    <a:pt x="1" y="651"/>
                    <a:pt x="9" y="939"/>
                  </a:cubicBezTo>
                  <a:cubicBezTo>
                    <a:pt x="9" y="1112"/>
                    <a:pt x="91" y="1285"/>
                    <a:pt x="231" y="1400"/>
                  </a:cubicBezTo>
                  <a:cubicBezTo>
                    <a:pt x="285" y="1438"/>
                    <a:pt x="350" y="1458"/>
                    <a:pt x="416" y="1458"/>
                  </a:cubicBezTo>
                  <a:cubicBezTo>
                    <a:pt x="451" y="1458"/>
                    <a:pt x="485" y="1453"/>
                    <a:pt x="519" y="1441"/>
                  </a:cubicBezTo>
                  <a:cubicBezTo>
                    <a:pt x="552" y="1433"/>
                    <a:pt x="585" y="1417"/>
                    <a:pt x="610" y="1392"/>
                  </a:cubicBezTo>
                  <a:cubicBezTo>
                    <a:pt x="643" y="1384"/>
                    <a:pt x="676" y="1367"/>
                    <a:pt x="709" y="1351"/>
                  </a:cubicBezTo>
                  <a:cubicBezTo>
                    <a:pt x="832" y="1285"/>
                    <a:pt x="939" y="1186"/>
                    <a:pt x="1021" y="1071"/>
                  </a:cubicBezTo>
                  <a:cubicBezTo>
                    <a:pt x="1186" y="841"/>
                    <a:pt x="1219" y="528"/>
                    <a:pt x="1104" y="265"/>
                  </a:cubicBezTo>
                  <a:cubicBezTo>
                    <a:pt x="1038" y="125"/>
                    <a:pt x="914" y="34"/>
                    <a:pt x="758" y="1"/>
                  </a:cubicBezTo>
                  <a:cubicBezTo>
                    <a:pt x="749" y="1"/>
                    <a:pt x="740" y="0"/>
                    <a:pt x="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26"/>
            <p:cNvSpPr/>
            <p:nvPr/>
          </p:nvSpPr>
          <p:spPr>
            <a:xfrm rot="5083772">
              <a:off x="-81730" y="-34121"/>
              <a:ext cx="44589" cy="34778"/>
            </a:xfrm>
            <a:custGeom>
              <a:rect b="b" l="l" r="r" t="t"/>
              <a:pathLst>
                <a:path extrusionOk="0" h="482" w="618">
                  <a:moveTo>
                    <a:pt x="183" y="0"/>
                  </a:moveTo>
                  <a:cubicBezTo>
                    <a:pt x="109" y="0"/>
                    <a:pt x="43" y="40"/>
                    <a:pt x="8" y="111"/>
                  </a:cubicBezTo>
                  <a:cubicBezTo>
                    <a:pt x="0" y="119"/>
                    <a:pt x="8" y="135"/>
                    <a:pt x="16" y="144"/>
                  </a:cubicBezTo>
                  <a:cubicBezTo>
                    <a:pt x="33" y="144"/>
                    <a:pt x="49" y="144"/>
                    <a:pt x="58" y="127"/>
                  </a:cubicBezTo>
                  <a:cubicBezTo>
                    <a:pt x="79" y="77"/>
                    <a:pt x="132" y="52"/>
                    <a:pt x="189" y="52"/>
                  </a:cubicBezTo>
                  <a:cubicBezTo>
                    <a:pt x="198" y="52"/>
                    <a:pt x="206" y="52"/>
                    <a:pt x="214" y="53"/>
                  </a:cubicBezTo>
                  <a:cubicBezTo>
                    <a:pt x="280" y="70"/>
                    <a:pt x="346" y="102"/>
                    <a:pt x="403" y="144"/>
                  </a:cubicBezTo>
                  <a:cubicBezTo>
                    <a:pt x="453" y="177"/>
                    <a:pt x="502" y="218"/>
                    <a:pt x="535" y="267"/>
                  </a:cubicBezTo>
                  <a:cubicBezTo>
                    <a:pt x="586" y="332"/>
                    <a:pt x="528" y="429"/>
                    <a:pt x="452" y="429"/>
                  </a:cubicBezTo>
                  <a:cubicBezTo>
                    <a:pt x="441" y="429"/>
                    <a:pt x="431" y="427"/>
                    <a:pt x="420" y="423"/>
                  </a:cubicBezTo>
                  <a:cubicBezTo>
                    <a:pt x="379" y="407"/>
                    <a:pt x="337" y="391"/>
                    <a:pt x="305" y="366"/>
                  </a:cubicBezTo>
                  <a:cubicBezTo>
                    <a:pt x="272" y="349"/>
                    <a:pt x="214" y="300"/>
                    <a:pt x="230" y="259"/>
                  </a:cubicBezTo>
                  <a:cubicBezTo>
                    <a:pt x="243" y="240"/>
                    <a:pt x="264" y="231"/>
                    <a:pt x="285" y="231"/>
                  </a:cubicBezTo>
                  <a:cubicBezTo>
                    <a:pt x="292" y="231"/>
                    <a:pt x="298" y="232"/>
                    <a:pt x="305" y="234"/>
                  </a:cubicBezTo>
                  <a:cubicBezTo>
                    <a:pt x="337" y="251"/>
                    <a:pt x="370" y="267"/>
                    <a:pt x="395" y="300"/>
                  </a:cubicBezTo>
                  <a:cubicBezTo>
                    <a:pt x="399" y="304"/>
                    <a:pt x="405" y="306"/>
                    <a:pt x="412" y="306"/>
                  </a:cubicBezTo>
                  <a:cubicBezTo>
                    <a:pt x="418" y="306"/>
                    <a:pt x="424" y="304"/>
                    <a:pt x="428" y="300"/>
                  </a:cubicBezTo>
                  <a:cubicBezTo>
                    <a:pt x="436" y="292"/>
                    <a:pt x="436" y="275"/>
                    <a:pt x="428" y="259"/>
                  </a:cubicBezTo>
                  <a:cubicBezTo>
                    <a:pt x="395" y="226"/>
                    <a:pt x="362" y="201"/>
                    <a:pt x="321" y="185"/>
                  </a:cubicBezTo>
                  <a:cubicBezTo>
                    <a:pt x="309" y="181"/>
                    <a:pt x="297" y="180"/>
                    <a:pt x="286" y="180"/>
                  </a:cubicBezTo>
                  <a:cubicBezTo>
                    <a:pt x="244" y="180"/>
                    <a:pt x="209" y="203"/>
                    <a:pt x="189" y="242"/>
                  </a:cubicBezTo>
                  <a:cubicBezTo>
                    <a:pt x="165" y="292"/>
                    <a:pt x="198" y="358"/>
                    <a:pt x="272" y="407"/>
                  </a:cubicBezTo>
                  <a:cubicBezTo>
                    <a:pt x="313" y="440"/>
                    <a:pt x="354" y="465"/>
                    <a:pt x="403" y="473"/>
                  </a:cubicBezTo>
                  <a:cubicBezTo>
                    <a:pt x="420" y="481"/>
                    <a:pt x="436" y="481"/>
                    <a:pt x="453" y="481"/>
                  </a:cubicBezTo>
                  <a:cubicBezTo>
                    <a:pt x="494" y="481"/>
                    <a:pt x="527" y="473"/>
                    <a:pt x="551" y="448"/>
                  </a:cubicBezTo>
                  <a:cubicBezTo>
                    <a:pt x="609" y="391"/>
                    <a:pt x="617" y="308"/>
                    <a:pt x="568" y="242"/>
                  </a:cubicBezTo>
                  <a:cubicBezTo>
                    <a:pt x="535" y="185"/>
                    <a:pt x="486" y="144"/>
                    <a:pt x="428" y="111"/>
                  </a:cubicBezTo>
                  <a:cubicBezTo>
                    <a:pt x="370" y="61"/>
                    <a:pt x="296" y="28"/>
                    <a:pt x="222" y="4"/>
                  </a:cubicBezTo>
                  <a:cubicBezTo>
                    <a:pt x="209" y="1"/>
                    <a:pt x="196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 rot="5083772">
              <a:off x="-42507" y="-31855"/>
              <a:ext cx="30952" cy="87954"/>
            </a:xfrm>
            <a:custGeom>
              <a:rect b="b" l="l" r="r" t="t"/>
              <a:pathLst>
                <a:path extrusionOk="0" h="1219" w="429">
                  <a:moveTo>
                    <a:pt x="256" y="1"/>
                  </a:moveTo>
                  <a:cubicBezTo>
                    <a:pt x="240" y="1"/>
                    <a:pt x="231" y="9"/>
                    <a:pt x="231" y="26"/>
                  </a:cubicBezTo>
                  <a:cubicBezTo>
                    <a:pt x="231" y="42"/>
                    <a:pt x="248" y="50"/>
                    <a:pt x="256" y="50"/>
                  </a:cubicBezTo>
                  <a:cubicBezTo>
                    <a:pt x="297" y="59"/>
                    <a:pt x="330" y="83"/>
                    <a:pt x="347" y="116"/>
                  </a:cubicBezTo>
                  <a:cubicBezTo>
                    <a:pt x="363" y="157"/>
                    <a:pt x="371" y="198"/>
                    <a:pt x="371" y="248"/>
                  </a:cubicBezTo>
                  <a:cubicBezTo>
                    <a:pt x="380" y="593"/>
                    <a:pt x="248" y="923"/>
                    <a:pt x="9" y="1170"/>
                  </a:cubicBezTo>
                  <a:cubicBezTo>
                    <a:pt x="1" y="1186"/>
                    <a:pt x="1" y="1202"/>
                    <a:pt x="9" y="1211"/>
                  </a:cubicBezTo>
                  <a:cubicBezTo>
                    <a:pt x="17" y="1211"/>
                    <a:pt x="17" y="1219"/>
                    <a:pt x="26" y="1219"/>
                  </a:cubicBezTo>
                  <a:cubicBezTo>
                    <a:pt x="34" y="1219"/>
                    <a:pt x="42" y="1211"/>
                    <a:pt x="50" y="1202"/>
                  </a:cubicBezTo>
                  <a:cubicBezTo>
                    <a:pt x="297" y="947"/>
                    <a:pt x="429" y="602"/>
                    <a:pt x="429" y="248"/>
                  </a:cubicBezTo>
                  <a:cubicBezTo>
                    <a:pt x="429" y="190"/>
                    <a:pt x="421" y="141"/>
                    <a:pt x="396" y="91"/>
                  </a:cubicBezTo>
                  <a:cubicBezTo>
                    <a:pt x="371" y="34"/>
                    <a:pt x="314" y="1"/>
                    <a:pt x="2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26"/>
            <p:cNvSpPr/>
            <p:nvPr/>
          </p:nvSpPr>
          <p:spPr>
            <a:xfrm rot="5083772">
              <a:off x="2942718" y="-10865"/>
              <a:ext cx="71861" cy="68040"/>
            </a:xfrm>
            <a:custGeom>
              <a:rect b="b" l="l" r="r" t="t"/>
              <a:pathLst>
                <a:path extrusionOk="0" h="943" w="996">
                  <a:moveTo>
                    <a:pt x="682" y="1"/>
                  </a:moveTo>
                  <a:cubicBezTo>
                    <a:pt x="628" y="1"/>
                    <a:pt x="574" y="15"/>
                    <a:pt x="527" y="43"/>
                  </a:cubicBezTo>
                  <a:cubicBezTo>
                    <a:pt x="461" y="84"/>
                    <a:pt x="412" y="142"/>
                    <a:pt x="395" y="216"/>
                  </a:cubicBezTo>
                  <a:cubicBezTo>
                    <a:pt x="372" y="212"/>
                    <a:pt x="348" y="210"/>
                    <a:pt x="324" y="210"/>
                  </a:cubicBezTo>
                  <a:cubicBezTo>
                    <a:pt x="255" y="210"/>
                    <a:pt x="185" y="227"/>
                    <a:pt x="123" y="257"/>
                  </a:cubicBezTo>
                  <a:cubicBezTo>
                    <a:pt x="41" y="315"/>
                    <a:pt x="0" y="413"/>
                    <a:pt x="25" y="520"/>
                  </a:cubicBezTo>
                  <a:cubicBezTo>
                    <a:pt x="74" y="718"/>
                    <a:pt x="305" y="899"/>
                    <a:pt x="535" y="932"/>
                  </a:cubicBezTo>
                  <a:cubicBezTo>
                    <a:pt x="562" y="939"/>
                    <a:pt x="590" y="942"/>
                    <a:pt x="618" y="942"/>
                  </a:cubicBezTo>
                  <a:cubicBezTo>
                    <a:pt x="723" y="942"/>
                    <a:pt x="824" y="895"/>
                    <a:pt x="889" y="817"/>
                  </a:cubicBezTo>
                  <a:cubicBezTo>
                    <a:pt x="946" y="726"/>
                    <a:pt x="971" y="627"/>
                    <a:pt x="979" y="520"/>
                  </a:cubicBezTo>
                  <a:lnTo>
                    <a:pt x="979" y="430"/>
                  </a:lnTo>
                  <a:cubicBezTo>
                    <a:pt x="988" y="397"/>
                    <a:pt x="996" y="364"/>
                    <a:pt x="996" y="323"/>
                  </a:cubicBezTo>
                  <a:cubicBezTo>
                    <a:pt x="996" y="216"/>
                    <a:pt x="938" y="109"/>
                    <a:pt x="848" y="51"/>
                  </a:cubicBezTo>
                  <a:cubicBezTo>
                    <a:pt x="797" y="17"/>
                    <a:pt x="739" y="1"/>
                    <a:pt x="6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26"/>
            <p:cNvSpPr/>
            <p:nvPr/>
          </p:nvSpPr>
          <p:spPr>
            <a:xfrm rot="5083772">
              <a:off x="2962708" y="6157"/>
              <a:ext cx="28571" cy="44446"/>
            </a:xfrm>
            <a:custGeom>
              <a:rect b="b" l="l" r="r" t="t"/>
              <a:pathLst>
                <a:path extrusionOk="0" h="616" w="396">
                  <a:moveTo>
                    <a:pt x="25" y="0"/>
                  </a:moveTo>
                  <a:cubicBezTo>
                    <a:pt x="19" y="0"/>
                    <a:pt x="13" y="2"/>
                    <a:pt x="9" y="6"/>
                  </a:cubicBezTo>
                  <a:cubicBezTo>
                    <a:pt x="0" y="15"/>
                    <a:pt x="0" y="31"/>
                    <a:pt x="9" y="39"/>
                  </a:cubicBezTo>
                  <a:cubicBezTo>
                    <a:pt x="181" y="179"/>
                    <a:pt x="297" y="377"/>
                    <a:pt x="338" y="591"/>
                  </a:cubicBezTo>
                  <a:cubicBezTo>
                    <a:pt x="346" y="599"/>
                    <a:pt x="354" y="607"/>
                    <a:pt x="371" y="615"/>
                  </a:cubicBezTo>
                  <a:cubicBezTo>
                    <a:pt x="387" y="607"/>
                    <a:pt x="395" y="599"/>
                    <a:pt x="395" y="583"/>
                  </a:cubicBezTo>
                  <a:cubicBezTo>
                    <a:pt x="346" y="360"/>
                    <a:pt x="223" y="155"/>
                    <a:pt x="42" y="6"/>
                  </a:cubicBezTo>
                  <a:cubicBezTo>
                    <a:pt x="37" y="2"/>
                    <a:pt x="31" y="0"/>
                    <a:pt x="25" y="0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26"/>
            <p:cNvSpPr/>
            <p:nvPr/>
          </p:nvSpPr>
          <p:spPr>
            <a:xfrm rot="5083772">
              <a:off x="1491364" y="-571188"/>
              <a:ext cx="102742" cy="98849"/>
            </a:xfrm>
            <a:custGeom>
              <a:rect b="b" l="l" r="r" t="t"/>
              <a:pathLst>
                <a:path extrusionOk="0" h="1370" w="1424">
                  <a:moveTo>
                    <a:pt x="1119" y="0"/>
                  </a:moveTo>
                  <a:cubicBezTo>
                    <a:pt x="1055" y="0"/>
                    <a:pt x="990" y="12"/>
                    <a:pt x="938" y="28"/>
                  </a:cubicBezTo>
                  <a:cubicBezTo>
                    <a:pt x="864" y="53"/>
                    <a:pt x="807" y="78"/>
                    <a:pt x="741" y="119"/>
                  </a:cubicBezTo>
                  <a:cubicBezTo>
                    <a:pt x="626" y="152"/>
                    <a:pt x="511" y="193"/>
                    <a:pt x="395" y="242"/>
                  </a:cubicBezTo>
                  <a:cubicBezTo>
                    <a:pt x="272" y="292"/>
                    <a:pt x="157" y="382"/>
                    <a:pt x="83" y="497"/>
                  </a:cubicBezTo>
                  <a:cubicBezTo>
                    <a:pt x="0" y="621"/>
                    <a:pt x="41" y="794"/>
                    <a:pt x="173" y="868"/>
                  </a:cubicBezTo>
                  <a:cubicBezTo>
                    <a:pt x="198" y="884"/>
                    <a:pt x="222" y="892"/>
                    <a:pt x="247" y="909"/>
                  </a:cubicBezTo>
                  <a:cubicBezTo>
                    <a:pt x="247" y="917"/>
                    <a:pt x="255" y="917"/>
                    <a:pt x="264" y="925"/>
                  </a:cubicBezTo>
                  <a:cubicBezTo>
                    <a:pt x="239" y="933"/>
                    <a:pt x="222" y="999"/>
                    <a:pt x="214" y="1024"/>
                  </a:cubicBezTo>
                  <a:cubicBezTo>
                    <a:pt x="206" y="1057"/>
                    <a:pt x="206" y="1090"/>
                    <a:pt x="214" y="1131"/>
                  </a:cubicBezTo>
                  <a:cubicBezTo>
                    <a:pt x="247" y="1271"/>
                    <a:pt x="371" y="1370"/>
                    <a:pt x="519" y="1370"/>
                  </a:cubicBezTo>
                  <a:cubicBezTo>
                    <a:pt x="667" y="1353"/>
                    <a:pt x="807" y="1287"/>
                    <a:pt x="914" y="1180"/>
                  </a:cubicBezTo>
                  <a:cubicBezTo>
                    <a:pt x="1029" y="1082"/>
                    <a:pt x="1128" y="975"/>
                    <a:pt x="1210" y="851"/>
                  </a:cubicBezTo>
                  <a:cubicBezTo>
                    <a:pt x="1301" y="720"/>
                    <a:pt x="1366" y="571"/>
                    <a:pt x="1408" y="423"/>
                  </a:cubicBezTo>
                  <a:cubicBezTo>
                    <a:pt x="1424" y="341"/>
                    <a:pt x="1416" y="250"/>
                    <a:pt x="1383" y="176"/>
                  </a:cubicBezTo>
                  <a:cubicBezTo>
                    <a:pt x="1375" y="127"/>
                    <a:pt x="1350" y="86"/>
                    <a:pt x="1309" y="53"/>
                  </a:cubicBezTo>
                  <a:cubicBezTo>
                    <a:pt x="1257" y="14"/>
                    <a:pt x="1188" y="0"/>
                    <a:pt x="11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26"/>
            <p:cNvSpPr/>
            <p:nvPr/>
          </p:nvSpPr>
          <p:spPr>
            <a:xfrm rot="5083772">
              <a:off x="1432080" y="276355"/>
              <a:ext cx="62338" cy="82037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26"/>
            <p:cNvSpPr/>
            <p:nvPr/>
          </p:nvSpPr>
          <p:spPr>
            <a:xfrm rot="5083772">
              <a:off x="2707029" y="237009"/>
              <a:ext cx="68326" cy="54980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26"/>
            <p:cNvSpPr/>
            <p:nvPr/>
          </p:nvSpPr>
          <p:spPr>
            <a:xfrm rot="5083772">
              <a:off x="1348754" y="-125350"/>
              <a:ext cx="38095" cy="43869"/>
            </a:xfrm>
            <a:custGeom>
              <a:rect b="b" l="l" r="r" t="t"/>
              <a:pathLst>
                <a:path extrusionOk="0" h="608" w="528">
                  <a:moveTo>
                    <a:pt x="297" y="0"/>
                  </a:moveTo>
                  <a:cubicBezTo>
                    <a:pt x="231" y="0"/>
                    <a:pt x="165" y="25"/>
                    <a:pt x="124" y="74"/>
                  </a:cubicBezTo>
                  <a:cubicBezTo>
                    <a:pt x="83" y="124"/>
                    <a:pt x="50" y="181"/>
                    <a:pt x="42" y="247"/>
                  </a:cubicBezTo>
                  <a:cubicBezTo>
                    <a:pt x="34" y="280"/>
                    <a:pt x="25" y="321"/>
                    <a:pt x="25" y="354"/>
                  </a:cubicBezTo>
                  <a:cubicBezTo>
                    <a:pt x="9" y="404"/>
                    <a:pt x="1" y="453"/>
                    <a:pt x="1" y="502"/>
                  </a:cubicBezTo>
                  <a:cubicBezTo>
                    <a:pt x="1" y="519"/>
                    <a:pt x="9" y="543"/>
                    <a:pt x="25" y="560"/>
                  </a:cubicBezTo>
                  <a:cubicBezTo>
                    <a:pt x="34" y="568"/>
                    <a:pt x="50" y="585"/>
                    <a:pt x="66" y="593"/>
                  </a:cubicBezTo>
                  <a:cubicBezTo>
                    <a:pt x="92" y="603"/>
                    <a:pt x="120" y="607"/>
                    <a:pt x="147" y="607"/>
                  </a:cubicBezTo>
                  <a:cubicBezTo>
                    <a:pt x="189" y="607"/>
                    <a:pt x="232" y="596"/>
                    <a:pt x="272" y="576"/>
                  </a:cubicBezTo>
                  <a:cubicBezTo>
                    <a:pt x="330" y="543"/>
                    <a:pt x="379" y="502"/>
                    <a:pt x="412" y="453"/>
                  </a:cubicBezTo>
                  <a:cubicBezTo>
                    <a:pt x="445" y="395"/>
                    <a:pt x="478" y="346"/>
                    <a:pt x="503" y="280"/>
                  </a:cubicBezTo>
                  <a:cubicBezTo>
                    <a:pt x="527" y="206"/>
                    <a:pt x="519" y="124"/>
                    <a:pt x="461" y="66"/>
                  </a:cubicBezTo>
                  <a:cubicBezTo>
                    <a:pt x="420" y="25"/>
                    <a:pt x="355" y="0"/>
                    <a:pt x="2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26"/>
            <p:cNvSpPr/>
            <p:nvPr/>
          </p:nvSpPr>
          <p:spPr>
            <a:xfrm rot="5083772">
              <a:off x="-50075" y="323382"/>
              <a:ext cx="49928" cy="42642"/>
            </a:xfrm>
            <a:custGeom>
              <a:rect b="b" l="l" r="r" t="t"/>
              <a:pathLst>
                <a:path extrusionOk="0" h="591" w="692">
                  <a:moveTo>
                    <a:pt x="225" y="0"/>
                  </a:moveTo>
                  <a:cubicBezTo>
                    <a:pt x="175" y="0"/>
                    <a:pt x="124" y="13"/>
                    <a:pt x="83" y="39"/>
                  </a:cubicBezTo>
                  <a:cubicBezTo>
                    <a:pt x="33" y="80"/>
                    <a:pt x="0" y="129"/>
                    <a:pt x="0" y="195"/>
                  </a:cubicBezTo>
                  <a:cubicBezTo>
                    <a:pt x="0" y="253"/>
                    <a:pt x="17" y="310"/>
                    <a:pt x="58" y="352"/>
                  </a:cubicBezTo>
                  <a:cubicBezTo>
                    <a:pt x="99" y="384"/>
                    <a:pt x="132" y="417"/>
                    <a:pt x="173" y="442"/>
                  </a:cubicBezTo>
                  <a:cubicBezTo>
                    <a:pt x="206" y="467"/>
                    <a:pt x="247" y="491"/>
                    <a:pt x="280" y="516"/>
                  </a:cubicBezTo>
                  <a:cubicBezTo>
                    <a:pt x="313" y="533"/>
                    <a:pt x="346" y="541"/>
                    <a:pt x="379" y="549"/>
                  </a:cubicBezTo>
                  <a:cubicBezTo>
                    <a:pt x="428" y="582"/>
                    <a:pt x="494" y="590"/>
                    <a:pt x="552" y="590"/>
                  </a:cubicBezTo>
                  <a:cubicBezTo>
                    <a:pt x="601" y="574"/>
                    <a:pt x="642" y="533"/>
                    <a:pt x="667" y="483"/>
                  </a:cubicBezTo>
                  <a:cubicBezTo>
                    <a:pt x="683" y="434"/>
                    <a:pt x="692" y="384"/>
                    <a:pt x="683" y="327"/>
                  </a:cubicBezTo>
                  <a:cubicBezTo>
                    <a:pt x="667" y="236"/>
                    <a:pt x="618" y="154"/>
                    <a:pt x="544" y="105"/>
                  </a:cubicBezTo>
                  <a:cubicBezTo>
                    <a:pt x="469" y="64"/>
                    <a:pt x="395" y="31"/>
                    <a:pt x="313" y="14"/>
                  </a:cubicBezTo>
                  <a:cubicBezTo>
                    <a:pt x="285" y="5"/>
                    <a:pt x="255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26"/>
            <p:cNvSpPr/>
            <p:nvPr/>
          </p:nvSpPr>
          <p:spPr>
            <a:xfrm rot="5083772">
              <a:off x="-22407" y="334307"/>
              <a:ext cx="72" cy="72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27"/>
          <p:cNvSpPr txBox="1"/>
          <p:nvPr>
            <p:ph type="title"/>
          </p:nvPr>
        </p:nvSpPr>
        <p:spPr>
          <a:xfrm>
            <a:off x="713225" y="445025"/>
            <a:ext cx="239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1" name="Google Shape;2981;p27"/>
          <p:cNvSpPr txBox="1"/>
          <p:nvPr>
            <p:ph idx="1" type="subTitle"/>
          </p:nvPr>
        </p:nvSpPr>
        <p:spPr>
          <a:xfrm flipH="1">
            <a:off x="826075" y="1178200"/>
            <a:ext cx="3103800" cy="10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82" name="Google Shape;2982;p27"/>
          <p:cNvGrpSpPr/>
          <p:nvPr/>
        </p:nvGrpSpPr>
        <p:grpSpPr>
          <a:xfrm>
            <a:off x="-564675" y="3972836"/>
            <a:ext cx="5537356" cy="1271481"/>
            <a:chOff x="2899025" y="3895573"/>
            <a:chExt cx="5537356" cy="1271481"/>
          </a:xfrm>
        </p:grpSpPr>
        <p:sp>
          <p:nvSpPr>
            <p:cNvPr id="2983" name="Google Shape;2983;p27"/>
            <p:cNvSpPr/>
            <p:nvPr/>
          </p:nvSpPr>
          <p:spPr>
            <a:xfrm>
              <a:off x="5525443" y="3895573"/>
              <a:ext cx="2910938" cy="1271481"/>
            </a:xfrm>
            <a:custGeom>
              <a:rect b="b" l="l" r="r" t="t"/>
              <a:pathLst>
                <a:path extrusionOk="0" h="59729" w="136744">
                  <a:moveTo>
                    <a:pt x="34640" y="23369"/>
                  </a:moveTo>
                  <a:cubicBezTo>
                    <a:pt x="35070" y="25353"/>
                    <a:pt x="35467" y="27303"/>
                    <a:pt x="35731" y="28988"/>
                  </a:cubicBezTo>
                  <a:cubicBezTo>
                    <a:pt x="35335" y="29980"/>
                    <a:pt x="34971" y="30773"/>
                    <a:pt x="34706" y="31368"/>
                  </a:cubicBezTo>
                  <a:lnTo>
                    <a:pt x="34310" y="32294"/>
                  </a:lnTo>
                  <a:lnTo>
                    <a:pt x="33880" y="33219"/>
                  </a:lnTo>
                  <a:cubicBezTo>
                    <a:pt x="33616" y="33814"/>
                    <a:pt x="33219" y="34641"/>
                    <a:pt x="32822" y="35698"/>
                  </a:cubicBezTo>
                  <a:cubicBezTo>
                    <a:pt x="32558" y="36260"/>
                    <a:pt x="32327" y="36888"/>
                    <a:pt x="32095" y="37582"/>
                  </a:cubicBezTo>
                  <a:cubicBezTo>
                    <a:pt x="32194" y="37021"/>
                    <a:pt x="32294" y="36492"/>
                    <a:pt x="32360" y="35963"/>
                  </a:cubicBezTo>
                  <a:cubicBezTo>
                    <a:pt x="32591" y="34806"/>
                    <a:pt x="32789" y="33814"/>
                    <a:pt x="32922" y="33120"/>
                  </a:cubicBezTo>
                  <a:lnTo>
                    <a:pt x="33153" y="32029"/>
                  </a:lnTo>
                  <a:cubicBezTo>
                    <a:pt x="33153" y="32029"/>
                    <a:pt x="33483" y="30443"/>
                    <a:pt x="33913" y="28063"/>
                  </a:cubicBezTo>
                  <a:cubicBezTo>
                    <a:pt x="34145" y="26708"/>
                    <a:pt x="34442" y="25088"/>
                    <a:pt x="34640" y="23369"/>
                  </a:cubicBezTo>
                  <a:close/>
                  <a:moveTo>
                    <a:pt x="102136" y="23369"/>
                  </a:moveTo>
                  <a:cubicBezTo>
                    <a:pt x="102368" y="25088"/>
                    <a:pt x="102632" y="26708"/>
                    <a:pt x="102863" y="28030"/>
                  </a:cubicBezTo>
                  <a:cubicBezTo>
                    <a:pt x="103326" y="30443"/>
                    <a:pt x="103624" y="32029"/>
                    <a:pt x="103624" y="32029"/>
                  </a:cubicBezTo>
                  <a:lnTo>
                    <a:pt x="103855" y="33120"/>
                  </a:lnTo>
                  <a:cubicBezTo>
                    <a:pt x="103987" y="33781"/>
                    <a:pt x="104186" y="34773"/>
                    <a:pt x="104417" y="35963"/>
                  </a:cubicBezTo>
                  <a:cubicBezTo>
                    <a:pt x="104516" y="36459"/>
                    <a:pt x="104615" y="37021"/>
                    <a:pt x="104681" y="37582"/>
                  </a:cubicBezTo>
                  <a:cubicBezTo>
                    <a:pt x="104450" y="36888"/>
                    <a:pt x="104186" y="36260"/>
                    <a:pt x="103954" y="35665"/>
                  </a:cubicBezTo>
                  <a:cubicBezTo>
                    <a:pt x="103558" y="34641"/>
                    <a:pt x="103128" y="33781"/>
                    <a:pt x="102896" y="33186"/>
                  </a:cubicBezTo>
                  <a:lnTo>
                    <a:pt x="102500" y="32261"/>
                  </a:lnTo>
                  <a:lnTo>
                    <a:pt x="102070" y="31368"/>
                  </a:lnTo>
                  <a:cubicBezTo>
                    <a:pt x="101806" y="30773"/>
                    <a:pt x="101442" y="29947"/>
                    <a:pt x="101045" y="28955"/>
                  </a:cubicBezTo>
                  <a:cubicBezTo>
                    <a:pt x="101310" y="27270"/>
                    <a:pt x="101707" y="25320"/>
                    <a:pt x="102136" y="23369"/>
                  </a:cubicBezTo>
                  <a:close/>
                  <a:moveTo>
                    <a:pt x="71033" y="33451"/>
                  </a:moveTo>
                  <a:lnTo>
                    <a:pt x="71033" y="33451"/>
                  </a:lnTo>
                  <a:cubicBezTo>
                    <a:pt x="70966" y="34508"/>
                    <a:pt x="70900" y="35170"/>
                    <a:pt x="70900" y="35170"/>
                  </a:cubicBezTo>
                  <a:cubicBezTo>
                    <a:pt x="70900" y="35170"/>
                    <a:pt x="70834" y="36227"/>
                    <a:pt x="70636" y="37748"/>
                  </a:cubicBezTo>
                  <a:cubicBezTo>
                    <a:pt x="70603" y="38078"/>
                    <a:pt x="70537" y="38409"/>
                    <a:pt x="70504" y="38739"/>
                  </a:cubicBezTo>
                  <a:cubicBezTo>
                    <a:pt x="70636" y="36855"/>
                    <a:pt x="70801" y="35004"/>
                    <a:pt x="71033" y="33451"/>
                  </a:cubicBezTo>
                  <a:close/>
                  <a:moveTo>
                    <a:pt x="21287" y="40359"/>
                  </a:moveTo>
                  <a:cubicBezTo>
                    <a:pt x="21254" y="40855"/>
                    <a:pt x="21254" y="41384"/>
                    <a:pt x="21221" y="41946"/>
                  </a:cubicBezTo>
                  <a:cubicBezTo>
                    <a:pt x="21154" y="42045"/>
                    <a:pt x="21055" y="42276"/>
                    <a:pt x="20890" y="42607"/>
                  </a:cubicBezTo>
                  <a:cubicBezTo>
                    <a:pt x="20824" y="42739"/>
                    <a:pt x="20725" y="42904"/>
                    <a:pt x="20659" y="43069"/>
                  </a:cubicBezTo>
                  <a:cubicBezTo>
                    <a:pt x="20659" y="42970"/>
                    <a:pt x="20692" y="42871"/>
                    <a:pt x="20725" y="42772"/>
                  </a:cubicBezTo>
                  <a:cubicBezTo>
                    <a:pt x="20791" y="42541"/>
                    <a:pt x="20857" y="42243"/>
                    <a:pt x="20923" y="41946"/>
                  </a:cubicBezTo>
                  <a:cubicBezTo>
                    <a:pt x="21022" y="41615"/>
                    <a:pt x="21121" y="41251"/>
                    <a:pt x="21187" y="40855"/>
                  </a:cubicBezTo>
                  <a:cubicBezTo>
                    <a:pt x="21221" y="40723"/>
                    <a:pt x="21254" y="40524"/>
                    <a:pt x="21287" y="40359"/>
                  </a:cubicBezTo>
                  <a:close/>
                  <a:moveTo>
                    <a:pt x="81610" y="38144"/>
                  </a:moveTo>
                  <a:cubicBezTo>
                    <a:pt x="81610" y="38210"/>
                    <a:pt x="81610" y="38244"/>
                    <a:pt x="81643" y="38277"/>
                  </a:cubicBezTo>
                  <a:cubicBezTo>
                    <a:pt x="81973" y="40293"/>
                    <a:pt x="82502" y="42904"/>
                    <a:pt x="82800" y="45482"/>
                  </a:cubicBezTo>
                  <a:cubicBezTo>
                    <a:pt x="82800" y="45681"/>
                    <a:pt x="82833" y="45879"/>
                    <a:pt x="82866" y="46077"/>
                  </a:cubicBezTo>
                  <a:cubicBezTo>
                    <a:pt x="82866" y="46077"/>
                    <a:pt x="81081" y="44061"/>
                    <a:pt x="81114" y="43169"/>
                  </a:cubicBezTo>
                  <a:cubicBezTo>
                    <a:pt x="81180" y="41483"/>
                    <a:pt x="81345" y="39797"/>
                    <a:pt x="81610" y="38144"/>
                  </a:cubicBezTo>
                  <a:close/>
                  <a:moveTo>
                    <a:pt x="36194" y="32162"/>
                  </a:moveTo>
                  <a:cubicBezTo>
                    <a:pt x="36227" y="32426"/>
                    <a:pt x="36260" y="32691"/>
                    <a:pt x="36293" y="32889"/>
                  </a:cubicBezTo>
                  <a:cubicBezTo>
                    <a:pt x="36359" y="33517"/>
                    <a:pt x="36425" y="33847"/>
                    <a:pt x="36425" y="33847"/>
                  </a:cubicBezTo>
                  <a:lnTo>
                    <a:pt x="36524" y="34806"/>
                  </a:lnTo>
                  <a:cubicBezTo>
                    <a:pt x="36524" y="35004"/>
                    <a:pt x="36557" y="35269"/>
                    <a:pt x="36591" y="35566"/>
                  </a:cubicBezTo>
                  <a:cubicBezTo>
                    <a:pt x="36260" y="36690"/>
                    <a:pt x="35863" y="38144"/>
                    <a:pt x="35500" y="39599"/>
                  </a:cubicBezTo>
                  <a:cubicBezTo>
                    <a:pt x="35169" y="41086"/>
                    <a:pt x="34839" y="42640"/>
                    <a:pt x="34640" y="43797"/>
                  </a:cubicBezTo>
                  <a:cubicBezTo>
                    <a:pt x="34442" y="44953"/>
                    <a:pt x="34277" y="45714"/>
                    <a:pt x="34277" y="45714"/>
                  </a:cubicBezTo>
                  <a:cubicBezTo>
                    <a:pt x="34277" y="45714"/>
                    <a:pt x="34178" y="46441"/>
                    <a:pt x="34012" y="47532"/>
                  </a:cubicBezTo>
                  <a:cubicBezTo>
                    <a:pt x="33715" y="46342"/>
                    <a:pt x="33550" y="45119"/>
                    <a:pt x="33483" y="43896"/>
                  </a:cubicBezTo>
                  <a:cubicBezTo>
                    <a:pt x="33285" y="41185"/>
                    <a:pt x="34045" y="38442"/>
                    <a:pt x="34706" y="36359"/>
                  </a:cubicBezTo>
                  <a:cubicBezTo>
                    <a:pt x="35037" y="35335"/>
                    <a:pt x="35368" y="34475"/>
                    <a:pt x="35566" y="33880"/>
                  </a:cubicBezTo>
                  <a:cubicBezTo>
                    <a:pt x="35797" y="33285"/>
                    <a:pt x="35929" y="32955"/>
                    <a:pt x="35929" y="32955"/>
                  </a:cubicBezTo>
                  <a:lnTo>
                    <a:pt x="36194" y="32162"/>
                  </a:lnTo>
                  <a:close/>
                  <a:moveTo>
                    <a:pt x="100583" y="32162"/>
                  </a:moveTo>
                  <a:lnTo>
                    <a:pt x="100847" y="32922"/>
                  </a:lnTo>
                  <a:cubicBezTo>
                    <a:pt x="100847" y="32922"/>
                    <a:pt x="100979" y="33285"/>
                    <a:pt x="101211" y="33880"/>
                  </a:cubicBezTo>
                  <a:cubicBezTo>
                    <a:pt x="101442" y="34475"/>
                    <a:pt x="101740" y="35335"/>
                    <a:pt x="102070" y="36359"/>
                  </a:cubicBezTo>
                  <a:cubicBezTo>
                    <a:pt x="102731" y="38442"/>
                    <a:pt x="103458" y="41185"/>
                    <a:pt x="103293" y="43896"/>
                  </a:cubicBezTo>
                  <a:cubicBezTo>
                    <a:pt x="103227" y="45119"/>
                    <a:pt x="103029" y="46342"/>
                    <a:pt x="102731" y="47532"/>
                  </a:cubicBezTo>
                  <a:cubicBezTo>
                    <a:pt x="102599" y="46441"/>
                    <a:pt x="102467" y="45714"/>
                    <a:pt x="102467" y="45714"/>
                  </a:cubicBezTo>
                  <a:cubicBezTo>
                    <a:pt x="102467" y="45714"/>
                    <a:pt x="102335" y="44953"/>
                    <a:pt x="102136" y="43797"/>
                  </a:cubicBezTo>
                  <a:cubicBezTo>
                    <a:pt x="101938" y="42640"/>
                    <a:pt x="101607" y="41119"/>
                    <a:pt x="101277" y="39599"/>
                  </a:cubicBezTo>
                  <a:cubicBezTo>
                    <a:pt x="100913" y="38078"/>
                    <a:pt x="100517" y="36657"/>
                    <a:pt x="100186" y="35566"/>
                  </a:cubicBezTo>
                  <a:cubicBezTo>
                    <a:pt x="100219" y="35269"/>
                    <a:pt x="100252" y="35004"/>
                    <a:pt x="100252" y="34773"/>
                  </a:cubicBezTo>
                  <a:lnTo>
                    <a:pt x="100351" y="33847"/>
                  </a:lnTo>
                  <a:lnTo>
                    <a:pt x="100484" y="32889"/>
                  </a:lnTo>
                  <a:cubicBezTo>
                    <a:pt x="100517" y="32691"/>
                    <a:pt x="100550" y="32426"/>
                    <a:pt x="100583" y="32162"/>
                  </a:cubicBezTo>
                  <a:close/>
                  <a:moveTo>
                    <a:pt x="100054" y="36822"/>
                  </a:moveTo>
                  <a:cubicBezTo>
                    <a:pt x="100186" y="37715"/>
                    <a:pt x="100285" y="38739"/>
                    <a:pt x="100384" y="39731"/>
                  </a:cubicBezTo>
                  <a:cubicBezTo>
                    <a:pt x="100517" y="41251"/>
                    <a:pt x="100616" y="42772"/>
                    <a:pt x="100649" y="43929"/>
                  </a:cubicBezTo>
                  <a:cubicBezTo>
                    <a:pt x="100715" y="45086"/>
                    <a:pt x="100715" y="45846"/>
                    <a:pt x="100715" y="45846"/>
                  </a:cubicBezTo>
                  <a:lnTo>
                    <a:pt x="100715" y="47763"/>
                  </a:lnTo>
                  <a:cubicBezTo>
                    <a:pt x="100715" y="48292"/>
                    <a:pt x="100715" y="48920"/>
                    <a:pt x="100715" y="49548"/>
                  </a:cubicBezTo>
                  <a:cubicBezTo>
                    <a:pt x="99393" y="45581"/>
                    <a:pt x="99161" y="41351"/>
                    <a:pt x="100021" y="37252"/>
                  </a:cubicBezTo>
                  <a:cubicBezTo>
                    <a:pt x="100054" y="37120"/>
                    <a:pt x="100054" y="36954"/>
                    <a:pt x="100054" y="36822"/>
                  </a:cubicBezTo>
                  <a:close/>
                  <a:moveTo>
                    <a:pt x="36690" y="36855"/>
                  </a:moveTo>
                  <a:cubicBezTo>
                    <a:pt x="36690" y="36987"/>
                    <a:pt x="36690" y="37153"/>
                    <a:pt x="36723" y="37285"/>
                  </a:cubicBezTo>
                  <a:cubicBezTo>
                    <a:pt x="36921" y="39797"/>
                    <a:pt x="37020" y="42309"/>
                    <a:pt x="36987" y="44854"/>
                  </a:cubicBezTo>
                  <a:cubicBezTo>
                    <a:pt x="36954" y="46606"/>
                    <a:pt x="36624" y="48325"/>
                    <a:pt x="36062" y="49978"/>
                  </a:cubicBezTo>
                  <a:cubicBezTo>
                    <a:pt x="36062" y="49151"/>
                    <a:pt x="36029" y="48424"/>
                    <a:pt x="36029" y="47796"/>
                  </a:cubicBezTo>
                  <a:lnTo>
                    <a:pt x="36029" y="45879"/>
                  </a:lnTo>
                  <a:lnTo>
                    <a:pt x="36095" y="43962"/>
                  </a:lnTo>
                  <a:cubicBezTo>
                    <a:pt x="36128" y="42805"/>
                    <a:pt x="36227" y="41284"/>
                    <a:pt x="36359" y="39731"/>
                  </a:cubicBezTo>
                  <a:cubicBezTo>
                    <a:pt x="36458" y="38739"/>
                    <a:pt x="36557" y="37715"/>
                    <a:pt x="36690" y="36855"/>
                  </a:cubicBezTo>
                  <a:close/>
                  <a:moveTo>
                    <a:pt x="114366" y="43631"/>
                  </a:moveTo>
                  <a:lnTo>
                    <a:pt x="114631" y="44292"/>
                  </a:lnTo>
                  <a:cubicBezTo>
                    <a:pt x="114796" y="44656"/>
                    <a:pt x="114961" y="45053"/>
                    <a:pt x="115192" y="45482"/>
                  </a:cubicBezTo>
                  <a:cubicBezTo>
                    <a:pt x="115589" y="46342"/>
                    <a:pt x="118101" y="52589"/>
                    <a:pt x="118002" y="52919"/>
                  </a:cubicBezTo>
                  <a:cubicBezTo>
                    <a:pt x="118002" y="52919"/>
                    <a:pt x="113374" y="51101"/>
                    <a:pt x="114366" y="43730"/>
                  </a:cubicBezTo>
                  <a:cubicBezTo>
                    <a:pt x="114366" y="43697"/>
                    <a:pt x="114366" y="43664"/>
                    <a:pt x="114366" y="43631"/>
                  </a:cubicBezTo>
                  <a:close/>
                  <a:moveTo>
                    <a:pt x="65480" y="0"/>
                  </a:moveTo>
                  <a:cubicBezTo>
                    <a:pt x="65480" y="1"/>
                    <a:pt x="65744" y="1653"/>
                    <a:pt x="66108" y="4132"/>
                  </a:cubicBezTo>
                  <a:cubicBezTo>
                    <a:pt x="66471" y="6611"/>
                    <a:pt x="66934" y="9950"/>
                    <a:pt x="67198" y="13288"/>
                  </a:cubicBezTo>
                  <a:cubicBezTo>
                    <a:pt x="67331" y="14941"/>
                    <a:pt x="67430" y="16626"/>
                    <a:pt x="67463" y="18180"/>
                  </a:cubicBezTo>
                  <a:cubicBezTo>
                    <a:pt x="67529" y="19733"/>
                    <a:pt x="67529" y="21188"/>
                    <a:pt x="67463" y="22444"/>
                  </a:cubicBezTo>
                  <a:cubicBezTo>
                    <a:pt x="67463" y="23072"/>
                    <a:pt x="67430" y="23634"/>
                    <a:pt x="67397" y="24130"/>
                  </a:cubicBezTo>
                  <a:cubicBezTo>
                    <a:pt x="67397" y="24625"/>
                    <a:pt x="67364" y="25088"/>
                    <a:pt x="67331" y="25452"/>
                  </a:cubicBezTo>
                  <a:cubicBezTo>
                    <a:pt x="67264" y="26146"/>
                    <a:pt x="67231" y="26576"/>
                    <a:pt x="67231" y="26576"/>
                  </a:cubicBezTo>
                  <a:cubicBezTo>
                    <a:pt x="67231" y="26576"/>
                    <a:pt x="67198" y="26972"/>
                    <a:pt x="67132" y="27699"/>
                  </a:cubicBezTo>
                  <a:cubicBezTo>
                    <a:pt x="67066" y="28427"/>
                    <a:pt x="66934" y="29451"/>
                    <a:pt x="66769" y="30707"/>
                  </a:cubicBezTo>
                  <a:cubicBezTo>
                    <a:pt x="66438" y="33186"/>
                    <a:pt x="65909" y="36492"/>
                    <a:pt x="65579" y="39896"/>
                  </a:cubicBezTo>
                  <a:cubicBezTo>
                    <a:pt x="65413" y="41384"/>
                    <a:pt x="65347" y="42904"/>
                    <a:pt x="65314" y="44392"/>
                  </a:cubicBezTo>
                  <a:cubicBezTo>
                    <a:pt x="65314" y="44392"/>
                    <a:pt x="63992" y="41979"/>
                    <a:pt x="63860" y="40623"/>
                  </a:cubicBezTo>
                  <a:cubicBezTo>
                    <a:pt x="63595" y="37979"/>
                    <a:pt x="63529" y="35302"/>
                    <a:pt x="63662" y="32624"/>
                  </a:cubicBezTo>
                  <a:cubicBezTo>
                    <a:pt x="63662" y="32062"/>
                    <a:pt x="63695" y="31567"/>
                    <a:pt x="63761" y="31137"/>
                  </a:cubicBezTo>
                  <a:cubicBezTo>
                    <a:pt x="63794" y="30674"/>
                    <a:pt x="63827" y="30311"/>
                    <a:pt x="63860" y="29980"/>
                  </a:cubicBezTo>
                  <a:cubicBezTo>
                    <a:pt x="63926" y="29319"/>
                    <a:pt x="63959" y="28955"/>
                    <a:pt x="63959" y="28955"/>
                  </a:cubicBezTo>
                  <a:cubicBezTo>
                    <a:pt x="63959" y="28955"/>
                    <a:pt x="64124" y="27501"/>
                    <a:pt x="64422" y="25286"/>
                  </a:cubicBezTo>
                  <a:cubicBezTo>
                    <a:pt x="64752" y="23072"/>
                    <a:pt x="65215" y="20130"/>
                    <a:pt x="65513" y="17155"/>
                  </a:cubicBezTo>
                  <a:cubicBezTo>
                    <a:pt x="65843" y="14412"/>
                    <a:pt x="65909" y="11668"/>
                    <a:pt x="65744" y="8925"/>
                  </a:cubicBezTo>
                  <a:cubicBezTo>
                    <a:pt x="65645" y="7801"/>
                    <a:pt x="65546" y="6843"/>
                    <a:pt x="65413" y="6248"/>
                  </a:cubicBezTo>
                  <a:cubicBezTo>
                    <a:pt x="65281" y="5620"/>
                    <a:pt x="65215" y="5223"/>
                    <a:pt x="65215" y="5223"/>
                  </a:cubicBezTo>
                  <a:lnTo>
                    <a:pt x="65215" y="5223"/>
                  </a:lnTo>
                  <a:cubicBezTo>
                    <a:pt x="65215" y="5223"/>
                    <a:pt x="65248" y="5587"/>
                    <a:pt x="65314" y="6248"/>
                  </a:cubicBezTo>
                  <a:cubicBezTo>
                    <a:pt x="65380" y="6909"/>
                    <a:pt x="65447" y="7834"/>
                    <a:pt x="65447" y="8925"/>
                  </a:cubicBezTo>
                  <a:cubicBezTo>
                    <a:pt x="65447" y="11635"/>
                    <a:pt x="65149" y="14346"/>
                    <a:pt x="64620" y="17023"/>
                  </a:cubicBezTo>
                  <a:cubicBezTo>
                    <a:pt x="64124" y="19932"/>
                    <a:pt x="63430" y="22841"/>
                    <a:pt x="62967" y="25022"/>
                  </a:cubicBezTo>
                  <a:cubicBezTo>
                    <a:pt x="62472" y="27237"/>
                    <a:pt x="62207" y="28691"/>
                    <a:pt x="62207" y="28691"/>
                  </a:cubicBezTo>
                  <a:cubicBezTo>
                    <a:pt x="62207" y="28691"/>
                    <a:pt x="62141" y="29088"/>
                    <a:pt x="62009" y="29716"/>
                  </a:cubicBezTo>
                  <a:cubicBezTo>
                    <a:pt x="61976" y="30046"/>
                    <a:pt x="61910" y="30443"/>
                    <a:pt x="61844" y="30906"/>
                  </a:cubicBezTo>
                  <a:cubicBezTo>
                    <a:pt x="61744" y="31368"/>
                    <a:pt x="61678" y="31864"/>
                    <a:pt x="61612" y="32426"/>
                  </a:cubicBezTo>
                  <a:cubicBezTo>
                    <a:pt x="61249" y="35203"/>
                    <a:pt x="61116" y="38012"/>
                    <a:pt x="61183" y="40789"/>
                  </a:cubicBezTo>
                  <a:cubicBezTo>
                    <a:pt x="61216" y="42276"/>
                    <a:pt x="61315" y="43730"/>
                    <a:pt x="61414" y="45119"/>
                  </a:cubicBezTo>
                  <a:cubicBezTo>
                    <a:pt x="61414" y="45119"/>
                    <a:pt x="60026" y="40756"/>
                    <a:pt x="60026" y="39103"/>
                  </a:cubicBezTo>
                  <a:cubicBezTo>
                    <a:pt x="60026" y="38277"/>
                    <a:pt x="60059" y="37616"/>
                    <a:pt x="60092" y="37153"/>
                  </a:cubicBezTo>
                  <a:cubicBezTo>
                    <a:pt x="60092" y="36657"/>
                    <a:pt x="60092" y="36393"/>
                    <a:pt x="60092" y="36393"/>
                  </a:cubicBezTo>
                  <a:lnTo>
                    <a:pt x="60125" y="35632"/>
                  </a:lnTo>
                  <a:cubicBezTo>
                    <a:pt x="60158" y="35170"/>
                    <a:pt x="60158" y="34475"/>
                    <a:pt x="60257" y="33649"/>
                  </a:cubicBezTo>
                  <a:cubicBezTo>
                    <a:pt x="60356" y="31996"/>
                    <a:pt x="60621" y="29815"/>
                    <a:pt x="60951" y="27633"/>
                  </a:cubicBezTo>
                  <a:cubicBezTo>
                    <a:pt x="61249" y="25452"/>
                    <a:pt x="61711" y="23303"/>
                    <a:pt x="62108" y="21684"/>
                  </a:cubicBezTo>
                  <a:cubicBezTo>
                    <a:pt x="62273" y="20857"/>
                    <a:pt x="62472" y="20229"/>
                    <a:pt x="62604" y="19733"/>
                  </a:cubicBezTo>
                  <a:lnTo>
                    <a:pt x="62802" y="19006"/>
                  </a:lnTo>
                  <a:lnTo>
                    <a:pt x="62538" y="19733"/>
                  </a:lnTo>
                  <a:cubicBezTo>
                    <a:pt x="62373" y="20196"/>
                    <a:pt x="62108" y="20824"/>
                    <a:pt x="61844" y="21618"/>
                  </a:cubicBezTo>
                  <a:cubicBezTo>
                    <a:pt x="61315" y="23171"/>
                    <a:pt x="60654" y="25320"/>
                    <a:pt x="60092" y="27468"/>
                  </a:cubicBezTo>
                  <a:cubicBezTo>
                    <a:pt x="59927" y="28063"/>
                    <a:pt x="59794" y="28658"/>
                    <a:pt x="59662" y="29253"/>
                  </a:cubicBezTo>
                  <a:cubicBezTo>
                    <a:pt x="59728" y="28757"/>
                    <a:pt x="59827" y="28129"/>
                    <a:pt x="59927" y="27402"/>
                  </a:cubicBezTo>
                  <a:cubicBezTo>
                    <a:pt x="60092" y="26179"/>
                    <a:pt x="60191" y="24923"/>
                    <a:pt x="60224" y="23667"/>
                  </a:cubicBezTo>
                  <a:cubicBezTo>
                    <a:pt x="60224" y="22246"/>
                    <a:pt x="60158" y="20791"/>
                    <a:pt x="59993" y="19403"/>
                  </a:cubicBezTo>
                  <a:cubicBezTo>
                    <a:pt x="59728" y="16494"/>
                    <a:pt x="59365" y="13685"/>
                    <a:pt x="59398" y="11536"/>
                  </a:cubicBezTo>
                  <a:cubicBezTo>
                    <a:pt x="59398" y="10677"/>
                    <a:pt x="59431" y="9817"/>
                    <a:pt x="59530" y="8958"/>
                  </a:cubicBezTo>
                  <a:lnTo>
                    <a:pt x="59662" y="7966"/>
                  </a:lnTo>
                  <a:lnTo>
                    <a:pt x="59662" y="7966"/>
                  </a:lnTo>
                  <a:cubicBezTo>
                    <a:pt x="59662" y="7966"/>
                    <a:pt x="59563" y="8330"/>
                    <a:pt x="59431" y="8925"/>
                  </a:cubicBezTo>
                  <a:cubicBezTo>
                    <a:pt x="59299" y="9784"/>
                    <a:pt x="59166" y="10644"/>
                    <a:pt x="59100" y="11536"/>
                  </a:cubicBezTo>
                  <a:cubicBezTo>
                    <a:pt x="58935" y="13685"/>
                    <a:pt x="59067" y="16593"/>
                    <a:pt x="59100" y="19436"/>
                  </a:cubicBezTo>
                  <a:cubicBezTo>
                    <a:pt x="59133" y="20824"/>
                    <a:pt x="59100" y="22212"/>
                    <a:pt x="59001" y="23601"/>
                  </a:cubicBezTo>
                  <a:cubicBezTo>
                    <a:pt x="58902" y="24824"/>
                    <a:pt x="58704" y="26014"/>
                    <a:pt x="58472" y="27171"/>
                  </a:cubicBezTo>
                  <a:cubicBezTo>
                    <a:pt x="58241" y="28228"/>
                    <a:pt x="58009" y="29088"/>
                    <a:pt x="57877" y="29683"/>
                  </a:cubicBezTo>
                  <a:lnTo>
                    <a:pt x="57613" y="30641"/>
                  </a:lnTo>
                  <a:lnTo>
                    <a:pt x="57348" y="31567"/>
                  </a:lnTo>
                  <a:cubicBezTo>
                    <a:pt x="57183" y="32195"/>
                    <a:pt x="56952" y="33054"/>
                    <a:pt x="56687" y="34112"/>
                  </a:cubicBezTo>
                  <a:cubicBezTo>
                    <a:pt x="56390" y="35170"/>
                    <a:pt x="56125" y="36426"/>
                    <a:pt x="55894" y="37781"/>
                  </a:cubicBezTo>
                  <a:cubicBezTo>
                    <a:pt x="55630" y="39169"/>
                    <a:pt x="55464" y="40623"/>
                    <a:pt x="55332" y="42078"/>
                  </a:cubicBezTo>
                  <a:cubicBezTo>
                    <a:pt x="55200" y="43565"/>
                    <a:pt x="54803" y="48788"/>
                    <a:pt x="55134" y="51597"/>
                  </a:cubicBezTo>
                  <a:cubicBezTo>
                    <a:pt x="55134" y="51597"/>
                    <a:pt x="54010" y="43565"/>
                    <a:pt x="54572" y="39136"/>
                  </a:cubicBezTo>
                  <a:cubicBezTo>
                    <a:pt x="54836" y="37153"/>
                    <a:pt x="55563" y="32624"/>
                    <a:pt x="56026" y="29220"/>
                  </a:cubicBezTo>
                  <a:cubicBezTo>
                    <a:pt x="56423" y="27865"/>
                    <a:pt x="56819" y="26410"/>
                    <a:pt x="57150" y="24923"/>
                  </a:cubicBezTo>
                  <a:cubicBezTo>
                    <a:pt x="57447" y="23568"/>
                    <a:pt x="57778" y="22246"/>
                    <a:pt x="57943" y="20956"/>
                  </a:cubicBezTo>
                  <a:cubicBezTo>
                    <a:pt x="58009" y="20328"/>
                    <a:pt x="58142" y="19733"/>
                    <a:pt x="58208" y="19105"/>
                  </a:cubicBezTo>
                  <a:cubicBezTo>
                    <a:pt x="58241" y="18510"/>
                    <a:pt x="58307" y="17982"/>
                    <a:pt x="58340" y="17453"/>
                  </a:cubicBezTo>
                  <a:cubicBezTo>
                    <a:pt x="58340" y="17221"/>
                    <a:pt x="58406" y="16957"/>
                    <a:pt x="58406" y="16726"/>
                  </a:cubicBezTo>
                  <a:cubicBezTo>
                    <a:pt x="58406" y="16494"/>
                    <a:pt x="58406" y="16263"/>
                    <a:pt x="58406" y="16064"/>
                  </a:cubicBezTo>
                  <a:lnTo>
                    <a:pt x="58406" y="14974"/>
                  </a:lnTo>
                  <a:lnTo>
                    <a:pt x="58406" y="14048"/>
                  </a:lnTo>
                  <a:lnTo>
                    <a:pt x="58307" y="14974"/>
                  </a:lnTo>
                  <a:cubicBezTo>
                    <a:pt x="58274" y="15271"/>
                    <a:pt x="58241" y="15635"/>
                    <a:pt x="58208" y="16064"/>
                  </a:cubicBezTo>
                  <a:cubicBezTo>
                    <a:pt x="58208" y="16263"/>
                    <a:pt x="58175" y="16494"/>
                    <a:pt x="58142" y="16726"/>
                  </a:cubicBezTo>
                  <a:cubicBezTo>
                    <a:pt x="58109" y="16957"/>
                    <a:pt x="58076" y="17188"/>
                    <a:pt x="58042" y="17420"/>
                  </a:cubicBezTo>
                  <a:lnTo>
                    <a:pt x="57745" y="19072"/>
                  </a:lnTo>
                  <a:cubicBezTo>
                    <a:pt x="57646" y="19634"/>
                    <a:pt x="57481" y="20229"/>
                    <a:pt x="57348" y="20857"/>
                  </a:cubicBezTo>
                  <a:cubicBezTo>
                    <a:pt x="57051" y="22080"/>
                    <a:pt x="56654" y="23402"/>
                    <a:pt x="56258" y="24692"/>
                  </a:cubicBezTo>
                  <a:cubicBezTo>
                    <a:pt x="56158" y="25055"/>
                    <a:pt x="56026" y="25452"/>
                    <a:pt x="55894" y="25815"/>
                  </a:cubicBezTo>
                  <a:cubicBezTo>
                    <a:pt x="55861" y="25253"/>
                    <a:pt x="55828" y="24692"/>
                    <a:pt x="55762" y="24163"/>
                  </a:cubicBezTo>
                  <a:cubicBezTo>
                    <a:pt x="55563" y="21485"/>
                    <a:pt x="55167" y="18808"/>
                    <a:pt x="54836" y="16825"/>
                  </a:cubicBezTo>
                  <a:cubicBezTo>
                    <a:pt x="54539" y="14842"/>
                    <a:pt x="54307" y="13520"/>
                    <a:pt x="54307" y="13519"/>
                  </a:cubicBezTo>
                  <a:lnTo>
                    <a:pt x="54307" y="13519"/>
                  </a:lnTo>
                  <a:cubicBezTo>
                    <a:pt x="54307" y="13520"/>
                    <a:pt x="54440" y="14875"/>
                    <a:pt x="54572" y="16858"/>
                  </a:cubicBezTo>
                  <a:cubicBezTo>
                    <a:pt x="54737" y="18874"/>
                    <a:pt x="54902" y="21518"/>
                    <a:pt x="54902" y="24196"/>
                  </a:cubicBezTo>
                  <a:cubicBezTo>
                    <a:pt x="54902" y="25915"/>
                    <a:pt x="54836" y="27633"/>
                    <a:pt x="54704" y="29187"/>
                  </a:cubicBezTo>
                  <a:cubicBezTo>
                    <a:pt x="54340" y="30112"/>
                    <a:pt x="54010" y="30972"/>
                    <a:pt x="53712" y="31732"/>
                  </a:cubicBezTo>
                  <a:lnTo>
                    <a:pt x="52489" y="34905"/>
                  </a:lnTo>
                  <a:cubicBezTo>
                    <a:pt x="52489" y="34905"/>
                    <a:pt x="51961" y="36161"/>
                    <a:pt x="51233" y="38111"/>
                  </a:cubicBezTo>
                  <a:cubicBezTo>
                    <a:pt x="51068" y="38541"/>
                    <a:pt x="50903" y="39037"/>
                    <a:pt x="50705" y="39533"/>
                  </a:cubicBezTo>
                  <a:lnTo>
                    <a:pt x="50771" y="39136"/>
                  </a:lnTo>
                  <a:lnTo>
                    <a:pt x="50804" y="38905"/>
                  </a:lnTo>
                  <a:cubicBezTo>
                    <a:pt x="50837" y="38739"/>
                    <a:pt x="50870" y="38508"/>
                    <a:pt x="50903" y="38244"/>
                  </a:cubicBezTo>
                  <a:cubicBezTo>
                    <a:pt x="50903" y="37946"/>
                    <a:pt x="50969" y="37616"/>
                    <a:pt x="51002" y="37219"/>
                  </a:cubicBezTo>
                  <a:cubicBezTo>
                    <a:pt x="51035" y="36822"/>
                    <a:pt x="51035" y="36359"/>
                    <a:pt x="51068" y="35864"/>
                  </a:cubicBezTo>
                  <a:cubicBezTo>
                    <a:pt x="51167" y="33484"/>
                    <a:pt x="51035" y="31104"/>
                    <a:pt x="50705" y="28724"/>
                  </a:cubicBezTo>
                  <a:cubicBezTo>
                    <a:pt x="50374" y="26410"/>
                    <a:pt x="49944" y="24097"/>
                    <a:pt x="49349" y="21783"/>
                  </a:cubicBezTo>
                  <a:cubicBezTo>
                    <a:pt x="49118" y="20857"/>
                    <a:pt x="48953" y="20097"/>
                    <a:pt x="48787" y="19535"/>
                  </a:cubicBezTo>
                  <a:cubicBezTo>
                    <a:pt x="48622" y="19007"/>
                    <a:pt x="48556" y="18709"/>
                    <a:pt x="48556" y="18709"/>
                  </a:cubicBezTo>
                  <a:lnTo>
                    <a:pt x="48556" y="18709"/>
                  </a:lnTo>
                  <a:lnTo>
                    <a:pt x="48721" y="19568"/>
                  </a:lnTo>
                  <a:cubicBezTo>
                    <a:pt x="48820" y="20130"/>
                    <a:pt x="48953" y="20890"/>
                    <a:pt x="49085" y="21849"/>
                  </a:cubicBezTo>
                  <a:cubicBezTo>
                    <a:pt x="49448" y="24163"/>
                    <a:pt x="49713" y="26476"/>
                    <a:pt x="49845" y="28823"/>
                  </a:cubicBezTo>
                  <a:cubicBezTo>
                    <a:pt x="49944" y="31137"/>
                    <a:pt x="49878" y="33451"/>
                    <a:pt x="49614" y="35731"/>
                  </a:cubicBezTo>
                  <a:cubicBezTo>
                    <a:pt x="49548" y="36194"/>
                    <a:pt x="49482" y="36624"/>
                    <a:pt x="49415" y="37021"/>
                  </a:cubicBezTo>
                  <a:cubicBezTo>
                    <a:pt x="49349" y="37384"/>
                    <a:pt x="49283" y="37715"/>
                    <a:pt x="49250" y="37979"/>
                  </a:cubicBezTo>
                  <a:cubicBezTo>
                    <a:pt x="49184" y="38244"/>
                    <a:pt x="49151" y="38442"/>
                    <a:pt x="49118" y="38607"/>
                  </a:cubicBezTo>
                  <a:lnTo>
                    <a:pt x="49052" y="38805"/>
                  </a:lnTo>
                  <a:lnTo>
                    <a:pt x="48854" y="39632"/>
                  </a:lnTo>
                  <a:cubicBezTo>
                    <a:pt x="48820" y="39797"/>
                    <a:pt x="48754" y="40028"/>
                    <a:pt x="48688" y="40227"/>
                  </a:cubicBezTo>
                  <a:lnTo>
                    <a:pt x="48391" y="31699"/>
                  </a:lnTo>
                  <a:lnTo>
                    <a:pt x="47069" y="44325"/>
                  </a:lnTo>
                  <a:lnTo>
                    <a:pt x="46903" y="44623"/>
                  </a:lnTo>
                  <a:cubicBezTo>
                    <a:pt x="46374" y="45648"/>
                    <a:pt x="45713" y="46705"/>
                    <a:pt x="45019" y="47730"/>
                  </a:cubicBezTo>
                  <a:cubicBezTo>
                    <a:pt x="44887" y="47928"/>
                    <a:pt x="44788" y="48094"/>
                    <a:pt x="44656" y="48259"/>
                  </a:cubicBezTo>
                  <a:cubicBezTo>
                    <a:pt x="44623" y="46143"/>
                    <a:pt x="44623" y="44028"/>
                    <a:pt x="44656" y="42408"/>
                  </a:cubicBezTo>
                  <a:cubicBezTo>
                    <a:pt x="44656" y="41582"/>
                    <a:pt x="44722" y="40954"/>
                    <a:pt x="44722" y="40458"/>
                  </a:cubicBezTo>
                  <a:lnTo>
                    <a:pt x="44755" y="39731"/>
                  </a:lnTo>
                  <a:lnTo>
                    <a:pt x="44821" y="38971"/>
                  </a:lnTo>
                  <a:cubicBezTo>
                    <a:pt x="44854" y="38508"/>
                    <a:pt x="44887" y="37847"/>
                    <a:pt x="44953" y="37021"/>
                  </a:cubicBezTo>
                  <a:cubicBezTo>
                    <a:pt x="45052" y="35401"/>
                    <a:pt x="45284" y="33252"/>
                    <a:pt x="45581" y="31104"/>
                  </a:cubicBezTo>
                  <a:cubicBezTo>
                    <a:pt x="45846" y="28955"/>
                    <a:pt x="46242" y="26807"/>
                    <a:pt x="46540" y="25220"/>
                  </a:cubicBezTo>
                  <a:cubicBezTo>
                    <a:pt x="46705" y="24427"/>
                    <a:pt x="46870" y="23766"/>
                    <a:pt x="46969" y="23303"/>
                  </a:cubicBezTo>
                  <a:cubicBezTo>
                    <a:pt x="47069" y="22808"/>
                    <a:pt x="47135" y="22543"/>
                    <a:pt x="47135" y="22543"/>
                  </a:cubicBezTo>
                  <a:lnTo>
                    <a:pt x="47135" y="22543"/>
                  </a:lnTo>
                  <a:lnTo>
                    <a:pt x="46903" y="23270"/>
                  </a:lnTo>
                  <a:cubicBezTo>
                    <a:pt x="46738" y="23733"/>
                    <a:pt x="46540" y="24361"/>
                    <a:pt x="46308" y="25154"/>
                  </a:cubicBezTo>
                  <a:cubicBezTo>
                    <a:pt x="45813" y="26708"/>
                    <a:pt x="45251" y="28823"/>
                    <a:pt x="44722" y="30939"/>
                  </a:cubicBezTo>
                  <a:cubicBezTo>
                    <a:pt x="44193" y="33054"/>
                    <a:pt x="43796" y="35203"/>
                    <a:pt x="43499" y="36822"/>
                  </a:cubicBezTo>
                  <a:cubicBezTo>
                    <a:pt x="43334" y="37649"/>
                    <a:pt x="43234" y="38310"/>
                    <a:pt x="43168" y="38805"/>
                  </a:cubicBezTo>
                  <a:cubicBezTo>
                    <a:pt x="43069" y="39268"/>
                    <a:pt x="43036" y="39533"/>
                    <a:pt x="43036" y="39533"/>
                  </a:cubicBezTo>
                  <a:cubicBezTo>
                    <a:pt x="43036" y="39533"/>
                    <a:pt x="43003" y="39797"/>
                    <a:pt x="42937" y="40293"/>
                  </a:cubicBezTo>
                  <a:cubicBezTo>
                    <a:pt x="42871" y="40756"/>
                    <a:pt x="42739" y="41450"/>
                    <a:pt x="42672" y="42243"/>
                  </a:cubicBezTo>
                  <a:cubicBezTo>
                    <a:pt x="42441" y="43896"/>
                    <a:pt x="40359" y="49151"/>
                    <a:pt x="40359" y="49151"/>
                  </a:cubicBezTo>
                  <a:cubicBezTo>
                    <a:pt x="40392" y="48821"/>
                    <a:pt x="41119" y="43202"/>
                    <a:pt x="41350" y="41318"/>
                  </a:cubicBezTo>
                  <a:cubicBezTo>
                    <a:pt x="41582" y="39467"/>
                    <a:pt x="41714" y="38210"/>
                    <a:pt x="41714" y="38210"/>
                  </a:cubicBezTo>
                  <a:cubicBezTo>
                    <a:pt x="41714" y="38210"/>
                    <a:pt x="41846" y="36987"/>
                    <a:pt x="42011" y="35070"/>
                  </a:cubicBezTo>
                  <a:cubicBezTo>
                    <a:pt x="42177" y="33186"/>
                    <a:pt x="42309" y="30674"/>
                    <a:pt x="42276" y="28162"/>
                  </a:cubicBezTo>
                  <a:cubicBezTo>
                    <a:pt x="42276" y="25848"/>
                    <a:pt x="42077" y="23535"/>
                    <a:pt x="41747" y="21254"/>
                  </a:cubicBezTo>
                  <a:cubicBezTo>
                    <a:pt x="41648" y="20791"/>
                    <a:pt x="41582" y="20361"/>
                    <a:pt x="41549" y="19998"/>
                  </a:cubicBezTo>
                  <a:cubicBezTo>
                    <a:pt x="41483" y="19634"/>
                    <a:pt x="41383" y="19304"/>
                    <a:pt x="41317" y="19039"/>
                  </a:cubicBezTo>
                  <a:cubicBezTo>
                    <a:pt x="41218" y="18478"/>
                    <a:pt x="41152" y="18213"/>
                    <a:pt x="41152" y="18213"/>
                  </a:cubicBezTo>
                  <a:lnTo>
                    <a:pt x="41152" y="18213"/>
                  </a:lnTo>
                  <a:lnTo>
                    <a:pt x="41251" y="19039"/>
                  </a:lnTo>
                  <a:cubicBezTo>
                    <a:pt x="41284" y="19337"/>
                    <a:pt x="41317" y="19667"/>
                    <a:pt x="41383" y="20031"/>
                  </a:cubicBezTo>
                  <a:cubicBezTo>
                    <a:pt x="41416" y="20395"/>
                    <a:pt x="41416" y="20824"/>
                    <a:pt x="41483" y="21287"/>
                  </a:cubicBezTo>
                  <a:cubicBezTo>
                    <a:pt x="41615" y="23568"/>
                    <a:pt x="41582" y="25848"/>
                    <a:pt x="41416" y="28129"/>
                  </a:cubicBezTo>
                  <a:cubicBezTo>
                    <a:pt x="41218" y="30608"/>
                    <a:pt x="40854" y="33087"/>
                    <a:pt x="40557" y="34905"/>
                  </a:cubicBezTo>
                  <a:cubicBezTo>
                    <a:pt x="40226" y="36756"/>
                    <a:pt x="39995" y="37979"/>
                    <a:pt x="39995" y="37979"/>
                  </a:cubicBezTo>
                  <a:cubicBezTo>
                    <a:pt x="39995" y="37979"/>
                    <a:pt x="39731" y="39169"/>
                    <a:pt x="39367" y="41020"/>
                  </a:cubicBezTo>
                  <a:cubicBezTo>
                    <a:pt x="39334" y="41185"/>
                    <a:pt x="39268" y="41384"/>
                    <a:pt x="39235" y="41582"/>
                  </a:cubicBezTo>
                  <a:cubicBezTo>
                    <a:pt x="39070" y="39896"/>
                    <a:pt x="38871" y="38343"/>
                    <a:pt x="38640" y="37021"/>
                  </a:cubicBezTo>
                  <a:cubicBezTo>
                    <a:pt x="38508" y="35996"/>
                    <a:pt x="38342" y="35136"/>
                    <a:pt x="38243" y="34508"/>
                  </a:cubicBezTo>
                  <a:cubicBezTo>
                    <a:pt x="38144" y="33914"/>
                    <a:pt x="38078" y="33550"/>
                    <a:pt x="38078" y="33550"/>
                  </a:cubicBezTo>
                  <a:lnTo>
                    <a:pt x="37880" y="32624"/>
                  </a:lnTo>
                  <a:cubicBezTo>
                    <a:pt x="37747" y="31996"/>
                    <a:pt x="37582" y="31137"/>
                    <a:pt x="37351" y="30145"/>
                  </a:cubicBezTo>
                  <a:cubicBezTo>
                    <a:pt x="37285" y="29848"/>
                    <a:pt x="37219" y="29550"/>
                    <a:pt x="37119" y="29220"/>
                  </a:cubicBezTo>
                  <a:cubicBezTo>
                    <a:pt x="37946" y="26675"/>
                    <a:pt x="38541" y="24097"/>
                    <a:pt x="38937" y="21452"/>
                  </a:cubicBezTo>
                  <a:cubicBezTo>
                    <a:pt x="39367" y="18775"/>
                    <a:pt x="39532" y="16064"/>
                    <a:pt x="39532" y="13354"/>
                  </a:cubicBezTo>
                  <a:cubicBezTo>
                    <a:pt x="39532" y="12230"/>
                    <a:pt x="39466" y="11305"/>
                    <a:pt x="39433" y="10677"/>
                  </a:cubicBezTo>
                  <a:cubicBezTo>
                    <a:pt x="39400" y="10016"/>
                    <a:pt x="39367" y="9652"/>
                    <a:pt x="39367" y="9652"/>
                  </a:cubicBezTo>
                  <a:lnTo>
                    <a:pt x="39367" y="10677"/>
                  </a:lnTo>
                  <a:cubicBezTo>
                    <a:pt x="39367" y="11305"/>
                    <a:pt x="39334" y="12230"/>
                    <a:pt x="39268" y="13321"/>
                  </a:cubicBezTo>
                  <a:cubicBezTo>
                    <a:pt x="39070" y="15998"/>
                    <a:pt x="38673" y="18676"/>
                    <a:pt x="38078" y="21287"/>
                  </a:cubicBezTo>
                  <a:cubicBezTo>
                    <a:pt x="37681" y="23138"/>
                    <a:pt x="37152" y="24956"/>
                    <a:pt x="36491" y="26774"/>
                  </a:cubicBezTo>
                  <a:cubicBezTo>
                    <a:pt x="36161" y="25452"/>
                    <a:pt x="35731" y="24063"/>
                    <a:pt x="35301" y="22675"/>
                  </a:cubicBezTo>
                  <a:cubicBezTo>
                    <a:pt x="35136" y="22179"/>
                    <a:pt x="34971" y="21651"/>
                    <a:pt x="34806" y="21122"/>
                  </a:cubicBezTo>
                  <a:cubicBezTo>
                    <a:pt x="34839" y="20461"/>
                    <a:pt x="34905" y="19800"/>
                    <a:pt x="34905" y="19138"/>
                  </a:cubicBezTo>
                  <a:cubicBezTo>
                    <a:pt x="34971" y="17552"/>
                    <a:pt x="34938" y="15932"/>
                    <a:pt x="34806" y="14346"/>
                  </a:cubicBezTo>
                  <a:cubicBezTo>
                    <a:pt x="34673" y="12957"/>
                    <a:pt x="34442" y="11602"/>
                    <a:pt x="34112" y="10247"/>
                  </a:cubicBezTo>
                  <a:cubicBezTo>
                    <a:pt x="33847" y="9288"/>
                    <a:pt x="33550" y="8363"/>
                    <a:pt x="33219" y="7437"/>
                  </a:cubicBezTo>
                  <a:lnTo>
                    <a:pt x="32789" y="6413"/>
                  </a:lnTo>
                  <a:lnTo>
                    <a:pt x="32789" y="6413"/>
                  </a:lnTo>
                  <a:cubicBezTo>
                    <a:pt x="32789" y="6413"/>
                    <a:pt x="32922" y="6810"/>
                    <a:pt x="33153" y="7471"/>
                  </a:cubicBezTo>
                  <a:cubicBezTo>
                    <a:pt x="33450" y="8396"/>
                    <a:pt x="33682" y="9355"/>
                    <a:pt x="33880" y="10313"/>
                  </a:cubicBezTo>
                  <a:cubicBezTo>
                    <a:pt x="34112" y="11635"/>
                    <a:pt x="34244" y="13024"/>
                    <a:pt x="34310" y="14379"/>
                  </a:cubicBezTo>
                  <a:cubicBezTo>
                    <a:pt x="34343" y="15932"/>
                    <a:pt x="34277" y="17486"/>
                    <a:pt x="34112" y="19006"/>
                  </a:cubicBezTo>
                  <a:cubicBezTo>
                    <a:pt x="33616" y="17684"/>
                    <a:pt x="33153" y="16461"/>
                    <a:pt x="32723" y="15436"/>
                  </a:cubicBezTo>
                  <a:cubicBezTo>
                    <a:pt x="32294" y="14412"/>
                    <a:pt x="31963" y="13685"/>
                    <a:pt x="31732" y="13123"/>
                  </a:cubicBezTo>
                  <a:lnTo>
                    <a:pt x="31335" y="12263"/>
                  </a:lnTo>
                  <a:lnTo>
                    <a:pt x="31335" y="12263"/>
                  </a:lnTo>
                  <a:lnTo>
                    <a:pt x="31666" y="13156"/>
                  </a:lnTo>
                  <a:cubicBezTo>
                    <a:pt x="31864" y="13718"/>
                    <a:pt x="32161" y="14544"/>
                    <a:pt x="32492" y="15536"/>
                  </a:cubicBezTo>
                  <a:cubicBezTo>
                    <a:pt x="32955" y="16924"/>
                    <a:pt x="33450" y="18676"/>
                    <a:pt x="33946" y="20527"/>
                  </a:cubicBezTo>
                  <a:cubicBezTo>
                    <a:pt x="33583" y="22940"/>
                    <a:pt x="33087" y="25353"/>
                    <a:pt x="32459" y="27732"/>
                  </a:cubicBezTo>
                  <a:cubicBezTo>
                    <a:pt x="32294" y="28427"/>
                    <a:pt x="32128" y="29088"/>
                    <a:pt x="31963" y="29617"/>
                  </a:cubicBezTo>
                  <a:cubicBezTo>
                    <a:pt x="32029" y="28228"/>
                    <a:pt x="32029" y="26774"/>
                    <a:pt x="31963" y="25286"/>
                  </a:cubicBezTo>
                  <a:cubicBezTo>
                    <a:pt x="31831" y="22774"/>
                    <a:pt x="31467" y="20295"/>
                    <a:pt x="30839" y="17882"/>
                  </a:cubicBezTo>
                  <a:cubicBezTo>
                    <a:pt x="30707" y="17387"/>
                    <a:pt x="30608" y="16957"/>
                    <a:pt x="30476" y="16560"/>
                  </a:cubicBezTo>
                  <a:cubicBezTo>
                    <a:pt x="30343" y="16164"/>
                    <a:pt x="30244" y="15800"/>
                    <a:pt x="30178" y="15536"/>
                  </a:cubicBezTo>
                  <a:lnTo>
                    <a:pt x="29881" y="14676"/>
                  </a:lnTo>
                  <a:lnTo>
                    <a:pt x="29881" y="14676"/>
                  </a:lnTo>
                  <a:cubicBezTo>
                    <a:pt x="29881" y="14676"/>
                    <a:pt x="29947" y="14974"/>
                    <a:pt x="30079" y="15569"/>
                  </a:cubicBezTo>
                  <a:lnTo>
                    <a:pt x="30343" y="16593"/>
                  </a:lnTo>
                  <a:cubicBezTo>
                    <a:pt x="30443" y="17023"/>
                    <a:pt x="30476" y="17453"/>
                    <a:pt x="30575" y="17949"/>
                  </a:cubicBezTo>
                  <a:cubicBezTo>
                    <a:pt x="30971" y="20395"/>
                    <a:pt x="31137" y="22841"/>
                    <a:pt x="31071" y="25320"/>
                  </a:cubicBezTo>
                  <a:cubicBezTo>
                    <a:pt x="31004" y="27766"/>
                    <a:pt x="30740" y="30178"/>
                    <a:pt x="30310" y="32591"/>
                  </a:cubicBezTo>
                  <a:cubicBezTo>
                    <a:pt x="30112" y="33583"/>
                    <a:pt x="29980" y="34409"/>
                    <a:pt x="29815" y="34971"/>
                  </a:cubicBezTo>
                  <a:lnTo>
                    <a:pt x="29616" y="35864"/>
                  </a:lnTo>
                  <a:cubicBezTo>
                    <a:pt x="29616" y="35864"/>
                    <a:pt x="29550" y="36194"/>
                    <a:pt x="29418" y="36756"/>
                  </a:cubicBezTo>
                  <a:cubicBezTo>
                    <a:pt x="29253" y="37318"/>
                    <a:pt x="29054" y="38111"/>
                    <a:pt x="28790" y="39103"/>
                  </a:cubicBezTo>
                  <a:cubicBezTo>
                    <a:pt x="28625" y="39665"/>
                    <a:pt x="28426" y="40260"/>
                    <a:pt x="28228" y="40921"/>
                  </a:cubicBezTo>
                  <a:cubicBezTo>
                    <a:pt x="28228" y="40392"/>
                    <a:pt x="28228" y="39962"/>
                    <a:pt x="28195" y="39632"/>
                  </a:cubicBezTo>
                  <a:lnTo>
                    <a:pt x="28195" y="38772"/>
                  </a:lnTo>
                  <a:lnTo>
                    <a:pt x="28195" y="35632"/>
                  </a:lnTo>
                  <a:cubicBezTo>
                    <a:pt x="28195" y="33748"/>
                    <a:pt x="28261" y="31236"/>
                    <a:pt x="28228" y="28724"/>
                  </a:cubicBezTo>
                  <a:cubicBezTo>
                    <a:pt x="28228" y="26410"/>
                    <a:pt x="28096" y="24097"/>
                    <a:pt x="27831" y="21816"/>
                  </a:cubicBezTo>
                  <a:cubicBezTo>
                    <a:pt x="27765" y="21353"/>
                    <a:pt x="27732" y="20923"/>
                    <a:pt x="27666" y="20527"/>
                  </a:cubicBezTo>
                  <a:cubicBezTo>
                    <a:pt x="27600" y="20163"/>
                    <a:pt x="27567" y="19833"/>
                    <a:pt x="27501" y="19568"/>
                  </a:cubicBezTo>
                  <a:lnTo>
                    <a:pt x="27335" y="18709"/>
                  </a:lnTo>
                  <a:lnTo>
                    <a:pt x="27335" y="18709"/>
                  </a:lnTo>
                  <a:lnTo>
                    <a:pt x="27435" y="19568"/>
                  </a:lnTo>
                  <a:cubicBezTo>
                    <a:pt x="27468" y="19833"/>
                    <a:pt x="27468" y="20163"/>
                    <a:pt x="27501" y="20560"/>
                  </a:cubicBezTo>
                  <a:cubicBezTo>
                    <a:pt x="27501" y="20923"/>
                    <a:pt x="27534" y="21386"/>
                    <a:pt x="27567" y="21849"/>
                  </a:cubicBezTo>
                  <a:cubicBezTo>
                    <a:pt x="27600" y="24130"/>
                    <a:pt x="27534" y="26410"/>
                    <a:pt x="27369" y="28724"/>
                  </a:cubicBezTo>
                  <a:cubicBezTo>
                    <a:pt x="27170" y="31203"/>
                    <a:pt x="26906" y="33682"/>
                    <a:pt x="26741" y="35566"/>
                  </a:cubicBezTo>
                  <a:cubicBezTo>
                    <a:pt x="26542" y="37450"/>
                    <a:pt x="26443" y="38706"/>
                    <a:pt x="26443" y="38706"/>
                  </a:cubicBezTo>
                  <a:cubicBezTo>
                    <a:pt x="26443" y="38706"/>
                    <a:pt x="26410" y="39004"/>
                    <a:pt x="26377" y="39566"/>
                  </a:cubicBezTo>
                  <a:cubicBezTo>
                    <a:pt x="26311" y="40128"/>
                    <a:pt x="24625" y="50473"/>
                    <a:pt x="24460" y="50870"/>
                  </a:cubicBezTo>
                  <a:cubicBezTo>
                    <a:pt x="24460" y="50573"/>
                    <a:pt x="24460" y="50242"/>
                    <a:pt x="24427" y="49911"/>
                  </a:cubicBezTo>
                  <a:cubicBezTo>
                    <a:pt x="24394" y="47730"/>
                    <a:pt x="24394" y="45548"/>
                    <a:pt x="24427" y="43896"/>
                  </a:cubicBezTo>
                  <a:cubicBezTo>
                    <a:pt x="24493" y="42276"/>
                    <a:pt x="24559" y="41185"/>
                    <a:pt x="24559" y="41185"/>
                  </a:cubicBezTo>
                  <a:cubicBezTo>
                    <a:pt x="24559" y="41185"/>
                    <a:pt x="24592" y="40095"/>
                    <a:pt x="24757" y="38442"/>
                  </a:cubicBezTo>
                  <a:cubicBezTo>
                    <a:pt x="24923" y="36822"/>
                    <a:pt x="25187" y="34641"/>
                    <a:pt x="25584" y="32459"/>
                  </a:cubicBezTo>
                  <a:cubicBezTo>
                    <a:pt x="25980" y="30311"/>
                    <a:pt x="26410" y="28129"/>
                    <a:pt x="26741" y="26509"/>
                  </a:cubicBezTo>
                  <a:cubicBezTo>
                    <a:pt x="27038" y="24890"/>
                    <a:pt x="27269" y="23799"/>
                    <a:pt x="27269" y="23799"/>
                  </a:cubicBezTo>
                  <a:lnTo>
                    <a:pt x="27269" y="23799"/>
                  </a:lnTo>
                  <a:lnTo>
                    <a:pt x="26443" y="26410"/>
                  </a:lnTo>
                  <a:cubicBezTo>
                    <a:pt x="25947" y="27997"/>
                    <a:pt x="25286" y="30112"/>
                    <a:pt x="24691" y="32261"/>
                  </a:cubicBezTo>
                  <a:lnTo>
                    <a:pt x="24394" y="33385"/>
                  </a:lnTo>
                  <a:cubicBezTo>
                    <a:pt x="24394" y="33054"/>
                    <a:pt x="24361" y="32724"/>
                    <a:pt x="24328" y="32426"/>
                  </a:cubicBezTo>
                  <a:cubicBezTo>
                    <a:pt x="24129" y="30079"/>
                    <a:pt x="23534" y="27799"/>
                    <a:pt x="22576" y="25683"/>
                  </a:cubicBezTo>
                  <a:cubicBezTo>
                    <a:pt x="22278" y="24989"/>
                    <a:pt x="21948" y="24295"/>
                    <a:pt x="21551" y="23667"/>
                  </a:cubicBezTo>
                  <a:lnTo>
                    <a:pt x="21088" y="22940"/>
                  </a:lnTo>
                  <a:lnTo>
                    <a:pt x="21088" y="22940"/>
                  </a:lnTo>
                  <a:lnTo>
                    <a:pt x="21485" y="23700"/>
                  </a:lnTo>
                  <a:cubicBezTo>
                    <a:pt x="21782" y="24361"/>
                    <a:pt x="22080" y="25088"/>
                    <a:pt x="22311" y="25782"/>
                  </a:cubicBezTo>
                  <a:cubicBezTo>
                    <a:pt x="23038" y="27931"/>
                    <a:pt x="23435" y="30178"/>
                    <a:pt x="23435" y="32459"/>
                  </a:cubicBezTo>
                  <a:cubicBezTo>
                    <a:pt x="23435" y="33682"/>
                    <a:pt x="23336" y="34905"/>
                    <a:pt x="23138" y="36095"/>
                  </a:cubicBezTo>
                  <a:cubicBezTo>
                    <a:pt x="23038" y="35434"/>
                    <a:pt x="22906" y="34839"/>
                    <a:pt x="22873" y="34442"/>
                  </a:cubicBezTo>
                  <a:cubicBezTo>
                    <a:pt x="22741" y="33847"/>
                    <a:pt x="22675" y="33517"/>
                    <a:pt x="22675" y="33517"/>
                  </a:cubicBezTo>
                  <a:cubicBezTo>
                    <a:pt x="22675" y="33517"/>
                    <a:pt x="22609" y="33153"/>
                    <a:pt x="22477" y="32558"/>
                  </a:cubicBezTo>
                  <a:cubicBezTo>
                    <a:pt x="22377" y="31963"/>
                    <a:pt x="22146" y="31137"/>
                    <a:pt x="21915" y="30145"/>
                  </a:cubicBezTo>
                  <a:cubicBezTo>
                    <a:pt x="21683" y="29154"/>
                    <a:pt x="21353" y="28030"/>
                    <a:pt x="20989" y="26840"/>
                  </a:cubicBezTo>
                  <a:lnTo>
                    <a:pt x="20989" y="26774"/>
                  </a:lnTo>
                  <a:cubicBezTo>
                    <a:pt x="20626" y="25551"/>
                    <a:pt x="20196" y="24229"/>
                    <a:pt x="19766" y="22940"/>
                  </a:cubicBezTo>
                  <a:cubicBezTo>
                    <a:pt x="18874" y="20361"/>
                    <a:pt x="17882" y="17816"/>
                    <a:pt x="17122" y="15932"/>
                  </a:cubicBezTo>
                  <a:lnTo>
                    <a:pt x="15899" y="12759"/>
                  </a:lnTo>
                  <a:lnTo>
                    <a:pt x="16890" y="15998"/>
                  </a:lnTo>
                  <a:cubicBezTo>
                    <a:pt x="17485" y="17949"/>
                    <a:pt x="18279" y="20560"/>
                    <a:pt x="18940" y="23204"/>
                  </a:cubicBezTo>
                  <a:cubicBezTo>
                    <a:pt x="19601" y="25815"/>
                    <a:pt x="20163" y="28460"/>
                    <a:pt x="20526" y="30443"/>
                  </a:cubicBezTo>
                  <a:cubicBezTo>
                    <a:pt x="20659" y="31468"/>
                    <a:pt x="20824" y="32294"/>
                    <a:pt x="20857" y="32856"/>
                  </a:cubicBezTo>
                  <a:cubicBezTo>
                    <a:pt x="20923" y="33451"/>
                    <a:pt x="20989" y="33781"/>
                    <a:pt x="20989" y="33781"/>
                  </a:cubicBezTo>
                  <a:cubicBezTo>
                    <a:pt x="20989" y="33781"/>
                    <a:pt x="21022" y="34046"/>
                    <a:pt x="21055" y="34542"/>
                  </a:cubicBezTo>
                  <a:cubicBezTo>
                    <a:pt x="21055" y="34707"/>
                    <a:pt x="21022" y="34839"/>
                    <a:pt x="21022" y="35004"/>
                  </a:cubicBezTo>
                  <a:cubicBezTo>
                    <a:pt x="20758" y="36888"/>
                    <a:pt x="20328" y="38706"/>
                    <a:pt x="19766" y="40491"/>
                  </a:cubicBezTo>
                  <a:cubicBezTo>
                    <a:pt x="19667" y="40855"/>
                    <a:pt x="19535" y="41185"/>
                    <a:pt x="19436" y="41483"/>
                  </a:cubicBezTo>
                  <a:cubicBezTo>
                    <a:pt x="19336" y="41780"/>
                    <a:pt x="19237" y="42045"/>
                    <a:pt x="19138" y="42243"/>
                  </a:cubicBezTo>
                  <a:lnTo>
                    <a:pt x="18907" y="42904"/>
                  </a:lnTo>
                  <a:cubicBezTo>
                    <a:pt x="18907" y="42904"/>
                    <a:pt x="18808" y="43135"/>
                    <a:pt x="18609" y="43532"/>
                  </a:cubicBezTo>
                  <a:cubicBezTo>
                    <a:pt x="18576" y="43598"/>
                    <a:pt x="18543" y="43664"/>
                    <a:pt x="18510" y="43730"/>
                  </a:cubicBezTo>
                  <a:lnTo>
                    <a:pt x="18510" y="43664"/>
                  </a:lnTo>
                  <a:cubicBezTo>
                    <a:pt x="18510" y="43664"/>
                    <a:pt x="18642" y="42607"/>
                    <a:pt x="18808" y="40954"/>
                  </a:cubicBezTo>
                  <a:cubicBezTo>
                    <a:pt x="18973" y="39301"/>
                    <a:pt x="19105" y="37087"/>
                    <a:pt x="19105" y="34905"/>
                  </a:cubicBezTo>
                  <a:cubicBezTo>
                    <a:pt x="19105" y="32724"/>
                    <a:pt x="19006" y="30542"/>
                    <a:pt x="18940" y="28922"/>
                  </a:cubicBezTo>
                  <a:cubicBezTo>
                    <a:pt x="18874" y="27303"/>
                    <a:pt x="18808" y="26212"/>
                    <a:pt x="18808" y="26212"/>
                  </a:cubicBezTo>
                  <a:cubicBezTo>
                    <a:pt x="18808" y="26212"/>
                    <a:pt x="18741" y="27303"/>
                    <a:pt x="18675" y="28922"/>
                  </a:cubicBezTo>
                  <a:cubicBezTo>
                    <a:pt x="18576" y="30542"/>
                    <a:pt x="18444" y="32724"/>
                    <a:pt x="18213" y="34872"/>
                  </a:cubicBezTo>
                  <a:cubicBezTo>
                    <a:pt x="18014" y="37021"/>
                    <a:pt x="17684" y="39169"/>
                    <a:pt x="17353" y="40723"/>
                  </a:cubicBezTo>
                  <a:cubicBezTo>
                    <a:pt x="17023" y="42309"/>
                    <a:pt x="16791" y="43367"/>
                    <a:pt x="16791" y="43367"/>
                  </a:cubicBezTo>
                  <a:lnTo>
                    <a:pt x="16626" y="44127"/>
                  </a:lnTo>
                  <a:cubicBezTo>
                    <a:pt x="16527" y="44590"/>
                    <a:pt x="16395" y="45251"/>
                    <a:pt x="16262" y="46077"/>
                  </a:cubicBezTo>
                  <a:cubicBezTo>
                    <a:pt x="16130" y="46804"/>
                    <a:pt x="15998" y="47631"/>
                    <a:pt x="15899" y="48556"/>
                  </a:cubicBezTo>
                  <a:cubicBezTo>
                    <a:pt x="15601" y="49085"/>
                    <a:pt x="15304" y="49647"/>
                    <a:pt x="15006" y="50176"/>
                  </a:cubicBezTo>
                  <a:cubicBezTo>
                    <a:pt x="14544" y="51035"/>
                    <a:pt x="14147" y="51862"/>
                    <a:pt x="13783" y="52754"/>
                  </a:cubicBezTo>
                  <a:lnTo>
                    <a:pt x="13651" y="52952"/>
                  </a:lnTo>
                  <a:lnTo>
                    <a:pt x="13552" y="53052"/>
                  </a:lnTo>
                  <a:cubicBezTo>
                    <a:pt x="13387" y="52457"/>
                    <a:pt x="14378" y="46408"/>
                    <a:pt x="14940" y="44887"/>
                  </a:cubicBezTo>
                  <a:cubicBezTo>
                    <a:pt x="15502" y="43367"/>
                    <a:pt x="15866" y="42309"/>
                    <a:pt x="15866" y="42309"/>
                  </a:cubicBezTo>
                  <a:lnTo>
                    <a:pt x="16130" y="41615"/>
                  </a:lnTo>
                  <a:cubicBezTo>
                    <a:pt x="16196" y="41384"/>
                    <a:pt x="16262" y="41086"/>
                    <a:pt x="16362" y="40789"/>
                  </a:cubicBezTo>
                  <a:cubicBezTo>
                    <a:pt x="16461" y="40458"/>
                    <a:pt x="16560" y="40095"/>
                    <a:pt x="16659" y="39698"/>
                  </a:cubicBezTo>
                  <a:cubicBezTo>
                    <a:pt x="17155" y="37715"/>
                    <a:pt x="17386" y="35698"/>
                    <a:pt x="17452" y="33682"/>
                  </a:cubicBezTo>
                  <a:cubicBezTo>
                    <a:pt x="17485" y="31666"/>
                    <a:pt x="17320" y="29683"/>
                    <a:pt x="16957" y="27732"/>
                  </a:cubicBezTo>
                  <a:cubicBezTo>
                    <a:pt x="16791" y="26939"/>
                    <a:pt x="16626" y="26311"/>
                    <a:pt x="16494" y="25848"/>
                  </a:cubicBezTo>
                  <a:lnTo>
                    <a:pt x="16296" y="25121"/>
                  </a:lnTo>
                  <a:lnTo>
                    <a:pt x="16296" y="25121"/>
                  </a:lnTo>
                  <a:cubicBezTo>
                    <a:pt x="16296" y="25121"/>
                    <a:pt x="16329" y="25386"/>
                    <a:pt x="16428" y="25848"/>
                  </a:cubicBezTo>
                  <a:cubicBezTo>
                    <a:pt x="16494" y="26311"/>
                    <a:pt x="16593" y="26972"/>
                    <a:pt x="16659" y="27766"/>
                  </a:cubicBezTo>
                  <a:cubicBezTo>
                    <a:pt x="16824" y="29716"/>
                    <a:pt x="16791" y="31666"/>
                    <a:pt x="16560" y="33616"/>
                  </a:cubicBezTo>
                  <a:cubicBezTo>
                    <a:pt x="16329" y="35533"/>
                    <a:pt x="15866" y="37417"/>
                    <a:pt x="15238" y="39235"/>
                  </a:cubicBezTo>
                  <a:cubicBezTo>
                    <a:pt x="15106" y="39599"/>
                    <a:pt x="14973" y="39929"/>
                    <a:pt x="14841" y="40227"/>
                  </a:cubicBezTo>
                  <a:cubicBezTo>
                    <a:pt x="14709" y="40524"/>
                    <a:pt x="14643" y="40789"/>
                    <a:pt x="14511" y="40987"/>
                  </a:cubicBezTo>
                  <a:lnTo>
                    <a:pt x="14246" y="41648"/>
                  </a:lnTo>
                  <a:cubicBezTo>
                    <a:pt x="14246" y="41648"/>
                    <a:pt x="13816" y="42607"/>
                    <a:pt x="13089" y="44028"/>
                  </a:cubicBezTo>
                  <a:cubicBezTo>
                    <a:pt x="12693" y="44755"/>
                    <a:pt x="12263" y="45615"/>
                    <a:pt x="11800" y="46540"/>
                  </a:cubicBezTo>
                  <a:cubicBezTo>
                    <a:pt x="11668" y="45879"/>
                    <a:pt x="11602" y="45251"/>
                    <a:pt x="11602" y="44590"/>
                  </a:cubicBezTo>
                  <a:cubicBezTo>
                    <a:pt x="11602" y="44590"/>
                    <a:pt x="11602" y="44392"/>
                    <a:pt x="11635" y="44061"/>
                  </a:cubicBezTo>
                  <a:cubicBezTo>
                    <a:pt x="11701" y="43565"/>
                    <a:pt x="11800" y="43102"/>
                    <a:pt x="11932" y="42640"/>
                  </a:cubicBezTo>
                  <a:cubicBezTo>
                    <a:pt x="12098" y="42012"/>
                    <a:pt x="12362" y="41318"/>
                    <a:pt x="12660" y="40524"/>
                  </a:cubicBezTo>
                  <a:cubicBezTo>
                    <a:pt x="12990" y="39698"/>
                    <a:pt x="13255" y="38839"/>
                    <a:pt x="13453" y="37979"/>
                  </a:cubicBezTo>
                  <a:cubicBezTo>
                    <a:pt x="13850" y="36393"/>
                    <a:pt x="14015" y="34740"/>
                    <a:pt x="13949" y="33087"/>
                  </a:cubicBezTo>
                  <a:cubicBezTo>
                    <a:pt x="13916" y="32393"/>
                    <a:pt x="13850" y="31831"/>
                    <a:pt x="13783" y="31468"/>
                  </a:cubicBezTo>
                  <a:lnTo>
                    <a:pt x="13684" y="30873"/>
                  </a:lnTo>
                  <a:lnTo>
                    <a:pt x="13684" y="31468"/>
                  </a:lnTo>
                  <a:cubicBezTo>
                    <a:pt x="13684" y="31864"/>
                    <a:pt x="13684" y="32426"/>
                    <a:pt x="13651" y="33087"/>
                  </a:cubicBezTo>
                  <a:cubicBezTo>
                    <a:pt x="13519" y="34674"/>
                    <a:pt x="13188" y="36227"/>
                    <a:pt x="12627" y="37748"/>
                  </a:cubicBezTo>
                  <a:cubicBezTo>
                    <a:pt x="12032" y="39367"/>
                    <a:pt x="11073" y="40822"/>
                    <a:pt x="10544" y="42111"/>
                  </a:cubicBezTo>
                  <a:cubicBezTo>
                    <a:pt x="10379" y="42507"/>
                    <a:pt x="10247" y="42904"/>
                    <a:pt x="10148" y="43301"/>
                  </a:cubicBezTo>
                  <a:cubicBezTo>
                    <a:pt x="10181" y="42574"/>
                    <a:pt x="10280" y="41912"/>
                    <a:pt x="10346" y="41284"/>
                  </a:cubicBezTo>
                  <a:cubicBezTo>
                    <a:pt x="10610" y="39169"/>
                    <a:pt x="10742" y="37748"/>
                    <a:pt x="10742" y="37748"/>
                  </a:cubicBezTo>
                  <a:cubicBezTo>
                    <a:pt x="10742" y="37748"/>
                    <a:pt x="10809" y="37417"/>
                    <a:pt x="10875" y="36789"/>
                  </a:cubicBezTo>
                  <a:cubicBezTo>
                    <a:pt x="10941" y="36161"/>
                    <a:pt x="11007" y="35269"/>
                    <a:pt x="11073" y="34178"/>
                  </a:cubicBezTo>
                  <a:cubicBezTo>
                    <a:pt x="11172" y="32922"/>
                    <a:pt x="11172" y="31699"/>
                    <a:pt x="11073" y="30443"/>
                  </a:cubicBezTo>
                  <a:cubicBezTo>
                    <a:pt x="11007" y="29055"/>
                    <a:pt x="10875" y="27633"/>
                    <a:pt x="10610" y="26245"/>
                  </a:cubicBezTo>
                  <a:cubicBezTo>
                    <a:pt x="10181" y="23667"/>
                    <a:pt x="9586" y="21122"/>
                    <a:pt x="8825" y="18610"/>
                  </a:cubicBezTo>
                  <a:cubicBezTo>
                    <a:pt x="8230" y="16527"/>
                    <a:pt x="7834" y="15205"/>
                    <a:pt x="7834" y="15205"/>
                  </a:cubicBezTo>
                  <a:lnTo>
                    <a:pt x="7834" y="15205"/>
                  </a:lnTo>
                  <a:cubicBezTo>
                    <a:pt x="7834" y="15205"/>
                    <a:pt x="8131" y="16594"/>
                    <a:pt x="8561" y="18676"/>
                  </a:cubicBezTo>
                  <a:cubicBezTo>
                    <a:pt x="9123" y="21221"/>
                    <a:pt x="9519" y="23766"/>
                    <a:pt x="9751" y="26344"/>
                  </a:cubicBezTo>
                  <a:cubicBezTo>
                    <a:pt x="9883" y="27732"/>
                    <a:pt x="9916" y="29121"/>
                    <a:pt x="9883" y="30476"/>
                  </a:cubicBezTo>
                  <a:cubicBezTo>
                    <a:pt x="9850" y="31666"/>
                    <a:pt x="9751" y="32856"/>
                    <a:pt x="9586" y="34046"/>
                  </a:cubicBezTo>
                  <a:cubicBezTo>
                    <a:pt x="9453" y="35070"/>
                    <a:pt x="9288" y="35963"/>
                    <a:pt x="9189" y="36558"/>
                  </a:cubicBezTo>
                  <a:lnTo>
                    <a:pt x="8991" y="37516"/>
                  </a:lnTo>
                  <a:lnTo>
                    <a:pt x="8297" y="40987"/>
                  </a:lnTo>
                  <a:cubicBezTo>
                    <a:pt x="8164" y="41648"/>
                    <a:pt x="8032" y="42408"/>
                    <a:pt x="7900" y="43202"/>
                  </a:cubicBezTo>
                  <a:cubicBezTo>
                    <a:pt x="7371" y="41846"/>
                    <a:pt x="7007" y="40987"/>
                    <a:pt x="7007" y="40987"/>
                  </a:cubicBezTo>
                  <a:cubicBezTo>
                    <a:pt x="7007" y="40987"/>
                    <a:pt x="6545" y="39830"/>
                    <a:pt x="5784" y="38144"/>
                  </a:cubicBezTo>
                  <a:cubicBezTo>
                    <a:pt x="5057" y="36492"/>
                    <a:pt x="4099" y="34244"/>
                    <a:pt x="3140" y="32029"/>
                  </a:cubicBezTo>
                  <a:cubicBezTo>
                    <a:pt x="2248" y="29980"/>
                    <a:pt x="1454" y="27931"/>
                    <a:pt x="793" y="25815"/>
                  </a:cubicBezTo>
                  <a:lnTo>
                    <a:pt x="430" y="24625"/>
                  </a:lnTo>
                  <a:cubicBezTo>
                    <a:pt x="331" y="24262"/>
                    <a:pt x="264" y="23964"/>
                    <a:pt x="198" y="23700"/>
                  </a:cubicBezTo>
                  <a:lnTo>
                    <a:pt x="0" y="22874"/>
                  </a:lnTo>
                  <a:lnTo>
                    <a:pt x="0" y="22874"/>
                  </a:lnTo>
                  <a:cubicBezTo>
                    <a:pt x="0" y="22874"/>
                    <a:pt x="33" y="23171"/>
                    <a:pt x="132" y="23700"/>
                  </a:cubicBezTo>
                  <a:cubicBezTo>
                    <a:pt x="165" y="23964"/>
                    <a:pt x="198" y="24295"/>
                    <a:pt x="297" y="24658"/>
                  </a:cubicBezTo>
                  <a:cubicBezTo>
                    <a:pt x="364" y="25022"/>
                    <a:pt x="430" y="25419"/>
                    <a:pt x="529" y="25881"/>
                  </a:cubicBezTo>
                  <a:cubicBezTo>
                    <a:pt x="1025" y="28063"/>
                    <a:pt x="1620" y="30245"/>
                    <a:pt x="2314" y="32360"/>
                  </a:cubicBezTo>
                  <a:cubicBezTo>
                    <a:pt x="3074" y="34674"/>
                    <a:pt x="3900" y="36987"/>
                    <a:pt x="4462" y="38706"/>
                  </a:cubicBezTo>
                  <a:cubicBezTo>
                    <a:pt x="5057" y="40425"/>
                    <a:pt x="5421" y="41582"/>
                    <a:pt x="5421" y="41582"/>
                  </a:cubicBezTo>
                  <a:cubicBezTo>
                    <a:pt x="5421" y="41582"/>
                    <a:pt x="5784" y="42706"/>
                    <a:pt x="6247" y="44458"/>
                  </a:cubicBezTo>
                  <a:cubicBezTo>
                    <a:pt x="6743" y="46375"/>
                    <a:pt x="7107" y="48325"/>
                    <a:pt x="7371" y="50308"/>
                  </a:cubicBezTo>
                  <a:cubicBezTo>
                    <a:pt x="7371" y="51862"/>
                    <a:pt x="7437" y="53415"/>
                    <a:pt x="7503" y="54770"/>
                  </a:cubicBezTo>
                  <a:cubicBezTo>
                    <a:pt x="7470" y="55564"/>
                    <a:pt x="7371" y="56357"/>
                    <a:pt x="7239" y="57117"/>
                  </a:cubicBezTo>
                  <a:cubicBezTo>
                    <a:pt x="7107" y="57944"/>
                    <a:pt x="6941" y="58638"/>
                    <a:pt x="6809" y="59100"/>
                  </a:cubicBezTo>
                  <a:cubicBezTo>
                    <a:pt x="6710" y="59398"/>
                    <a:pt x="6644" y="59629"/>
                    <a:pt x="6611" y="59728"/>
                  </a:cubicBezTo>
                  <a:lnTo>
                    <a:pt x="130166" y="59728"/>
                  </a:lnTo>
                  <a:cubicBezTo>
                    <a:pt x="129406" y="54671"/>
                    <a:pt x="129505" y="49482"/>
                    <a:pt x="130529" y="44458"/>
                  </a:cubicBezTo>
                  <a:cubicBezTo>
                    <a:pt x="130695" y="43466"/>
                    <a:pt x="130992" y="42507"/>
                    <a:pt x="131356" y="41549"/>
                  </a:cubicBezTo>
                  <a:cubicBezTo>
                    <a:pt x="131356" y="41549"/>
                    <a:pt x="131686" y="40425"/>
                    <a:pt x="132281" y="38706"/>
                  </a:cubicBezTo>
                  <a:cubicBezTo>
                    <a:pt x="132876" y="36954"/>
                    <a:pt x="133670" y="34674"/>
                    <a:pt x="134430" y="32360"/>
                  </a:cubicBezTo>
                  <a:cubicBezTo>
                    <a:pt x="135157" y="30211"/>
                    <a:pt x="135752" y="28063"/>
                    <a:pt x="136215" y="25881"/>
                  </a:cubicBezTo>
                  <a:cubicBezTo>
                    <a:pt x="136314" y="25419"/>
                    <a:pt x="136380" y="25022"/>
                    <a:pt x="136479" y="24625"/>
                  </a:cubicBezTo>
                  <a:cubicBezTo>
                    <a:pt x="136545" y="24262"/>
                    <a:pt x="136578" y="23964"/>
                    <a:pt x="136611" y="23700"/>
                  </a:cubicBezTo>
                  <a:cubicBezTo>
                    <a:pt x="136710" y="23171"/>
                    <a:pt x="136744" y="22874"/>
                    <a:pt x="136744" y="22874"/>
                  </a:cubicBezTo>
                  <a:lnTo>
                    <a:pt x="136744" y="22874"/>
                  </a:lnTo>
                  <a:lnTo>
                    <a:pt x="136545" y="23667"/>
                  </a:lnTo>
                  <a:cubicBezTo>
                    <a:pt x="136479" y="23931"/>
                    <a:pt x="136413" y="24262"/>
                    <a:pt x="136314" y="24592"/>
                  </a:cubicBezTo>
                  <a:cubicBezTo>
                    <a:pt x="136215" y="24956"/>
                    <a:pt x="136082" y="25353"/>
                    <a:pt x="135950" y="25815"/>
                  </a:cubicBezTo>
                  <a:cubicBezTo>
                    <a:pt x="135289" y="27898"/>
                    <a:pt x="134496" y="29980"/>
                    <a:pt x="133603" y="32029"/>
                  </a:cubicBezTo>
                  <a:cubicBezTo>
                    <a:pt x="132678" y="34244"/>
                    <a:pt x="131653" y="36459"/>
                    <a:pt x="130893" y="38111"/>
                  </a:cubicBezTo>
                  <a:cubicBezTo>
                    <a:pt x="130166" y="39797"/>
                    <a:pt x="129703" y="40954"/>
                    <a:pt x="129703" y="40954"/>
                  </a:cubicBezTo>
                  <a:cubicBezTo>
                    <a:pt x="129703" y="40954"/>
                    <a:pt x="129339" y="41813"/>
                    <a:pt x="128811" y="43169"/>
                  </a:cubicBezTo>
                  <a:cubicBezTo>
                    <a:pt x="128678" y="42375"/>
                    <a:pt x="128546" y="41615"/>
                    <a:pt x="128414" y="40954"/>
                  </a:cubicBezTo>
                  <a:lnTo>
                    <a:pt x="127720" y="37483"/>
                  </a:lnTo>
                  <a:lnTo>
                    <a:pt x="127522" y="36525"/>
                  </a:lnTo>
                  <a:cubicBezTo>
                    <a:pt x="127422" y="35930"/>
                    <a:pt x="127257" y="35037"/>
                    <a:pt x="127125" y="34013"/>
                  </a:cubicBezTo>
                  <a:cubicBezTo>
                    <a:pt x="126960" y="32823"/>
                    <a:pt x="126860" y="31633"/>
                    <a:pt x="126827" y="30443"/>
                  </a:cubicBezTo>
                  <a:cubicBezTo>
                    <a:pt x="126794" y="29088"/>
                    <a:pt x="126827" y="27699"/>
                    <a:pt x="126960" y="26311"/>
                  </a:cubicBezTo>
                  <a:cubicBezTo>
                    <a:pt x="127191" y="23733"/>
                    <a:pt x="127588" y="21188"/>
                    <a:pt x="128150" y="18643"/>
                  </a:cubicBezTo>
                  <a:cubicBezTo>
                    <a:pt x="128546" y="16561"/>
                    <a:pt x="128877" y="15173"/>
                    <a:pt x="128877" y="15172"/>
                  </a:cubicBezTo>
                  <a:lnTo>
                    <a:pt x="128877" y="15172"/>
                  </a:lnTo>
                  <a:cubicBezTo>
                    <a:pt x="128877" y="15173"/>
                    <a:pt x="128480" y="16528"/>
                    <a:pt x="127885" y="18577"/>
                  </a:cubicBezTo>
                  <a:cubicBezTo>
                    <a:pt x="127125" y="21089"/>
                    <a:pt x="126530" y="23634"/>
                    <a:pt x="126067" y="26212"/>
                  </a:cubicBezTo>
                  <a:cubicBezTo>
                    <a:pt x="125836" y="27600"/>
                    <a:pt x="125704" y="29022"/>
                    <a:pt x="125604" y="30410"/>
                  </a:cubicBezTo>
                  <a:cubicBezTo>
                    <a:pt x="125571" y="31666"/>
                    <a:pt x="125571" y="32889"/>
                    <a:pt x="125637" y="34145"/>
                  </a:cubicBezTo>
                  <a:cubicBezTo>
                    <a:pt x="125704" y="35236"/>
                    <a:pt x="125803" y="36128"/>
                    <a:pt x="125869" y="36756"/>
                  </a:cubicBezTo>
                  <a:cubicBezTo>
                    <a:pt x="125935" y="37384"/>
                    <a:pt x="125968" y="37715"/>
                    <a:pt x="125968" y="37715"/>
                  </a:cubicBezTo>
                  <a:cubicBezTo>
                    <a:pt x="125968" y="37715"/>
                    <a:pt x="126133" y="39136"/>
                    <a:pt x="126398" y="41251"/>
                  </a:cubicBezTo>
                  <a:cubicBezTo>
                    <a:pt x="126464" y="41879"/>
                    <a:pt x="126530" y="42541"/>
                    <a:pt x="126596" y="43268"/>
                  </a:cubicBezTo>
                  <a:cubicBezTo>
                    <a:pt x="126497" y="42871"/>
                    <a:pt x="126332" y="42474"/>
                    <a:pt x="126166" y="42078"/>
                  </a:cubicBezTo>
                  <a:cubicBezTo>
                    <a:pt x="125637" y="40789"/>
                    <a:pt x="124679" y="39334"/>
                    <a:pt x="124117" y="37715"/>
                  </a:cubicBezTo>
                  <a:cubicBezTo>
                    <a:pt x="123555" y="36194"/>
                    <a:pt x="123225" y="34641"/>
                    <a:pt x="123092" y="33021"/>
                  </a:cubicBezTo>
                  <a:cubicBezTo>
                    <a:pt x="123026" y="32393"/>
                    <a:pt x="123026" y="31831"/>
                    <a:pt x="123026" y="31434"/>
                  </a:cubicBezTo>
                  <a:cubicBezTo>
                    <a:pt x="123026" y="31038"/>
                    <a:pt x="123026" y="30840"/>
                    <a:pt x="123026" y="30840"/>
                  </a:cubicBezTo>
                  <a:lnTo>
                    <a:pt x="122927" y="31434"/>
                  </a:lnTo>
                  <a:cubicBezTo>
                    <a:pt x="122894" y="31831"/>
                    <a:pt x="122828" y="32360"/>
                    <a:pt x="122795" y="33054"/>
                  </a:cubicBezTo>
                  <a:cubicBezTo>
                    <a:pt x="122729" y="34707"/>
                    <a:pt x="122894" y="36359"/>
                    <a:pt x="123258" y="37946"/>
                  </a:cubicBezTo>
                  <a:cubicBezTo>
                    <a:pt x="123489" y="38805"/>
                    <a:pt x="123753" y="39665"/>
                    <a:pt x="124051" y="40491"/>
                  </a:cubicBezTo>
                  <a:cubicBezTo>
                    <a:pt x="124348" y="41284"/>
                    <a:pt x="124613" y="41979"/>
                    <a:pt x="124778" y="42607"/>
                  </a:cubicBezTo>
                  <a:cubicBezTo>
                    <a:pt x="124943" y="43069"/>
                    <a:pt x="125042" y="43532"/>
                    <a:pt x="125076" y="44028"/>
                  </a:cubicBezTo>
                  <a:cubicBezTo>
                    <a:pt x="125109" y="44358"/>
                    <a:pt x="125109" y="44557"/>
                    <a:pt x="125109" y="44557"/>
                  </a:cubicBezTo>
                  <a:cubicBezTo>
                    <a:pt x="125142" y="45218"/>
                    <a:pt x="125076" y="45846"/>
                    <a:pt x="124943" y="46507"/>
                  </a:cubicBezTo>
                  <a:cubicBezTo>
                    <a:pt x="124481" y="45581"/>
                    <a:pt x="124018" y="44722"/>
                    <a:pt x="123654" y="43995"/>
                  </a:cubicBezTo>
                  <a:cubicBezTo>
                    <a:pt x="122927" y="42574"/>
                    <a:pt x="122497" y="41615"/>
                    <a:pt x="122497" y="41615"/>
                  </a:cubicBezTo>
                  <a:lnTo>
                    <a:pt x="122200" y="40954"/>
                  </a:lnTo>
                  <a:cubicBezTo>
                    <a:pt x="122101" y="40756"/>
                    <a:pt x="122002" y="40491"/>
                    <a:pt x="121869" y="40194"/>
                  </a:cubicBezTo>
                  <a:cubicBezTo>
                    <a:pt x="121770" y="39896"/>
                    <a:pt x="121638" y="39566"/>
                    <a:pt x="121506" y="39202"/>
                  </a:cubicBezTo>
                  <a:cubicBezTo>
                    <a:pt x="120845" y="37384"/>
                    <a:pt x="120415" y="35500"/>
                    <a:pt x="120151" y="33583"/>
                  </a:cubicBezTo>
                  <a:cubicBezTo>
                    <a:pt x="119919" y="31633"/>
                    <a:pt x="119886" y="29683"/>
                    <a:pt x="120051" y="27732"/>
                  </a:cubicBezTo>
                  <a:cubicBezTo>
                    <a:pt x="120151" y="26939"/>
                    <a:pt x="120217" y="26278"/>
                    <a:pt x="120316" y="25815"/>
                  </a:cubicBezTo>
                  <a:cubicBezTo>
                    <a:pt x="120382" y="25353"/>
                    <a:pt x="120448" y="25089"/>
                    <a:pt x="120448" y="25088"/>
                  </a:cubicBezTo>
                  <a:lnTo>
                    <a:pt x="120448" y="25088"/>
                  </a:lnTo>
                  <a:lnTo>
                    <a:pt x="120250" y="25815"/>
                  </a:lnTo>
                  <a:cubicBezTo>
                    <a:pt x="120117" y="26278"/>
                    <a:pt x="119952" y="26906"/>
                    <a:pt x="119787" y="27699"/>
                  </a:cubicBezTo>
                  <a:cubicBezTo>
                    <a:pt x="119027" y="31666"/>
                    <a:pt x="119126" y="35731"/>
                    <a:pt x="120084" y="39632"/>
                  </a:cubicBezTo>
                  <a:cubicBezTo>
                    <a:pt x="120184" y="40028"/>
                    <a:pt x="120283" y="40392"/>
                    <a:pt x="120382" y="40723"/>
                  </a:cubicBezTo>
                  <a:cubicBezTo>
                    <a:pt x="120481" y="41020"/>
                    <a:pt x="120547" y="41318"/>
                    <a:pt x="120646" y="41549"/>
                  </a:cubicBezTo>
                  <a:lnTo>
                    <a:pt x="120878" y="42243"/>
                  </a:lnTo>
                  <a:cubicBezTo>
                    <a:pt x="120878" y="42243"/>
                    <a:pt x="121208" y="43301"/>
                    <a:pt x="121803" y="44821"/>
                  </a:cubicBezTo>
                  <a:cubicBezTo>
                    <a:pt x="122398" y="46342"/>
                    <a:pt x="123357" y="52391"/>
                    <a:pt x="123191" y="52985"/>
                  </a:cubicBezTo>
                  <a:lnTo>
                    <a:pt x="123092" y="52853"/>
                  </a:lnTo>
                  <a:lnTo>
                    <a:pt x="122960" y="52655"/>
                  </a:lnTo>
                  <a:cubicBezTo>
                    <a:pt x="122597" y="51829"/>
                    <a:pt x="120613" y="46738"/>
                    <a:pt x="120481" y="46011"/>
                  </a:cubicBezTo>
                  <a:cubicBezTo>
                    <a:pt x="120349" y="45185"/>
                    <a:pt x="120217" y="44524"/>
                    <a:pt x="120117" y="44061"/>
                  </a:cubicBezTo>
                  <a:lnTo>
                    <a:pt x="119952" y="43301"/>
                  </a:lnTo>
                  <a:cubicBezTo>
                    <a:pt x="119952" y="43301"/>
                    <a:pt x="119721" y="42243"/>
                    <a:pt x="119390" y="40656"/>
                  </a:cubicBezTo>
                  <a:cubicBezTo>
                    <a:pt x="119060" y="39103"/>
                    <a:pt x="118729" y="36954"/>
                    <a:pt x="118531" y="34806"/>
                  </a:cubicBezTo>
                  <a:cubicBezTo>
                    <a:pt x="118300" y="32657"/>
                    <a:pt x="118167" y="30476"/>
                    <a:pt x="118068" y="28856"/>
                  </a:cubicBezTo>
                  <a:cubicBezTo>
                    <a:pt x="118002" y="27237"/>
                    <a:pt x="117936" y="26146"/>
                    <a:pt x="117936" y="26146"/>
                  </a:cubicBezTo>
                  <a:cubicBezTo>
                    <a:pt x="117936" y="26146"/>
                    <a:pt x="117903" y="27237"/>
                    <a:pt x="117804" y="28856"/>
                  </a:cubicBezTo>
                  <a:cubicBezTo>
                    <a:pt x="117738" y="30476"/>
                    <a:pt x="117638" y="32657"/>
                    <a:pt x="117638" y="34839"/>
                  </a:cubicBezTo>
                  <a:cubicBezTo>
                    <a:pt x="117638" y="37021"/>
                    <a:pt x="117771" y="39235"/>
                    <a:pt x="117936" y="40888"/>
                  </a:cubicBezTo>
                  <a:cubicBezTo>
                    <a:pt x="118101" y="42541"/>
                    <a:pt x="118233" y="43598"/>
                    <a:pt x="118233" y="43598"/>
                  </a:cubicBezTo>
                  <a:lnTo>
                    <a:pt x="118233" y="43664"/>
                  </a:lnTo>
                  <a:cubicBezTo>
                    <a:pt x="118200" y="43598"/>
                    <a:pt x="118167" y="43532"/>
                    <a:pt x="118134" y="43466"/>
                  </a:cubicBezTo>
                  <a:cubicBezTo>
                    <a:pt x="117936" y="43069"/>
                    <a:pt x="117837" y="42838"/>
                    <a:pt x="117837" y="42838"/>
                  </a:cubicBezTo>
                  <a:cubicBezTo>
                    <a:pt x="117837" y="42838"/>
                    <a:pt x="117771" y="42607"/>
                    <a:pt x="117605" y="42177"/>
                  </a:cubicBezTo>
                  <a:cubicBezTo>
                    <a:pt x="117506" y="41979"/>
                    <a:pt x="117407" y="41714"/>
                    <a:pt x="117308" y="41417"/>
                  </a:cubicBezTo>
                  <a:cubicBezTo>
                    <a:pt x="117209" y="41152"/>
                    <a:pt x="117077" y="40822"/>
                    <a:pt x="116977" y="40458"/>
                  </a:cubicBezTo>
                  <a:cubicBezTo>
                    <a:pt x="115820" y="36822"/>
                    <a:pt x="115325" y="33054"/>
                    <a:pt x="115490" y="29253"/>
                  </a:cubicBezTo>
                  <a:cubicBezTo>
                    <a:pt x="115556" y="28493"/>
                    <a:pt x="115589" y="27832"/>
                    <a:pt x="115655" y="27369"/>
                  </a:cubicBezTo>
                  <a:cubicBezTo>
                    <a:pt x="115721" y="26939"/>
                    <a:pt x="115721" y="26675"/>
                    <a:pt x="115721" y="26675"/>
                  </a:cubicBezTo>
                  <a:lnTo>
                    <a:pt x="115721" y="26675"/>
                  </a:lnTo>
                  <a:lnTo>
                    <a:pt x="115589" y="27369"/>
                  </a:lnTo>
                  <a:cubicBezTo>
                    <a:pt x="115457" y="27832"/>
                    <a:pt x="115358" y="28460"/>
                    <a:pt x="115226" y="29220"/>
                  </a:cubicBezTo>
                  <a:cubicBezTo>
                    <a:pt x="114631" y="33087"/>
                    <a:pt x="114730" y="36987"/>
                    <a:pt x="115556" y="40789"/>
                  </a:cubicBezTo>
                  <a:cubicBezTo>
                    <a:pt x="115622" y="41218"/>
                    <a:pt x="115721" y="41549"/>
                    <a:pt x="115787" y="41879"/>
                  </a:cubicBezTo>
                  <a:cubicBezTo>
                    <a:pt x="115854" y="42177"/>
                    <a:pt x="115920" y="42474"/>
                    <a:pt x="115986" y="42706"/>
                  </a:cubicBezTo>
                  <a:cubicBezTo>
                    <a:pt x="116019" y="42805"/>
                    <a:pt x="116052" y="42904"/>
                    <a:pt x="116085" y="43003"/>
                  </a:cubicBezTo>
                  <a:cubicBezTo>
                    <a:pt x="115986" y="42838"/>
                    <a:pt x="115920" y="42673"/>
                    <a:pt x="115854" y="42541"/>
                  </a:cubicBezTo>
                  <a:lnTo>
                    <a:pt x="115490" y="41780"/>
                  </a:lnTo>
                  <a:cubicBezTo>
                    <a:pt x="115490" y="41780"/>
                    <a:pt x="115358" y="41516"/>
                    <a:pt x="115126" y="41020"/>
                  </a:cubicBezTo>
                  <a:cubicBezTo>
                    <a:pt x="115027" y="40789"/>
                    <a:pt x="114895" y="40491"/>
                    <a:pt x="114763" y="40161"/>
                  </a:cubicBezTo>
                  <a:cubicBezTo>
                    <a:pt x="114631" y="39797"/>
                    <a:pt x="114465" y="39400"/>
                    <a:pt x="114366" y="38971"/>
                  </a:cubicBezTo>
                  <a:cubicBezTo>
                    <a:pt x="113639" y="36855"/>
                    <a:pt x="113275" y="34641"/>
                    <a:pt x="113275" y="32393"/>
                  </a:cubicBezTo>
                  <a:cubicBezTo>
                    <a:pt x="113308" y="30145"/>
                    <a:pt x="113705" y="27898"/>
                    <a:pt x="114465" y="25782"/>
                  </a:cubicBezTo>
                  <a:cubicBezTo>
                    <a:pt x="114697" y="25055"/>
                    <a:pt x="114961" y="24361"/>
                    <a:pt x="115292" y="23700"/>
                  </a:cubicBezTo>
                  <a:lnTo>
                    <a:pt x="115688" y="22907"/>
                  </a:lnTo>
                  <a:lnTo>
                    <a:pt x="115226" y="23667"/>
                  </a:lnTo>
                  <a:cubicBezTo>
                    <a:pt x="114862" y="24295"/>
                    <a:pt x="114498" y="24989"/>
                    <a:pt x="114201" y="25683"/>
                  </a:cubicBezTo>
                  <a:cubicBezTo>
                    <a:pt x="113242" y="27832"/>
                    <a:pt x="112647" y="30112"/>
                    <a:pt x="112416" y="32426"/>
                  </a:cubicBezTo>
                  <a:cubicBezTo>
                    <a:pt x="112383" y="32757"/>
                    <a:pt x="112350" y="33054"/>
                    <a:pt x="112350" y="33385"/>
                  </a:cubicBezTo>
                  <a:lnTo>
                    <a:pt x="112052" y="32294"/>
                  </a:lnTo>
                  <a:cubicBezTo>
                    <a:pt x="111457" y="30145"/>
                    <a:pt x="110829" y="28030"/>
                    <a:pt x="110300" y="26443"/>
                  </a:cubicBezTo>
                  <a:lnTo>
                    <a:pt x="109474" y="23799"/>
                  </a:lnTo>
                  <a:lnTo>
                    <a:pt x="109474" y="23799"/>
                  </a:lnTo>
                  <a:cubicBezTo>
                    <a:pt x="109474" y="23799"/>
                    <a:pt x="109706" y="24890"/>
                    <a:pt x="110069" y="26509"/>
                  </a:cubicBezTo>
                  <a:cubicBezTo>
                    <a:pt x="110400" y="28129"/>
                    <a:pt x="110829" y="30311"/>
                    <a:pt x="111193" y="32459"/>
                  </a:cubicBezTo>
                  <a:cubicBezTo>
                    <a:pt x="111590" y="34641"/>
                    <a:pt x="111854" y="36822"/>
                    <a:pt x="112019" y="38442"/>
                  </a:cubicBezTo>
                  <a:cubicBezTo>
                    <a:pt x="112185" y="40061"/>
                    <a:pt x="112251" y="41185"/>
                    <a:pt x="112251" y="41185"/>
                  </a:cubicBezTo>
                  <a:cubicBezTo>
                    <a:pt x="112251" y="41185"/>
                    <a:pt x="112317" y="42276"/>
                    <a:pt x="112350" y="43896"/>
                  </a:cubicBezTo>
                  <a:cubicBezTo>
                    <a:pt x="112383" y="45548"/>
                    <a:pt x="112416" y="47730"/>
                    <a:pt x="112350" y="49911"/>
                  </a:cubicBezTo>
                  <a:cubicBezTo>
                    <a:pt x="112350" y="50242"/>
                    <a:pt x="112317" y="50540"/>
                    <a:pt x="112317" y="50870"/>
                  </a:cubicBezTo>
                  <a:cubicBezTo>
                    <a:pt x="112152" y="50473"/>
                    <a:pt x="111986" y="50077"/>
                    <a:pt x="111821" y="49680"/>
                  </a:cubicBezTo>
                  <a:cubicBezTo>
                    <a:pt x="111424" y="48689"/>
                    <a:pt x="110995" y="47697"/>
                    <a:pt x="110598" y="46639"/>
                  </a:cubicBezTo>
                  <a:cubicBezTo>
                    <a:pt x="110631" y="44887"/>
                    <a:pt x="110598" y="43202"/>
                    <a:pt x="110532" y="41846"/>
                  </a:cubicBezTo>
                  <a:cubicBezTo>
                    <a:pt x="110499" y="40921"/>
                    <a:pt x="110433" y="40128"/>
                    <a:pt x="110400" y="39566"/>
                  </a:cubicBezTo>
                  <a:cubicBezTo>
                    <a:pt x="110367" y="39004"/>
                    <a:pt x="110334" y="38706"/>
                    <a:pt x="110334" y="38706"/>
                  </a:cubicBezTo>
                  <a:lnTo>
                    <a:pt x="110036" y="35566"/>
                  </a:lnTo>
                  <a:cubicBezTo>
                    <a:pt x="109871" y="33682"/>
                    <a:pt x="109606" y="31203"/>
                    <a:pt x="109408" y="28691"/>
                  </a:cubicBezTo>
                  <a:cubicBezTo>
                    <a:pt x="109210" y="26410"/>
                    <a:pt x="109144" y="24130"/>
                    <a:pt x="109210" y="21849"/>
                  </a:cubicBezTo>
                  <a:cubicBezTo>
                    <a:pt x="109210" y="21386"/>
                    <a:pt x="109243" y="20956"/>
                    <a:pt x="109276" y="20560"/>
                  </a:cubicBezTo>
                  <a:cubicBezTo>
                    <a:pt x="109276" y="20196"/>
                    <a:pt x="109309" y="19866"/>
                    <a:pt x="109342" y="19568"/>
                  </a:cubicBezTo>
                  <a:lnTo>
                    <a:pt x="109408" y="18709"/>
                  </a:lnTo>
                  <a:lnTo>
                    <a:pt x="109408" y="18709"/>
                  </a:lnTo>
                  <a:cubicBezTo>
                    <a:pt x="109408" y="18709"/>
                    <a:pt x="109342" y="19039"/>
                    <a:pt x="109243" y="19568"/>
                  </a:cubicBezTo>
                  <a:cubicBezTo>
                    <a:pt x="109210" y="19833"/>
                    <a:pt x="109144" y="20163"/>
                    <a:pt x="109111" y="20560"/>
                  </a:cubicBezTo>
                  <a:cubicBezTo>
                    <a:pt x="109044" y="20923"/>
                    <a:pt x="108978" y="21386"/>
                    <a:pt x="108945" y="21816"/>
                  </a:cubicBezTo>
                  <a:cubicBezTo>
                    <a:pt x="108681" y="24130"/>
                    <a:pt x="108549" y="26410"/>
                    <a:pt x="108516" y="28724"/>
                  </a:cubicBezTo>
                  <a:cubicBezTo>
                    <a:pt x="108483" y="31236"/>
                    <a:pt x="108549" y="33781"/>
                    <a:pt x="108549" y="35632"/>
                  </a:cubicBezTo>
                  <a:cubicBezTo>
                    <a:pt x="108582" y="37516"/>
                    <a:pt x="108549" y="38772"/>
                    <a:pt x="108549" y="38772"/>
                  </a:cubicBezTo>
                  <a:lnTo>
                    <a:pt x="108549" y="39632"/>
                  </a:lnTo>
                  <a:cubicBezTo>
                    <a:pt x="108549" y="39962"/>
                    <a:pt x="108549" y="40425"/>
                    <a:pt x="108549" y="40921"/>
                  </a:cubicBezTo>
                  <a:cubicBezTo>
                    <a:pt x="108317" y="40260"/>
                    <a:pt x="108152" y="39665"/>
                    <a:pt x="107987" y="39103"/>
                  </a:cubicBezTo>
                  <a:cubicBezTo>
                    <a:pt x="107689" y="38144"/>
                    <a:pt x="107491" y="37318"/>
                    <a:pt x="107359" y="36756"/>
                  </a:cubicBezTo>
                  <a:cubicBezTo>
                    <a:pt x="107193" y="36194"/>
                    <a:pt x="107127" y="35864"/>
                    <a:pt x="107127" y="35864"/>
                  </a:cubicBezTo>
                  <a:cubicBezTo>
                    <a:pt x="107127" y="35864"/>
                    <a:pt x="107061" y="35533"/>
                    <a:pt x="106929" y="34971"/>
                  </a:cubicBezTo>
                  <a:cubicBezTo>
                    <a:pt x="106797" y="34409"/>
                    <a:pt x="106632" y="33583"/>
                    <a:pt x="106466" y="32591"/>
                  </a:cubicBezTo>
                  <a:cubicBezTo>
                    <a:pt x="106037" y="30178"/>
                    <a:pt x="105772" y="27766"/>
                    <a:pt x="105673" y="25320"/>
                  </a:cubicBezTo>
                  <a:cubicBezTo>
                    <a:pt x="105607" y="22841"/>
                    <a:pt x="105772" y="20395"/>
                    <a:pt x="106202" y="17982"/>
                  </a:cubicBezTo>
                  <a:cubicBezTo>
                    <a:pt x="106268" y="17486"/>
                    <a:pt x="106334" y="17023"/>
                    <a:pt x="106433" y="16626"/>
                  </a:cubicBezTo>
                  <a:cubicBezTo>
                    <a:pt x="106532" y="16230"/>
                    <a:pt x="106598" y="15866"/>
                    <a:pt x="106665" y="15569"/>
                  </a:cubicBezTo>
                  <a:cubicBezTo>
                    <a:pt x="106797" y="15007"/>
                    <a:pt x="106863" y="14676"/>
                    <a:pt x="106863" y="14676"/>
                  </a:cubicBezTo>
                  <a:lnTo>
                    <a:pt x="106863" y="14676"/>
                  </a:lnTo>
                  <a:lnTo>
                    <a:pt x="106598" y="15569"/>
                  </a:lnTo>
                  <a:cubicBezTo>
                    <a:pt x="106499" y="15833"/>
                    <a:pt x="106400" y="16164"/>
                    <a:pt x="106268" y="16560"/>
                  </a:cubicBezTo>
                  <a:cubicBezTo>
                    <a:pt x="106136" y="16957"/>
                    <a:pt x="106037" y="17420"/>
                    <a:pt x="105904" y="17916"/>
                  </a:cubicBezTo>
                  <a:cubicBezTo>
                    <a:pt x="105309" y="20328"/>
                    <a:pt x="104946" y="22807"/>
                    <a:pt x="104814" y="25286"/>
                  </a:cubicBezTo>
                  <a:cubicBezTo>
                    <a:pt x="104747" y="26774"/>
                    <a:pt x="104747" y="28261"/>
                    <a:pt x="104781" y="29650"/>
                  </a:cubicBezTo>
                  <a:cubicBezTo>
                    <a:pt x="104648" y="29088"/>
                    <a:pt x="104483" y="28460"/>
                    <a:pt x="104285" y="27732"/>
                  </a:cubicBezTo>
                  <a:cubicBezTo>
                    <a:pt x="103690" y="25386"/>
                    <a:pt x="103194" y="22973"/>
                    <a:pt x="102830" y="20560"/>
                  </a:cubicBezTo>
                  <a:cubicBezTo>
                    <a:pt x="103326" y="18709"/>
                    <a:pt x="103822" y="16957"/>
                    <a:pt x="104285" y="15569"/>
                  </a:cubicBezTo>
                  <a:cubicBezTo>
                    <a:pt x="104582" y="14577"/>
                    <a:pt x="104880" y="13751"/>
                    <a:pt x="105111" y="13189"/>
                  </a:cubicBezTo>
                  <a:lnTo>
                    <a:pt x="105409" y="12263"/>
                  </a:lnTo>
                  <a:lnTo>
                    <a:pt x="105409" y="12263"/>
                  </a:lnTo>
                  <a:lnTo>
                    <a:pt x="105012" y="13156"/>
                  </a:lnTo>
                  <a:cubicBezTo>
                    <a:pt x="104781" y="13718"/>
                    <a:pt x="104417" y="14511"/>
                    <a:pt x="104020" y="15470"/>
                  </a:cubicBezTo>
                  <a:cubicBezTo>
                    <a:pt x="103657" y="16461"/>
                    <a:pt x="103128" y="17717"/>
                    <a:pt x="102665" y="19039"/>
                  </a:cubicBezTo>
                  <a:cubicBezTo>
                    <a:pt x="102500" y="17486"/>
                    <a:pt x="102434" y="15965"/>
                    <a:pt x="102467" y="14412"/>
                  </a:cubicBezTo>
                  <a:cubicBezTo>
                    <a:pt x="102500" y="13024"/>
                    <a:pt x="102632" y="11668"/>
                    <a:pt x="102863" y="10313"/>
                  </a:cubicBezTo>
                  <a:cubicBezTo>
                    <a:pt x="103062" y="9355"/>
                    <a:pt x="103293" y="8429"/>
                    <a:pt x="103558" y="7504"/>
                  </a:cubicBezTo>
                  <a:lnTo>
                    <a:pt x="103921" y="6446"/>
                  </a:lnTo>
                  <a:lnTo>
                    <a:pt x="103524" y="7471"/>
                  </a:lnTo>
                  <a:cubicBezTo>
                    <a:pt x="103161" y="8396"/>
                    <a:pt x="102863" y="9322"/>
                    <a:pt x="102632" y="10247"/>
                  </a:cubicBezTo>
                  <a:cubicBezTo>
                    <a:pt x="102301" y="11602"/>
                    <a:pt x="102070" y="12991"/>
                    <a:pt x="101938" y="14379"/>
                  </a:cubicBezTo>
                  <a:cubicBezTo>
                    <a:pt x="101773" y="15965"/>
                    <a:pt x="101740" y="17552"/>
                    <a:pt x="101806" y="19172"/>
                  </a:cubicBezTo>
                  <a:cubicBezTo>
                    <a:pt x="101839" y="19833"/>
                    <a:pt x="101872" y="20494"/>
                    <a:pt x="101938" y="21155"/>
                  </a:cubicBezTo>
                  <a:cubicBezTo>
                    <a:pt x="101740" y="21651"/>
                    <a:pt x="101574" y="22179"/>
                    <a:pt x="101409" y="22708"/>
                  </a:cubicBezTo>
                  <a:cubicBezTo>
                    <a:pt x="100979" y="24097"/>
                    <a:pt x="100583" y="25485"/>
                    <a:pt x="100219" y="26774"/>
                  </a:cubicBezTo>
                  <a:cubicBezTo>
                    <a:pt x="99591" y="24989"/>
                    <a:pt x="99062" y="23171"/>
                    <a:pt x="98633" y="21320"/>
                  </a:cubicBezTo>
                  <a:cubicBezTo>
                    <a:pt x="98038" y="18709"/>
                    <a:pt x="97641" y="16031"/>
                    <a:pt x="97476" y="13354"/>
                  </a:cubicBezTo>
                  <a:cubicBezTo>
                    <a:pt x="97410" y="12263"/>
                    <a:pt x="97376" y="11338"/>
                    <a:pt x="97376" y="10677"/>
                  </a:cubicBezTo>
                  <a:cubicBezTo>
                    <a:pt x="97344" y="10052"/>
                    <a:pt x="97376" y="9689"/>
                    <a:pt x="97376" y="9685"/>
                  </a:cubicBezTo>
                  <a:lnTo>
                    <a:pt x="97376" y="9685"/>
                  </a:lnTo>
                  <a:cubicBezTo>
                    <a:pt x="97376" y="9689"/>
                    <a:pt x="97343" y="10052"/>
                    <a:pt x="97277" y="10677"/>
                  </a:cubicBezTo>
                  <a:cubicBezTo>
                    <a:pt x="97244" y="11338"/>
                    <a:pt x="97211" y="12263"/>
                    <a:pt x="97211" y="13354"/>
                  </a:cubicBezTo>
                  <a:cubicBezTo>
                    <a:pt x="97145" y="18742"/>
                    <a:pt x="97971" y="24097"/>
                    <a:pt x="99591" y="29253"/>
                  </a:cubicBezTo>
                  <a:cubicBezTo>
                    <a:pt x="99525" y="29550"/>
                    <a:pt x="99459" y="29848"/>
                    <a:pt x="99393" y="30145"/>
                  </a:cubicBezTo>
                  <a:cubicBezTo>
                    <a:pt x="99128" y="31170"/>
                    <a:pt x="98963" y="32029"/>
                    <a:pt x="98831" y="32624"/>
                  </a:cubicBezTo>
                  <a:lnTo>
                    <a:pt x="98666" y="33583"/>
                  </a:lnTo>
                  <a:cubicBezTo>
                    <a:pt x="98666" y="33583"/>
                    <a:pt x="98599" y="33914"/>
                    <a:pt x="98467" y="34542"/>
                  </a:cubicBezTo>
                  <a:cubicBezTo>
                    <a:pt x="98368" y="35136"/>
                    <a:pt x="98203" y="35996"/>
                    <a:pt x="98071" y="37054"/>
                  </a:cubicBezTo>
                  <a:cubicBezTo>
                    <a:pt x="97872" y="38343"/>
                    <a:pt x="97641" y="39929"/>
                    <a:pt x="97476" y="41615"/>
                  </a:cubicBezTo>
                  <a:cubicBezTo>
                    <a:pt x="97443" y="41417"/>
                    <a:pt x="97410" y="41218"/>
                    <a:pt x="97376" y="41020"/>
                  </a:cubicBezTo>
                  <a:cubicBezTo>
                    <a:pt x="96980" y="39202"/>
                    <a:pt x="96748" y="37979"/>
                    <a:pt x="96748" y="37979"/>
                  </a:cubicBezTo>
                  <a:cubicBezTo>
                    <a:pt x="96748" y="37979"/>
                    <a:pt x="96484" y="36756"/>
                    <a:pt x="96187" y="34938"/>
                  </a:cubicBezTo>
                  <a:cubicBezTo>
                    <a:pt x="95856" y="33120"/>
                    <a:pt x="95492" y="30641"/>
                    <a:pt x="95327" y="28162"/>
                  </a:cubicBezTo>
                  <a:cubicBezTo>
                    <a:pt x="95129" y="25881"/>
                    <a:pt x="95129" y="23601"/>
                    <a:pt x="95261" y="21320"/>
                  </a:cubicBezTo>
                  <a:cubicBezTo>
                    <a:pt x="95294" y="20857"/>
                    <a:pt x="95327" y="20428"/>
                    <a:pt x="95360" y="20064"/>
                  </a:cubicBezTo>
                  <a:cubicBezTo>
                    <a:pt x="95393" y="19667"/>
                    <a:pt x="95426" y="19337"/>
                    <a:pt x="95459" y="19072"/>
                  </a:cubicBezTo>
                  <a:lnTo>
                    <a:pt x="95559" y="18213"/>
                  </a:lnTo>
                  <a:lnTo>
                    <a:pt x="95559" y="18213"/>
                  </a:lnTo>
                  <a:cubicBezTo>
                    <a:pt x="95558" y="18213"/>
                    <a:pt x="95492" y="18511"/>
                    <a:pt x="95393" y="19039"/>
                  </a:cubicBezTo>
                  <a:cubicBezTo>
                    <a:pt x="95327" y="19304"/>
                    <a:pt x="95261" y="19634"/>
                    <a:pt x="95195" y="20031"/>
                  </a:cubicBezTo>
                  <a:cubicBezTo>
                    <a:pt x="95096" y="20395"/>
                    <a:pt x="95063" y="20824"/>
                    <a:pt x="94997" y="21287"/>
                  </a:cubicBezTo>
                  <a:cubicBezTo>
                    <a:pt x="94633" y="23568"/>
                    <a:pt x="94468" y="25848"/>
                    <a:pt x="94435" y="28162"/>
                  </a:cubicBezTo>
                  <a:cubicBezTo>
                    <a:pt x="94402" y="30707"/>
                    <a:pt x="94567" y="33219"/>
                    <a:pt x="94699" y="35103"/>
                  </a:cubicBezTo>
                  <a:cubicBezTo>
                    <a:pt x="94864" y="36987"/>
                    <a:pt x="94997" y="38244"/>
                    <a:pt x="94997" y="38244"/>
                  </a:cubicBezTo>
                  <a:cubicBezTo>
                    <a:pt x="94997" y="38244"/>
                    <a:pt x="95129" y="39467"/>
                    <a:pt x="95360" y="41351"/>
                  </a:cubicBezTo>
                  <a:cubicBezTo>
                    <a:pt x="95592" y="43235"/>
                    <a:pt x="95922" y="45714"/>
                    <a:pt x="96253" y="48193"/>
                  </a:cubicBezTo>
                  <a:cubicBezTo>
                    <a:pt x="96253" y="48358"/>
                    <a:pt x="96286" y="48523"/>
                    <a:pt x="96286" y="48689"/>
                  </a:cubicBezTo>
                  <a:cubicBezTo>
                    <a:pt x="96286" y="48689"/>
                    <a:pt x="94269" y="43929"/>
                    <a:pt x="94071" y="42276"/>
                  </a:cubicBezTo>
                  <a:cubicBezTo>
                    <a:pt x="93972" y="41450"/>
                    <a:pt x="93873" y="40789"/>
                    <a:pt x="93807" y="40293"/>
                  </a:cubicBezTo>
                  <a:lnTo>
                    <a:pt x="93674" y="39566"/>
                  </a:lnTo>
                  <a:cubicBezTo>
                    <a:pt x="93674" y="39566"/>
                    <a:pt x="93641" y="39301"/>
                    <a:pt x="93575" y="38805"/>
                  </a:cubicBezTo>
                  <a:cubicBezTo>
                    <a:pt x="93476" y="38343"/>
                    <a:pt x="93377" y="37649"/>
                    <a:pt x="93245" y="36855"/>
                  </a:cubicBezTo>
                  <a:cubicBezTo>
                    <a:pt x="92947" y="35236"/>
                    <a:pt x="92518" y="33087"/>
                    <a:pt x="91989" y="30972"/>
                  </a:cubicBezTo>
                  <a:cubicBezTo>
                    <a:pt x="91493" y="28823"/>
                    <a:pt x="90898" y="26741"/>
                    <a:pt x="90435" y="25187"/>
                  </a:cubicBezTo>
                  <a:cubicBezTo>
                    <a:pt x="90204" y="24394"/>
                    <a:pt x="89972" y="23733"/>
                    <a:pt x="89840" y="23303"/>
                  </a:cubicBezTo>
                  <a:lnTo>
                    <a:pt x="89609" y="22576"/>
                  </a:lnTo>
                  <a:lnTo>
                    <a:pt x="89609" y="22576"/>
                  </a:lnTo>
                  <a:cubicBezTo>
                    <a:pt x="89609" y="22576"/>
                    <a:pt x="89675" y="22841"/>
                    <a:pt x="89774" y="23303"/>
                  </a:cubicBezTo>
                  <a:cubicBezTo>
                    <a:pt x="89873" y="23766"/>
                    <a:pt x="90005" y="24427"/>
                    <a:pt x="90171" y="25253"/>
                  </a:cubicBezTo>
                  <a:cubicBezTo>
                    <a:pt x="90501" y="26840"/>
                    <a:pt x="90865" y="28988"/>
                    <a:pt x="91162" y="31137"/>
                  </a:cubicBezTo>
                  <a:cubicBezTo>
                    <a:pt x="91460" y="33285"/>
                    <a:pt x="91658" y="35434"/>
                    <a:pt x="91790" y="37054"/>
                  </a:cubicBezTo>
                  <a:cubicBezTo>
                    <a:pt x="91856" y="37880"/>
                    <a:pt x="91890" y="38541"/>
                    <a:pt x="91923" y="39004"/>
                  </a:cubicBezTo>
                  <a:lnTo>
                    <a:pt x="91956" y="39731"/>
                  </a:lnTo>
                  <a:cubicBezTo>
                    <a:pt x="91956" y="39731"/>
                    <a:pt x="91956" y="40028"/>
                    <a:pt x="91989" y="40491"/>
                  </a:cubicBezTo>
                  <a:cubicBezTo>
                    <a:pt x="92022" y="40954"/>
                    <a:pt x="92055" y="41648"/>
                    <a:pt x="92055" y="42441"/>
                  </a:cubicBezTo>
                  <a:cubicBezTo>
                    <a:pt x="92088" y="43929"/>
                    <a:pt x="92088" y="45879"/>
                    <a:pt x="92055" y="47862"/>
                  </a:cubicBezTo>
                  <a:lnTo>
                    <a:pt x="91724" y="47796"/>
                  </a:lnTo>
                  <a:lnTo>
                    <a:pt x="88320" y="31699"/>
                  </a:lnTo>
                  <a:lnTo>
                    <a:pt x="88055" y="40260"/>
                  </a:lnTo>
                  <a:cubicBezTo>
                    <a:pt x="87956" y="40028"/>
                    <a:pt x="87890" y="39830"/>
                    <a:pt x="87857" y="39632"/>
                  </a:cubicBezTo>
                  <a:lnTo>
                    <a:pt x="87659" y="38805"/>
                  </a:lnTo>
                  <a:cubicBezTo>
                    <a:pt x="87659" y="38805"/>
                    <a:pt x="87659" y="38739"/>
                    <a:pt x="87593" y="38607"/>
                  </a:cubicBezTo>
                  <a:cubicBezTo>
                    <a:pt x="87559" y="38442"/>
                    <a:pt x="87526" y="38244"/>
                    <a:pt x="87493" y="37979"/>
                  </a:cubicBezTo>
                  <a:cubicBezTo>
                    <a:pt x="87427" y="37715"/>
                    <a:pt x="87361" y="37384"/>
                    <a:pt x="87295" y="37021"/>
                  </a:cubicBezTo>
                  <a:cubicBezTo>
                    <a:pt x="87229" y="36657"/>
                    <a:pt x="87196" y="36227"/>
                    <a:pt x="87097" y="35731"/>
                  </a:cubicBezTo>
                  <a:cubicBezTo>
                    <a:pt x="86832" y="33451"/>
                    <a:pt x="86766" y="31137"/>
                    <a:pt x="86865" y="28823"/>
                  </a:cubicBezTo>
                  <a:cubicBezTo>
                    <a:pt x="86998" y="26476"/>
                    <a:pt x="87262" y="24163"/>
                    <a:pt x="87626" y="21849"/>
                  </a:cubicBezTo>
                  <a:cubicBezTo>
                    <a:pt x="87791" y="20923"/>
                    <a:pt x="87890" y="20130"/>
                    <a:pt x="88022" y="19568"/>
                  </a:cubicBezTo>
                  <a:lnTo>
                    <a:pt x="88154" y="18709"/>
                  </a:lnTo>
                  <a:lnTo>
                    <a:pt x="87923" y="19568"/>
                  </a:lnTo>
                  <a:cubicBezTo>
                    <a:pt x="87791" y="20097"/>
                    <a:pt x="87593" y="20857"/>
                    <a:pt x="87361" y="21816"/>
                  </a:cubicBezTo>
                  <a:cubicBezTo>
                    <a:pt x="86799" y="24097"/>
                    <a:pt x="86336" y="26410"/>
                    <a:pt x="86006" y="28757"/>
                  </a:cubicBezTo>
                  <a:cubicBezTo>
                    <a:pt x="85675" y="31104"/>
                    <a:pt x="85576" y="33484"/>
                    <a:pt x="85642" y="35864"/>
                  </a:cubicBezTo>
                  <a:cubicBezTo>
                    <a:pt x="85675" y="36359"/>
                    <a:pt x="85675" y="36822"/>
                    <a:pt x="85708" y="37219"/>
                  </a:cubicBezTo>
                  <a:cubicBezTo>
                    <a:pt x="85742" y="37616"/>
                    <a:pt x="85808" y="37946"/>
                    <a:pt x="85808" y="38244"/>
                  </a:cubicBezTo>
                  <a:cubicBezTo>
                    <a:pt x="85841" y="38541"/>
                    <a:pt x="85874" y="38739"/>
                    <a:pt x="85907" y="38905"/>
                  </a:cubicBezTo>
                  <a:lnTo>
                    <a:pt x="85940" y="39136"/>
                  </a:lnTo>
                  <a:cubicBezTo>
                    <a:pt x="85940" y="39136"/>
                    <a:pt x="85973" y="39268"/>
                    <a:pt x="86006" y="39566"/>
                  </a:cubicBezTo>
                  <a:cubicBezTo>
                    <a:pt x="85808" y="39037"/>
                    <a:pt x="85642" y="38541"/>
                    <a:pt x="85477" y="38111"/>
                  </a:cubicBezTo>
                  <a:cubicBezTo>
                    <a:pt x="84750" y="36194"/>
                    <a:pt x="84254" y="34905"/>
                    <a:pt x="84254" y="34905"/>
                  </a:cubicBezTo>
                  <a:lnTo>
                    <a:pt x="83064" y="31864"/>
                  </a:lnTo>
                  <a:cubicBezTo>
                    <a:pt x="83428" y="30410"/>
                    <a:pt x="83891" y="28592"/>
                    <a:pt x="84188" y="26741"/>
                  </a:cubicBezTo>
                  <a:cubicBezTo>
                    <a:pt x="84552" y="24791"/>
                    <a:pt x="84684" y="22841"/>
                    <a:pt x="84585" y="20857"/>
                  </a:cubicBezTo>
                  <a:cubicBezTo>
                    <a:pt x="84585" y="20461"/>
                    <a:pt x="84485" y="20097"/>
                    <a:pt x="84452" y="19767"/>
                  </a:cubicBezTo>
                  <a:cubicBezTo>
                    <a:pt x="84419" y="19502"/>
                    <a:pt x="84386" y="19205"/>
                    <a:pt x="84320" y="18940"/>
                  </a:cubicBezTo>
                  <a:cubicBezTo>
                    <a:pt x="84221" y="18511"/>
                    <a:pt x="84188" y="18246"/>
                    <a:pt x="84188" y="18246"/>
                  </a:cubicBezTo>
                  <a:lnTo>
                    <a:pt x="84188" y="18246"/>
                  </a:lnTo>
                  <a:cubicBezTo>
                    <a:pt x="84188" y="18246"/>
                    <a:pt x="84188" y="18511"/>
                    <a:pt x="84254" y="18973"/>
                  </a:cubicBezTo>
                  <a:cubicBezTo>
                    <a:pt x="84287" y="19238"/>
                    <a:pt x="84287" y="19502"/>
                    <a:pt x="84287" y="19800"/>
                  </a:cubicBezTo>
                  <a:cubicBezTo>
                    <a:pt x="84287" y="20097"/>
                    <a:pt x="84320" y="20461"/>
                    <a:pt x="84287" y="20857"/>
                  </a:cubicBezTo>
                  <a:cubicBezTo>
                    <a:pt x="84221" y="22774"/>
                    <a:pt x="83891" y="24692"/>
                    <a:pt x="83329" y="26543"/>
                  </a:cubicBezTo>
                  <a:cubicBezTo>
                    <a:pt x="82998" y="27666"/>
                    <a:pt x="82634" y="28823"/>
                    <a:pt x="82271" y="29848"/>
                  </a:cubicBezTo>
                  <a:cubicBezTo>
                    <a:pt x="82172" y="29617"/>
                    <a:pt x="82106" y="29385"/>
                    <a:pt x="82006" y="29154"/>
                  </a:cubicBezTo>
                  <a:cubicBezTo>
                    <a:pt x="81874" y="27633"/>
                    <a:pt x="81808" y="25915"/>
                    <a:pt x="81808" y="24196"/>
                  </a:cubicBezTo>
                  <a:cubicBezTo>
                    <a:pt x="81808" y="21518"/>
                    <a:pt x="81973" y="18841"/>
                    <a:pt x="82139" y="16858"/>
                  </a:cubicBezTo>
                  <a:cubicBezTo>
                    <a:pt x="82271" y="14842"/>
                    <a:pt x="82403" y="13520"/>
                    <a:pt x="82403" y="13519"/>
                  </a:cubicBezTo>
                  <a:lnTo>
                    <a:pt x="82403" y="13519"/>
                  </a:lnTo>
                  <a:cubicBezTo>
                    <a:pt x="82403" y="13520"/>
                    <a:pt x="82172" y="14842"/>
                    <a:pt x="81841" y="16825"/>
                  </a:cubicBezTo>
                  <a:cubicBezTo>
                    <a:pt x="81544" y="18808"/>
                    <a:pt x="81147" y="21452"/>
                    <a:pt x="80916" y="24130"/>
                  </a:cubicBezTo>
                  <a:cubicBezTo>
                    <a:pt x="80883" y="24692"/>
                    <a:pt x="80850" y="25253"/>
                    <a:pt x="80817" y="25782"/>
                  </a:cubicBezTo>
                  <a:cubicBezTo>
                    <a:pt x="80684" y="25419"/>
                    <a:pt x="80552" y="25055"/>
                    <a:pt x="80453" y="24692"/>
                  </a:cubicBezTo>
                  <a:cubicBezTo>
                    <a:pt x="80056" y="23369"/>
                    <a:pt x="79627" y="22080"/>
                    <a:pt x="79362" y="20824"/>
                  </a:cubicBezTo>
                  <a:cubicBezTo>
                    <a:pt x="79230" y="20229"/>
                    <a:pt x="79065" y="19634"/>
                    <a:pt x="78966" y="19039"/>
                  </a:cubicBezTo>
                  <a:lnTo>
                    <a:pt x="78668" y="17420"/>
                  </a:lnTo>
                  <a:cubicBezTo>
                    <a:pt x="78635" y="17155"/>
                    <a:pt x="78602" y="16924"/>
                    <a:pt x="78569" y="16693"/>
                  </a:cubicBezTo>
                  <a:cubicBezTo>
                    <a:pt x="78536" y="16461"/>
                    <a:pt x="78503" y="16263"/>
                    <a:pt x="78503" y="16031"/>
                  </a:cubicBezTo>
                  <a:cubicBezTo>
                    <a:pt x="78437" y="15635"/>
                    <a:pt x="78404" y="15271"/>
                    <a:pt x="78404" y="14974"/>
                  </a:cubicBezTo>
                  <a:lnTo>
                    <a:pt x="78304" y="14048"/>
                  </a:lnTo>
                  <a:lnTo>
                    <a:pt x="78304" y="14974"/>
                  </a:lnTo>
                  <a:lnTo>
                    <a:pt x="78304" y="16064"/>
                  </a:lnTo>
                  <a:lnTo>
                    <a:pt x="78304" y="16726"/>
                  </a:lnTo>
                  <a:cubicBezTo>
                    <a:pt x="78304" y="16957"/>
                    <a:pt x="78337" y="17188"/>
                    <a:pt x="78371" y="17453"/>
                  </a:cubicBezTo>
                  <a:cubicBezTo>
                    <a:pt x="78404" y="17982"/>
                    <a:pt x="78470" y="18510"/>
                    <a:pt x="78503" y="19105"/>
                  </a:cubicBezTo>
                  <a:cubicBezTo>
                    <a:pt x="78569" y="19700"/>
                    <a:pt x="78701" y="20295"/>
                    <a:pt x="78767" y="20956"/>
                  </a:cubicBezTo>
                  <a:cubicBezTo>
                    <a:pt x="78932" y="22212"/>
                    <a:pt x="79263" y="23568"/>
                    <a:pt x="79527" y="24923"/>
                  </a:cubicBezTo>
                  <a:cubicBezTo>
                    <a:pt x="79891" y="26410"/>
                    <a:pt x="80288" y="27865"/>
                    <a:pt x="80684" y="29220"/>
                  </a:cubicBezTo>
                  <a:cubicBezTo>
                    <a:pt x="80684" y="30046"/>
                    <a:pt x="80717" y="30873"/>
                    <a:pt x="80750" y="31567"/>
                  </a:cubicBezTo>
                  <a:cubicBezTo>
                    <a:pt x="80817" y="32261"/>
                    <a:pt x="80850" y="32922"/>
                    <a:pt x="80916" y="33451"/>
                  </a:cubicBezTo>
                  <a:cubicBezTo>
                    <a:pt x="80684" y="34112"/>
                    <a:pt x="80552" y="34508"/>
                    <a:pt x="80552" y="34508"/>
                  </a:cubicBezTo>
                  <a:cubicBezTo>
                    <a:pt x="80552" y="34508"/>
                    <a:pt x="80188" y="35533"/>
                    <a:pt x="79726" y="37087"/>
                  </a:cubicBezTo>
                  <a:cubicBezTo>
                    <a:pt x="79527" y="37781"/>
                    <a:pt x="79296" y="38607"/>
                    <a:pt x="79098" y="39500"/>
                  </a:cubicBezTo>
                  <a:lnTo>
                    <a:pt x="79098" y="38607"/>
                  </a:lnTo>
                  <a:lnTo>
                    <a:pt x="79098" y="37946"/>
                  </a:lnTo>
                  <a:lnTo>
                    <a:pt x="79065" y="35500"/>
                  </a:lnTo>
                  <a:cubicBezTo>
                    <a:pt x="79065" y="34013"/>
                    <a:pt x="79032" y="32062"/>
                    <a:pt x="78899" y="30079"/>
                  </a:cubicBezTo>
                  <a:cubicBezTo>
                    <a:pt x="78800" y="28261"/>
                    <a:pt x="78569" y="26476"/>
                    <a:pt x="78205" y="24692"/>
                  </a:cubicBezTo>
                  <a:cubicBezTo>
                    <a:pt x="78106" y="24328"/>
                    <a:pt x="78040" y="23997"/>
                    <a:pt x="77974" y="23733"/>
                  </a:cubicBezTo>
                  <a:cubicBezTo>
                    <a:pt x="77908" y="23435"/>
                    <a:pt x="77842" y="23171"/>
                    <a:pt x="77776" y="22973"/>
                  </a:cubicBezTo>
                  <a:lnTo>
                    <a:pt x="77610" y="22312"/>
                  </a:lnTo>
                  <a:lnTo>
                    <a:pt x="77709" y="23006"/>
                  </a:lnTo>
                  <a:cubicBezTo>
                    <a:pt x="77743" y="23204"/>
                    <a:pt x="77776" y="23469"/>
                    <a:pt x="77809" y="23766"/>
                  </a:cubicBezTo>
                  <a:cubicBezTo>
                    <a:pt x="77875" y="24030"/>
                    <a:pt x="77875" y="24394"/>
                    <a:pt x="77941" y="24758"/>
                  </a:cubicBezTo>
                  <a:cubicBezTo>
                    <a:pt x="78073" y="26509"/>
                    <a:pt x="78106" y="28294"/>
                    <a:pt x="78040" y="30079"/>
                  </a:cubicBezTo>
                  <a:cubicBezTo>
                    <a:pt x="77941" y="32029"/>
                    <a:pt x="77743" y="33980"/>
                    <a:pt x="77610" y="35434"/>
                  </a:cubicBezTo>
                  <a:cubicBezTo>
                    <a:pt x="77478" y="36888"/>
                    <a:pt x="76387" y="44788"/>
                    <a:pt x="76387" y="44788"/>
                  </a:cubicBezTo>
                  <a:cubicBezTo>
                    <a:pt x="76255" y="43929"/>
                    <a:pt x="76123" y="43036"/>
                    <a:pt x="76024" y="42144"/>
                  </a:cubicBezTo>
                  <a:cubicBezTo>
                    <a:pt x="75726" y="39566"/>
                    <a:pt x="75429" y="36987"/>
                    <a:pt x="75297" y="35070"/>
                  </a:cubicBezTo>
                  <a:cubicBezTo>
                    <a:pt x="75197" y="34112"/>
                    <a:pt x="75164" y="33285"/>
                    <a:pt x="75131" y="32724"/>
                  </a:cubicBezTo>
                  <a:cubicBezTo>
                    <a:pt x="75065" y="32162"/>
                    <a:pt x="75065" y="31831"/>
                    <a:pt x="75065" y="31831"/>
                  </a:cubicBezTo>
                  <a:cubicBezTo>
                    <a:pt x="75065" y="31831"/>
                    <a:pt x="75065" y="31534"/>
                    <a:pt x="74999" y="30939"/>
                  </a:cubicBezTo>
                  <a:cubicBezTo>
                    <a:pt x="74966" y="30377"/>
                    <a:pt x="74933" y="29583"/>
                    <a:pt x="74933" y="28625"/>
                  </a:cubicBezTo>
                  <a:cubicBezTo>
                    <a:pt x="74867" y="26675"/>
                    <a:pt x="74867" y="24097"/>
                    <a:pt x="74999" y="21518"/>
                  </a:cubicBezTo>
                  <a:cubicBezTo>
                    <a:pt x="75131" y="18907"/>
                    <a:pt x="75462" y="16329"/>
                    <a:pt x="75759" y="14412"/>
                  </a:cubicBezTo>
                  <a:cubicBezTo>
                    <a:pt x="75825" y="13916"/>
                    <a:pt x="75925" y="13486"/>
                    <a:pt x="75991" y="13090"/>
                  </a:cubicBezTo>
                  <a:lnTo>
                    <a:pt x="76189" y="12098"/>
                  </a:lnTo>
                  <a:cubicBezTo>
                    <a:pt x="76321" y="11536"/>
                    <a:pt x="76387" y="11206"/>
                    <a:pt x="76387" y="11206"/>
                  </a:cubicBezTo>
                  <a:lnTo>
                    <a:pt x="76387" y="11206"/>
                  </a:lnTo>
                  <a:cubicBezTo>
                    <a:pt x="76387" y="11206"/>
                    <a:pt x="76288" y="11536"/>
                    <a:pt x="76123" y="12065"/>
                  </a:cubicBezTo>
                  <a:cubicBezTo>
                    <a:pt x="76057" y="12362"/>
                    <a:pt x="75958" y="12693"/>
                    <a:pt x="75858" y="13057"/>
                  </a:cubicBezTo>
                  <a:cubicBezTo>
                    <a:pt x="75726" y="13453"/>
                    <a:pt x="75627" y="13883"/>
                    <a:pt x="75495" y="14346"/>
                  </a:cubicBezTo>
                  <a:cubicBezTo>
                    <a:pt x="74933" y="16693"/>
                    <a:pt x="74470" y="19039"/>
                    <a:pt x="74140" y="21419"/>
                  </a:cubicBezTo>
                  <a:cubicBezTo>
                    <a:pt x="73776" y="23997"/>
                    <a:pt x="73545" y="26642"/>
                    <a:pt x="73446" y="28592"/>
                  </a:cubicBezTo>
                  <a:cubicBezTo>
                    <a:pt x="73379" y="29583"/>
                    <a:pt x="73379" y="30377"/>
                    <a:pt x="73346" y="30972"/>
                  </a:cubicBezTo>
                  <a:cubicBezTo>
                    <a:pt x="73313" y="31534"/>
                    <a:pt x="73313" y="31864"/>
                    <a:pt x="73313" y="31864"/>
                  </a:cubicBezTo>
                  <a:lnTo>
                    <a:pt x="73313" y="32757"/>
                  </a:lnTo>
                  <a:cubicBezTo>
                    <a:pt x="73313" y="33352"/>
                    <a:pt x="73280" y="34178"/>
                    <a:pt x="73280" y="35136"/>
                  </a:cubicBezTo>
                  <a:cubicBezTo>
                    <a:pt x="73280" y="37120"/>
                    <a:pt x="73313" y="39731"/>
                    <a:pt x="73412" y="42342"/>
                  </a:cubicBezTo>
                  <a:cubicBezTo>
                    <a:pt x="73446" y="42970"/>
                    <a:pt x="73479" y="43631"/>
                    <a:pt x="73512" y="44226"/>
                  </a:cubicBezTo>
                  <a:cubicBezTo>
                    <a:pt x="73512" y="44226"/>
                    <a:pt x="72652" y="39533"/>
                    <a:pt x="72685" y="37913"/>
                  </a:cubicBezTo>
                  <a:cubicBezTo>
                    <a:pt x="72718" y="36293"/>
                    <a:pt x="72685" y="35236"/>
                    <a:pt x="72685" y="35236"/>
                  </a:cubicBezTo>
                  <a:lnTo>
                    <a:pt x="72685" y="34475"/>
                  </a:lnTo>
                  <a:cubicBezTo>
                    <a:pt x="72685" y="34013"/>
                    <a:pt x="72619" y="33352"/>
                    <a:pt x="72586" y="32558"/>
                  </a:cubicBezTo>
                  <a:cubicBezTo>
                    <a:pt x="72487" y="31137"/>
                    <a:pt x="72289" y="29319"/>
                    <a:pt x="72024" y="27435"/>
                  </a:cubicBezTo>
                  <a:cubicBezTo>
                    <a:pt x="72123" y="26774"/>
                    <a:pt x="72289" y="25782"/>
                    <a:pt x="72487" y="24625"/>
                  </a:cubicBezTo>
                  <a:cubicBezTo>
                    <a:pt x="72983" y="21783"/>
                    <a:pt x="73346" y="18907"/>
                    <a:pt x="73545" y="16031"/>
                  </a:cubicBezTo>
                  <a:cubicBezTo>
                    <a:pt x="73776" y="13156"/>
                    <a:pt x="73611" y="10247"/>
                    <a:pt x="73082" y="7404"/>
                  </a:cubicBezTo>
                  <a:cubicBezTo>
                    <a:pt x="72917" y="6479"/>
                    <a:pt x="72652" y="5553"/>
                    <a:pt x="72355" y="4661"/>
                  </a:cubicBezTo>
                  <a:lnTo>
                    <a:pt x="72024" y="3636"/>
                  </a:lnTo>
                  <a:lnTo>
                    <a:pt x="72289" y="4694"/>
                  </a:lnTo>
                  <a:cubicBezTo>
                    <a:pt x="72520" y="5586"/>
                    <a:pt x="72685" y="6512"/>
                    <a:pt x="72817" y="7437"/>
                  </a:cubicBezTo>
                  <a:cubicBezTo>
                    <a:pt x="73148" y="10280"/>
                    <a:pt x="73082" y="13123"/>
                    <a:pt x="72685" y="15965"/>
                  </a:cubicBezTo>
                  <a:cubicBezTo>
                    <a:pt x="72322" y="18477"/>
                    <a:pt x="71859" y="20989"/>
                    <a:pt x="71231" y="23502"/>
                  </a:cubicBezTo>
                  <a:cubicBezTo>
                    <a:pt x="71033" y="22576"/>
                    <a:pt x="70834" y="21750"/>
                    <a:pt x="70603" y="21023"/>
                  </a:cubicBezTo>
                  <a:cubicBezTo>
                    <a:pt x="70405" y="20295"/>
                    <a:pt x="70206" y="19601"/>
                    <a:pt x="70074" y="19172"/>
                  </a:cubicBezTo>
                  <a:cubicBezTo>
                    <a:pt x="69942" y="18742"/>
                    <a:pt x="69843" y="18478"/>
                    <a:pt x="69843" y="18477"/>
                  </a:cubicBezTo>
                  <a:lnTo>
                    <a:pt x="69843" y="18477"/>
                  </a:lnTo>
                  <a:lnTo>
                    <a:pt x="69975" y="19205"/>
                  </a:lnTo>
                  <a:cubicBezTo>
                    <a:pt x="70074" y="19634"/>
                    <a:pt x="70206" y="20295"/>
                    <a:pt x="70338" y="21056"/>
                  </a:cubicBezTo>
                  <a:cubicBezTo>
                    <a:pt x="70537" y="22179"/>
                    <a:pt x="70735" y="23535"/>
                    <a:pt x="70867" y="25022"/>
                  </a:cubicBezTo>
                  <a:cubicBezTo>
                    <a:pt x="70405" y="26906"/>
                    <a:pt x="70107" y="28129"/>
                    <a:pt x="70107" y="28129"/>
                  </a:cubicBezTo>
                  <a:cubicBezTo>
                    <a:pt x="70107" y="28129"/>
                    <a:pt x="69743" y="29650"/>
                    <a:pt x="69248" y="31963"/>
                  </a:cubicBezTo>
                  <a:cubicBezTo>
                    <a:pt x="68950" y="33186"/>
                    <a:pt x="68686" y="34608"/>
                    <a:pt x="68421" y="36161"/>
                  </a:cubicBezTo>
                  <a:cubicBezTo>
                    <a:pt x="68521" y="34244"/>
                    <a:pt x="68686" y="32426"/>
                    <a:pt x="68785" y="30906"/>
                  </a:cubicBezTo>
                  <a:cubicBezTo>
                    <a:pt x="68884" y="29650"/>
                    <a:pt x="68917" y="28592"/>
                    <a:pt x="68950" y="27832"/>
                  </a:cubicBezTo>
                  <a:lnTo>
                    <a:pt x="68983" y="26675"/>
                  </a:lnTo>
                  <a:lnTo>
                    <a:pt x="68983" y="25518"/>
                  </a:lnTo>
                  <a:lnTo>
                    <a:pt x="68983" y="24163"/>
                  </a:lnTo>
                  <a:cubicBezTo>
                    <a:pt x="68983" y="23667"/>
                    <a:pt x="68983" y="23072"/>
                    <a:pt x="68950" y="22444"/>
                  </a:cubicBezTo>
                  <a:cubicBezTo>
                    <a:pt x="68917" y="21155"/>
                    <a:pt x="68818" y="19700"/>
                    <a:pt x="68653" y="18114"/>
                  </a:cubicBezTo>
                  <a:cubicBezTo>
                    <a:pt x="68521" y="16527"/>
                    <a:pt x="68322" y="14842"/>
                    <a:pt x="68058" y="13189"/>
                  </a:cubicBezTo>
                  <a:cubicBezTo>
                    <a:pt x="67562" y="9850"/>
                    <a:pt x="66934" y="6545"/>
                    <a:pt x="66372" y="4099"/>
                  </a:cubicBezTo>
                  <a:cubicBezTo>
                    <a:pt x="65843" y="1653"/>
                    <a:pt x="65480" y="1"/>
                    <a:pt x="65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27"/>
            <p:cNvSpPr/>
            <p:nvPr/>
          </p:nvSpPr>
          <p:spPr>
            <a:xfrm>
              <a:off x="2899025" y="3895573"/>
              <a:ext cx="2910938" cy="1271481"/>
            </a:xfrm>
            <a:custGeom>
              <a:rect b="b" l="l" r="r" t="t"/>
              <a:pathLst>
                <a:path extrusionOk="0" h="59729" w="136744">
                  <a:moveTo>
                    <a:pt x="34640" y="23369"/>
                  </a:moveTo>
                  <a:cubicBezTo>
                    <a:pt x="35070" y="25353"/>
                    <a:pt x="35467" y="27303"/>
                    <a:pt x="35731" y="28988"/>
                  </a:cubicBezTo>
                  <a:cubicBezTo>
                    <a:pt x="35335" y="29980"/>
                    <a:pt x="34971" y="30773"/>
                    <a:pt x="34706" y="31368"/>
                  </a:cubicBezTo>
                  <a:lnTo>
                    <a:pt x="34310" y="32294"/>
                  </a:lnTo>
                  <a:lnTo>
                    <a:pt x="33880" y="33219"/>
                  </a:lnTo>
                  <a:cubicBezTo>
                    <a:pt x="33616" y="33814"/>
                    <a:pt x="33219" y="34641"/>
                    <a:pt x="32822" y="35698"/>
                  </a:cubicBezTo>
                  <a:cubicBezTo>
                    <a:pt x="32558" y="36260"/>
                    <a:pt x="32327" y="36888"/>
                    <a:pt x="32095" y="37582"/>
                  </a:cubicBezTo>
                  <a:cubicBezTo>
                    <a:pt x="32194" y="37021"/>
                    <a:pt x="32294" y="36492"/>
                    <a:pt x="32360" y="35963"/>
                  </a:cubicBezTo>
                  <a:cubicBezTo>
                    <a:pt x="32591" y="34806"/>
                    <a:pt x="32789" y="33814"/>
                    <a:pt x="32922" y="33120"/>
                  </a:cubicBezTo>
                  <a:lnTo>
                    <a:pt x="33153" y="32029"/>
                  </a:lnTo>
                  <a:cubicBezTo>
                    <a:pt x="33153" y="32029"/>
                    <a:pt x="33483" y="30443"/>
                    <a:pt x="33913" y="28063"/>
                  </a:cubicBezTo>
                  <a:cubicBezTo>
                    <a:pt x="34145" y="26708"/>
                    <a:pt x="34442" y="25088"/>
                    <a:pt x="34640" y="23369"/>
                  </a:cubicBezTo>
                  <a:close/>
                  <a:moveTo>
                    <a:pt x="102136" y="23369"/>
                  </a:moveTo>
                  <a:cubicBezTo>
                    <a:pt x="102368" y="25088"/>
                    <a:pt x="102632" y="26708"/>
                    <a:pt x="102863" y="28030"/>
                  </a:cubicBezTo>
                  <a:cubicBezTo>
                    <a:pt x="103326" y="30443"/>
                    <a:pt x="103624" y="32029"/>
                    <a:pt x="103624" y="32029"/>
                  </a:cubicBezTo>
                  <a:lnTo>
                    <a:pt x="103855" y="33120"/>
                  </a:lnTo>
                  <a:cubicBezTo>
                    <a:pt x="103987" y="33781"/>
                    <a:pt x="104186" y="34773"/>
                    <a:pt x="104417" y="35963"/>
                  </a:cubicBezTo>
                  <a:cubicBezTo>
                    <a:pt x="104516" y="36459"/>
                    <a:pt x="104615" y="37021"/>
                    <a:pt x="104681" y="37582"/>
                  </a:cubicBezTo>
                  <a:cubicBezTo>
                    <a:pt x="104450" y="36888"/>
                    <a:pt x="104186" y="36260"/>
                    <a:pt x="103954" y="35665"/>
                  </a:cubicBezTo>
                  <a:cubicBezTo>
                    <a:pt x="103558" y="34641"/>
                    <a:pt x="103128" y="33781"/>
                    <a:pt x="102896" y="33186"/>
                  </a:cubicBezTo>
                  <a:lnTo>
                    <a:pt x="102500" y="32261"/>
                  </a:lnTo>
                  <a:lnTo>
                    <a:pt x="102070" y="31368"/>
                  </a:lnTo>
                  <a:cubicBezTo>
                    <a:pt x="101806" y="30773"/>
                    <a:pt x="101442" y="29947"/>
                    <a:pt x="101045" y="28955"/>
                  </a:cubicBezTo>
                  <a:cubicBezTo>
                    <a:pt x="101310" y="27270"/>
                    <a:pt x="101707" y="25320"/>
                    <a:pt x="102136" y="23369"/>
                  </a:cubicBezTo>
                  <a:close/>
                  <a:moveTo>
                    <a:pt x="71033" y="33451"/>
                  </a:moveTo>
                  <a:lnTo>
                    <a:pt x="71033" y="33451"/>
                  </a:lnTo>
                  <a:cubicBezTo>
                    <a:pt x="70966" y="34508"/>
                    <a:pt x="70900" y="35170"/>
                    <a:pt x="70900" y="35170"/>
                  </a:cubicBezTo>
                  <a:cubicBezTo>
                    <a:pt x="70900" y="35170"/>
                    <a:pt x="70834" y="36227"/>
                    <a:pt x="70636" y="37748"/>
                  </a:cubicBezTo>
                  <a:cubicBezTo>
                    <a:pt x="70603" y="38078"/>
                    <a:pt x="70537" y="38409"/>
                    <a:pt x="70504" y="38739"/>
                  </a:cubicBezTo>
                  <a:cubicBezTo>
                    <a:pt x="70636" y="36855"/>
                    <a:pt x="70801" y="35004"/>
                    <a:pt x="71033" y="33451"/>
                  </a:cubicBezTo>
                  <a:close/>
                  <a:moveTo>
                    <a:pt x="21287" y="40359"/>
                  </a:moveTo>
                  <a:cubicBezTo>
                    <a:pt x="21254" y="40855"/>
                    <a:pt x="21254" y="41384"/>
                    <a:pt x="21221" y="41946"/>
                  </a:cubicBezTo>
                  <a:cubicBezTo>
                    <a:pt x="21154" y="42045"/>
                    <a:pt x="21055" y="42276"/>
                    <a:pt x="20890" y="42607"/>
                  </a:cubicBezTo>
                  <a:cubicBezTo>
                    <a:pt x="20824" y="42739"/>
                    <a:pt x="20725" y="42904"/>
                    <a:pt x="20659" y="43069"/>
                  </a:cubicBezTo>
                  <a:cubicBezTo>
                    <a:pt x="20659" y="42970"/>
                    <a:pt x="20692" y="42871"/>
                    <a:pt x="20725" y="42772"/>
                  </a:cubicBezTo>
                  <a:cubicBezTo>
                    <a:pt x="20791" y="42541"/>
                    <a:pt x="20857" y="42243"/>
                    <a:pt x="20923" y="41946"/>
                  </a:cubicBezTo>
                  <a:cubicBezTo>
                    <a:pt x="21022" y="41615"/>
                    <a:pt x="21121" y="41251"/>
                    <a:pt x="21187" y="40855"/>
                  </a:cubicBezTo>
                  <a:cubicBezTo>
                    <a:pt x="21221" y="40723"/>
                    <a:pt x="21254" y="40524"/>
                    <a:pt x="21287" y="40359"/>
                  </a:cubicBezTo>
                  <a:close/>
                  <a:moveTo>
                    <a:pt x="81610" y="38144"/>
                  </a:moveTo>
                  <a:cubicBezTo>
                    <a:pt x="81610" y="38210"/>
                    <a:pt x="81610" y="38244"/>
                    <a:pt x="81643" y="38277"/>
                  </a:cubicBezTo>
                  <a:cubicBezTo>
                    <a:pt x="81973" y="40293"/>
                    <a:pt x="82502" y="42904"/>
                    <a:pt x="82800" y="45482"/>
                  </a:cubicBezTo>
                  <a:cubicBezTo>
                    <a:pt x="82800" y="45681"/>
                    <a:pt x="82833" y="45879"/>
                    <a:pt x="82866" y="46077"/>
                  </a:cubicBezTo>
                  <a:cubicBezTo>
                    <a:pt x="82866" y="46077"/>
                    <a:pt x="81081" y="44061"/>
                    <a:pt x="81114" y="43169"/>
                  </a:cubicBezTo>
                  <a:cubicBezTo>
                    <a:pt x="81180" y="41483"/>
                    <a:pt x="81345" y="39797"/>
                    <a:pt x="81610" y="38144"/>
                  </a:cubicBezTo>
                  <a:close/>
                  <a:moveTo>
                    <a:pt x="36194" y="32162"/>
                  </a:moveTo>
                  <a:cubicBezTo>
                    <a:pt x="36227" y="32426"/>
                    <a:pt x="36260" y="32691"/>
                    <a:pt x="36293" y="32889"/>
                  </a:cubicBezTo>
                  <a:cubicBezTo>
                    <a:pt x="36359" y="33517"/>
                    <a:pt x="36425" y="33847"/>
                    <a:pt x="36425" y="33847"/>
                  </a:cubicBezTo>
                  <a:lnTo>
                    <a:pt x="36524" y="34806"/>
                  </a:lnTo>
                  <a:cubicBezTo>
                    <a:pt x="36524" y="35004"/>
                    <a:pt x="36557" y="35269"/>
                    <a:pt x="36591" y="35566"/>
                  </a:cubicBezTo>
                  <a:cubicBezTo>
                    <a:pt x="36260" y="36690"/>
                    <a:pt x="35863" y="38144"/>
                    <a:pt x="35500" y="39599"/>
                  </a:cubicBezTo>
                  <a:cubicBezTo>
                    <a:pt x="35169" y="41086"/>
                    <a:pt x="34839" y="42640"/>
                    <a:pt x="34640" y="43797"/>
                  </a:cubicBezTo>
                  <a:cubicBezTo>
                    <a:pt x="34442" y="44953"/>
                    <a:pt x="34277" y="45714"/>
                    <a:pt x="34277" y="45714"/>
                  </a:cubicBezTo>
                  <a:cubicBezTo>
                    <a:pt x="34277" y="45714"/>
                    <a:pt x="34178" y="46441"/>
                    <a:pt x="34012" y="47532"/>
                  </a:cubicBezTo>
                  <a:cubicBezTo>
                    <a:pt x="33715" y="46342"/>
                    <a:pt x="33550" y="45119"/>
                    <a:pt x="33483" y="43896"/>
                  </a:cubicBezTo>
                  <a:cubicBezTo>
                    <a:pt x="33285" y="41185"/>
                    <a:pt x="34045" y="38442"/>
                    <a:pt x="34706" y="36359"/>
                  </a:cubicBezTo>
                  <a:cubicBezTo>
                    <a:pt x="35037" y="35335"/>
                    <a:pt x="35368" y="34475"/>
                    <a:pt x="35566" y="33880"/>
                  </a:cubicBezTo>
                  <a:cubicBezTo>
                    <a:pt x="35797" y="33285"/>
                    <a:pt x="35929" y="32955"/>
                    <a:pt x="35929" y="32955"/>
                  </a:cubicBezTo>
                  <a:lnTo>
                    <a:pt x="36194" y="32162"/>
                  </a:lnTo>
                  <a:close/>
                  <a:moveTo>
                    <a:pt x="100583" y="32162"/>
                  </a:moveTo>
                  <a:lnTo>
                    <a:pt x="100847" y="32922"/>
                  </a:lnTo>
                  <a:cubicBezTo>
                    <a:pt x="100847" y="32922"/>
                    <a:pt x="100979" y="33285"/>
                    <a:pt x="101211" y="33880"/>
                  </a:cubicBezTo>
                  <a:cubicBezTo>
                    <a:pt x="101442" y="34475"/>
                    <a:pt x="101740" y="35335"/>
                    <a:pt x="102070" y="36359"/>
                  </a:cubicBezTo>
                  <a:cubicBezTo>
                    <a:pt x="102731" y="38442"/>
                    <a:pt x="103458" y="41185"/>
                    <a:pt x="103293" y="43896"/>
                  </a:cubicBezTo>
                  <a:cubicBezTo>
                    <a:pt x="103227" y="45119"/>
                    <a:pt x="103029" y="46342"/>
                    <a:pt x="102731" y="47532"/>
                  </a:cubicBezTo>
                  <a:cubicBezTo>
                    <a:pt x="102599" y="46441"/>
                    <a:pt x="102467" y="45714"/>
                    <a:pt x="102467" y="45714"/>
                  </a:cubicBezTo>
                  <a:cubicBezTo>
                    <a:pt x="102467" y="45714"/>
                    <a:pt x="102335" y="44953"/>
                    <a:pt x="102136" y="43797"/>
                  </a:cubicBezTo>
                  <a:cubicBezTo>
                    <a:pt x="101938" y="42640"/>
                    <a:pt x="101607" y="41119"/>
                    <a:pt x="101277" y="39599"/>
                  </a:cubicBezTo>
                  <a:cubicBezTo>
                    <a:pt x="100913" y="38078"/>
                    <a:pt x="100517" y="36657"/>
                    <a:pt x="100186" y="35566"/>
                  </a:cubicBezTo>
                  <a:cubicBezTo>
                    <a:pt x="100219" y="35269"/>
                    <a:pt x="100252" y="35004"/>
                    <a:pt x="100252" y="34773"/>
                  </a:cubicBezTo>
                  <a:lnTo>
                    <a:pt x="100351" y="33847"/>
                  </a:lnTo>
                  <a:lnTo>
                    <a:pt x="100484" y="32889"/>
                  </a:lnTo>
                  <a:cubicBezTo>
                    <a:pt x="100517" y="32691"/>
                    <a:pt x="100550" y="32426"/>
                    <a:pt x="100583" y="32162"/>
                  </a:cubicBezTo>
                  <a:close/>
                  <a:moveTo>
                    <a:pt x="100054" y="36822"/>
                  </a:moveTo>
                  <a:cubicBezTo>
                    <a:pt x="100186" y="37715"/>
                    <a:pt x="100285" y="38739"/>
                    <a:pt x="100384" y="39731"/>
                  </a:cubicBezTo>
                  <a:cubicBezTo>
                    <a:pt x="100517" y="41251"/>
                    <a:pt x="100616" y="42772"/>
                    <a:pt x="100649" y="43929"/>
                  </a:cubicBezTo>
                  <a:cubicBezTo>
                    <a:pt x="100715" y="45086"/>
                    <a:pt x="100715" y="45846"/>
                    <a:pt x="100715" y="45846"/>
                  </a:cubicBezTo>
                  <a:lnTo>
                    <a:pt x="100715" y="47763"/>
                  </a:lnTo>
                  <a:cubicBezTo>
                    <a:pt x="100715" y="48292"/>
                    <a:pt x="100715" y="48920"/>
                    <a:pt x="100715" y="49548"/>
                  </a:cubicBezTo>
                  <a:cubicBezTo>
                    <a:pt x="99393" y="45581"/>
                    <a:pt x="99161" y="41351"/>
                    <a:pt x="100021" y="37252"/>
                  </a:cubicBezTo>
                  <a:cubicBezTo>
                    <a:pt x="100054" y="37120"/>
                    <a:pt x="100054" y="36954"/>
                    <a:pt x="100054" y="36822"/>
                  </a:cubicBezTo>
                  <a:close/>
                  <a:moveTo>
                    <a:pt x="36690" y="36855"/>
                  </a:moveTo>
                  <a:cubicBezTo>
                    <a:pt x="36690" y="36987"/>
                    <a:pt x="36690" y="37153"/>
                    <a:pt x="36723" y="37285"/>
                  </a:cubicBezTo>
                  <a:cubicBezTo>
                    <a:pt x="36921" y="39797"/>
                    <a:pt x="37020" y="42309"/>
                    <a:pt x="36987" y="44854"/>
                  </a:cubicBezTo>
                  <a:cubicBezTo>
                    <a:pt x="36954" y="46606"/>
                    <a:pt x="36624" y="48325"/>
                    <a:pt x="36062" y="49978"/>
                  </a:cubicBezTo>
                  <a:cubicBezTo>
                    <a:pt x="36062" y="49151"/>
                    <a:pt x="36029" y="48424"/>
                    <a:pt x="36029" y="47796"/>
                  </a:cubicBezTo>
                  <a:lnTo>
                    <a:pt x="36029" y="45879"/>
                  </a:lnTo>
                  <a:lnTo>
                    <a:pt x="36095" y="43962"/>
                  </a:lnTo>
                  <a:cubicBezTo>
                    <a:pt x="36128" y="42805"/>
                    <a:pt x="36227" y="41284"/>
                    <a:pt x="36359" y="39731"/>
                  </a:cubicBezTo>
                  <a:cubicBezTo>
                    <a:pt x="36458" y="38739"/>
                    <a:pt x="36557" y="37715"/>
                    <a:pt x="36690" y="36855"/>
                  </a:cubicBezTo>
                  <a:close/>
                  <a:moveTo>
                    <a:pt x="114366" y="43631"/>
                  </a:moveTo>
                  <a:lnTo>
                    <a:pt x="114631" y="44292"/>
                  </a:lnTo>
                  <a:cubicBezTo>
                    <a:pt x="114796" y="44656"/>
                    <a:pt x="114961" y="45053"/>
                    <a:pt x="115192" y="45482"/>
                  </a:cubicBezTo>
                  <a:cubicBezTo>
                    <a:pt x="115589" y="46342"/>
                    <a:pt x="118101" y="52589"/>
                    <a:pt x="118002" y="52919"/>
                  </a:cubicBezTo>
                  <a:cubicBezTo>
                    <a:pt x="118002" y="52919"/>
                    <a:pt x="113374" y="51101"/>
                    <a:pt x="114366" y="43730"/>
                  </a:cubicBezTo>
                  <a:cubicBezTo>
                    <a:pt x="114366" y="43697"/>
                    <a:pt x="114366" y="43664"/>
                    <a:pt x="114366" y="43631"/>
                  </a:cubicBezTo>
                  <a:close/>
                  <a:moveTo>
                    <a:pt x="65480" y="0"/>
                  </a:moveTo>
                  <a:cubicBezTo>
                    <a:pt x="65480" y="1"/>
                    <a:pt x="65744" y="1653"/>
                    <a:pt x="66108" y="4132"/>
                  </a:cubicBezTo>
                  <a:cubicBezTo>
                    <a:pt x="66471" y="6611"/>
                    <a:pt x="66934" y="9950"/>
                    <a:pt x="67198" y="13288"/>
                  </a:cubicBezTo>
                  <a:cubicBezTo>
                    <a:pt x="67331" y="14941"/>
                    <a:pt x="67430" y="16626"/>
                    <a:pt x="67463" y="18180"/>
                  </a:cubicBezTo>
                  <a:cubicBezTo>
                    <a:pt x="67529" y="19733"/>
                    <a:pt x="67529" y="21188"/>
                    <a:pt x="67463" y="22444"/>
                  </a:cubicBezTo>
                  <a:cubicBezTo>
                    <a:pt x="67463" y="23072"/>
                    <a:pt x="67430" y="23634"/>
                    <a:pt x="67397" y="24130"/>
                  </a:cubicBezTo>
                  <a:cubicBezTo>
                    <a:pt x="67397" y="24625"/>
                    <a:pt x="67364" y="25088"/>
                    <a:pt x="67331" y="25452"/>
                  </a:cubicBezTo>
                  <a:cubicBezTo>
                    <a:pt x="67264" y="26146"/>
                    <a:pt x="67231" y="26576"/>
                    <a:pt x="67231" y="26576"/>
                  </a:cubicBezTo>
                  <a:cubicBezTo>
                    <a:pt x="67231" y="26576"/>
                    <a:pt x="67198" y="26972"/>
                    <a:pt x="67132" y="27699"/>
                  </a:cubicBezTo>
                  <a:cubicBezTo>
                    <a:pt x="67066" y="28427"/>
                    <a:pt x="66934" y="29451"/>
                    <a:pt x="66769" y="30707"/>
                  </a:cubicBezTo>
                  <a:cubicBezTo>
                    <a:pt x="66438" y="33186"/>
                    <a:pt x="65909" y="36492"/>
                    <a:pt x="65579" y="39896"/>
                  </a:cubicBezTo>
                  <a:cubicBezTo>
                    <a:pt x="65413" y="41384"/>
                    <a:pt x="65347" y="42904"/>
                    <a:pt x="65314" y="44392"/>
                  </a:cubicBezTo>
                  <a:cubicBezTo>
                    <a:pt x="65314" y="44392"/>
                    <a:pt x="63992" y="41979"/>
                    <a:pt x="63860" y="40623"/>
                  </a:cubicBezTo>
                  <a:cubicBezTo>
                    <a:pt x="63595" y="37979"/>
                    <a:pt x="63529" y="35302"/>
                    <a:pt x="63662" y="32624"/>
                  </a:cubicBezTo>
                  <a:cubicBezTo>
                    <a:pt x="63662" y="32062"/>
                    <a:pt x="63695" y="31567"/>
                    <a:pt x="63761" y="31137"/>
                  </a:cubicBezTo>
                  <a:cubicBezTo>
                    <a:pt x="63794" y="30674"/>
                    <a:pt x="63827" y="30311"/>
                    <a:pt x="63860" y="29980"/>
                  </a:cubicBezTo>
                  <a:cubicBezTo>
                    <a:pt x="63926" y="29319"/>
                    <a:pt x="63959" y="28955"/>
                    <a:pt x="63959" y="28955"/>
                  </a:cubicBezTo>
                  <a:cubicBezTo>
                    <a:pt x="63959" y="28955"/>
                    <a:pt x="64124" y="27501"/>
                    <a:pt x="64422" y="25286"/>
                  </a:cubicBezTo>
                  <a:cubicBezTo>
                    <a:pt x="64752" y="23072"/>
                    <a:pt x="65215" y="20130"/>
                    <a:pt x="65513" y="17155"/>
                  </a:cubicBezTo>
                  <a:cubicBezTo>
                    <a:pt x="65843" y="14412"/>
                    <a:pt x="65909" y="11668"/>
                    <a:pt x="65744" y="8925"/>
                  </a:cubicBezTo>
                  <a:cubicBezTo>
                    <a:pt x="65645" y="7801"/>
                    <a:pt x="65546" y="6843"/>
                    <a:pt x="65413" y="6248"/>
                  </a:cubicBezTo>
                  <a:cubicBezTo>
                    <a:pt x="65281" y="5620"/>
                    <a:pt x="65215" y="5223"/>
                    <a:pt x="65215" y="5223"/>
                  </a:cubicBezTo>
                  <a:lnTo>
                    <a:pt x="65215" y="5223"/>
                  </a:lnTo>
                  <a:cubicBezTo>
                    <a:pt x="65215" y="5223"/>
                    <a:pt x="65248" y="5587"/>
                    <a:pt x="65314" y="6248"/>
                  </a:cubicBezTo>
                  <a:cubicBezTo>
                    <a:pt x="65380" y="6909"/>
                    <a:pt x="65447" y="7834"/>
                    <a:pt x="65447" y="8925"/>
                  </a:cubicBezTo>
                  <a:cubicBezTo>
                    <a:pt x="65447" y="11635"/>
                    <a:pt x="65149" y="14346"/>
                    <a:pt x="64620" y="17023"/>
                  </a:cubicBezTo>
                  <a:cubicBezTo>
                    <a:pt x="64124" y="19932"/>
                    <a:pt x="63430" y="22841"/>
                    <a:pt x="62967" y="25022"/>
                  </a:cubicBezTo>
                  <a:cubicBezTo>
                    <a:pt x="62472" y="27237"/>
                    <a:pt x="62207" y="28691"/>
                    <a:pt x="62207" y="28691"/>
                  </a:cubicBezTo>
                  <a:cubicBezTo>
                    <a:pt x="62207" y="28691"/>
                    <a:pt x="62141" y="29088"/>
                    <a:pt x="62009" y="29716"/>
                  </a:cubicBezTo>
                  <a:cubicBezTo>
                    <a:pt x="61976" y="30046"/>
                    <a:pt x="61910" y="30443"/>
                    <a:pt x="61844" y="30906"/>
                  </a:cubicBezTo>
                  <a:cubicBezTo>
                    <a:pt x="61744" y="31368"/>
                    <a:pt x="61678" y="31864"/>
                    <a:pt x="61612" y="32426"/>
                  </a:cubicBezTo>
                  <a:cubicBezTo>
                    <a:pt x="61249" y="35203"/>
                    <a:pt x="61116" y="38012"/>
                    <a:pt x="61183" y="40789"/>
                  </a:cubicBezTo>
                  <a:cubicBezTo>
                    <a:pt x="61216" y="42276"/>
                    <a:pt x="61315" y="43730"/>
                    <a:pt x="61414" y="45119"/>
                  </a:cubicBezTo>
                  <a:cubicBezTo>
                    <a:pt x="61414" y="45119"/>
                    <a:pt x="60026" y="40756"/>
                    <a:pt x="60026" y="39103"/>
                  </a:cubicBezTo>
                  <a:cubicBezTo>
                    <a:pt x="60026" y="38277"/>
                    <a:pt x="60059" y="37616"/>
                    <a:pt x="60092" y="37153"/>
                  </a:cubicBezTo>
                  <a:cubicBezTo>
                    <a:pt x="60092" y="36657"/>
                    <a:pt x="60092" y="36393"/>
                    <a:pt x="60092" y="36393"/>
                  </a:cubicBezTo>
                  <a:lnTo>
                    <a:pt x="60125" y="35632"/>
                  </a:lnTo>
                  <a:cubicBezTo>
                    <a:pt x="60158" y="35170"/>
                    <a:pt x="60158" y="34475"/>
                    <a:pt x="60257" y="33649"/>
                  </a:cubicBezTo>
                  <a:cubicBezTo>
                    <a:pt x="60356" y="31996"/>
                    <a:pt x="60621" y="29815"/>
                    <a:pt x="60951" y="27633"/>
                  </a:cubicBezTo>
                  <a:cubicBezTo>
                    <a:pt x="61249" y="25452"/>
                    <a:pt x="61711" y="23303"/>
                    <a:pt x="62108" y="21684"/>
                  </a:cubicBezTo>
                  <a:cubicBezTo>
                    <a:pt x="62273" y="20857"/>
                    <a:pt x="62472" y="20229"/>
                    <a:pt x="62604" y="19733"/>
                  </a:cubicBezTo>
                  <a:lnTo>
                    <a:pt x="62802" y="19006"/>
                  </a:lnTo>
                  <a:lnTo>
                    <a:pt x="62538" y="19733"/>
                  </a:lnTo>
                  <a:cubicBezTo>
                    <a:pt x="62373" y="20196"/>
                    <a:pt x="62108" y="20824"/>
                    <a:pt x="61844" y="21618"/>
                  </a:cubicBezTo>
                  <a:cubicBezTo>
                    <a:pt x="61315" y="23171"/>
                    <a:pt x="60654" y="25320"/>
                    <a:pt x="60092" y="27468"/>
                  </a:cubicBezTo>
                  <a:cubicBezTo>
                    <a:pt x="59927" y="28063"/>
                    <a:pt x="59794" y="28658"/>
                    <a:pt x="59662" y="29253"/>
                  </a:cubicBezTo>
                  <a:cubicBezTo>
                    <a:pt x="59728" y="28757"/>
                    <a:pt x="59827" y="28129"/>
                    <a:pt x="59927" y="27402"/>
                  </a:cubicBezTo>
                  <a:cubicBezTo>
                    <a:pt x="60092" y="26179"/>
                    <a:pt x="60191" y="24923"/>
                    <a:pt x="60224" y="23667"/>
                  </a:cubicBezTo>
                  <a:cubicBezTo>
                    <a:pt x="60224" y="22246"/>
                    <a:pt x="60158" y="20791"/>
                    <a:pt x="59993" y="19403"/>
                  </a:cubicBezTo>
                  <a:cubicBezTo>
                    <a:pt x="59728" y="16494"/>
                    <a:pt x="59365" y="13685"/>
                    <a:pt x="59398" y="11536"/>
                  </a:cubicBezTo>
                  <a:cubicBezTo>
                    <a:pt x="59398" y="10677"/>
                    <a:pt x="59431" y="9817"/>
                    <a:pt x="59530" y="8958"/>
                  </a:cubicBezTo>
                  <a:lnTo>
                    <a:pt x="59662" y="7966"/>
                  </a:lnTo>
                  <a:lnTo>
                    <a:pt x="59662" y="7966"/>
                  </a:lnTo>
                  <a:cubicBezTo>
                    <a:pt x="59662" y="7966"/>
                    <a:pt x="59563" y="8330"/>
                    <a:pt x="59431" y="8925"/>
                  </a:cubicBezTo>
                  <a:cubicBezTo>
                    <a:pt x="59299" y="9784"/>
                    <a:pt x="59166" y="10644"/>
                    <a:pt x="59100" y="11536"/>
                  </a:cubicBezTo>
                  <a:cubicBezTo>
                    <a:pt x="58935" y="13685"/>
                    <a:pt x="59067" y="16593"/>
                    <a:pt x="59100" y="19436"/>
                  </a:cubicBezTo>
                  <a:cubicBezTo>
                    <a:pt x="59133" y="20824"/>
                    <a:pt x="59100" y="22212"/>
                    <a:pt x="59001" y="23601"/>
                  </a:cubicBezTo>
                  <a:cubicBezTo>
                    <a:pt x="58902" y="24824"/>
                    <a:pt x="58704" y="26014"/>
                    <a:pt x="58472" y="27171"/>
                  </a:cubicBezTo>
                  <a:cubicBezTo>
                    <a:pt x="58241" y="28228"/>
                    <a:pt x="58009" y="29088"/>
                    <a:pt x="57877" y="29683"/>
                  </a:cubicBezTo>
                  <a:lnTo>
                    <a:pt x="57613" y="30641"/>
                  </a:lnTo>
                  <a:lnTo>
                    <a:pt x="57348" y="31567"/>
                  </a:lnTo>
                  <a:cubicBezTo>
                    <a:pt x="57183" y="32195"/>
                    <a:pt x="56952" y="33054"/>
                    <a:pt x="56687" y="34112"/>
                  </a:cubicBezTo>
                  <a:cubicBezTo>
                    <a:pt x="56390" y="35170"/>
                    <a:pt x="56125" y="36426"/>
                    <a:pt x="55894" y="37781"/>
                  </a:cubicBezTo>
                  <a:cubicBezTo>
                    <a:pt x="55630" y="39169"/>
                    <a:pt x="55464" y="40623"/>
                    <a:pt x="55332" y="42078"/>
                  </a:cubicBezTo>
                  <a:cubicBezTo>
                    <a:pt x="55200" y="43565"/>
                    <a:pt x="54803" y="48788"/>
                    <a:pt x="55134" y="51597"/>
                  </a:cubicBezTo>
                  <a:cubicBezTo>
                    <a:pt x="55134" y="51597"/>
                    <a:pt x="54010" y="43565"/>
                    <a:pt x="54572" y="39136"/>
                  </a:cubicBezTo>
                  <a:cubicBezTo>
                    <a:pt x="54836" y="37153"/>
                    <a:pt x="55563" y="32624"/>
                    <a:pt x="56026" y="29220"/>
                  </a:cubicBezTo>
                  <a:cubicBezTo>
                    <a:pt x="56423" y="27865"/>
                    <a:pt x="56819" y="26410"/>
                    <a:pt x="57150" y="24923"/>
                  </a:cubicBezTo>
                  <a:cubicBezTo>
                    <a:pt x="57447" y="23568"/>
                    <a:pt x="57778" y="22246"/>
                    <a:pt x="57943" y="20956"/>
                  </a:cubicBezTo>
                  <a:cubicBezTo>
                    <a:pt x="58009" y="20328"/>
                    <a:pt x="58142" y="19733"/>
                    <a:pt x="58208" y="19105"/>
                  </a:cubicBezTo>
                  <a:cubicBezTo>
                    <a:pt x="58241" y="18510"/>
                    <a:pt x="58307" y="17982"/>
                    <a:pt x="58340" y="17453"/>
                  </a:cubicBezTo>
                  <a:cubicBezTo>
                    <a:pt x="58340" y="17221"/>
                    <a:pt x="58406" y="16957"/>
                    <a:pt x="58406" y="16726"/>
                  </a:cubicBezTo>
                  <a:cubicBezTo>
                    <a:pt x="58406" y="16494"/>
                    <a:pt x="58406" y="16263"/>
                    <a:pt x="58406" y="16064"/>
                  </a:cubicBezTo>
                  <a:lnTo>
                    <a:pt x="58406" y="14974"/>
                  </a:lnTo>
                  <a:lnTo>
                    <a:pt x="58406" y="14048"/>
                  </a:lnTo>
                  <a:lnTo>
                    <a:pt x="58307" y="14974"/>
                  </a:lnTo>
                  <a:cubicBezTo>
                    <a:pt x="58274" y="15271"/>
                    <a:pt x="58241" y="15635"/>
                    <a:pt x="58208" y="16064"/>
                  </a:cubicBezTo>
                  <a:cubicBezTo>
                    <a:pt x="58208" y="16263"/>
                    <a:pt x="58175" y="16494"/>
                    <a:pt x="58142" y="16726"/>
                  </a:cubicBezTo>
                  <a:cubicBezTo>
                    <a:pt x="58109" y="16957"/>
                    <a:pt x="58076" y="17188"/>
                    <a:pt x="58042" y="17420"/>
                  </a:cubicBezTo>
                  <a:lnTo>
                    <a:pt x="57745" y="19072"/>
                  </a:lnTo>
                  <a:cubicBezTo>
                    <a:pt x="57646" y="19634"/>
                    <a:pt x="57481" y="20229"/>
                    <a:pt x="57348" y="20857"/>
                  </a:cubicBezTo>
                  <a:cubicBezTo>
                    <a:pt x="57051" y="22080"/>
                    <a:pt x="56654" y="23402"/>
                    <a:pt x="56258" y="24692"/>
                  </a:cubicBezTo>
                  <a:cubicBezTo>
                    <a:pt x="56158" y="25055"/>
                    <a:pt x="56026" y="25452"/>
                    <a:pt x="55894" y="25815"/>
                  </a:cubicBezTo>
                  <a:cubicBezTo>
                    <a:pt x="55861" y="25253"/>
                    <a:pt x="55828" y="24692"/>
                    <a:pt x="55762" y="24163"/>
                  </a:cubicBezTo>
                  <a:cubicBezTo>
                    <a:pt x="55563" y="21485"/>
                    <a:pt x="55167" y="18808"/>
                    <a:pt x="54836" y="16825"/>
                  </a:cubicBezTo>
                  <a:cubicBezTo>
                    <a:pt x="54539" y="14842"/>
                    <a:pt x="54307" y="13520"/>
                    <a:pt x="54307" y="13519"/>
                  </a:cubicBezTo>
                  <a:lnTo>
                    <a:pt x="54307" y="13519"/>
                  </a:lnTo>
                  <a:cubicBezTo>
                    <a:pt x="54307" y="13520"/>
                    <a:pt x="54440" y="14875"/>
                    <a:pt x="54572" y="16858"/>
                  </a:cubicBezTo>
                  <a:cubicBezTo>
                    <a:pt x="54737" y="18874"/>
                    <a:pt x="54902" y="21518"/>
                    <a:pt x="54902" y="24196"/>
                  </a:cubicBezTo>
                  <a:cubicBezTo>
                    <a:pt x="54902" y="25915"/>
                    <a:pt x="54836" y="27633"/>
                    <a:pt x="54704" y="29187"/>
                  </a:cubicBezTo>
                  <a:cubicBezTo>
                    <a:pt x="54340" y="30112"/>
                    <a:pt x="54010" y="30972"/>
                    <a:pt x="53712" y="31732"/>
                  </a:cubicBezTo>
                  <a:lnTo>
                    <a:pt x="52489" y="34905"/>
                  </a:lnTo>
                  <a:cubicBezTo>
                    <a:pt x="52489" y="34905"/>
                    <a:pt x="51961" y="36161"/>
                    <a:pt x="51233" y="38111"/>
                  </a:cubicBezTo>
                  <a:cubicBezTo>
                    <a:pt x="51068" y="38541"/>
                    <a:pt x="50903" y="39037"/>
                    <a:pt x="50705" y="39533"/>
                  </a:cubicBezTo>
                  <a:lnTo>
                    <a:pt x="50771" y="39136"/>
                  </a:lnTo>
                  <a:lnTo>
                    <a:pt x="50804" y="38905"/>
                  </a:lnTo>
                  <a:cubicBezTo>
                    <a:pt x="50837" y="38739"/>
                    <a:pt x="50870" y="38508"/>
                    <a:pt x="50903" y="38244"/>
                  </a:cubicBezTo>
                  <a:cubicBezTo>
                    <a:pt x="50903" y="37946"/>
                    <a:pt x="50969" y="37616"/>
                    <a:pt x="51002" y="37219"/>
                  </a:cubicBezTo>
                  <a:cubicBezTo>
                    <a:pt x="51035" y="36822"/>
                    <a:pt x="51035" y="36359"/>
                    <a:pt x="51068" y="35864"/>
                  </a:cubicBezTo>
                  <a:cubicBezTo>
                    <a:pt x="51167" y="33484"/>
                    <a:pt x="51035" y="31104"/>
                    <a:pt x="50705" y="28724"/>
                  </a:cubicBezTo>
                  <a:cubicBezTo>
                    <a:pt x="50374" y="26410"/>
                    <a:pt x="49944" y="24097"/>
                    <a:pt x="49349" y="21783"/>
                  </a:cubicBezTo>
                  <a:cubicBezTo>
                    <a:pt x="49118" y="20857"/>
                    <a:pt x="48953" y="20097"/>
                    <a:pt x="48787" y="19535"/>
                  </a:cubicBezTo>
                  <a:cubicBezTo>
                    <a:pt x="48622" y="19007"/>
                    <a:pt x="48556" y="18709"/>
                    <a:pt x="48556" y="18709"/>
                  </a:cubicBezTo>
                  <a:lnTo>
                    <a:pt x="48556" y="18709"/>
                  </a:lnTo>
                  <a:lnTo>
                    <a:pt x="48721" y="19568"/>
                  </a:lnTo>
                  <a:cubicBezTo>
                    <a:pt x="48820" y="20130"/>
                    <a:pt x="48953" y="20890"/>
                    <a:pt x="49085" y="21849"/>
                  </a:cubicBezTo>
                  <a:cubicBezTo>
                    <a:pt x="49448" y="24163"/>
                    <a:pt x="49713" y="26476"/>
                    <a:pt x="49845" y="28823"/>
                  </a:cubicBezTo>
                  <a:cubicBezTo>
                    <a:pt x="49944" y="31137"/>
                    <a:pt x="49878" y="33451"/>
                    <a:pt x="49614" y="35731"/>
                  </a:cubicBezTo>
                  <a:cubicBezTo>
                    <a:pt x="49548" y="36194"/>
                    <a:pt x="49482" y="36624"/>
                    <a:pt x="49415" y="37021"/>
                  </a:cubicBezTo>
                  <a:cubicBezTo>
                    <a:pt x="49349" y="37384"/>
                    <a:pt x="49283" y="37715"/>
                    <a:pt x="49250" y="37979"/>
                  </a:cubicBezTo>
                  <a:cubicBezTo>
                    <a:pt x="49184" y="38244"/>
                    <a:pt x="49151" y="38442"/>
                    <a:pt x="49118" y="38607"/>
                  </a:cubicBezTo>
                  <a:lnTo>
                    <a:pt x="49052" y="38805"/>
                  </a:lnTo>
                  <a:lnTo>
                    <a:pt x="48854" y="39632"/>
                  </a:lnTo>
                  <a:cubicBezTo>
                    <a:pt x="48820" y="39797"/>
                    <a:pt x="48754" y="40028"/>
                    <a:pt x="48688" y="40227"/>
                  </a:cubicBezTo>
                  <a:lnTo>
                    <a:pt x="48391" y="31699"/>
                  </a:lnTo>
                  <a:lnTo>
                    <a:pt x="47069" y="44325"/>
                  </a:lnTo>
                  <a:lnTo>
                    <a:pt x="46903" y="44623"/>
                  </a:lnTo>
                  <a:cubicBezTo>
                    <a:pt x="46374" y="45648"/>
                    <a:pt x="45713" y="46705"/>
                    <a:pt x="45019" y="47730"/>
                  </a:cubicBezTo>
                  <a:cubicBezTo>
                    <a:pt x="44887" y="47928"/>
                    <a:pt x="44788" y="48094"/>
                    <a:pt x="44656" y="48259"/>
                  </a:cubicBezTo>
                  <a:cubicBezTo>
                    <a:pt x="44623" y="46143"/>
                    <a:pt x="44623" y="44028"/>
                    <a:pt x="44656" y="42408"/>
                  </a:cubicBezTo>
                  <a:cubicBezTo>
                    <a:pt x="44656" y="41582"/>
                    <a:pt x="44722" y="40954"/>
                    <a:pt x="44722" y="40458"/>
                  </a:cubicBezTo>
                  <a:lnTo>
                    <a:pt x="44755" y="39731"/>
                  </a:lnTo>
                  <a:lnTo>
                    <a:pt x="44821" y="38971"/>
                  </a:lnTo>
                  <a:cubicBezTo>
                    <a:pt x="44854" y="38508"/>
                    <a:pt x="44887" y="37847"/>
                    <a:pt x="44953" y="37021"/>
                  </a:cubicBezTo>
                  <a:cubicBezTo>
                    <a:pt x="45052" y="35401"/>
                    <a:pt x="45284" y="33252"/>
                    <a:pt x="45581" y="31104"/>
                  </a:cubicBezTo>
                  <a:cubicBezTo>
                    <a:pt x="45846" y="28955"/>
                    <a:pt x="46242" y="26807"/>
                    <a:pt x="46540" y="25220"/>
                  </a:cubicBezTo>
                  <a:cubicBezTo>
                    <a:pt x="46705" y="24427"/>
                    <a:pt x="46870" y="23766"/>
                    <a:pt x="46969" y="23303"/>
                  </a:cubicBezTo>
                  <a:cubicBezTo>
                    <a:pt x="47069" y="22808"/>
                    <a:pt x="47135" y="22543"/>
                    <a:pt x="47135" y="22543"/>
                  </a:cubicBezTo>
                  <a:lnTo>
                    <a:pt x="47135" y="22543"/>
                  </a:lnTo>
                  <a:lnTo>
                    <a:pt x="46903" y="23270"/>
                  </a:lnTo>
                  <a:cubicBezTo>
                    <a:pt x="46738" y="23733"/>
                    <a:pt x="46540" y="24361"/>
                    <a:pt x="46308" y="25154"/>
                  </a:cubicBezTo>
                  <a:cubicBezTo>
                    <a:pt x="45813" y="26708"/>
                    <a:pt x="45251" y="28823"/>
                    <a:pt x="44722" y="30939"/>
                  </a:cubicBezTo>
                  <a:cubicBezTo>
                    <a:pt x="44193" y="33054"/>
                    <a:pt x="43796" y="35203"/>
                    <a:pt x="43499" y="36822"/>
                  </a:cubicBezTo>
                  <a:cubicBezTo>
                    <a:pt x="43334" y="37649"/>
                    <a:pt x="43234" y="38310"/>
                    <a:pt x="43168" y="38805"/>
                  </a:cubicBezTo>
                  <a:cubicBezTo>
                    <a:pt x="43069" y="39268"/>
                    <a:pt x="43036" y="39533"/>
                    <a:pt x="43036" y="39533"/>
                  </a:cubicBezTo>
                  <a:cubicBezTo>
                    <a:pt x="43036" y="39533"/>
                    <a:pt x="43003" y="39797"/>
                    <a:pt x="42937" y="40293"/>
                  </a:cubicBezTo>
                  <a:cubicBezTo>
                    <a:pt x="42871" y="40756"/>
                    <a:pt x="42739" y="41450"/>
                    <a:pt x="42672" y="42243"/>
                  </a:cubicBezTo>
                  <a:cubicBezTo>
                    <a:pt x="42441" y="43896"/>
                    <a:pt x="40359" y="49151"/>
                    <a:pt x="40359" y="49151"/>
                  </a:cubicBezTo>
                  <a:cubicBezTo>
                    <a:pt x="40392" y="48821"/>
                    <a:pt x="41119" y="43202"/>
                    <a:pt x="41350" y="41318"/>
                  </a:cubicBezTo>
                  <a:cubicBezTo>
                    <a:pt x="41582" y="39467"/>
                    <a:pt x="41714" y="38210"/>
                    <a:pt x="41714" y="38210"/>
                  </a:cubicBezTo>
                  <a:cubicBezTo>
                    <a:pt x="41714" y="38210"/>
                    <a:pt x="41846" y="36987"/>
                    <a:pt x="42011" y="35070"/>
                  </a:cubicBezTo>
                  <a:cubicBezTo>
                    <a:pt x="42177" y="33186"/>
                    <a:pt x="42309" y="30674"/>
                    <a:pt x="42276" y="28162"/>
                  </a:cubicBezTo>
                  <a:cubicBezTo>
                    <a:pt x="42276" y="25848"/>
                    <a:pt x="42077" y="23535"/>
                    <a:pt x="41747" y="21254"/>
                  </a:cubicBezTo>
                  <a:cubicBezTo>
                    <a:pt x="41648" y="20791"/>
                    <a:pt x="41582" y="20361"/>
                    <a:pt x="41549" y="19998"/>
                  </a:cubicBezTo>
                  <a:cubicBezTo>
                    <a:pt x="41483" y="19634"/>
                    <a:pt x="41383" y="19304"/>
                    <a:pt x="41317" y="19039"/>
                  </a:cubicBezTo>
                  <a:cubicBezTo>
                    <a:pt x="41218" y="18478"/>
                    <a:pt x="41152" y="18213"/>
                    <a:pt x="41152" y="18213"/>
                  </a:cubicBezTo>
                  <a:lnTo>
                    <a:pt x="41152" y="18213"/>
                  </a:lnTo>
                  <a:lnTo>
                    <a:pt x="41251" y="19039"/>
                  </a:lnTo>
                  <a:cubicBezTo>
                    <a:pt x="41284" y="19337"/>
                    <a:pt x="41317" y="19667"/>
                    <a:pt x="41383" y="20031"/>
                  </a:cubicBezTo>
                  <a:cubicBezTo>
                    <a:pt x="41416" y="20395"/>
                    <a:pt x="41416" y="20824"/>
                    <a:pt x="41483" y="21287"/>
                  </a:cubicBezTo>
                  <a:cubicBezTo>
                    <a:pt x="41615" y="23568"/>
                    <a:pt x="41582" y="25848"/>
                    <a:pt x="41416" y="28129"/>
                  </a:cubicBezTo>
                  <a:cubicBezTo>
                    <a:pt x="41218" y="30608"/>
                    <a:pt x="40854" y="33087"/>
                    <a:pt x="40557" y="34905"/>
                  </a:cubicBezTo>
                  <a:cubicBezTo>
                    <a:pt x="40226" y="36756"/>
                    <a:pt x="39995" y="37979"/>
                    <a:pt x="39995" y="37979"/>
                  </a:cubicBezTo>
                  <a:cubicBezTo>
                    <a:pt x="39995" y="37979"/>
                    <a:pt x="39731" y="39169"/>
                    <a:pt x="39367" y="41020"/>
                  </a:cubicBezTo>
                  <a:cubicBezTo>
                    <a:pt x="39334" y="41185"/>
                    <a:pt x="39268" y="41384"/>
                    <a:pt x="39235" y="41582"/>
                  </a:cubicBezTo>
                  <a:cubicBezTo>
                    <a:pt x="39070" y="39896"/>
                    <a:pt x="38871" y="38343"/>
                    <a:pt x="38640" y="37021"/>
                  </a:cubicBezTo>
                  <a:cubicBezTo>
                    <a:pt x="38508" y="35996"/>
                    <a:pt x="38342" y="35136"/>
                    <a:pt x="38243" y="34508"/>
                  </a:cubicBezTo>
                  <a:cubicBezTo>
                    <a:pt x="38144" y="33914"/>
                    <a:pt x="38078" y="33550"/>
                    <a:pt x="38078" y="33550"/>
                  </a:cubicBezTo>
                  <a:lnTo>
                    <a:pt x="37880" y="32624"/>
                  </a:lnTo>
                  <a:cubicBezTo>
                    <a:pt x="37747" y="31996"/>
                    <a:pt x="37582" y="31137"/>
                    <a:pt x="37351" y="30145"/>
                  </a:cubicBezTo>
                  <a:cubicBezTo>
                    <a:pt x="37285" y="29848"/>
                    <a:pt x="37219" y="29550"/>
                    <a:pt x="37119" y="29220"/>
                  </a:cubicBezTo>
                  <a:cubicBezTo>
                    <a:pt x="37946" y="26675"/>
                    <a:pt x="38541" y="24097"/>
                    <a:pt x="38937" y="21452"/>
                  </a:cubicBezTo>
                  <a:cubicBezTo>
                    <a:pt x="39367" y="18775"/>
                    <a:pt x="39532" y="16064"/>
                    <a:pt x="39532" y="13354"/>
                  </a:cubicBezTo>
                  <a:cubicBezTo>
                    <a:pt x="39532" y="12230"/>
                    <a:pt x="39466" y="11305"/>
                    <a:pt x="39433" y="10677"/>
                  </a:cubicBezTo>
                  <a:cubicBezTo>
                    <a:pt x="39400" y="10016"/>
                    <a:pt x="39367" y="9652"/>
                    <a:pt x="39367" y="9652"/>
                  </a:cubicBezTo>
                  <a:lnTo>
                    <a:pt x="39367" y="10677"/>
                  </a:lnTo>
                  <a:cubicBezTo>
                    <a:pt x="39367" y="11305"/>
                    <a:pt x="39334" y="12230"/>
                    <a:pt x="39268" y="13321"/>
                  </a:cubicBezTo>
                  <a:cubicBezTo>
                    <a:pt x="39070" y="15998"/>
                    <a:pt x="38673" y="18676"/>
                    <a:pt x="38078" y="21287"/>
                  </a:cubicBezTo>
                  <a:cubicBezTo>
                    <a:pt x="37681" y="23138"/>
                    <a:pt x="37152" y="24956"/>
                    <a:pt x="36491" y="26774"/>
                  </a:cubicBezTo>
                  <a:cubicBezTo>
                    <a:pt x="36161" y="25452"/>
                    <a:pt x="35731" y="24063"/>
                    <a:pt x="35301" y="22675"/>
                  </a:cubicBezTo>
                  <a:cubicBezTo>
                    <a:pt x="35136" y="22179"/>
                    <a:pt x="34971" y="21651"/>
                    <a:pt x="34806" y="21122"/>
                  </a:cubicBezTo>
                  <a:cubicBezTo>
                    <a:pt x="34839" y="20461"/>
                    <a:pt x="34905" y="19800"/>
                    <a:pt x="34905" y="19138"/>
                  </a:cubicBezTo>
                  <a:cubicBezTo>
                    <a:pt x="34971" y="17552"/>
                    <a:pt x="34938" y="15932"/>
                    <a:pt x="34806" y="14346"/>
                  </a:cubicBezTo>
                  <a:cubicBezTo>
                    <a:pt x="34673" y="12957"/>
                    <a:pt x="34442" y="11602"/>
                    <a:pt x="34112" y="10247"/>
                  </a:cubicBezTo>
                  <a:cubicBezTo>
                    <a:pt x="33847" y="9288"/>
                    <a:pt x="33550" y="8363"/>
                    <a:pt x="33219" y="7437"/>
                  </a:cubicBezTo>
                  <a:lnTo>
                    <a:pt x="32789" y="6413"/>
                  </a:lnTo>
                  <a:lnTo>
                    <a:pt x="32789" y="6413"/>
                  </a:lnTo>
                  <a:cubicBezTo>
                    <a:pt x="32789" y="6413"/>
                    <a:pt x="32922" y="6810"/>
                    <a:pt x="33153" y="7471"/>
                  </a:cubicBezTo>
                  <a:cubicBezTo>
                    <a:pt x="33450" y="8396"/>
                    <a:pt x="33682" y="9355"/>
                    <a:pt x="33880" y="10313"/>
                  </a:cubicBezTo>
                  <a:cubicBezTo>
                    <a:pt x="34112" y="11635"/>
                    <a:pt x="34244" y="13024"/>
                    <a:pt x="34310" y="14379"/>
                  </a:cubicBezTo>
                  <a:cubicBezTo>
                    <a:pt x="34343" y="15932"/>
                    <a:pt x="34277" y="17486"/>
                    <a:pt x="34112" y="19006"/>
                  </a:cubicBezTo>
                  <a:cubicBezTo>
                    <a:pt x="33616" y="17684"/>
                    <a:pt x="33153" y="16461"/>
                    <a:pt x="32723" y="15436"/>
                  </a:cubicBezTo>
                  <a:cubicBezTo>
                    <a:pt x="32294" y="14412"/>
                    <a:pt x="31963" y="13685"/>
                    <a:pt x="31732" y="13123"/>
                  </a:cubicBezTo>
                  <a:lnTo>
                    <a:pt x="31335" y="12263"/>
                  </a:lnTo>
                  <a:lnTo>
                    <a:pt x="31335" y="12263"/>
                  </a:lnTo>
                  <a:lnTo>
                    <a:pt x="31666" y="13156"/>
                  </a:lnTo>
                  <a:cubicBezTo>
                    <a:pt x="31864" y="13718"/>
                    <a:pt x="32161" y="14544"/>
                    <a:pt x="32492" y="15536"/>
                  </a:cubicBezTo>
                  <a:cubicBezTo>
                    <a:pt x="32955" y="16924"/>
                    <a:pt x="33450" y="18676"/>
                    <a:pt x="33946" y="20527"/>
                  </a:cubicBezTo>
                  <a:cubicBezTo>
                    <a:pt x="33583" y="22940"/>
                    <a:pt x="33087" y="25353"/>
                    <a:pt x="32459" y="27732"/>
                  </a:cubicBezTo>
                  <a:cubicBezTo>
                    <a:pt x="32294" y="28427"/>
                    <a:pt x="32128" y="29088"/>
                    <a:pt x="31963" y="29617"/>
                  </a:cubicBezTo>
                  <a:cubicBezTo>
                    <a:pt x="32029" y="28228"/>
                    <a:pt x="32029" y="26774"/>
                    <a:pt x="31963" y="25286"/>
                  </a:cubicBezTo>
                  <a:cubicBezTo>
                    <a:pt x="31831" y="22774"/>
                    <a:pt x="31467" y="20295"/>
                    <a:pt x="30839" y="17882"/>
                  </a:cubicBezTo>
                  <a:cubicBezTo>
                    <a:pt x="30707" y="17387"/>
                    <a:pt x="30608" y="16957"/>
                    <a:pt x="30476" y="16560"/>
                  </a:cubicBezTo>
                  <a:cubicBezTo>
                    <a:pt x="30343" y="16164"/>
                    <a:pt x="30244" y="15800"/>
                    <a:pt x="30178" y="15536"/>
                  </a:cubicBezTo>
                  <a:lnTo>
                    <a:pt x="29881" y="14676"/>
                  </a:lnTo>
                  <a:lnTo>
                    <a:pt x="29881" y="14676"/>
                  </a:lnTo>
                  <a:cubicBezTo>
                    <a:pt x="29881" y="14676"/>
                    <a:pt x="29947" y="14974"/>
                    <a:pt x="30079" y="15569"/>
                  </a:cubicBezTo>
                  <a:lnTo>
                    <a:pt x="30343" y="16593"/>
                  </a:lnTo>
                  <a:cubicBezTo>
                    <a:pt x="30443" y="17023"/>
                    <a:pt x="30476" y="17453"/>
                    <a:pt x="30575" y="17949"/>
                  </a:cubicBezTo>
                  <a:cubicBezTo>
                    <a:pt x="30971" y="20395"/>
                    <a:pt x="31137" y="22841"/>
                    <a:pt x="31071" y="25320"/>
                  </a:cubicBezTo>
                  <a:cubicBezTo>
                    <a:pt x="31004" y="27766"/>
                    <a:pt x="30740" y="30178"/>
                    <a:pt x="30310" y="32591"/>
                  </a:cubicBezTo>
                  <a:cubicBezTo>
                    <a:pt x="30112" y="33583"/>
                    <a:pt x="29980" y="34409"/>
                    <a:pt x="29815" y="34971"/>
                  </a:cubicBezTo>
                  <a:lnTo>
                    <a:pt x="29616" y="35864"/>
                  </a:lnTo>
                  <a:cubicBezTo>
                    <a:pt x="29616" y="35864"/>
                    <a:pt x="29550" y="36194"/>
                    <a:pt x="29418" y="36756"/>
                  </a:cubicBezTo>
                  <a:cubicBezTo>
                    <a:pt x="29253" y="37318"/>
                    <a:pt x="29054" y="38111"/>
                    <a:pt x="28790" y="39103"/>
                  </a:cubicBezTo>
                  <a:cubicBezTo>
                    <a:pt x="28625" y="39665"/>
                    <a:pt x="28426" y="40260"/>
                    <a:pt x="28228" y="40921"/>
                  </a:cubicBezTo>
                  <a:cubicBezTo>
                    <a:pt x="28228" y="40392"/>
                    <a:pt x="28228" y="39962"/>
                    <a:pt x="28195" y="39632"/>
                  </a:cubicBezTo>
                  <a:lnTo>
                    <a:pt x="28195" y="38772"/>
                  </a:lnTo>
                  <a:lnTo>
                    <a:pt x="28195" y="35632"/>
                  </a:lnTo>
                  <a:cubicBezTo>
                    <a:pt x="28195" y="33748"/>
                    <a:pt x="28261" y="31236"/>
                    <a:pt x="28228" y="28724"/>
                  </a:cubicBezTo>
                  <a:cubicBezTo>
                    <a:pt x="28228" y="26410"/>
                    <a:pt x="28096" y="24097"/>
                    <a:pt x="27831" y="21816"/>
                  </a:cubicBezTo>
                  <a:cubicBezTo>
                    <a:pt x="27765" y="21353"/>
                    <a:pt x="27732" y="20923"/>
                    <a:pt x="27666" y="20527"/>
                  </a:cubicBezTo>
                  <a:cubicBezTo>
                    <a:pt x="27600" y="20163"/>
                    <a:pt x="27567" y="19833"/>
                    <a:pt x="27501" y="19568"/>
                  </a:cubicBezTo>
                  <a:lnTo>
                    <a:pt x="27335" y="18709"/>
                  </a:lnTo>
                  <a:lnTo>
                    <a:pt x="27335" y="18709"/>
                  </a:lnTo>
                  <a:lnTo>
                    <a:pt x="27435" y="19568"/>
                  </a:lnTo>
                  <a:cubicBezTo>
                    <a:pt x="27468" y="19833"/>
                    <a:pt x="27468" y="20163"/>
                    <a:pt x="27501" y="20560"/>
                  </a:cubicBezTo>
                  <a:cubicBezTo>
                    <a:pt x="27501" y="20923"/>
                    <a:pt x="27534" y="21386"/>
                    <a:pt x="27567" y="21849"/>
                  </a:cubicBezTo>
                  <a:cubicBezTo>
                    <a:pt x="27600" y="24130"/>
                    <a:pt x="27534" y="26410"/>
                    <a:pt x="27369" y="28724"/>
                  </a:cubicBezTo>
                  <a:cubicBezTo>
                    <a:pt x="27170" y="31203"/>
                    <a:pt x="26906" y="33682"/>
                    <a:pt x="26741" y="35566"/>
                  </a:cubicBezTo>
                  <a:cubicBezTo>
                    <a:pt x="26542" y="37450"/>
                    <a:pt x="26443" y="38706"/>
                    <a:pt x="26443" y="38706"/>
                  </a:cubicBezTo>
                  <a:cubicBezTo>
                    <a:pt x="26443" y="38706"/>
                    <a:pt x="26410" y="39004"/>
                    <a:pt x="26377" y="39566"/>
                  </a:cubicBezTo>
                  <a:cubicBezTo>
                    <a:pt x="26311" y="40128"/>
                    <a:pt x="24625" y="50473"/>
                    <a:pt x="24460" y="50870"/>
                  </a:cubicBezTo>
                  <a:cubicBezTo>
                    <a:pt x="24460" y="50573"/>
                    <a:pt x="24460" y="50242"/>
                    <a:pt x="24427" y="49911"/>
                  </a:cubicBezTo>
                  <a:cubicBezTo>
                    <a:pt x="24394" y="47730"/>
                    <a:pt x="24394" y="45548"/>
                    <a:pt x="24427" y="43896"/>
                  </a:cubicBezTo>
                  <a:cubicBezTo>
                    <a:pt x="24493" y="42276"/>
                    <a:pt x="24559" y="41185"/>
                    <a:pt x="24559" y="41185"/>
                  </a:cubicBezTo>
                  <a:cubicBezTo>
                    <a:pt x="24559" y="41185"/>
                    <a:pt x="24592" y="40095"/>
                    <a:pt x="24757" y="38442"/>
                  </a:cubicBezTo>
                  <a:cubicBezTo>
                    <a:pt x="24923" y="36822"/>
                    <a:pt x="25187" y="34641"/>
                    <a:pt x="25584" y="32459"/>
                  </a:cubicBezTo>
                  <a:cubicBezTo>
                    <a:pt x="25980" y="30311"/>
                    <a:pt x="26410" y="28129"/>
                    <a:pt x="26741" y="26509"/>
                  </a:cubicBezTo>
                  <a:cubicBezTo>
                    <a:pt x="27038" y="24890"/>
                    <a:pt x="27269" y="23799"/>
                    <a:pt x="27269" y="23799"/>
                  </a:cubicBezTo>
                  <a:lnTo>
                    <a:pt x="27269" y="23799"/>
                  </a:lnTo>
                  <a:lnTo>
                    <a:pt x="26443" y="26410"/>
                  </a:lnTo>
                  <a:cubicBezTo>
                    <a:pt x="25947" y="27997"/>
                    <a:pt x="25286" y="30112"/>
                    <a:pt x="24691" y="32261"/>
                  </a:cubicBezTo>
                  <a:lnTo>
                    <a:pt x="24394" y="33385"/>
                  </a:lnTo>
                  <a:cubicBezTo>
                    <a:pt x="24394" y="33054"/>
                    <a:pt x="24361" y="32724"/>
                    <a:pt x="24328" y="32426"/>
                  </a:cubicBezTo>
                  <a:cubicBezTo>
                    <a:pt x="24129" y="30079"/>
                    <a:pt x="23534" y="27799"/>
                    <a:pt x="22576" y="25683"/>
                  </a:cubicBezTo>
                  <a:cubicBezTo>
                    <a:pt x="22278" y="24989"/>
                    <a:pt x="21948" y="24295"/>
                    <a:pt x="21551" y="23667"/>
                  </a:cubicBezTo>
                  <a:lnTo>
                    <a:pt x="21088" y="22940"/>
                  </a:lnTo>
                  <a:lnTo>
                    <a:pt x="21088" y="22940"/>
                  </a:lnTo>
                  <a:lnTo>
                    <a:pt x="21485" y="23700"/>
                  </a:lnTo>
                  <a:cubicBezTo>
                    <a:pt x="21782" y="24361"/>
                    <a:pt x="22080" y="25088"/>
                    <a:pt x="22311" y="25782"/>
                  </a:cubicBezTo>
                  <a:cubicBezTo>
                    <a:pt x="23038" y="27931"/>
                    <a:pt x="23435" y="30178"/>
                    <a:pt x="23435" y="32459"/>
                  </a:cubicBezTo>
                  <a:cubicBezTo>
                    <a:pt x="23435" y="33682"/>
                    <a:pt x="23336" y="34905"/>
                    <a:pt x="23138" y="36095"/>
                  </a:cubicBezTo>
                  <a:cubicBezTo>
                    <a:pt x="23038" y="35434"/>
                    <a:pt x="22906" y="34839"/>
                    <a:pt x="22873" y="34442"/>
                  </a:cubicBezTo>
                  <a:cubicBezTo>
                    <a:pt x="22741" y="33847"/>
                    <a:pt x="22675" y="33517"/>
                    <a:pt x="22675" y="33517"/>
                  </a:cubicBezTo>
                  <a:cubicBezTo>
                    <a:pt x="22675" y="33517"/>
                    <a:pt x="22609" y="33153"/>
                    <a:pt x="22477" y="32558"/>
                  </a:cubicBezTo>
                  <a:cubicBezTo>
                    <a:pt x="22377" y="31963"/>
                    <a:pt x="22146" y="31137"/>
                    <a:pt x="21915" y="30145"/>
                  </a:cubicBezTo>
                  <a:cubicBezTo>
                    <a:pt x="21683" y="29154"/>
                    <a:pt x="21353" y="28030"/>
                    <a:pt x="20989" y="26840"/>
                  </a:cubicBezTo>
                  <a:lnTo>
                    <a:pt x="20989" y="26774"/>
                  </a:lnTo>
                  <a:cubicBezTo>
                    <a:pt x="20626" y="25551"/>
                    <a:pt x="20196" y="24229"/>
                    <a:pt x="19766" y="22940"/>
                  </a:cubicBezTo>
                  <a:cubicBezTo>
                    <a:pt x="18874" y="20361"/>
                    <a:pt x="17882" y="17816"/>
                    <a:pt x="17122" y="15932"/>
                  </a:cubicBezTo>
                  <a:lnTo>
                    <a:pt x="15899" y="12759"/>
                  </a:lnTo>
                  <a:lnTo>
                    <a:pt x="16890" y="15998"/>
                  </a:lnTo>
                  <a:cubicBezTo>
                    <a:pt x="17485" y="17949"/>
                    <a:pt x="18279" y="20560"/>
                    <a:pt x="18940" y="23204"/>
                  </a:cubicBezTo>
                  <a:cubicBezTo>
                    <a:pt x="19601" y="25815"/>
                    <a:pt x="20163" y="28460"/>
                    <a:pt x="20526" y="30443"/>
                  </a:cubicBezTo>
                  <a:cubicBezTo>
                    <a:pt x="20659" y="31468"/>
                    <a:pt x="20824" y="32294"/>
                    <a:pt x="20857" y="32856"/>
                  </a:cubicBezTo>
                  <a:cubicBezTo>
                    <a:pt x="20923" y="33451"/>
                    <a:pt x="20989" y="33781"/>
                    <a:pt x="20989" y="33781"/>
                  </a:cubicBezTo>
                  <a:cubicBezTo>
                    <a:pt x="20989" y="33781"/>
                    <a:pt x="21022" y="34046"/>
                    <a:pt x="21055" y="34542"/>
                  </a:cubicBezTo>
                  <a:cubicBezTo>
                    <a:pt x="21055" y="34707"/>
                    <a:pt x="21022" y="34839"/>
                    <a:pt x="21022" y="35004"/>
                  </a:cubicBezTo>
                  <a:cubicBezTo>
                    <a:pt x="20758" y="36888"/>
                    <a:pt x="20328" y="38706"/>
                    <a:pt x="19766" y="40491"/>
                  </a:cubicBezTo>
                  <a:cubicBezTo>
                    <a:pt x="19667" y="40855"/>
                    <a:pt x="19535" y="41185"/>
                    <a:pt x="19436" y="41483"/>
                  </a:cubicBezTo>
                  <a:cubicBezTo>
                    <a:pt x="19336" y="41780"/>
                    <a:pt x="19237" y="42045"/>
                    <a:pt x="19138" y="42243"/>
                  </a:cubicBezTo>
                  <a:lnTo>
                    <a:pt x="18907" y="42904"/>
                  </a:lnTo>
                  <a:cubicBezTo>
                    <a:pt x="18907" y="42904"/>
                    <a:pt x="18808" y="43135"/>
                    <a:pt x="18609" y="43532"/>
                  </a:cubicBezTo>
                  <a:cubicBezTo>
                    <a:pt x="18576" y="43598"/>
                    <a:pt x="18543" y="43664"/>
                    <a:pt x="18510" y="43730"/>
                  </a:cubicBezTo>
                  <a:lnTo>
                    <a:pt x="18510" y="43664"/>
                  </a:lnTo>
                  <a:cubicBezTo>
                    <a:pt x="18510" y="43664"/>
                    <a:pt x="18642" y="42607"/>
                    <a:pt x="18808" y="40954"/>
                  </a:cubicBezTo>
                  <a:cubicBezTo>
                    <a:pt x="18973" y="39301"/>
                    <a:pt x="19105" y="37087"/>
                    <a:pt x="19105" y="34905"/>
                  </a:cubicBezTo>
                  <a:cubicBezTo>
                    <a:pt x="19105" y="32724"/>
                    <a:pt x="19006" y="30542"/>
                    <a:pt x="18940" y="28922"/>
                  </a:cubicBezTo>
                  <a:cubicBezTo>
                    <a:pt x="18874" y="27303"/>
                    <a:pt x="18808" y="26212"/>
                    <a:pt x="18808" y="26212"/>
                  </a:cubicBezTo>
                  <a:cubicBezTo>
                    <a:pt x="18808" y="26212"/>
                    <a:pt x="18741" y="27303"/>
                    <a:pt x="18675" y="28922"/>
                  </a:cubicBezTo>
                  <a:cubicBezTo>
                    <a:pt x="18576" y="30542"/>
                    <a:pt x="18444" y="32724"/>
                    <a:pt x="18213" y="34872"/>
                  </a:cubicBezTo>
                  <a:cubicBezTo>
                    <a:pt x="18014" y="37021"/>
                    <a:pt x="17684" y="39169"/>
                    <a:pt x="17353" y="40723"/>
                  </a:cubicBezTo>
                  <a:cubicBezTo>
                    <a:pt x="17023" y="42309"/>
                    <a:pt x="16791" y="43367"/>
                    <a:pt x="16791" y="43367"/>
                  </a:cubicBezTo>
                  <a:lnTo>
                    <a:pt x="16626" y="44127"/>
                  </a:lnTo>
                  <a:cubicBezTo>
                    <a:pt x="16527" y="44590"/>
                    <a:pt x="16395" y="45251"/>
                    <a:pt x="16262" y="46077"/>
                  </a:cubicBezTo>
                  <a:cubicBezTo>
                    <a:pt x="16130" y="46804"/>
                    <a:pt x="15998" y="47631"/>
                    <a:pt x="15899" y="48556"/>
                  </a:cubicBezTo>
                  <a:cubicBezTo>
                    <a:pt x="15601" y="49085"/>
                    <a:pt x="15304" y="49647"/>
                    <a:pt x="15006" y="50176"/>
                  </a:cubicBezTo>
                  <a:cubicBezTo>
                    <a:pt x="14544" y="51035"/>
                    <a:pt x="14147" y="51862"/>
                    <a:pt x="13783" y="52754"/>
                  </a:cubicBezTo>
                  <a:lnTo>
                    <a:pt x="13651" y="52952"/>
                  </a:lnTo>
                  <a:lnTo>
                    <a:pt x="13552" y="53052"/>
                  </a:lnTo>
                  <a:cubicBezTo>
                    <a:pt x="13387" y="52457"/>
                    <a:pt x="14378" y="46408"/>
                    <a:pt x="14940" y="44887"/>
                  </a:cubicBezTo>
                  <a:cubicBezTo>
                    <a:pt x="15502" y="43367"/>
                    <a:pt x="15866" y="42309"/>
                    <a:pt x="15866" y="42309"/>
                  </a:cubicBezTo>
                  <a:lnTo>
                    <a:pt x="16130" y="41615"/>
                  </a:lnTo>
                  <a:cubicBezTo>
                    <a:pt x="16196" y="41384"/>
                    <a:pt x="16262" y="41086"/>
                    <a:pt x="16362" y="40789"/>
                  </a:cubicBezTo>
                  <a:cubicBezTo>
                    <a:pt x="16461" y="40458"/>
                    <a:pt x="16560" y="40095"/>
                    <a:pt x="16659" y="39698"/>
                  </a:cubicBezTo>
                  <a:cubicBezTo>
                    <a:pt x="17155" y="37715"/>
                    <a:pt x="17386" y="35698"/>
                    <a:pt x="17452" y="33682"/>
                  </a:cubicBezTo>
                  <a:cubicBezTo>
                    <a:pt x="17485" y="31666"/>
                    <a:pt x="17320" y="29683"/>
                    <a:pt x="16957" y="27732"/>
                  </a:cubicBezTo>
                  <a:cubicBezTo>
                    <a:pt x="16791" y="26939"/>
                    <a:pt x="16626" y="26311"/>
                    <a:pt x="16494" y="25848"/>
                  </a:cubicBezTo>
                  <a:lnTo>
                    <a:pt x="16296" y="25121"/>
                  </a:lnTo>
                  <a:lnTo>
                    <a:pt x="16296" y="25121"/>
                  </a:lnTo>
                  <a:cubicBezTo>
                    <a:pt x="16296" y="25121"/>
                    <a:pt x="16329" y="25386"/>
                    <a:pt x="16428" y="25848"/>
                  </a:cubicBezTo>
                  <a:cubicBezTo>
                    <a:pt x="16494" y="26311"/>
                    <a:pt x="16593" y="26972"/>
                    <a:pt x="16659" y="27766"/>
                  </a:cubicBezTo>
                  <a:cubicBezTo>
                    <a:pt x="16824" y="29716"/>
                    <a:pt x="16791" y="31666"/>
                    <a:pt x="16560" y="33616"/>
                  </a:cubicBezTo>
                  <a:cubicBezTo>
                    <a:pt x="16329" y="35533"/>
                    <a:pt x="15866" y="37417"/>
                    <a:pt x="15238" y="39235"/>
                  </a:cubicBezTo>
                  <a:cubicBezTo>
                    <a:pt x="15106" y="39599"/>
                    <a:pt x="14973" y="39929"/>
                    <a:pt x="14841" y="40227"/>
                  </a:cubicBezTo>
                  <a:cubicBezTo>
                    <a:pt x="14709" y="40524"/>
                    <a:pt x="14643" y="40789"/>
                    <a:pt x="14511" y="40987"/>
                  </a:cubicBezTo>
                  <a:lnTo>
                    <a:pt x="14246" y="41648"/>
                  </a:lnTo>
                  <a:cubicBezTo>
                    <a:pt x="14246" y="41648"/>
                    <a:pt x="13816" y="42607"/>
                    <a:pt x="13089" y="44028"/>
                  </a:cubicBezTo>
                  <a:cubicBezTo>
                    <a:pt x="12693" y="44755"/>
                    <a:pt x="12263" y="45615"/>
                    <a:pt x="11800" y="46540"/>
                  </a:cubicBezTo>
                  <a:cubicBezTo>
                    <a:pt x="11668" y="45879"/>
                    <a:pt x="11602" y="45251"/>
                    <a:pt x="11602" y="44590"/>
                  </a:cubicBezTo>
                  <a:cubicBezTo>
                    <a:pt x="11602" y="44590"/>
                    <a:pt x="11602" y="44392"/>
                    <a:pt x="11635" y="44061"/>
                  </a:cubicBezTo>
                  <a:cubicBezTo>
                    <a:pt x="11701" y="43565"/>
                    <a:pt x="11800" y="43102"/>
                    <a:pt x="11932" y="42640"/>
                  </a:cubicBezTo>
                  <a:cubicBezTo>
                    <a:pt x="12098" y="42012"/>
                    <a:pt x="12362" y="41318"/>
                    <a:pt x="12660" y="40524"/>
                  </a:cubicBezTo>
                  <a:cubicBezTo>
                    <a:pt x="12990" y="39698"/>
                    <a:pt x="13255" y="38839"/>
                    <a:pt x="13453" y="37979"/>
                  </a:cubicBezTo>
                  <a:cubicBezTo>
                    <a:pt x="13850" y="36393"/>
                    <a:pt x="14015" y="34740"/>
                    <a:pt x="13949" y="33087"/>
                  </a:cubicBezTo>
                  <a:cubicBezTo>
                    <a:pt x="13916" y="32393"/>
                    <a:pt x="13850" y="31831"/>
                    <a:pt x="13783" y="31468"/>
                  </a:cubicBezTo>
                  <a:lnTo>
                    <a:pt x="13684" y="30873"/>
                  </a:lnTo>
                  <a:lnTo>
                    <a:pt x="13684" y="31468"/>
                  </a:lnTo>
                  <a:cubicBezTo>
                    <a:pt x="13684" y="31864"/>
                    <a:pt x="13684" y="32426"/>
                    <a:pt x="13651" y="33087"/>
                  </a:cubicBezTo>
                  <a:cubicBezTo>
                    <a:pt x="13519" y="34674"/>
                    <a:pt x="13188" y="36227"/>
                    <a:pt x="12627" y="37748"/>
                  </a:cubicBezTo>
                  <a:cubicBezTo>
                    <a:pt x="12032" y="39367"/>
                    <a:pt x="11073" y="40822"/>
                    <a:pt x="10544" y="42111"/>
                  </a:cubicBezTo>
                  <a:cubicBezTo>
                    <a:pt x="10379" y="42507"/>
                    <a:pt x="10247" y="42904"/>
                    <a:pt x="10148" y="43301"/>
                  </a:cubicBezTo>
                  <a:cubicBezTo>
                    <a:pt x="10181" y="42574"/>
                    <a:pt x="10280" y="41912"/>
                    <a:pt x="10346" y="41284"/>
                  </a:cubicBezTo>
                  <a:cubicBezTo>
                    <a:pt x="10610" y="39169"/>
                    <a:pt x="10742" y="37748"/>
                    <a:pt x="10742" y="37748"/>
                  </a:cubicBezTo>
                  <a:cubicBezTo>
                    <a:pt x="10742" y="37748"/>
                    <a:pt x="10809" y="37417"/>
                    <a:pt x="10875" y="36789"/>
                  </a:cubicBezTo>
                  <a:cubicBezTo>
                    <a:pt x="10941" y="36161"/>
                    <a:pt x="11007" y="35269"/>
                    <a:pt x="11073" y="34178"/>
                  </a:cubicBezTo>
                  <a:cubicBezTo>
                    <a:pt x="11172" y="32922"/>
                    <a:pt x="11172" y="31699"/>
                    <a:pt x="11073" y="30443"/>
                  </a:cubicBezTo>
                  <a:cubicBezTo>
                    <a:pt x="11007" y="29055"/>
                    <a:pt x="10875" y="27633"/>
                    <a:pt x="10610" y="26245"/>
                  </a:cubicBezTo>
                  <a:cubicBezTo>
                    <a:pt x="10181" y="23667"/>
                    <a:pt x="9586" y="21122"/>
                    <a:pt x="8825" y="18610"/>
                  </a:cubicBezTo>
                  <a:cubicBezTo>
                    <a:pt x="8230" y="16527"/>
                    <a:pt x="7834" y="15205"/>
                    <a:pt x="7834" y="15205"/>
                  </a:cubicBezTo>
                  <a:lnTo>
                    <a:pt x="7834" y="15205"/>
                  </a:lnTo>
                  <a:cubicBezTo>
                    <a:pt x="7834" y="15205"/>
                    <a:pt x="8131" y="16594"/>
                    <a:pt x="8561" y="18676"/>
                  </a:cubicBezTo>
                  <a:cubicBezTo>
                    <a:pt x="9123" y="21221"/>
                    <a:pt x="9519" y="23766"/>
                    <a:pt x="9751" y="26344"/>
                  </a:cubicBezTo>
                  <a:cubicBezTo>
                    <a:pt x="9883" y="27732"/>
                    <a:pt x="9916" y="29121"/>
                    <a:pt x="9883" y="30476"/>
                  </a:cubicBezTo>
                  <a:cubicBezTo>
                    <a:pt x="9850" y="31666"/>
                    <a:pt x="9751" y="32856"/>
                    <a:pt x="9586" y="34046"/>
                  </a:cubicBezTo>
                  <a:cubicBezTo>
                    <a:pt x="9453" y="35070"/>
                    <a:pt x="9288" y="35963"/>
                    <a:pt x="9189" y="36558"/>
                  </a:cubicBezTo>
                  <a:lnTo>
                    <a:pt x="8991" y="37516"/>
                  </a:lnTo>
                  <a:lnTo>
                    <a:pt x="8297" y="40987"/>
                  </a:lnTo>
                  <a:cubicBezTo>
                    <a:pt x="8164" y="41648"/>
                    <a:pt x="8032" y="42408"/>
                    <a:pt x="7900" y="43202"/>
                  </a:cubicBezTo>
                  <a:cubicBezTo>
                    <a:pt x="7371" y="41846"/>
                    <a:pt x="7007" y="40987"/>
                    <a:pt x="7007" y="40987"/>
                  </a:cubicBezTo>
                  <a:cubicBezTo>
                    <a:pt x="7007" y="40987"/>
                    <a:pt x="6545" y="39830"/>
                    <a:pt x="5784" y="38144"/>
                  </a:cubicBezTo>
                  <a:cubicBezTo>
                    <a:pt x="5057" y="36492"/>
                    <a:pt x="4099" y="34244"/>
                    <a:pt x="3140" y="32029"/>
                  </a:cubicBezTo>
                  <a:cubicBezTo>
                    <a:pt x="2248" y="29980"/>
                    <a:pt x="1454" y="27931"/>
                    <a:pt x="793" y="25815"/>
                  </a:cubicBezTo>
                  <a:lnTo>
                    <a:pt x="430" y="24625"/>
                  </a:lnTo>
                  <a:cubicBezTo>
                    <a:pt x="331" y="24262"/>
                    <a:pt x="264" y="23964"/>
                    <a:pt x="198" y="23700"/>
                  </a:cubicBezTo>
                  <a:lnTo>
                    <a:pt x="0" y="22874"/>
                  </a:lnTo>
                  <a:lnTo>
                    <a:pt x="0" y="22874"/>
                  </a:lnTo>
                  <a:cubicBezTo>
                    <a:pt x="0" y="22874"/>
                    <a:pt x="33" y="23171"/>
                    <a:pt x="132" y="23700"/>
                  </a:cubicBezTo>
                  <a:cubicBezTo>
                    <a:pt x="165" y="23964"/>
                    <a:pt x="198" y="24295"/>
                    <a:pt x="297" y="24658"/>
                  </a:cubicBezTo>
                  <a:cubicBezTo>
                    <a:pt x="364" y="25022"/>
                    <a:pt x="430" y="25419"/>
                    <a:pt x="529" y="25881"/>
                  </a:cubicBezTo>
                  <a:cubicBezTo>
                    <a:pt x="1025" y="28063"/>
                    <a:pt x="1620" y="30245"/>
                    <a:pt x="2314" y="32360"/>
                  </a:cubicBezTo>
                  <a:cubicBezTo>
                    <a:pt x="3074" y="34674"/>
                    <a:pt x="3900" y="36987"/>
                    <a:pt x="4462" y="38706"/>
                  </a:cubicBezTo>
                  <a:cubicBezTo>
                    <a:pt x="5057" y="40425"/>
                    <a:pt x="5421" y="41582"/>
                    <a:pt x="5421" y="41582"/>
                  </a:cubicBezTo>
                  <a:cubicBezTo>
                    <a:pt x="5421" y="41582"/>
                    <a:pt x="5784" y="42706"/>
                    <a:pt x="6247" y="44458"/>
                  </a:cubicBezTo>
                  <a:cubicBezTo>
                    <a:pt x="6743" y="46375"/>
                    <a:pt x="7107" y="48325"/>
                    <a:pt x="7371" y="50308"/>
                  </a:cubicBezTo>
                  <a:cubicBezTo>
                    <a:pt x="7371" y="51862"/>
                    <a:pt x="7437" y="53415"/>
                    <a:pt x="7503" y="54770"/>
                  </a:cubicBezTo>
                  <a:cubicBezTo>
                    <a:pt x="7470" y="55564"/>
                    <a:pt x="7371" y="56357"/>
                    <a:pt x="7239" y="57117"/>
                  </a:cubicBezTo>
                  <a:cubicBezTo>
                    <a:pt x="7107" y="57944"/>
                    <a:pt x="6941" y="58638"/>
                    <a:pt x="6809" y="59100"/>
                  </a:cubicBezTo>
                  <a:cubicBezTo>
                    <a:pt x="6710" y="59398"/>
                    <a:pt x="6644" y="59629"/>
                    <a:pt x="6611" y="59728"/>
                  </a:cubicBezTo>
                  <a:lnTo>
                    <a:pt x="130166" y="59728"/>
                  </a:lnTo>
                  <a:cubicBezTo>
                    <a:pt x="129406" y="54671"/>
                    <a:pt x="129505" y="49482"/>
                    <a:pt x="130529" y="44458"/>
                  </a:cubicBezTo>
                  <a:cubicBezTo>
                    <a:pt x="130695" y="43466"/>
                    <a:pt x="130992" y="42507"/>
                    <a:pt x="131356" y="41549"/>
                  </a:cubicBezTo>
                  <a:cubicBezTo>
                    <a:pt x="131356" y="41549"/>
                    <a:pt x="131686" y="40425"/>
                    <a:pt x="132281" y="38706"/>
                  </a:cubicBezTo>
                  <a:cubicBezTo>
                    <a:pt x="132876" y="36954"/>
                    <a:pt x="133670" y="34674"/>
                    <a:pt x="134430" y="32360"/>
                  </a:cubicBezTo>
                  <a:cubicBezTo>
                    <a:pt x="135157" y="30211"/>
                    <a:pt x="135752" y="28063"/>
                    <a:pt x="136215" y="25881"/>
                  </a:cubicBezTo>
                  <a:cubicBezTo>
                    <a:pt x="136314" y="25419"/>
                    <a:pt x="136380" y="25022"/>
                    <a:pt x="136479" y="24625"/>
                  </a:cubicBezTo>
                  <a:cubicBezTo>
                    <a:pt x="136545" y="24262"/>
                    <a:pt x="136578" y="23964"/>
                    <a:pt x="136611" y="23700"/>
                  </a:cubicBezTo>
                  <a:cubicBezTo>
                    <a:pt x="136710" y="23171"/>
                    <a:pt x="136744" y="22874"/>
                    <a:pt x="136744" y="22874"/>
                  </a:cubicBezTo>
                  <a:lnTo>
                    <a:pt x="136744" y="22874"/>
                  </a:lnTo>
                  <a:lnTo>
                    <a:pt x="136545" y="23667"/>
                  </a:lnTo>
                  <a:cubicBezTo>
                    <a:pt x="136479" y="23931"/>
                    <a:pt x="136413" y="24262"/>
                    <a:pt x="136314" y="24592"/>
                  </a:cubicBezTo>
                  <a:cubicBezTo>
                    <a:pt x="136215" y="24956"/>
                    <a:pt x="136082" y="25353"/>
                    <a:pt x="135950" y="25815"/>
                  </a:cubicBezTo>
                  <a:cubicBezTo>
                    <a:pt x="135289" y="27898"/>
                    <a:pt x="134496" y="29980"/>
                    <a:pt x="133603" y="32029"/>
                  </a:cubicBezTo>
                  <a:cubicBezTo>
                    <a:pt x="132678" y="34244"/>
                    <a:pt x="131653" y="36459"/>
                    <a:pt x="130893" y="38111"/>
                  </a:cubicBezTo>
                  <a:cubicBezTo>
                    <a:pt x="130166" y="39797"/>
                    <a:pt x="129703" y="40954"/>
                    <a:pt x="129703" y="40954"/>
                  </a:cubicBezTo>
                  <a:cubicBezTo>
                    <a:pt x="129703" y="40954"/>
                    <a:pt x="129339" y="41813"/>
                    <a:pt x="128811" y="43169"/>
                  </a:cubicBezTo>
                  <a:cubicBezTo>
                    <a:pt x="128678" y="42375"/>
                    <a:pt x="128546" y="41615"/>
                    <a:pt x="128414" y="40954"/>
                  </a:cubicBezTo>
                  <a:lnTo>
                    <a:pt x="127720" y="37483"/>
                  </a:lnTo>
                  <a:lnTo>
                    <a:pt x="127522" y="36525"/>
                  </a:lnTo>
                  <a:cubicBezTo>
                    <a:pt x="127422" y="35930"/>
                    <a:pt x="127257" y="35037"/>
                    <a:pt x="127125" y="34013"/>
                  </a:cubicBezTo>
                  <a:cubicBezTo>
                    <a:pt x="126960" y="32823"/>
                    <a:pt x="126860" y="31633"/>
                    <a:pt x="126827" y="30443"/>
                  </a:cubicBezTo>
                  <a:cubicBezTo>
                    <a:pt x="126794" y="29088"/>
                    <a:pt x="126827" y="27699"/>
                    <a:pt x="126960" y="26311"/>
                  </a:cubicBezTo>
                  <a:cubicBezTo>
                    <a:pt x="127191" y="23733"/>
                    <a:pt x="127588" y="21188"/>
                    <a:pt x="128150" y="18643"/>
                  </a:cubicBezTo>
                  <a:cubicBezTo>
                    <a:pt x="128546" y="16561"/>
                    <a:pt x="128877" y="15173"/>
                    <a:pt x="128877" y="15172"/>
                  </a:cubicBezTo>
                  <a:lnTo>
                    <a:pt x="128877" y="15172"/>
                  </a:lnTo>
                  <a:cubicBezTo>
                    <a:pt x="128877" y="15173"/>
                    <a:pt x="128480" y="16528"/>
                    <a:pt x="127885" y="18577"/>
                  </a:cubicBezTo>
                  <a:cubicBezTo>
                    <a:pt x="127125" y="21089"/>
                    <a:pt x="126530" y="23634"/>
                    <a:pt x="126067" y="26212"/>
                  </a:cubicBezTo>
                  <a:cubicBezTo>
                    <a:pt x="125836" y="27600"/>
                    <a:pt x="125704" y="29022"/>
                    <a:pt x="125604" y="30410"/>
                  </a:cubicBezTo>
                  <a:cubicBezTo>
                    <a:pt x="125571" y="31666"/>
                    <a:pt x="125571" y="32889"/>
                    <a:pt x="125637" y="34145"/>
                  </a:cubicBezTo>
                  <a:cubicBezTo>
                    <a:pt x="125704" y="35236"/>
                    <a:pt x="125803" y="36128"/>
                    <a:pt x="125869" y="36756"/>
                  </a:cubicBezTo>
                  <a:cubicBezTo>
                    <a:pt x="125935" y="37384"/>
                    <a:pt x="125968" y="37715"/>
                    <a:pt x="125968" y="37715"/>
                  </a:cubicBezTo>
                  <a:cubicBezTo>
                    <a:pt x="125968" y="37715"/>
                    <a:pt x="126133" y="39136"/>
                    <a:pt x="126398" y="41251"/>
                  </a:cubicBezTo>
                  <a:cubicBezTo>
                    <a:pt x="126464" y="41879"/>
                    <a:pt x="126530" y="42541"/>
                    <a:pt x="126596" y="43268"/>
                  </a:cubicBezTo>
                  <a:cubicBezTo>
                    <a:pt x="126497" y="42871"/>
                    <a:pt x="126332" y="42474"/>
                    <a:pt x="126166" y="42078"/>
                  </a:cubicBezTo>
                  <a:cubicBezTo>
                    <a:pt x="125637" y="40789"/>
                    <a:pt x="124679" y="39334"/>
                    <a:pt x="124117" y="37715"/>
                  </a:cubicBezTo>
                  <a:cubicBezTo>
                    <a:pt x="123555" y="36194"/>
                    <a:pt x="123225" y="34641"/>
                    <a:pt x="123092" y="33021"/>
                  </a:cubicBezTo>
                  <a:cubicBezTo>
                    <a:pt x="123026" y="32393"/>
                    <a:pt x="123026" y="31831"/>
                    <a:pt x="123026" y="31434"/>
                  </a:cubicBezTo>
                  <a:cubicBezTo>
                    <a:pt x="123026" y="31038"/>
                    <a:pt x="123026" y="30840"/>
                    <a:pt x="123026" y="30840"/>
                  </a:cubicBezTo>
                  <a:lnTo>
                    <a:pt x="122927" y="31434"/>
                  </a:lnTo>
                  <a:cubicBezTo>
                    <a:pt x="122894" y="31831"/>
                    <a:pt x="122828" y="32360"/>
                    <a:pt x="122795" y="33054"/>
                  </a:cubicBezTo>
                  <a:cubicBezTo>
                    <a:pt x="122729" y="34707"/>
                    <a:pt x="122894" y="36359"/>
                    <a:pt x="123258" y="37946"/>
                  </a:cubicBezTo>
                  <a:cubicBezTo>
                    <a:pt x="123489" y="38805"/>
                    <a:pt x="123753" y="39665"/>
                    <a:pt x="124051" y="40491"/>
                  </a:cubicBezTo>
                  <a:cubicBezTo>
                    <a:pt x="124348" y="41284"/>
                    <a:pt x="124613" y="41979"/>
                    <a:pt x="124778" y="42607"/>
                  </a:cubicBezTo>
                  <a:cubicBezTo>
                    <a:pt x="124943" y="43069"/>
                    <a:pt x="125042" y="43532"/>
                    <a:pt x="125076" y="44028"/>
                  </a:cubicBezTo>
                  <a:cubicBezTo>
                    <a:pt x="125109" y="44358"/>
                    <a:pt x="125109" y="44557"/>
                    <a:pt x="125109" y="44557"/>
                  </a:cubicBezTo>
                  <a:cubicBezTo>
                    <a:pt x="125142" y="45218"/>
                    <a:pt x="125076" y="45846"/>
                    <a:pt x="124943" y="46507"/>
                  </a:cubicBezTo>
                  <a:cubicBezTo>
                    <a:pt x="124481" y="45581"/>
                    <a:pt x="124018" y="44722"/>
                    <a:pt x="123654" y="43995"/>
                  </a:cubicBezTo>
                  <a:cubicBezTo>
                    <a:pt x="122927" y="42574"/>
                    <a:pt x="122497" y="41615"/>
                    <a:pt x="122497" y="41615"/>
                  </a:cubicBezTo>
                  <a:lnTo>
                    <a:pt x="122200" y="40954"/>
                  </a:lnTo>
                  <a:cubicBezTo>
                    <a:pt x="122101" y="40756"/>
                    <a:pt x="122002" y="40491"/>
                    <a:pt x="121869" y="40194"/>
                  </a:cubicBezTo>
                  <a:cubicBezTo>
                    <a:pt x="121770" y="39896"/>
                    <a:pt x="121638" y="39566"/>
                    <a:pt x="121506" y="39202"/>
                  </a:cubicBezTo>
                  <a:cubicBezTo>
                    <a:pt x="120845" y="37384"/>
                    <a:pt x="120415" y="35500"/>
                    <a:pt x="120151" y="33583"/>
                  </a:cubicBezTo>
                  <a:cubicBezTo>
                    <a:pt x="119919" y="31633"/>
                    <a:pt x="119886" y="29683"/>
                    <a:pt x="120051" y="27732"/>
                  </a:cubicBezTo>
                  <a:cubicBezTo>
                    <a:pt x="120151" y="26939"/>
                    <a:pt x="120217" y="26278"/>
                    <a:pt x="120316" y="25815"/>
                  </a:cubicBezTo>
                  <a:cubicBezTo>
                    <a:pt x="120382" y="25353"/>
                    <a:pt x="120448" y="25089"/>
                    <a:pt x="120448" y="25088"/>
                  </a:cubicBezTo>
                  <a:lnTo>
                    <a:pt x="120448" y="25088"/>
                  </a:lnTo>
                  <a:lnTo>
                    <a:pt x="120250" y="25815"/>
                  </a:lnTo>
                  <a:cubicBezTo>
                    <a:pt x="120117" y="26278"/>
                    <a:pt x="119952" y="26906"/>
                    <a:pt x="119787" y="27699"/>
                  </a:cubicBezTo>
                  <a:cubicBezTo>
                    <a:pt x="119027" y="31666"/>
                    <a:pt x="119126" y="35731"/>
                    <a:pt x="120084" y="39632"/>
                  </a:cubicBezTo>
                  <a:cubicBezTo>
                    <a:pt x="120184" y="40028"/>
                    <a:pt x="120283" y="40392"/>
                    <a:pt x="120382" y="40723"/>
                  </a:cubicBezTo>
                  <a:cubicBezTo>
                    <a:pt x="120481" y="41020"/>
                    <a:pt x="120547" y="41318"/>
                    <a:pt x="120646" y="41549"/>
                  </a:cubicBezTo>
                  <a:lnTo>
                    <a:pt x="120878" y="42243"/>
                  </a:lnTo>
                  <a:cubicBezTo>
                    <a:pt x="120878" y="42243"/>
                    <a:pt x="121208" y="43301"/>
                    <a:pt x="121803" y="44821"/>
                  </a:cubicBezTo>
                  <a:cubicBezTo>
                    <a:pt x="122398" y="46342"/>
                    <a:pt x="123357" y="52391"/>
                    <a:pt x="123191" y="52985"/>
                  </a:cubicBezTo>
                  <a:lnTo>
                    <a:pt x="123092" y="52853"/>
                  </a:lnTo>
                  <a:lnTo>
                    <a:pt x="122960" y="52655"/>
                  </a:lnTo>
                  <a:cubicBezTo>
                    <a:pt x="122597" y="51829"/>
                    <a:pt x="120613" y="46738"/>
                    <a:pt x="120481" y="46011"/>
                  </a:cubicBezTo>
                  <a:cubicBezTo>
                    <a:pt x="120349" y="45185"/>
                    <a:pt x="120217" y="44524"/>
                    <a:pt x="120117" y="44061"/>
                  </a:cubicBezTo>
                  <a:lnTo>
                    <a:pt x="119952" y="43301"/>
                  </a:lnTo>
                  <a:cubicBezTo>
                    <a:pt x="119952" y="43301"/>
                    <a:pt x="119721" y="42243"/>
                    <a:pt x="119390" y="40656"/>
                  </a:cubicBezTo>
                  <a:cubicBezTo>
                    <a:pt x="119060" y="39103"/>
                    <a:pt x="118729" y="36954"/>
                    <a:pt x="118531" y="34806"/>
                  </a:cubicBezTo>
                  <a:cubicBezTo>
                    <a:pt x="118300" y="32657"/>
                    <a:pt x="118167" y="30476"/>
                    <a:pt x="118068" y="28856"/>
                  </a:cubicBezTo>
                  <a:cubicBezTo>
                    <a:pt x="118002" y="27237"/>
                    <a:pt x="117936" y="26146"/>
                    <a:pt x="117936" y="26146"/>
                  </a:cubicBezTo>
                  <a:cubicBezTo>
                    <a:pt x="117936" y="26146"/>
                    <a:pt x="117903" y="27237"/>
                    <a:pt x="117804" y="28856"/>
                  </a:cubicBezTo>
                  <a:cubicBezTo>
                    <a:pt x="117738" y="30476"/>
                    <a:pt x="117638" y="32657"/>
                    <a:pt x="117638" y="34839"/>
                  </a:cubicBezTo>
                  <a:cubicBezTo>
                    <a:pt x="117638" y="37021"/>
                    <a:pt x="117771" y="39235"/>
                    <a:pt x="117936" y="40888"/>
                  </a:cubicBezTo>
                  <a:cubicBezTo>
                    <a:pt x="118101" y="42541"/>
                    <a:pt x="118233" y="43598"/>
                    <a:pt x="118233" y="43598"/>
                  </a:cubicBezTo>
                  <a:lnTo>
                    <a:pt x="118233" y="43664"/>
                  </a:lnTo>
                  <a:cubicBezTo>
                    <a:pt x="118200" y="43598"/>
                    <a:pt x="118167" y="43532"/>
                    <a:pt x="118134" y="43466"/>
                  </a:cubicBezTo>
                  <a:cubicBezTo>
                    <a:pt x="117936" y="43069"/>
                    <a:pt x="117837" y="42838"/>
                    <a:pt x="117837" y="42838"/>
                  </a:cubicBezTo>
                  <a:cubicBezTo>
                    <a:pt x="117837" y="42838"/>
                    <a:pt x="117771" y="42607"/>
                    <a:pt x="117605" y="42177"/>
                  </a:cubicBezTo>
                  <a:cubicBezTo>
                    <a:pt x="117506" y="41979"/>
                    <a:pt x="117407" y="41714"/>
                    <a:pt x="117308" y="41417"/>
                  </a:cubicBezTo>
                  <a:cubicBezTo>
                    <a:pt x="117209" y="41152"/>
                    <a:pt x="117077" y="40822"/>
                    <a:pt x="116977" y="40458"/>
                  </a:cubicBezTo>
                  <a:cubicBezTo>
                    <a:pt x="115820" y="36822"/>
                    <a:pt x="115325" y="33054"/>
                    <a:pt x="115490" y="29253"/>
                  </a:cubicBezTo>
                  <a:cubicBezTo>
                    <a:pt x="115556" y="28493"/>
                    <a:pt x="115589" y="27832"/>
                    <a:pt x="115655" y="27369"/>
                  </a:cubicBezTo>
                  <a:cubicBezTo>
                    <a:pt x="115721" y="26939"/>
                    <a:pt x="115721" y="26675"/>
                    <a:pt x="115721" y="26675"/>
                  </a:cubicBezTo>
                  <a:lnTo>
                    <a:pt x="115721" y="26675"/>
                  </a:lnTo>
                  <a:lnTo>
                    <a:pt x="115589" y="27369"/>
                  </a:lnTo>
                  <a:cubicBezTo>
                    <a:pt x="115457" y="27832"/>
                    <a:pt x="115358" y="28460"/>
                    <a:pt x="115226" y="29220"/>
                  </a:cubicBezTo>
                  <a:cubicBezTo>
                    <a:pt x="114631" y="33087"/>
                    <a:pt x="114730" y="36987"/>
                    <a:pt x="115556" y="40789"/>
                  </a:cubicBezTo>
                  <a:cubicBezTo>
                    <a:pt x="115622" y="41218"/>
                    <a:pt x="115721" y="41549"/>
                    <a:pt x="115787" y="41879"/>
                  </a:cubicBezTo>
                  <a:cubicBezTo>
                    <a:pt x="115854" y="42177"/>
                    <a:pt x="115920" y="42474"/>
                    <a:pt x="115986" y="42706"/>
                  </a:cubicBezTo>
                  <a:cubicBezTo>
                    <a:pt x="116019" y="42805"/>
                    <a:pt x="116052" y="42904"/>
                    <a:pt x="116085" y="43003"/>
                  </a:cubicBezTo>
                  <a:cubicBezTo>
                    <a:pt x="115986" y="42838"/>
                    <a:pt x="115920" y="42673"/>
                    <a:pt x="115854" y="42541"/>
                  </a:cubicBezTo>
                  <a:lnTo>
                    <a:pt x="115490" y="41780"/>
                  </a:lnTo>
                  <a:cubicBezTo>
                    <a:pt x="115490" y="41780"/>
                    <a:pt x="115358" y="41516"/>
                    <a:pt x="115126" y="41020"/>
                  </a:cubicBezTo>
                  <a:cubicBezTo>
                    <a:pt x="115027" y="40789"/>
                    <a:pt x="114895" y="40491"/>
                    <a:pt x="114763" y="40161"/>
                  </a:cubicBezTo>
                  <a:cubicBezTo>
                    <a:pt x="114631" y="39797"/>
                    <a:pt x="114465" y="39400"/>
                    <a:pt x="114366" y="38971"/>
                  </a:cubicBezTo>
                  <a:cubicBezTo>
                    <a:pt x="113639" y="36855"/>
                    <a:pt x="113275" y="34641"/>
                    <a:pt x="113275" y="32393"/>
                  </a:cubicBezTo>
                  <a:cubicBezTo>
                    <a:pt x="113308" y="30145"/>
                    <a:pt x="113705" y="27898"/>
                    <a:pt x="114465" y="25782"/>
                  </a:cubicBezTo>
                  <a:cubicBezTo>
                    <a:pt x="114697" y="25055"/>
                    <a:pt x="114961" y="24361"/>
                    <a:pt x="115292" y="23700"/>
                  </a:cubicBezTo>
                  <a:lnTo>
                    <a:pt x="115688" y="22907"/>
                  </a:lnTo>
                  <a:lnTo>
                    <a:pt x="115226" y="23667"/>
                  </a:lnTo>
                  <a:cubicBezTo>
                    <a:pt x="114862" y="24295"/>
                    <a:pt x="114498" y="24989"/>
                    <a:pt x="114201" y="25683"/>
                  </a:cubicBezTo>
                  <a:cubicBezTo>
                    <a:pt x="113242" y="27832"/>
                    <a:pt x="112647" y="30112"/>
                    <a:pt x="112416" y="32426"/>
                  </a:cubicBezTo>
                  <a:cubicBezTo>
                    <a:pt x="112383" y="32757"/>
                    <a:pt x="112350" y="33054"/>
                    <a:pt x="112350" y="33385"/>
                  </a:cubicBezTo>
                  <a:lnTo>
                    <a:pt x="112052" y="32294"/>
                  </a:lnTo>
                  <a:cubicBezTo>
                    <a:pt x="111457" y="30145"/>
                    <a:pt x="110829" y="28030"/>
                    <a:pt x="110300" y="26443"/>
                  </a:cubicBezTo>
                  <a:lnTo>
                    <a:pt x="109474" y="23799"/>
                  </a:lnTo>
                  <a:lnTo>
                    <a:pt x="109474" y="23799"/>
                  </a:lnTo>
                  <a:cubicBezTo>
                    <a:pt x="109474" y="23799"/>
                    <a:pt x="109706" y="24890"/>
                    <a:pt x="110069" y="26509"/>
                  </a:cubicBezTo>
                  <a:cubicBezTo>
                    <a:pt x="110400" y="28129"/>
                    <a:pt x="110829" y="30311"/>
                    <a:pt x="111193" y="32459"/>
                  </a:cubicBezTo>
                  <a:cubicBezTo>
                    <a:pt x="111590" y="34641"/>
                    <a:pt x="111854" y="36822"/>
                    <a:pt x="112019" y="38442"/>
                  </a:cubicBezTo>
                  <a:cubicBezTo>
                    <a:pt x="112185" y="40061"/>
                    <a:pt x="112251" y="41185"/>
                    <a:pt x="112251" y="41185"/>
                  </a:cubicBezTo>
                  <a:cubicBezTo>
                    <a:pt x="112251" y="41185"/>
                    <a:pt x="112317" y="42276"/>
                    <a:pt x="112350" y="43896"/>
                  </a:cubicBezTo>
                  <a:cubicBezTo>
                    <a:pt x="112383" y="45548"/>
                    <a:pt x="112416" y="47730"/>
                    <a:pt x="112350" y="49911"/>
                  </a:cubicBezTo>
                  <a:cubicBezTo>
                    <a:pt x="112350" y="50242"/>
                    <a:pt x="112317" y="50540"/>
                    <a:pt x="112317" y="50870"/>
                  </a:cubicBezTo>
                  <a:cubicBezTo>
                    <a:pt x="112152" y="50473"/>
                    <a:pt x="111986" y="50077"/>
                    <a:pt x="111821" y="49680"/>
                  </a:cubicBezTo>
                  <a:cubicBezTo>
                    <a:pt x="111424" y="48689"/>
                    <a:pt x="110995" y="47697"/>
                    <a:pt x="110598" y="46639"/>
                  </a:cubicBezTo>
                  <a:cubicBezTo>
                    <a:pt x="110631" y="44887"/>
                    <a:pt x="110598" y="43202"/>
                    <a:pt x="110532" y="41846"/>
                  </a:cubicBezTo>
                  <a:cubicBezTo>
                    <a:pt x="110499" y="40921"/>
                    <a:pt x="110433" y="40128"/>
                    <a:pt x="110400" y="39566"/>
                  </a:cubicBezTo>
                  <a:cubicBezTo>
                    <a:pt x="110367" y="39004"/>
                    <a:pt x="110334" y="38706"/>
                    <a:pt x="110334" y="38706"/>
                  </a:cubicBezTo>
                  <a:lnTo>
                    <a:pt x="110036" y="35566"/>
                  </a:lnTo>
                  <a:cubicBezTo>
                    <a:pt x="109871" y="33682"/>
                    <a:pt x="109606" y="31203"/>
                    <a:pt x="109408" y="28691"/>
                  </a:cubicBezTo>
                  <a:cubicBezTo>
                    <a:pt x="109210" y="26410"/>
                    <a:pt x="109144" y="24130"/>
                    <a:pt x="109210" y="21849"/>
                  </a:cubicBezTo>
                  <a:cubicBezTo>
                    <a:pt x="109210" y="21386"/>
                    <a:pt x="109243" y="20956"/>
                    <a:pt x="109276" y="20560"/>
                  </a:cubicBezTo>
                  <a:cubicBezTo>
                    <a:pt x="109276" y="20196"/>
                    <a:pt x="109309" y="19866"/>
                    <a:pt x="109342" y="19568"/>
                  </a:cubicBezTo>
                  <a:lnTo>
                    <a:pt x="109408" y="18709"/>
                  </a:lnTo>
                  <a:lnTo>
                    <a:pt x="109408" y="18709"/>
                  </a:lnTo>
                  <a:cubicBezTo>
                    <a:pt x="109408" y="18709"/>
                    <a:pt x="109342" y="19039"/>
                    <a:pt x="109243" y="19568"/>
                  </a:cubicBezTo>
                  <a:cubicBezTo>
                    <a:pt x="109210" y="19833"/>
                    <a:pt x="109144" y="20163"/>
                    <a:pt x="109111" y="20560"/>
                  </a:cubicBezTo>
                  <a:cubicBezTo>
                    <a:pt x="109044" y="20923"/>
                    <a:pt x="108978" y="21386"/>
                    <a:pt x="108945" y="21816"/>
                  </a:cubicBezTo>
                  <a:cubicBezTo>
                    <a:pt x="108681" y="24130"/>
                    <a:pt x="108549" y="26410"/>
                    <a:pt x="108516" y="28724"/>
                  </a:cubicBezTo>
                  <a:cubicBezTo>
                    <a:pt x="108483" y="31236"/>
                    <a:pt x="108549" y="33781"/>
                    <a:pt x="108549" y="35632"/>
                  </a:cubicBezTo>
                  <a:cubicBezTo>
                    <a:pt x="108582" y="37516"/>
                    <a:pt x="108549" y="38772"/>
                    <a:pt x="108549" y="38772"/>
                  </a:cubicBezTo>
                  <a:lnTo>
                    <a:pt x="108549" y="39632"/>
                  </a:lnTo>
                  <a:cubicBezTo>
                    <a:pt x="108549" y="39962"/>
                    <a:pt x="108549" y="40425"/>
                    <a:pt x="108549" y="40921"/>
                  </a:cubicBezTo>
                  <a:cubicBezTo>
                    <a:pt x="108317" y="40260"/>
                    <a:pt x="108152" y="39665"/>
                    <a:pt x="107987" y="39103"/>
                  </a:cubicBezTo>
                  <a:cubicBezTo>
                    <a:pt x="107689" y="38144"/>
                    <a:pt x="107491" y="37318"/>
                    <a:pt x="107359" y="36756"/>
                  </a:cubicBezTo>
                  <a:cubicBezTo>
                    <a:pt x="107193" y="36194"/>
                    <a:pt x="107127" y="35864"/>
                    <a:pt x="107127" y="35864"/>
                  </a:cubicBezTo>
                  <a:cubicBezTo>
                    <a:pt x="107127" y="35864"/>
                    <a:pt x="107061" y="35533"/>
                    <a:pt x="106929" y="34971"/>
                  </a:cubicBezTo>
                  <a:cubicBezTo>
                    <a:pt x="106797" y="34409"/>
                    <a:pt x="106632" y="33583"/>
                    <a:pt x="106466" y="32591"/>
                  </a:cubicBezTo>
                  <a:cubicBezTo>
                    <a:pt x="106037" y="30178"/>
                    <a:pt x="105772" y="27766"/>
                    <a:pt x="105673" y="25320"/>
                  </a:cubicBezTo>
                  <a:cubicBezTo>
                    <a:pt x="105607" y="22841"/>
                    <a:pt x="105772" y="20395"/>
                    <a:pt x="106202" y="17982"/>
                  </a:cubicBezTo>
                  <a:cubicBezTo>
                    <a:pt x="106268" y="17486"/>
                    <a:pt x="106334" y="17023"/>
                    <a:pt x="106433" y="16626"/>
                  </a:cubicBezTo>
                  <a:cubicBezTo>
                    <a:pt x="106532" y="16230"/>
                    <a:pt x="106598" y="15866"/>
                    <a:pt x="106665" y="15569"/>
                  </a:cubicBezTo>
                  <a:cubicBezTo>
                    <a:pt x="106797" y="15007"/>
                    <a:pt x="106863" y="14676"/>
                    <a:pt x="106863" y="14676"/>
                  </a:cubicBezTo>
                  <a:lnTo>
                    <a:pt x="106863" y="14676"/>
                  </a:lnTo>
                  <a:lnTo>
                    <a:pt x="106598" y="15569"/>
                  </a:lnTo>
                  <a:cubicBezTo>
                    <a:pt x="106499" y="15833"/>
                    <a:pt x="106400" y="16164"/>
                    <a:pt x="106268" y="16560"/>
                  </a:cubicBezTo>
                  <a:cubicBezTo>
                    <a:pt x="106136" y="16957"/>
                    <a:pt x="106037" y="17420"/>
                    <a:pt x="105904" y="17916"/>
                  </a:cubicBezTo>
                  <a:cubicBezTo>
                    <a:pt x="105309" y="20328"/>
                    <a:pt x="104946" y="22807"/>
                    <a:pt x="104814" y="25286"/>
                  </a:cubicBezTo>
                  <a:cubicBezTo>
                    <a:pt x="104747" y="26774"/>
                    <a:pt x="104747" y="28261"/>
                    <a:pt x="104781" y="29650"/>
                  </a:cubicBezTo>
                  <a:cubicBezTo>
                    <a:pt x="104648" y="29088"/>
                    <a:pt x="104483" y="28460"/>
                    <a:pt x="104285" y="27732"/>
                  </a:cubicBezTo>
                  <a:cubicBezTo>
                    <a:pt x="103690" y="25386"/>
                    <a:pt x="103194" y="22973"/>
                    <a:pt x="102830" y="20560"/>
                  </a:cubicBezTo>
                  <a:cubicBezTo>
                    <a:pt x="103326" y="18709"/>
                    <a:pt x="103822" y="16957"/>
                    <a:pt x="104285" y="15569"/>
                  </a:cubicBezTo>
                  <a:cubicBezTo>
                    <a:pt x="104582" y="14577"/>
                    <a:pt x="104880" y="13751"/>
                    <a:pt x="105111" y="13189"/>
                  </a:cubicBezTo>
                  <a:lnTo>
                    <a:pt x="105409" y="12263"/>
                  </a:lnTo>
                  <a:lnTo>
                    <a:pt x="105409" y="12263"/>
                  </a:lnTo>
                  <a:lnTo>
                    <a:pt x="105012" y="13156"/>
                  </a:lnTo>
                  <a:cubicBezTo>
                    <a:pt x="104781" y="13718"/>
                    <a:pt x="104417" y="14511"/>
                    <a:pt x="104020" y="15470"/>
                  </a:cubicBezTo>
                  <a:cubicBezTo>
                    <a:pt x="103657" y="16461"/>
                    <a:pt x="103128" y="17717"/>
                    <a:pt x="102665" y="19039"/>
                  </a:cubicBezTo>
                  <a:cubicBezTo>
                    <a:pt x="102500" y="17486"/>
                    <a:pt x="102434" y="15965"/>
                    <a:pt x="102467" y="14412"/>
                  </a:cubicBezTo>
                  <a:cubicBezTo>
                    <a:pt x="102500" y="13024"/>
                    <a:pt x="102632" y="11668"/>
                    <a:pt x="102863" y="10313"/>
                  </a:cubicBezTo>
                  <a:cubicBezTo>
                    <a:pt x="103062" y="9355"/>
                    <a:pt x="103293" y="8429"/>
                    <a:pt x="103558" y="7504"/>
                  </a:cubicBezTo>
                  <a:lnTo>
                    <a:pt x="103921" y="6446"/>
                  </a:lnTo>
                  <a:lnTo>
                    <a:pt x="103524" y="7471"/>
                  </a:lnTo>
                  <a:cubicBezTo>
                    <a:pt x="103161" y="8396"/>
                    <a:pt x="102863" y="9322"/>
                    <a:pt x="102632" y="10247"/>
                  </a:cubicBezTo>
                  <a:cubicBezTo>
                    <a:pt x="102301" y="11602"/>
                    <a:pt x="102070" y="12991"/>
                    <a:pt x="101938" y="14379"/>
                  </a:cubicBezTo>
                  <a:cubicBezTo>
                    <a:pt x="101773" y="15965"/>
                    <a:pt x="101740" y="17552"/>
                    <a:pt x="101806" y="19172"/>
                  </a:cubicBezTo>
                  <a:cubicBezTo>
                    <a:pt x="101839" y="19833"/>
                    <a:pt x="101872" y="20494"/>
                    <a:pt x="101938" y="21155"/>
                  </a:cubicBezTo>
                  <a:cubicBezTo>
                    <a:pt x="101740" y="21651"/>
                    <a:pt x="101574" y="22179"/>
                    <a:pt x="101409" y="22708"/>
                  </a:cubicBezTo>
                  <a:cubicBezTo>
                    <a:pt x="100979" y="24097"/>
                    <a:pt x="100583" y="25485"/>
                    <a:pt x="100219" y="26774"/>
                  </a:cubicBezTo>
                  <a:cubicBezTo>
                    <a:pt x="99591" y="24989"/>
                    <a:pt x="99062" y="23171"/>
                    <a:pt x="98633" y="21320"/>
                  </a:cubicBezTo>
                  <a:cubicBezTo>
                    <a:pt x="98038" y="18709"/>
                    <a:pt x="97641" y="16031"/>
                    <a:pt x="97476" y="13354"/>
                  </a:cubicBezTo>
                  <a:cubicBezTo>
                    <a:pt x="97410" y="12263"/>
                    <a:pt x="97376" y="11338"/>
                    <a:pt x="97376" y="10677"/>
                  </a:cubicBezTo>
                  <a:cubicBezTo>
                    <a:pt x="97344" y="10052"/>
                    <a:pt x="97376" y="9689"/>
                    <a:pt x="97376" y="9685"/>
                  </a:cubicBezTo>
                  <a:lnTo>
                    <a:pt x="97376" y="9685"/>
                  </a:lnTo>
                  <a:cubicBezTo>
                    <a:pt x="97376" y="9689"/>
                    <a:pt x="97343" y="10052"/>
                    <a:pt x="97277" y="10677"/>
                  </a:cubicBezTo>
                  <a:cubicBezTo>
                    <a:pt x="97244" y="11338"/>
                    <a:pt x="97211" y="12263"/>
                    <a:pt x="97211" y="13354"/>
                  </a:cubicBezTo>
                  <a:cubicBezTo>
                    <a:pt x="97145" y="18742"/>
                    <a:pt x="97971" y="24097"/>
                    <a:pt x="99591" y="29253"/>
                  </a:cubicBezTo>
                  <a:cubicBezTo>
                    <a:pt x="99525" y="29550"/>
                    <a:pt x="99459" y="29848"/>
                    <a:pt x="99393" y="30145"/>
                  </a:cubicBezTo>
                  <a:cubicBezTo>
                    <a:pt x="99128" y="31170"/>
                    <a:pt x="98963" y="32029"/>
                    <a:pt x="98831" y="32624"/>
                  </a:cubicBezTo>
                  <a:lnTo>
                    <a:pt x="98666" y="33583"/>
                  </a:lnTo>
                  <a:cubicBezTo>
                    <a:pt x="98666" y="33583"/>
                    <a:pt x="98599" y="33914"/>
                    <a:pt x="98467" y="34542"/>
                  </a:cubicBezTo>
                  <a:cubicBezTo>
                    <a:pt x="98368" y="35136"/>
                    <a:pt x="98203" y="35996"/>
                    <a:pt x="98071" y="37054"/>
                  </a:cubicBezTo>
                  <a:cubicBezTo>
                    <a:pt x="97872" y="38343"/>
                    <a:pt x="97641" y="39929"/>
                    <a:pt x="97476" y="41615"/>
                  </a:cubicBezTo>
                  <a:cubicBezTo>
                    <a:pt x="97443" y="41417"/>
                    <a:pt x="97410" y="41218"/>
                    <a:pt x="97376" y="41020"/>
                  </a:cubicBezTo>
                  <a:cubicBezTo>
                    <a:pt x="96980" y="39202"/>
                    <a:pt x="96748" y="37979"/>
                    <a:pt x="96748" y="37979"/>
                  </a:cubicBezTo>
                  <a:cubicBezTo>
                    <a:pt x="96748" y="37979"/>
                    <a:pt x="96484" y="36756"/>
                    <a:pt x="96187" y="34938"/>
                  </a:cubicBezTo>
                  <a:cubicBezTo>
                    <a:pt x="95856" y="33120"/>
                    <a:pt x="95492" y="30641"/>
                    <a:pt x="95327" y="28162"/>
                  </a:cubicBezTo>
                  <a:cubicBezTo>
                    <a:pt x="95129" y="25881"/>
                    <a:pt x="95129" y="23601"/>
                    <a:pt x="95261" y="21320"/>
                  </a:cubicBezTo>
                  <a:cubicBezTo>
                    <a:pt x="95294" y="20857"/>
                    <a:pt x="95327" y="20428"/>
                    <a:pt x="95360" y="20064"/>
                  </a:cubicBezTo>
                  <a:cubicBezTo>
                    <a:pt x="95393" y="19667"/>
                    <a:pt x="95426" y="19337"/>
                    <a:pt x="95459" y="19072"/>
                  </a:cubicBezTo>
                  <a:lnTo>
                    <a:pt x="95559" y="18213"/>
                  </a:lnTo>
                  <a:lnTo>
                    <a:pt x="95559" y="18213"/>
                  </a:lnTo>
                  <a:cubicBezTo>
                    <a:pt x="95558" y="18213"/>
                    <a:pt x="95492" y="18511"/>
                    <a:pt x="95393" y="19039"/>
                  </a:cubicBezTo>
                  <a:cubicBezTo>
                    <a:pt x="95327" y="19304"/>
                    <a:pt x="95261" y="19634"/>
                    <a:pt x="95195" y="20031"/>
                  </a:cubicBezTo>
                  <a:cubicBezTo>
                    <a:pt x="95096" y="20395"/>
                    <a:pt x="95063" y="20824"/>
                    <a:pt x="94997" y="21287"/>
                  </a:cubicBezTo>
                  <a:cubicBezTo>
                    <a:pt x="94633" y="23568"/>
                    <a:pt x="94468" y="25848"/>
                    <a:pt x="94435" y="28162"/>
                  </a:cubicBezTo>
                  <a:cubicBezTo>
                    <a:pt x="94402" y="30707"/>
                    <a:pt x="94567" y="33219"/>
                    <a:pt x="94699" y="35103"/>
                  </a:cubicBezTo>
                  <a:cubicBezTo>
                    <a:pt x="94864" y="36987"/>
                    <a:pt x="94997" y="38244"/>
                    <a:pt x="94997" y="38244"/>
                  </a:cubicBezTo>
                  <a:cubicBezTo>
                    <a:pt x="94997" y="38244"/>
                    <a:pt x="95129" y="39467"/>
                    <a:pt x="95360" y="41351"/>
                  </a:cubicBezTo>
                  <a:cubicBezTo>
                    <a:pt x="95592" y="43235"/>
                    <a:pt x="95922" y="45714"/>
                    <a:pt x="96253" y="48193"/>
                  </a:cubicBezTo>
                  <a:cubicBezTo>
                    <a:pt x="96253" y="48358"/>
                    <a:pt x="96286" y="48523"/>
                    <a:pt x="96286" y="48689"/>
                  </a:cubicBezTo>
                  <a:cubicBezTo>
                    <a:pt x="96286" y="48689"/>
                    <a:pt x="94269" y="43929"/>
                    <a:pt x="94071" y="42276"/>
                  </a:cubicBezTo>
                  <a:cubicBezTo>
                    <a:pt x="93972" y="41450"/>
                    <a:pt x="93873" y="40789"/>
                    <a:pt x="93807" y="40293"/>
                  </a:cubicBezTo>
                  <a:lnTo>
                    <a:pt x="93674" y="39566"/>
                  </a:lnTo>
                  <a:cubicBezTo>
                    <a:pt x="93674" y="39566"/>
                    <a:pt x="93641" y="39301"/>
                    <a:pt x="93575" y="38805"/>
                  </a:cubicBezTo>
                  <a:cubicBezTo>
                    <a:pt x="93476" y="38343"/>
                    <a:pt x="93377" y="37649"/>
                    <a:pt x="93245" y="36855"/>
                  </a:cubicBezTo>
                  <a:cubicBezTo>
                    <a:pt x="92947" y="35236"/>
                    <a:pt x="92518" y="33087"/>
                    <a:pt x="91989" y="30972"/>
                  </a:cubicBezTo>
                  <a:cubicBezTo>
                    <a:pt x="91493" y="28823"/>
                    <a:pt x="90898" y="26741"/>
                    <a:pt x="90435" y="25187"/>
                  </a:cubicBezTo>
                  <a:cubicBezTo>
                    <a:pt x="90204" y="24394"/>
                    <a:pt x="89972" y="23733"/>
                    <a:pt x="89840" y="23303"/>
                  </a:cubicBezTo>
                  <a:lnTo>
                    <a:pt x="89609" y="22576"/>
                  </a:lnTo>
                  <a:lnTo>
                    <a:pt x="89609" y="22576"/>
                  </a:lnTo>
                  <a:cubicBezTo>
                    <a:pt x="89609" y="22576"/>
                    <a:pt x="89675" y="22841"/>
                    <a:pt x="89774" y="23303"/>
                  </a:cubicBezTo>
                  <a:cubicBezTo>
                    <a:pt x="89873" y="23766"/>
                    <a:pt x="90005" y="24427"/>
                    <a:pt x="90171" y="25253"/>
                  </a:cubicBezTo>
                  <a:cubicBezTo>
                    <a:pt x="90501" y="26840"/>
                    <a:pt x="90865" y="28988"/>
                    <a:pt x="91162" y="31137"/>
                  </a:cubicBezTo>
                  <a:cubicBezTo>
                    <a:pt x="91460" y="33285"/>
                    <a:pt x="91658" y="35434"/>
                    <a:pt x="91790" y="37054"/>
                  </a:cubicBezTo>
                  <a:cubicBezTo>
                    <a:pt x="91856" y="37880"/>
                    <a:pt x="91890" y="38541"/>
                    <a:pt x="91923" y="39004"/>
                  </a:cubicBezTo>
                  <a:lnTo>
                    <a:pt x="91956" y="39731"/>
                  </a:lnTo>
                  <a:cubicBezTo>
                    <a:pt x="91956" y="39731"/>
                    <a:pt x="91956" y="40028"/>
                    <a:pt x="91989" y="40491"/>
                  </a:cubicBezTo>
                  <a:cubicBezTo>
                    <a:pt x="92022" y="40954"/>
                    <a:pt x="92055" y="41648"/>
                    <a:pt x="92055" y="42441"/>
                  </a:cubicBezTo>
                  <a:cubicBezTo>
                    <a:pt x="92088" y="43929"/>
                    <a:pt x="92088" y="45879"/>
                    <a:pt x="92055" y="47862"/>
                  </a:cubicBezTo>
                  <a:lnTo>
                    <a:pt x="91724" y="47796"/>
                  </a:lnTo>
                  <a:lnTo>
                    <a:pt x="88320" y="31699"/>
                  </a:lnTo>
                  <a:lnTo>
                    <a:pt x="88055" y="40260"/>
                  </a:lnTo>
                  <a:cubicBezTo>
                    <a:pt x="87956" y="40028"/>
                    <a:pt x="87890" y="39830"/>
                    <a:pt x="87857" y="39632"/>
                  </a:cubicBezTo>
                  <a:lnTo>
                    <a:pt x="87659" y="38805"/>
                  </a:lnTo>
                  <a:cubicBezTo>
                    <a:pt x="87659" y="38805"/>
                    <a:pt x="87659" y="38739"/>
                    <a:pt x="87593" y="38607"/>
                  </a:cubicBezTo>
                  <a:cubicBezTo>
                    <a:pt x="87559" y="38442"/>
                    <a:pt x="87526" y="38244"/>
                    <a:pt x="87493" y="37979"/>
                  </a:cubicBezTo>
                  <a:cubicBezTo>
                    <a:pt x="87427" y="37715"/>
                    <a:pt x="87361" y="37384"/>
                    <a:pt x="87295" y="37021"/>
                  </a:cubicBezTo>
                  <a:cubicBezTo>
                    <a:pt x="87229" y="36657"/>
                    <a:pt x="87196" y="36227"/>
                    <a:pt x="87097" y="35731"/>
                  </a:cubicBezTo>
                  <a:cubicBezTo>
                    <a:pt x="86832" y="33451"/>
                    <a:pt x="86766" y="31137"/>
                    <a:pt x="86865" y="28823"/>
                  </a:cubicBezTo>
                  <a:cubicBezTo>
                    <a:pt x="86998" y="26476"/>
                    <a:pt x="87262" y="24163"/>
                    <a:pt x="87626" y="21849"/>
                  </a:cubicBezTo>
                  <a:cubicBezTo>
                    <a:pt x="87791" y="20923"/>
                    <a:pt x="87890" y="20130"/>
                    <a:pt x="88022" y="19568"/>
                  </a:cubicBezTo>
                  <a:lnTo>
                    <a:pt x="88154" y="18709"/>
                  </a:lnTo>
                  <a:lnTo>
                    <a:pt x="87923" y="19568"/>
                  </a:lnTo>
                  <a:cubicBezTo>
                    <a:pt x="87791" y="20097"/>
                    <a:pt x="87593" y="20857"/>
                    <a:pt x="87361" y="21816"/>
                  </a:cubicBezTo>
                  <a:cubicBezTo>
                    <a:pt x="86799" y="24097"/>
                    <a:pt x="86336" y="26410"/>
                    <a:pt x="86006" y="28757"/>
                  </a:cubicBezTo>
                  <a:cubicBezTo>
                    <a:pt x="85675" y="31104"/>
                    <a:pt x="85576" y="33484"/>
                    <a:pt x="85642" y="35864"/>
                  </a:cubicBezTo>
                  <a:cubicBezTo>
                    <a:pt x="85675" y="36359"/>
                    <a:pt x="85675" y="36822"/>
                    <a:pt x="85708" y="37219"/>
                  </a:cubicBezTo>
                  <a:cubicBezTo>
                    <a:pt x="85742" y="37616"/>
                    <a:pt x="85808" y="37946"/>
                    <a:pt x="85808" y="38244"/>
                  </a:cubicBezTo>
                  <a:cubicBezTo>
                    <a:pt x="85841" y="38541"/>
                    <a:pt x="85874" y="38739"/>
                    <a:pt x="85907" y="38905"/>
                  </a:cubicBezTo>
                  <a:lnTo>
                    <a:pt x="85940" y="39136"/>
                  </a:lnTo>
                  <a:cubicBezTo>
                    <a:pt x="85940" y="39136"/>
                    <a:pt x="85973" y="39268"/>
                    <a:pt x="86006" y="39566"/>
                  </a:cubicBezTo>
                  <a:cubicBezTo>
                    <a:pt x="85808" y="39037"/>
                    <a:pt x="85642" y="38541"/>
                    <a:pt x="85477" y="38111"/>
                  </a:cubicBezTo>
                  <a:cubicBezTo>
                    <a:pt x="84750" y="36194"/>
                    <a:pt x="84254" y="34905"/>
                    <a:pt x="84254" y="34905"/>
                  </a:cubicBezTo>
                  <a:lnTo>
                    <a:pt x="83064" y="31864"/>
                  </a:lnTo>
                  <a:cubicBezTo>
                    <a:pt x="83428" y="30410"/>
                    <a:pt x="83891" y="28592"/>
                    <a:pt x="84188" y="26741"/>
                  </a:cubicBezTo>
                  <a:cubicBezTo>
                    <a:pt x="84552" y="24791"/>
                    <a:pt x="84684" y="22841"/>
                    <a:pt x="84585" y="20857"/>
                  </a:cubicBezTo>
                  <a:cubicBezTo>
                    <a:pt x="84585" y="20461"/>
                    <a:pt x="84485" y="20097"/>
                    <a:pt x="84452" y="19767"/>
                  </a:cubicBezTo>
                  <a:cubicBezTo>
                    <a:pt x="84419" y="19502"/>
                    <a:pt x="84386" y="19205"/>
                    <a:pt x="84320" y="18940"/>
                  </a:cubicBezTo>
                  <a:cubicBezTo>
                    <a:pt x="84221" y="18511"/>
                    <a:pt x="84188" y="18246"/>
                    <a:pt x="84188" y="18246"/>
                  </a:cubicBezTo>
                  <a:lnTo>
                    <a:pt x="84188" y="18246"/>
                  </a:lnTo>
                  <a:cubicBezTo>
                    <a:pt x="84188" y="18246"/>
                    <a:pt x="84188" y="18511"/>
                    <a:pt x="84254" y="18973"/>
                  </a:cubicBezTo>
                  <a:cubicBezTo>
                    <a:pt x="84287" y="19238"/>
                    <a:pt x="84287" y="19502"/>
                    <a:pt x="84287" y="19800"/>
                  </a:cubicBezTo>
                  <a:cubicBezTo>
                    <a:pt x="84287" y="20097"/>
                    <a:pt x="84320" y="20461"/>
                    <a:pt x="84287" y="20857"/>
                  </a:cubicBezTo>
                  <a:cubicBezTo>
                    <a:pt x="84221" y="22774"/>
                    <a:pt x="83891" y="24692"/>
                    <a:pt x="83329" y="26543"/>
                  </a:cubicBezTo>
                  <a:cubicBezTo>
                    <a:pt x="82998" y="27666"/>
                    <a:pt x="82634" y="28823"/>
                    <a:pt x="82271" y="29848"/>
                  </a:cubicBezTo>
                  <a:cubicBezTo>
                    <a:pt x="82172" y="29617"/>
                    <a:pt x="82106" y="29385"/>
                    <a:pt x="82006" y="29154"/>
                  </a:cubicBezTo>
                  <a:cubicBezTo>
                    <a:pt x="81874" y="27633"/>
                    <a:pt x="81808" y="25915"/>
                    <a:pt x="81808" y="24196"/>
                  </a:cubicBezTo>
                  <a:cubicBezTo>
                    <a:pt x="81808" y="21518"/>
                    <a:pt x="81973" y="18841"/>
                    <a:pt x="82139" y="16858"/>
                  </a:cubicBezTo>
                  <a:cubicBezTo>
                    <a:pt x="82271" y="14842"/>
                    <a:pt x="82403" y="13520"/>
                    <a:pt x="82403" y="13519"/>
                  </a:cubicBezTo>
                  <a:lnTo>
                    <a:pt x="82403" y="13519"/>
                  </a:lnTo>
                  <a:cubicBezTo>
                    <a:pt x="82403" y="13520"/>
                    <a:pt x="82172" y="14842"/>
                    <a:pt x="81841" y="16825"/>
                  </a:cubicBezTo>
                  <a:cubicBezTo>
                    <a:pt x="81544" y="18808"/>
                    <a:pt x="81147" y="21452"/>
                    <a:pt x="80916" y="24130"/>
                  </a:cubicBezTo>
                  <a:cubicBezTo>
                    <a:pt x="80883" y="24692"/>
                    <a:pt x="80850" y="25253"/>
                    <a:pt x="80817" y="25782"/>
                  </a:cubicBezTo>
                  <a:cubicBezTo>
                    <a:pt x="80684" y="25419"/>
                    <a:pt x="80552" y="25055"/>
                    <a:pt x="80453" y="24692"/>
                  </a:cubicBezTo>
                  <a:cubicBezTo>
                    <a:pt x="80056" y="23369"/>
                    <a:pt x="79627" y="22080"/>
                    <a:pt x="79362" y="20824"/>
                  </a:cubicBezTo>
                  <a:cubicBezTo>
                    <a:pt x="79230" y="20229"/>
                    <a:pt x="79065" y="19634"/>
                    <a:pt x="78966" y="19039"/>
                  </a:cubicBezTo>
                  <a:lnTo>
                    <a:pt x="78668" y="17420"/>
                  </a:lnTo>
                  <a:cubicBezTo>
                    <a:pt x="78635" y="17155"/>
                    <a:pt x="78602" y="16924"/>
                    <a:pt x="78569" y="16693"/>
                  </a:cubicBezTo>
                  <a:cubicBezTo>
                    <a:pt x="78536" y="16461"/>
                    <a:pt x="78503" y="16263"/>
                    <a:pt x="78503" y="16031"/>
                  </a:cubicBezTo>
                  <a:cubicBezTo>
                    <a:pt x="78437" y="15635"/>
                    <a:pt x="78404" y="15271"/>
                    <a:pt x="78404" y="14974"/>
                  </a:cubicBezTo>
                  <a:lnTo>
                    <a:pt x="78304" y="14048"/>
                  </a:lnTo>
                  <a:lnTo>
                    <a:pt x="78304" y="14974"/>
                  </a:lnTo>
                  <a:lnTo>
                    <a:pt x="78304" y="16064"/>
                  </a:lnTo>
                  <a:lnTo>
                    <a:pt x="78304" y="16726"/>
                  </a:lnTo>
                  <a:cubicBezTo>
                    <a:pt x="78304" y="16957"/>
                    <a:pt x="78337" y="17188"/>
                    <a:pt x="78371" y="17453"/>
                  </a:cubicBezTo>
                  <a:cubicBezTo>
                    <a:pt x="78404" y="17982"/>
                    <a:pt x="78470" y="18510"/>
                    <a:pt x="78503" y="19105"/>
                  </a:cubicBezTo>
                  <a:cubicBezTo>
                    <a:pt x="78569" y="19700"/>
                    <a:pt x="78701" y="20295"/>
                    <a:pt x="78767" y="20956"/>
                  </a:cubicBezTo>
                  <a:cubicBezTo>
                    <a:pt x="78932" y="22212"/>
                    <a:pt x="79263" y="23568"/>
                    <a:pt x="79527" y="24923"/>
                  </a:cubicBezTo>
                  <a:cubicBezTo>
                    <a:pt x="79891" y="26410"/>
                    <a:pt x="80288" y="27865"/>
                    <a:pt x="80684" y="29220"/>
                  </a:cubicBezTo>
                  <a:cubicBezTo>
                    <a:pt x="80684" y="30046"/>
                    <a:pt x="80717" y="30873"/>
                    <a:pt x="80750" y="31567"/>
                  </a:cubicBezTo>
                  <a:cubicBezTo>
                    <a:pt x="80817" y="32261"/>
                    <a:pt x="80850" y="32922"/>
                    <a:pt x="80916" y="33451"/>
                  </a:cubicBezTo>
                  <a:cubicBezTo>
                    <a:pt x="80684" y="34112"/>
                    <a:pt x="80552" y="34508"/>
                    <a:pt x="80552" y="34508"/>
                  </a:cubicBezTo>
                  <a:cubicBezTo>
                    <a:pt x="80552" y="34508"/>
                    <a:pt x="80188" y="35533"/>
                    <a:pt x="79726" y="37087"/>
                  </a:cubicBezTo>
                  <a:cubicBezTo>
                    <a:pt x="79527" y="37781"/>
                    <a:pt x="79296" y="38607"/>
                    <a:pt x="79098" y="39500"/>
                  </a:cubicBezTo>
                  <a:lnTo>
                    <a:pt x="79098" y="38607"/>
                  </a:lnTo>
                  <a:lnTo>
                    <a:pt x="79098" y="37946"/>
                  </a:lnTo>
                  <a:lnTo>
                    <a:pt x="79065" y="35500"/>
                  </a:lnTo>
                  <a:cubicBezTo>
                    <a:pt x="79065" y="34013"/>
                    <a:pt x="79032" y="32062"/>
                    <a:pt x="78899" y="30079"/>
                  </a:cubicBezTo>
                  <a:cubicBezTo>
                    <a:pt x="78800" y="28261"/>
                    <a:pt x="78569" y="26476"/>
                    <a:pt x="78205" y="24692"/>
                  </a:cubicBezTo>
                  <a:cubicBezTo>
                    <a:pt x="78106" y="24328"/>
                    <a:pt x="78040" y="23997"/>
                    <a:pt x="77974" y="23733"/>
                  </a:cubicBezTo>
                  <a:cubicBezTo>
                    <a:pt x="77908" y="23435"/>
                    <a:pt x="77842" y="23171"/>
                    <a:pt x="77776" y="22973"/>
                  </a:cubicBezTo>
                  <a:lnTo>
                    <a:pt x="77610" y="22312"/>
                  </a:lnTo>
                  <a:lnTo>
                    <a:pt x="77709" y="23006"/>
                  </a:lnTo>
                  <a:cubicBezTo>
                    <a:pt x="77743" y="23204"/>
                    <a:pt x="77776" y="23469"/>
                    <a:pt x="77809" y="23766"/>
                  </a:cubicBezTo>
                  <a:cubicBezTo>
                    <a:pt x="77875" y="24030"/>
                    <a:pt x="77875" y="24394"/>
                    <a:pt x="77941" y="24758"/>
                  </a:cubicBezTo>
                  <a:cubicBezTo>
                    <a:pt x="78073" y="26509"/>
                    <a:pt x="78106" y="28294"/>
                    <a:pt x="78040" y="30079"/>
                  </a:cubicBezTo>
                  <a:cubicBezTo>
                    <a:pt x="77941" y="32029"/>
                    <a:pt x="77743" y="33980"/>
                    <a:pt x="77610" y="35434"/>
                  </a:cubicBezTo>
                  <a:cubicBezTo>
                    <a:pt x="77478" y="36888"/>
                    <a:pt x="76387" y="44788"/>
                    <a:pt x="76387" y="44788"/>
                  </a:cubicBezTo>
                  <a:cubicBezTo>
                    <a:pt x="76255" y="43929"/>
                    <a:pt x="76123" y="43036"/>
                    <a:pt x="76024" y="42144"/>
                  </a:cubicBezTo>
                  <a:cubicBezTo>
                    <a:pt x="75726" y="39566"/>
                    <a:pt x="75429" y="36987"/>
                    <a:pt x="75297" y="35070"/>
                  </a:cubicBezTo>
                  <a:cubicBezTo>
                    <a:pt x="75197" y="34112"/>
                    <a:pt x="75164" y="33285"/>
                    <a:pt x="75131" y="32724"/>
                  </a:cubicBezTo>
                  <a:cubicBezTo>
                    <a:pt x="75065" y="32162"/>
                    <a:pt x="75065" y="31831"/>
                    <a:pt x="75065" y="31831"/>
                  </a:cubicBezTo>
                  <a:cubicBezTo>
                    <a:pt x="75065" y="31831"/>
                    <a:pt x="75065" y="31534"/>
                    <a:pt x="74999" y="30939"/>
                  </a:cubicBezTo>
                  <a:cubicBezTo>
                    <a:pt x="74966" y="30377"/>
                    <a:pt x="74933" y="29583"/>
                    <a:pt x="74933" y="28625"/>
                  </a:cubicBezTo>
                  <a:cubicBezTo>
                    <a:pt x="74867" y="26675"/>
                    <a:pt x="74867" y="24097"/>
                    <a:pt x="74999" y="21518"/>
                  </a:cubicBezTo>
                  <a:cubicBezTo>
                    <a:pt x="75131" y="18907"/>
                    <a:pt x="75462" y="16329"/>
                    <a:pt x="75759" y="14412"/>
                  </a:cubicBezTo>
                  <a:cubicBezTo>
                    <a:pt x="75825" y="13916"/>
                    <a:pt x="75925" y="13486"/>
                    <a:pt x="75991" y="13090"/>
                  </a:cubicBezTo>
                  <a:lnTo>
                    <a:pt x="76189" y="12098"/>
                  </a:lnTo>
                  <a:cubicBezTo>
                    <a:pt x="76321" y="11536"/>
                    <a:pt x="76387" y="11206"/>
                    <a:pt x="76387" y="11206"/>
                  </a:cubicBezTo>
                  <a:lnTo>
                    <a:pt x="76387" y="11206"/>
                  </a:lnTo>
                  <a:cubicBezTo>
                    <a:pt x="76387" y="11206"/>
                    <a:pt x="76288" y="11536"/>
                    <a:pt x="76123" y="12065"/>
                  </a:cubicBezTo>
                  <a:cubicBezTo>
                    <a:pt x="76057" y="12362"/>
                    <a:pt x="75958" y="12693"/>
                    <a:pt x="75858" y="13057"/>
                  </a:cubicBezTo>
                  <a:cubicBezTo>
                    <a:pt x="75726" y="13453"/>
                    <a:pt x="75627" y="13883"/>
                    <a:pt x="75495" y="14346"/>
                  </a:cubicBezTo>
                  <a:cubicBezTo>
                    <a:pt x="74933" y="16693"/>
                    <a:pt x="74470" y="19039"/>
                    <a:pt x="74140" y="21419"/>
                  </a:cubicBezTo>
                  <a:cubicBezTo>
                    <a:pt x="73776" y="23997"/>
                    <a:pt x="73545" y="26642"/>
                    <a:pt x="73446" y="28592"/>
                  </a:cubicBezTo>
                  <a:cubicBezTo>
                    <a:pt x="73379" y="29583"/>
                    <a:pt x="73379" y="30377"/>
                    <a:pt x="73346" y="30972"/>
                  </a:cubicBezTo>
                  <a:cubicBezTo>
                    <a:pt x="73313" y="31534"/>
                    <a:pt x="73313" y="31864"/>
                    <a:pt x="73313" y="31864"/>
                  </a:cubicBezTo>
                  <a:lnTo>
                    <a:pt x="73313" y="32757"/>
                  </a:lnTo>
                  <a:cubicBezTo>
                    <a:pt x="73313" y="33352"/>
                    <a:pt x="73280" y="34178"/>
                    <a:pt x="73280" y="35136"/>
                  </a:cubicBezTo>
                  <a:cubicBezTo>
                    <a:pt x="73280" y="37120"/>
                    <a:pt x="73313" y="39731"/>
                    <a:pt x="73412" y="42342"/>
                  </a:cubicBezTo>
                  <a:cubicBezTo>
                    <a:pt x="73446" y="42970"/>
                    <a:pt x="73479" y="43631"/>
                    <a:pt x="73512" y="44226"/>
                  </a:cubicBezTo>
                  <a:cubicBezTo>
                    <a:pt x="73512" y="44226"/>
                    <a:pt x="72652" y="39533"/>
                    <a:pt x="72685" y="37913"/>
                  </a:cubicBezTo>
                  <a:cubicBezTo>
                    <a:pt x="72718" y="36293"/>
                    <a:pt x="72685" y="35236"/>
                    <a:pt x="72685" y="35236"/>
                  </a:cubicBezTo>
                  <a:lnTo>
                    <a:pt x="72685" y="34475"/>
                  </a:lnTo>
                  <a:cubicBezTo>
                    <a:pt x="72685" y="34013"/>
                    <a:pt x="72619" y="33352"/>
                    <a:pt x="72586" y="32558"/>
                  </a:cubicBezTo>
                  <a:cubicBezTo>
                    <a:pt x="72487" y="31137"/>
                    <a:pt x="72289" y="29319"/>
                    <a:pt x="72024" y="27435"/>
                  </a:cubicBezTo>
                  <a:cubicBezTo>
                    <a:pt x="72123" y="26774"/>
                    <a:pt x="72289" y="25782"/>
                    <a:pt x="72487" y="24625"/>
                  </a:cubicBezTo>
                  <a:cubicBezTo>
                    <a:pt x="72983" y="21783"/>
                    <a:pt x="73346" y="18907"/>
                    <a:pt x="73545" y="16031"/>
                  </a:cubicBezTo>
                  <a:cubicBezTo>
                    <a:pt x="73776" y="13156"/>
                    <a:pt x="73611" y="10247"/>
                    <a:pt x="73082" y="7404"/>
                  </a:cubicBezTo>
                  <a:cubicBezTo>
                    <a:pt x="72917" y="6479"/>
                    <a:pt x="72652" y="5553"/>
                    <a:pt x="72355" y="4661"/>
                  </a:cubicBezTo>
                  <a:lnTo>
                    <a:pt x="72024" y="3636"/>
                  </a:lnTo>
                  <a:lnTo>
                    <a:pt x="72289" y="4694"/>
                  </a:lnTo>
                  <a:cubicBezTo>
                    <a:pt x="72520" y="5586"/>
                    <a:pt x="72685" y="6512"/>
                    <a:pt x="72817" y="7437"/>
                  </a:cubicBezTo>
                  <a:cubicBezTo>
                    <a:pt x="73148" y="10280"/>
                    <a:pt x="73082" y="13123"/>
                    <a:pt x="72685" y="15965"/>
                  </a:cubicBezTo>
                  <a:cubicBezTo>
                    <a:pt x="72322" y="18477"/>
                    <a:pt x="71859" y="20989"/>
                    <a:pt x="71231" y="23502"/>
                  </a:cubicBezTo>
                  <a:cubicBezTo>
                    <a:pt x="71033" y="22576"/>
                    <a:pt x="70834" y="21750"/>
                    <a:pt x="70603" y="21023"/>
                  </a:cubicBezTo>
                  <a:cubicBezTo>
                    <a:pt x="70405" y="20295"/>
                    <a:pt x="70206" y="19601"/>
                    <a:pt x="70074" y="19172"/>
                  </a:cubicBezTo>
                  <a:cubicBezTo>
                    <a:pt x="69942" y="18742"/>
                    <a:pt x="69843" y="18478"/>
                    <a:pt x="69843" y="18477"/>
                  </a:cubicBezTo>
                  <a:lnTo>
                    <a:pt x="69843" y="18477"/>
                  </a:lnTo>
                  <a:lnTo>
                    <a:pt x="69975" y="19205"/>
                  </a:lnTo>
                  <a:cubicBezTo>
                    <a:pt x="70074" y="19634"/>
                    <a:pt x="70206" y="20295"/>
                    <a:pt x="70338" y="21056"/>
                  </a:cubicBezTo>
                  <a:cubicBezTo>
                    <a:pt x="70537" y="22179"/>
                    <a:pt x="70735" y="23535"/>
                    <a:pt x="70867" y="25022"/>
                  </a:cubicBezTo>
                  <a:cubicBezTo>
                    <a:pt x="70405" y="26906"/>
                    <a:pt x="70107" y="28129"/>
                    <a:pt x="70107" y="28129"/>
                  </a:cubicBezTo>
                  <a:cubicBezTo>
                    <a:pt x="70107" y="28129"/>
                    <a:pt x="69743" y="29650"/>
                    <a:pt x="69248" y="31963"/>
                  </a:cubicBezTo>
                  <a:cubicBezTo>
                    <a:pt x="68950" y="33186"/>
                    <a:pt x="68686" y="34608"/>
                    <a:pt x="68421" y="36161"/>
                  </a:cubicBezTo>
                  <a:cubicBezTo>
                    <a:pt x="68521" y="34244"/>
                    <a:pt x="68686" y="32426"/>
                    <a:pt x="68785" y="30906"/>
                  </a:cubicBezTo>
                  <a:cubicBezTo>
                    <a:pt x="68884" y="29650"/>
                    <a:pt x="68917" y="28592"/>
                    <a:pt x="68950" y="27832"/>
                  </a:cubicBezTo>
                  <a:lnTo>
                    <a:pt x="68983" y="26675"/>
                  </a:lnTo>
                  <a:lnTo>
                    <a:pt x="68983" y="25518"/>
                  </a:lnTo>
                  <a:lnTo>
                    <a:pt x="68983" y="24163"/>
                  </a:lnTo>
                  <a:cubicBezTo>
                    <a:pt x="68983" y="23667"/>
                    <a:pt x="68983" y="23072"/>
                    <a:pt x="68950" y="22444"/>
                  </a:cubicBezTo>
                  <a:cubicBezTo>
                    <a:pt x="68917" y="21155"/>
                    <a:pt x="68818" y="19700"/>
                    <a:pt x="68653" y="18114"/>
                  </a:cubicBezTo>
                  <a:cubicBezTo>
                    <a:pt x="68521" y="16527"/>
                    <a:pt x="68322" y="14842"/>
                    <a:pt x="68058" y="13189"/>
                  </a:cubicBezTo>
                  <a:cubicBezTo>
                    <a:pt x="67562" y="9850"/>
                    <a:pt x="66934" y="6545"/>
                    <a:pt x="66372" y="4099"/>
                  </a:cubicBezTo>
                  <a:cubicBezTo>
                    <a:pt x="65843" y="1653"/>
                    <a:pt x="65480" y="1"/>
                    <a:pt x="65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5" name="Google Shape;2985;p27"/>
          <p:cNvGrpSpPr/>
          <p:nvPr/>
        </p:nvGrpSpPr>
        <p:grpSpPr>
          <a:xfrm>
            <a:off x="1205125" y="2999743"/>
            <a:ext cx="2146965" cy="2593887"/>
            <a:chOff x="0" y="2441828"/>
            <a:chExt cx="3355157" cy="4053582"/>
          </a:xfrm>
        </p:grpSpPr>
        <p:sp>
          <p:nvSpPr>
            <p:cNvPr id="2986" name="Google Shape;2986;p27"/>
            <p:cNvSpPr/>
            <p:nvPr/>
          </p:nvSpPr>
          <p:spPr>
            <a:xfrm>
              <a:off x="950422" y="5883104"/>
              <a:ext cx="278541" cy="612306"/>
            </a:xfrm>
            <a:custGeom>
              <a:rect b="b" l="l" r="r" t="t"/>
              <a:pathLst>
                <a:path extrusionOk="0" h="7828" w="3561">
                  <a:moveTo>
                    <a:pt x="1922" y="0"/>
                  </a:moveTo>
                  <a:cubicBezTo>
                    <a:pt x="1837" y="1272"/>
                    <a:pt x="1639" y="2543"/>
                    <a:pt x="1300" y="3786"/>
                  </a:cubicBezTo>
                  <a:cubicBezTo>
                    <a:pt x="989" y="5030"/>
                    <a:pt x="537" y="6245"/>
                    <a:pt x="0" y="7403"/>
                  </a:cubicBezTo>
                  <a:lnTo>
                    <a:pt x="1639" y="7827"/>
                  </a:lnTo>
                  <a:cubicBezTo>
                    <a:pt x="1837" y="5284"/>
                    <a:pt x="2487" y="2769"/>
                    <a:pt x="3560" y="424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27"/>
            <p:cNvSpPr/>
            <p:nvPr/>
          </p:nvSpPr>
          <p:spPr>
            <a:xfrm>
              <a:off x="1109516" y="5270892"/>
              <a:ext cx="276351" cy="614496"/>
            </a:xfrm>
            <a:custGeom>
              <a:rect b="b" l="l" r="r" t="t"/>
              <a:pathLst>
                <a:path extrusionOk="0" h="7856" w="3533">
                  <a:moveTo>
                    <a:pt x="1922" y="0"/>
                  </a:moveTo>
                  <a:cubicBezTo>
                    <a:pt x="1837" y="1300"/>
                    <a:pt x="1611" y="2571"/>
                    <a:pt x="1300" y="3815"/>
                  </a:cubicBezTo>
                  <a:cubicBezTo>
                    <a:pt x="961" y="5058"/>
                    <a:pt x="537" y="6273"/>
                    <a:pt x="1" y="7432"/>
                  </a:cubicBezTo>
                  <a:lnTo>
                    <a:pt x="1611" y="7855"/>
                  </a:lnTo>
                  <a:cubicBezTo>
                    <a:pt x="1809" y="5284"/>
                    <a:pt x="2459" y="2769"/>
                    <a:pt x="3533" y="452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27"/>
            <p:cNvSpPr/>
            <p:nvPr/>
          </p:nvSpPr>
          <p:spPr>
            <a:xfrm>
              <a:off x="1268689" y="4658680"/>
              <a:ext cx="276351" cy="614496"/>
            </a:xfrm>
            <a:custGeom>
              <a:rect b="b" l="l" r="r" t="t"/>
              <a:pathLst>
                <a:path extrusionOk="0" h="7856" w="3533">
                  <a:moveTo>
                    <a:pt x="1921" y="0"/>
                  </a:moveTo>
                  <a:cubicBezTo>
                    <a:pt x="1724" y="2571"/>
                    <a:pt x="1074" y="5086"/>
                    <a:pt x="0" y="7403"/>
                  </a:cubicBezTo>
                  <a:lnTo>
                    <a:pt x="1611" y="7855"/>
                  </a:lnTo>
                  <a:cubicBezTo>
                    <a:pt x="1808" y="5284"/>
                    <a:pt x="2458" y="2769"/>
                    <a:pt x="3532" y="424"/>
                  </a:cubicBezTo>
                  <a:lnTo>
                    <a:pt x="19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27"/>
            <p:cNvSpPr/>
            <p:nvPr/>
          </p:nvSpPr>
          <p:spPr>
            <a:xfrm>
              <a:off x="1425594" y="4046390"/>
              <a:ext cx="278541" cy="614575"/>
            </a:xfrm>
            <a:custGeom>
              <a:rect b="b" l="l" r="r" t="t"/>
              <a:pathLst>
                <a:path extrusionOk="0" h="7857" w="3561">
                  <a:moveTo>
                    <a:pt x="1950" y="1"/>
                  </a:moveTo>
                  <a:cubicBezTo>
                    <a:pt x="1752" y="2572"/>
                    <a:pt x="1074" y="5087"/>
                    <a:pt x="0" y="7432"/>
                  </a:cubicBezTo>
                  <a:lnTo>
                    <a:pt x="1639" y="7856"/>
                  </a:lnTo>
                  <a:cubicBezTo>
                    <a:pt x="1837" y="5285"/>
                    <a:pt x="2487" y="2770"/>
                    <a:pt x="3561" y="425"/>
                  </a:cubicBezTo>
                  <a:lnTo>
                    <a:pt x="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27"/>
            <p:cNvSpPr/>
            <p:nvPr/>
          </p:nvSpPr>
          <p:spPr>
            <a:xfrm>
              <a:off x="1584688" y="3434179"/>
              <a:ext cx="278541" cy="614575"/>
            </a:xfrm>
            <a:custGeom>
              <a:rect b="b" l="l" r="r" t="t"/>
              <a:pathLst>
                <a:path extrusionOk="0" h="7857" w="3561">
                  <a:moveTo>
                    <a:pt x="1922" y="1"/>
                  </a:moveTo>
                  <a:cubicBezTo>
                    <a:pt x="1724" y="2572"/>
                    <a:pt x="1074" y="5087"/>
                    <a:pt x="1" y="7432"/>
                  </a:cubicBezTo>
                  <a:lnTo>
                    <a:pt x="1640" y="7856"/>
                  </a:lnTo>
                  <a:cubicBezTo>
                    <a:pt x="1837" y="5285"/>
                    <a:pt x="2487" y="2770"/>
                    <a:pt x="3561" y="425"/>
                  </a:cubicBezTo>
                  <a:lnTo>
                    <a:pt x="19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27"/>
            <p:cNvSpPr/>
            <p:nvPr/>
          </p:nvSpPr>
          <p:spPr>
            <a:xfrm>
              <a:off x="550339" y="5560376"/>
              <a:ext cx="229967" cy="643281"/>
            </a:xfrm>
            <a:custGeom>
              <a:rect b="b" l="l" r="r" t="t"/>
              <a:pathLst>
                <a:path extrusionOk="0" h="8224" w="2940">
                  <a:moveTo>
                    <a:pt x="1187" y="1"/>
                  </a:moveTo>
                  <a:lnTo>
                    <a:pt x="1187" y="1"/>
                  </a:lnTo>
                  <a:cubicBezTo>
                    <a:pt x="1244" y="1357"/>
                    <a:pt x="1159" y="2713"/>
                    <a:pt x="933" y="4041"/>
                  </a:cubicBezTo>
                  <a:cubicBezTo>
                    <a:pt x="764" y="5369"/>
                    <a:pt x="425" y="6669"/>
                    <a:pt x="1" y="7969"/>
                  </a:cubicBezTo>
                  <a:lnTo>
                    <a:pt x="1724" y="8223"/>
                  </a:lnTo>
                  <a:cubicBezTo>
                    <a:pt x="1668" y="5511"/>
                    <a:pt x="2063" y="2826"/>
                    <a:pt x="2939" y="283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27"/>
            <p:cNvSpPr/>
            <p:nvPr/>
          </p:nvSpPr>
          <p:spPr>
            <a:xfrm>
              <a:off x="647642" y="4906162"/>
              <a:ext cx="229889" cy="643281"/>
            </a:xfrm>
            <a:custGeom>
              <a:rect b="b" l="l" r="r" t="t"/>
              <a:pathLst>
                <a:path extrusionOk="0" h="8224" w="2939">
                  <a:moveTo>
                    <a:pt x="1187" y="1"/>
                  </a:moveTo>
                  <a:lnTo>
                    <a:pt x="1187" y="1"/>
                  </a:lnTo>
                  <a:cubicBezTo>
                    <a:pt x="1243" y="1357"/>
                    <a:pt x="1159" y="2713"/>
                    <a:pt x="961" y="4041"/>
                  </a:cubicBezTo>
                  <a:cubicBezTo>
                    <a:pt x="763" y="5369"/>
                    <a:pt x="452" y="6698"/>
                    <a:pt x="0" y="7969"/>
                  </a:cubicBezTo>
                  <a:lnTo>
                    <a:pt x="1752" y="8223"/>
                  </a:lnTo>
                  <a:cubicBezTo>
                    <a:pt x="1667" y="5511"/>
                    <a:pt x="2063" y="2826"/>
                    <a:pt x="2939" y="283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27"/>
            <p:cNvSpPr/>
            <p:nvPr/>
          </p:nvSpPr>
          <p:spPr>
            <a:xfrm>
              <a:off x="747056" y="4251947"/>
              <a:ext cx="227698" cy="641091"/>
            </a:xfrm>
            <a:custGeom>
              <a:rect b="b" l="l" r="r" t="t"/>
              <a:pathLst>
                <a:path extrusionOk="0" h="8196" w="2911">
                  <a:moveTo>
                    <a:pt x="1187" y="1"/>
                  </a:moveTo>
                  <a:lnTo>
                    <a:pt x="1187" y="1"/>
                  </a:lnTo>
                  <a:cubicBezTo>
                    <a:pt x="1244" y="1329"/>
                    <a:pt x="1159" y="2685"/>
                    <a:pt x="933" y="4013"/>
                  </a:cubicBezTo>
                  <a:cubicBezTo>
                    <a:pt x="763" y="5341"/>
                    <a:pt x="424" y="6669"/>
                    <a:pt x="1" y="7941"/>
                  </a:cubicBezTo>
                  <a:lnTo>
                    <a:pt x="1724" y="8195"/>
                  </a:lnTo>
                  <a:cubicBezTo>
                    <a:pt x="1639" y="5511"/>
                    <a:pt x="2063" y="2826"/>
                    <a:pt x="2911" y="255"/>
                  </a:cubicBezTo>
                  <a:lnTo>
                    <a:pt x="11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27"/>
            <p:cNvSpPr/>
            <p:nvPr/>
          </p:nvSpPr>
          <p:spPr>
            <a:xfrm>
              <a:off x="844281" y="3595542"/>
              <a:ext cx="229967" cy="643281"/>
            </a:xfrm>
            <a:custGeom>
              <a:rect b="b" l="l" r="r" t="t"/>
              <a:pathLst>
                <a:path extrusionOk="0" h="8224" w="2940">
                  <a:moveTo>
                    <a:pt x="1188" y="1"/>
                  </a:moveTo>
                  <a:lnTo>
                    <a:pt x="1188" y="1"/>
                  </a:lnTo>
                  <a:cubicBezTo>
                    <a:pt x="1244" y="1357"/>
                    <a:pt x="1159" y="2713"/>
                    <a:pt x="962" y="4041"/>
                  </a:cubicBezTo>
                  <a:cubicBezTo>
                    <a:pt x="764" y="5369"/>
                    <a:pt x="453" y="6669"/>
                    <a:pt x="1" y="7969"/>
                  </a:cubicBezTo>
                  <a:lnTo>
                    <a:pt x="1753" y="8223"/>
                  </a:lnTo>
                  <a:cubicBezTo>
                    <a:pt x="1668" y="5511"/>
                    <a:pt x="2064" y="2826"/>
                    <a:pt x="2939" y="283"/>
                  </a:cubicBezTo>
                  <a:lnTo>
                    <a:pt x="1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27"/>
            <p:cNvSpPr/>
            <p:nvPr/>
          </p:nvSpPr>
          <p:spPr>
            <a:xfrm>
              <a:off x="824413" y="5129396"/>
              <a:ext cx="331575" cy="773674"/>
            </a:xfrm>
            <a:custGeom>
              <a:rect b="b" l="l" r="r" t="t"/>
              <a:pathLst>
                <a:path extrusionOk="0" h="9891" w="4239">
                  <a:moveTo>
                    <a:pt x="2176" y="1"/>
                  </a:moveTo>
                  <a:cubicBezTo>
                    <a:pt x="2091" y="1611"/>
                    <a:pt x="1865" y="3222"/>
                    <a:pt x="1498" y="4804"/>
                  </a:cubicBezTo>
                  <a:cubicBezTo>
                    <a:pt x="1131" y="6387"/>
                    <a:pt x="650" y="7941"/>
                    <a:pt x="1" y="9410"/>
                  </a:cubicBezTo>
                  <a:lnTo>
                    <a:pt x="2063" y="9890"/>
                  </a:lnTo>
                  <a:cubicBezTo>
                    <a:pt x="2205" y="6669"/>
                    <a:pt x="2939" y="3476"/>
                    <a:pt x="4239" y="481"/>
                  </a:cubicBez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27"/>
            <p:cNvSpPr/>
            <p:nvPr/>
          </p:nvSpPr>
          <p:spPr>
            <a:xfrm>
              <a:off x="1003453" y="4353630"/>
              <a:ext cx="331575" cy="773674"/>
            </a:xfrm>
            <a:custGeom>
              <a:rect b="b" l="l" r="r" t="t"/>
              <a:pathLst>
                <a:path extrusionOk="0" h="9891" w="4239">
                  <a:moveTo>
                    <a:pt x="2176" y="1"/>
                  </a:moveTo>
                  <a:cubicBezTo>
                    <a:pt x="2120" y="1611"/>
                    <a:pt x="1893" y="3222"/>
                    <a:pt x="1498" y="4804"/>
                  </a:cubicBezTo>
                  <a:cubicBezTo>
                    <a:pt x="1159" y="6387"/>
                    <a:pt x="650" y="7912"/>
                    <a:pt x="0" y="9410"/>
                  </a:cubicBezTo>
                  <a:lnTo>
                    <a:pt x="2063" y="9890"/>
                  </a:lnTo>
                  <a:cubicBezTo>
                    <a:pt x="2233" y="6641"/>
                    <a:pt x="2967" y="3448"/>
                    <a:pt x="4239" y="481"/>
                  </a:cubicBezTo>
                  <a:lnTo>
                    <a:pt x="2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1182494" y="3575675"/>
              <a:ext cx="331575" cy="775864"/>
            </a:xfrm>
            <a:custGeom>
              <a:rect b="b" l="l" r="r" t="t"/>
              <a:pathLst>
                <a:path extrusionOk="0" h="9919" w="4239">
                  <a:moveTo>
                    <a:pt x="2176" y="0"/>
                  </a:moveTo>
                  <a:cubicBezTo>
                    <a:pt x="2119" y="1611"/>
                    <a:pt x="1893" y="3222"/>
                    <a:pt x="1526" y="4804"/>
                  </a:cubicBezTo>
                  <a:cubicBezTo>
                    <a:pt x="1159" y="6386"/>
                    <a:pt x="650" y="7940"/>
                    <a:pt x="0" y="9438"/>
                  </a:cubicBezTo>
                  <a:lnTo>
                    <a:pt x="2063" y="9918"/>
                  </a:lnTo>
                  <a:cubicBezTo>
                    <a:pt x="2232" y="6669"/>
                    <a:pt x="2967" y="3476"/>
                    <a:pt x="4238" y="481"/>
                  </a:cubicBezTo>
                  <a:lnTo>
                    <a:pt x="2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448656" y="5144883"/>
              <a:ext cx="289649" cy="269703"/>
            </a:xfrm>
            <a:custGeom>
              <a:rect b="b" l="l" r="r" t="t"/>
              <a:pathLst>
                <a:path extrusionOk="0" h="3448" w="3703">
                  <a:moveTo>
                    <a:pt x="3703" y="3448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1597985" y="4048659"/>
              <a:ext cx="298409" cy="466426"/>
            </a:xfrm>
            <a:custGeom>
              <a:rect b="b" l="l" r="r" t="t"/>
              <a:pathLst>
                <a:path extrusionOk="0" h="5963" w="3815">
                  <a:moveTo>
                    <a:pt x="3815" y="0"/>
                  </a:moveTo>
                  <a:lnTo>
                    <a:pt x="3815" y="0"/>
                  </a:lnTo>
                  <a:cubicBezTo>
                    <a:pt x="2854" y="707"/>
                    <a:pt x="2006" y="1611"/>
                    <a:pt x="1357" y="2628"/>
                  </a:cubicBezTo>
                  <a:cubicBezTo>
                    <a:pt x="707" y="3645"/>
                    <a:pt x="255" y="4776"/>
                    <a:pt x="0" y="5962"/>
                  </a:cubicBezTo>
                  <a:cubicBezTo>
                    <a:pt x="1978" y="4521"/>
                    <a:pt x="3334" y="2402"/>
                    <a:pt x="3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391244" y="4828804"/>
              <a:ext cx="196802" cy="378037"/>
            </a:xfrm>
            <a:custGeom>
              <a:rect b="b" l="l" r="r" t="t"/>
              <a:pathLst>
                <a:path extrusionOk="0" h="4833" w="2516">
                  <a:moveTo>
                    <a:pt x="0" y="1"/>
                  </a:moveTo>
                  <a:lnTo>
                    <a:pt x="0" y="1"/>
                  </a:lnTo>
                  <a:cubicBezTo>
                    <a:pt x="113" y="933"/>
                    <a:pt x="368" y="1837"/>
                    <a:pt x="791" y="2657"/>
                  </a:cubicBezTo>
                  <a:cubicBezTo>
                    <a:pt x="1244" y="3476"/>
                    <a:pt x="1809" y="4211"/>
                    <a:pt x="2515" y="4833"/>
                  </a:cubicBezTo>
                  <a:cubicBezTo>
                    <a:pt x="2402" y="3900"/>
                    <a:pt x="2119" y="2996"/>
                    <a:pt x="1696" y="2177"/>
                  </a:cubicBezTo>
                  <a:cubicBezTo>
                    <a:pt x="1272" y="1357"/>
                    <a:pt x="678" y="62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0" y="4837643"/>
              <a:ext cx="391335" cy="252103"/>
            </a:xfrm>
            <a:custGeom>
              <a:rect b="b" l="l" r="r" t="t"/>
              <a:pathLst>
                <a:path extrusionOk="0" h="3223" w="5003">
                  <a:moveTo>
                    <a:pt x="1" y="1"/>
                  </a:moveTo>
                  <a:lnTo>
                    <a:pt x="1" y="1"/>
                  </a:lnTo>
                  <a:cubicBezTo>
                    <a:pt x="594" y="820"/>
                    <a:pt x="1329" y="1527"/>
                    <a:pt x="2205" y="2092"/>
                  </a:cubicBezTo>
                  <a:cubicBezTo>
                    <a:pt x="3053" y="2629"/>
                    <a:pt x="4013" y="3024"/>
                    <a:pt x="5002" y="3222"/>
                  </a:cubicBezTo>
                  <a:cubicBezTo>
                    <a:pt x="4409" y="2403"/>
                    <a:pt x="3646" y="1696"/>
                    <a:pt x="2798" y="1131"/>
                  </a:cubicBezTo>
                  <a:cubicBezTo>
                    <a:pt x="1922" y="594"/>
                    <a:pt x="990" y="19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1818950" y="3131397"/>
              <a:ext cx="252103" cy="499591"/>
            </a:xfrm>
            <a:custGeom>
              <a:rect b="b" l="l" r="r" t="t"/>
              <a:pathLst>
                <a:path extrusionOk="0" h="6387" w="3223">
                  <a:moveTo>
                    <a:pt x="1" y="6387"/>
                  </a:moveTo>
                  <a:lnTo>
                    <a:pt x="3222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2046641" y="3056308"/>
              <a:ext cx="298409" cy="185694"/>
            </a:xfrm>
            <a:custGeom>
              <a:rect b="b" l="l" r="r" t="t"/>
              <a:pathLst>
                <a:path extrusionOk="0" h="2374" w="3815">
                  <a:moveTo>
                    <a:pt x="3815" y="0"/>
                  </a:moveTo>
                  <a:lnTo>
                    <a:pt x="3815" y="0"/>
                  </a:lnTo>
                  <a:cubicBezTo>
                    <a:pt x="2289" y="283"/>
                    <a:pt x="933" y="1130"/>
                    <a:pt x="0" y="2374"/>
                  </a:cubicBezTo>
                  <a:cubicBezTo>
                    <a:pt x="763" y="2232"/>
                    <a:pt x="1470" y="1950"/>
                    <a:pt x="2120" y="1554"/>
                  </a:cubicBezTo>
                  <a:cubicBezTo>
                    <a:pt x="2769" y="1130"/>
                    <a:pt x="3335" y="622"/>
                    <a:pt x="3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1916253" y="3016495"/>
              <a:ext cx="86277" cy="305058"/>
            </a:xfrm>
            <a:custGeom>
              <a:rect b="b" l="l" r="r" t="t"/>
              <a:pathLst>
                <a:path extrusionOk="0" h="3900" w="1103">
                  <a:moveTo>
                    <a:pt x="961" y="0"/>
                  </a:moveTo>
                  <a:cubicBezTo>
                    <a:pt x="254" y="1159"/>
                    <a:pt x="0" y="2572"/>
                    <a:pt x="283" y="3900"/>
                  </a:cubicBezTo>
                  <a:cubicBezTo>
                    <a:pt x="622" y="3306"/>
                    <a:pt x="876" y="2685"/>
                    <a:pt x="989" y="2007"/>
                  </a:cubicBezTo>
                  <a:cubicBezTo>
                    <a:pt x="1102" y="1357"/>
                    <a:pt x="1102" y="650"/>
                    <a:pt x="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2093024" y="2777774"/>
              <a:ext cx="194611" cy="296297"/>
            </a:xfrm>
            <a:custGeom>
              <a:rect b="b" l="l" r="r" t="t"/>
              <a:pathLst>
                <a:path extrusionOk="0" h="3788" w="2488">
                  <a:moveTo>
                    <a:pt x="2487" y="1"/>
                  </a:moveTo>
                  <a:lnTo>
                    <a:pt x="2487" y="1"/>
                  </a:lnTo>
                  <a:cubicBezTo>
                    <a:pt x="1216" y="905"/>
                    <a:pt x="340" y="2261"/>
                    <a:pt x="1" y="3787"/>
                  </a:cubicBezTo>
                  <a:cubicBezTo>
                    <a:pt x="622" y="3335"/>
                    <a:pt x="1159" y="2770"/>
                    <a:pt x="1611" y="2148"/>
                  </a:cubicBezTo>
                  <a:cubicBezTo>
                    <a:pt x="2007" y="1470"/>
                    <a:pt x="2318" y="764"/>
                    <a:pt x="2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1496302" y="2844103"/>
              <a:ext cx="243186" cy="583599"/>
            </a:xfrm>
            <a:custGeom>
              <a:rect b="b" l="l" r="r" t="t"/>
              <a:pathLst>
                <a:path extrusionOk="0" h="7461" w="3109">
                  <a:moveTo>
                    <a:pt x="3109" y="0"/>
                  </a:moveTo>
                  <a:lnTo>
                    <a:pt x="3109" y="0"/>
                  </a:lnTo>
                  <a:cubicBezTo>
                    <a:pt x="2176" y="989"/>
                    <a:pt x="1413" y="2176"/>
                    <a:pt x="876" y="3448"/>
                  </a:cubicBezTo>
                  <a:cubicBezTo>
                    <a:pt x="340" y="4719"/>
                    <a:pt x="57" y="6076"/>
                    <a:pt x="0" y="7460"/>
                  </a:cubicBezTo>
                  <a:cubicBezTo>
                    <a:pt x="1950" y="5454"/>
                    <a:pt x="3052" y="2798"/>
                    <a:pt x="3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1383591" y="2441828"/>
              <a:ext cx="174665" cy="795810"/>
            </a:xfrm>
            <a:custGeom>
              <a:rect b="b" l="l" r="r" t="t"/>
              <a:pathLst>
                <a:path extrusionOk="0" h="10174" w="2233">
                  <a:moveTo>
                    <a:pt x="1018" y="1"/>
                  </a:moveTo>
                  <a:cubicBezTo>
                    <a:pt x="368" y="1611"/>
                    <a:pt x="29" y="3335"/>
                    <a:pt x="0" y="5059"/>
                  </a:cubicBezTo>
                  <a:cubicBezTo>
                    <a:pt x="0" y="6811"/>
                    <a:pt x="311" y="8534"/>
                    <a:pt x="905" y="10173"/>
                  </a:cubicBezTo>
                  <a:cubicBezTo>
                    <a:pt x="2204" y="6895"/>
                    <a:pt x="2233" y="3279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596800" y="3078365"/>
              <a:ext cx="324926" cy="541595"/>
            </a:xfrm>
            <a:custGeom>
              <a:rect b="b" l="l" r="r" t="t"/>
              <a:pathLst>
                <a:path extrusionOk="0" h="6924" w="4154">
                  <a:moveTo>
                    <a:pt x="0" y="1"/>
                  </a:moveTo>
                  <a:cubicBezTo>
                    <a:pt x="452" y="2742"/>
                    <a:pt x="1950" y="5228"/>
                    <a:pt x="4154" y="6923"/>
                  </a:cubicBezTo>
                  <a:cubicBezTo>
                    <a:pt x="3899" y="5567"/>
                    <a:pt x="3419" y="4267"/>
                    <a:pt x="2713" y="3052"/>
                  </a:cubicBezTo>
                  <a:cubicBezTo>
                    <a:pt x="2006" y="1894"/>
                    <a:pt x="1074" y="84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755895" y="2638546"/>
              <a:ext cx="212289" cy="784703"/>
            </a:xfrm>
            <a:custGeom>
              <a:rect b="b" l="l" r="r" t="t"/>
              <a:pathLst>
                <a:path extrusionOk="0" h="10032" w="2714">
                  <a:moveTo>
                    <a:pt x="735" y="1"/>
                  </a:moveTo>
                  <a:lnTo>
                    <a:pt x="735" y="1"/>
                  </a:lnTo>
                  <a:cubicBezTo>
                    <a:pt x="1" y="3420"/>
                    <a:pt x="566" y="7008"/>
                    <a:pt x="2318" y="10032"/>
                  </a:cubicBezTo>
                  <a:cubicBezTo>
                    <a:pt x="2657" y="8336"/>
                    <a:pt x="2713" y="6584"/>
                    <a:pt x="2459" y="4861"/>
                  </a:cubicBezTo>
                  <a:cubicBezTo>
                    <a:pt x="2176" y="3165"/>
                    <a:pt x="1611" y="1498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1434432" y="5043199"/>
              <a:ext cx="283000" cy="492942"/>
            </a:xfrm>
            <a:custGeom>
              <a:rect b="b" l="l" r="r" t="t"/>
              <a:pathLst>
                <a:path extrusionOk="0" h="6302" w="3618">
                  <a:moveTo>
                    <a:pt x="2374" y="1"/>
                  </a:moveTo>
                  <a:cubicBezTo>
                    <a:pt x="1922" y="2063"/>
                    <a:pt x="1102" y="4013"/>
                    <a:pt x="0" y="5793"/>
                  </a:cubicBezTo>
                  <a:lnTo>
                    <a:pt x="1244" y="6302"/>
                  </a:lnTo>
                  <a:cubicBezTo>
                    <a:pt x="1696" y="4267"/>
                    <a:pt x="2487" y="2318"/>
                    <a:pt x="3617" y="538"/>
                  </a:cubicBezTo>
                  <a:lnTo>
                    <a:pt x="2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1628881" y="4568026"/>
              <a:ext cx="285190" cy="492942"/>
            </a:xfrm>
            <a:custGeom>
              <a:rect b="b" l="l" r="r" t="t"/>
              <a:pathLst>
                <a:path extrusionOk="0" h="6302" w="3646">
                  <a:moveTo>
                    <a:pt x="2403" y="1"/>
                  </a:moveTo>
                  <a:cubicBezTo>
                    <a:pt x="1951" y="2063"/>
                    <a:pt x="1131" y="4013"/>
                    <a:pt x="1" y="5765"/>
                  </a:cubicBezTo>
                  <a:lnTo>
                    <a:pt x="1272" y="6302"/>
                  </a:lnTo>
                  <a:cubicBezTo>
                    <a:pt x="1724" y="4267"/>
                    <a:pt x="2516" y="2318"/>
                    <a:pt x="3646" y="537"/>
                  </a:cubicBezTo>
                  <a:lnTo>
                    <a:pt x="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1825599" y="4092852"/>
              <a:ext cx="285190" cy="492942"/>
            </a:xfrm>
            <a:custGeom>
              <a:rect b="b" l="l" r="r" t="t"/>
              <a:pathLst>
                <a:path extrusionOk="0" h="6302" w="3646">
                  <a:moveTo>
                    <a:pt x="2374" y="0"/>
                  </a:moveTo>
                  <a:cubicBezTo>
                    <a:pt x="2176" y="1018"/>
                    <a:pt x="1866" y="2035"/>
                    <a:pt x="1442" y="2996"/>
                  </a:cubicBezTo>
                  <a:cubicBezTo>
                    <a:pt x="1046" y="3956"/>
                    <a:pt x="566" y="4889"/>
                    <a:pt x="1" y="5765"/>
                  </a:cubicBezTo>
                  <a:lnTo>
                    <a:pt x="1272" y="6302"/>
                  </a:lnTo>
                  <a:cubicBezTo>
                    <a:pt x="1696" y="4239"/>
                    <a:pt x="2515" y="2289"/>
                    <a:pt x="3646" y="537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2022316" y="3617678"/>
              <a:ext cx="285190" cy="492942"/>
            </a:xfrm>
            <a:custGeom>
              <a:rect b="b" l="l" r="r" t="t"/>
              <a:pathLst>
                <a:path extrusionOk="0" h="6302" w="3646">
                  <a:moveTo>
                    <a:pt x="2374" y="0"/>
                  </a:moveTo>
                  <a:cubicBezTo>
                    <a:pt x="1922" y="2063"/>
                    <a:pt x="1131" y="4013"/>
                    <a:pt x="0" y="5765"/>
                  </a:cubicBezTo>
                  <a:lnTo>
                    <a:pt x="1272" y="6301"/>
                  </a:lnTo>
                  <a:cubicBezTo>
                    <a:pt x="1470" y="5284"/>
                    <a:pt x="1781" y="4267"/>
                    <a:pt x="2204" y="3306"/>
                  </a:cubicBezTo>
                  <a:cubicBezTo>
                    <a:pt x="2572" y="2346"/>
                    <a:pt x="3080" y="1413"/>
                    <a:pt x="3646" y="537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2219033" y="3142504"/>
              <a:ext cx="285190" cy="490752"/>
            </a:xfrm>
            <a:custGeom>
              <a:rect b="b" l="l" r="r" t="t"/>
              <a:pathLst>
                <a:path extrusionOk="0" h="6274" w="3646">
                  <a:moveTo>
                    <a:pt x="2402" y="0"/>
                  </a:moveTo>
                  <a:cubicBezTo>
                    <a:pt x="1950" y="2035"/>
                    <a:pt x="1131" y="3984"/>
                    <a:pt x="0" y="5764"/>
                  </a:cubicBezTo>
                  <a:lnTo>
                    <a:pt x="1244" y="6273"/>
                  </a:lnTo>
                  <a:cubicBezTo>
                    <a:pt x="1696" y="4239"/>
                    <a:pt x="2515" y="2289"/>
                    <a:pt x="3645" y="509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1830057" y="5052038"/>
              <a:ext cx="342604" cy="504050"/>
            </a:xfrm>
            <a:custGeom>
              <a:rect b="b" l="l" r="r" t="t"/>
              <a:pathLst>
                <a:path extrusionOk="0" h="6444" w="4380">
                  <a:moveTo>
                    <a:pt x="3137" y="1"/>
                  </a:moveTo>
                  <a:cubicBezTo>
                    <a:pt x="2798" y="1046"/>
                    <a:pt x="2345" y="2063"/>
                    <a:pt x="1809" y="3024"/>
                  </a:cubicBezTo>
                  <a:cubicBezTo>
                    <a:pt x="1300" y="3985"/>
                    <a:pt x="707" y="4889"/>
                    <a:pt x="0" y="5737"/>
                  </a:cubicBezTo>
                  <a:lnTo>
                    <a:pt x="1272" y="6443"/>
                  </a:lnTo>
                  <a:cubicBezTo>
                    <a:pt x="1611" y="5398"/>
                    <a:pt x="2035" y="4409"/>
                    <a:pt x="2571" y="3448"/>
                  </a:cubicBezTo>
                  <a:cubicBezTo>
                    <a:pt x="3080" y="2459"/>
                    <a:pt x="3702" y="1555"/>
                    <a:pt x="4380" y="707"/>
                  </a:cubicBezTo>
                  <a:lnTo>
                    <a:pt x="31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2086376" y="4579054"/>
              <a:ext cx="342682" cy="506240"/>
            </a:xfrm>
            <a:custGeom>
              <a:rect b="b" l="l" r="r" t="t"/>
              <a:pathLst>
                <a:path extrusionOk="0" h="6472" w="4381">
                  <a:moveTo>
                    <a:pt x="3109" y="1"/>
                  </a:moveTo>
                  <a:cubicBezTo>
                    <a:pt x="2431" y="2092"/>
                    <a:pt x="1385" y="4041"/>
                    <a:pt x="1" y="5765"/>
                  </a:cubicBezTo>
                  <a:lnTo>
                    <a:pt x="1272" y="6472"/>
                  </a:lnTo>
                  <a:cubicBezTo>
                    <a:pt x="1583" y="5426"/>
                    <a:pt x="2035" y="4409"/>
                    <a:pt x="2572" y="3448"/>
                  </a:cubicBezTo>
                  <a:cubicBezTo>
                    <a:pt x="3081" y="2487"/>
                    <a:pt x="3674" y="1555"/>
                    <a:pt x="4381" y="707"/>
                  </a:cubicBezTo>
                  <a:lnTo>
                    <a:pt x="3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2342773" y="4103880"/>
              <a:ext cx="342682" cy="506240"/>
            </a:xfrm>
            <a:custGeom>
              <a:rect b="b" l="l" r="r" t="t"/>
              <a:pathLst>
                <a:path extrusionOk="0" h="6472" w="4381">
                  <a:moveTo>
                    <a:pt x="3109" y="1"/>
                  </a:moveTo>
                  <a:cubicBezTo>
                    <a:pt x="2431" y="2092"/>
                    <a:pt x="1385" y="4041"/>
                    <a:pt x="1" y="5765"/>
                  </a:cubicBezTo>
                  <a:lnTo>
                    <a:pt x="1272" y="6471"/>
                  </a:lnTo>
                  <a:cubicBezTo>
                    <a:pt x="1950" y="4380"/>
                    <a:pt x="2996" y="2431"/>
                    <a:pt x="4380" y="735"/>
                  </a:cubicBezTo>
                  <a:lnTo>
                    <a:pt x="3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2599170" y="3630897"/>
              <a:ext cx="342682" cy="506240"/>
            </a:xfrm>
            <a:custGeom>
              <a:rect b="b" l="l" r="r" t="t"/>
              <a:pathLst>
                <a:path extrusionOk="0" h="6472" w="4381">
                  <a:moveTo>
                    <a:pt x="3109" y="1"/>
                  </a:moveTo>
                  <a:cubicBezTo>
                    <a:pt x="2769" y="1046"/>
                    <a:pt x="2346" y="2063"/>
                    <a:pt x="1809" y="3024"/>
                  </a:cubicBezTo>
                  <a:cubicBezTo>
                    <a:pt x="1300" y="3985"/>
                    <a:pt x="707" y="4889"/>
                    <a:pt x="0" y="5765"/>
                  </a:cubicBezTo>
                  <a:lnTo>
                    <a:pt x="1272" y="6472"/>
                  </a:lnTo>
                  <a:cubicBezTo>
                    <a:pt x="1611" y="5426"/>
                    <a:pt x="2035" y="4409"/>
                    <a:pt x="2572" y="3448"/>
                  </a:cubicBezTo>
                  <a:cubicBezTo>
                    <a:pt x="3080" y="2487"/>
                    <a:pt x="3674" y="1555"/>
                    <a:pt x="4380" y="707"/>
                  </a:cubicBezTo>
                  <a:lnTo>
                    <a:pt x="3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1783596" y="4594541"/>
              <a:ext cx="371389" cy="618955"/>
            </a:xfrm>
            <a:custGeom>
              <a:rect b="b" l="l" r="r" t="t"/>
              <a:pathLst>
                <a:path extrusionOk="0" h="7913" w="4748">
                  <a:moveTo>
                    <a:pt x="3194" y="1"/>
                  </a:moveTo>
                  <a:cubicBezTo>
                    <a:pt x="2572" y="2572"/>
                    <a:pt x="1470" y="5002"/>
                    <a:pt x="1" y="7206"/>
                  </a:cubicBezTo>
                  <a:lnTo>
                    <a:pt x="1583" y="7912"/>
                  </a:lnTo>
                  <a:cubicBezTo>
                    <a:pt x="2205" y="5341"/>
                    <a:pt x="3279" y="2911"/>
                    <a:pt x="4748" y="70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2044451" y="4002197"/>
              <a:ext cx="373579" cy="618955"/>
            </a:xfrm>
            <a:custGeom>
              <a:rect b="b" l="l" r="r" t="t"/>
              <a:pathLst>
                <a:path extrusionOk="0" h="7913" w="4776">
                  <a:moveTo>
                    <a:pt x="3221" y="1"/>
                  </a:moveTo>
                  <a:cubicBezTo>
                    <a:pt x="2910" y="1301"/>
                    <a:pt x="2458" y="2544"/>
                    <a:pt x="1921" y="3759"/>
                  </a:cubicBezTo>
                  <a:cubicBezTo>
                    <a:pt x="1413" y="4946"/>
                    <a:pt x="763" y="6104"/>
                    <a:pt x="0" y="7206"/>
                  </a:cubicBezTo>
                  <a:lnTo>
                    <a:pt x="1582" y="7913"/>
                  </a:lnTo>
                  <a:cubicBezTo>
                    <a:pt x="2204" y="5341"/>
                    <a:pt x="3278" y="2911"/>
                    <a:pt x="4775" y="707"/>
                  </a:cubicBezTo>
                  <a:lnTo>
                    <a:pt x="3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2309609" y="3409931"/>
              <a:ext cx="373657" cy="618877"/>
            </a:xfrm>
            <a:custGeom>
              <a:rect b="b" l="l" r="r" t="t"/>
              <a:pathLst>
                <a:path extrusionOk="0" h="7912" w="4777">
                  <a:moveTo>
                    <a:pt x="3194" y="0"/>
                  </a:moveTo>
                  <a:cubicBezTo>
                    <a:pt x="2883" y="1300"/>
                    <a:pt x="2459" y="2543"/>
                    <a:pt x="1922" y="3758"/>
                  </a:cubicBezTo>
                  <a:cubicBezTo>
                    <a:pt x="1385" y="4945"/>
                    <a:pt x="735" y="6104"/>
                    <a:pt x="1" y="7206"/>
                  </a:cubicBezTo>
                  <a:lnTo>
                    <a:pt x="1555" y="7912"/>
                  </a:lnTo>
                  <a:cubicBezTo>
                    <a:pt x="1866" y="6612"/>
                    <a:pt x="2290" y="5369"/>
                    <a:pt x="2855" y="4154"/>
                  </a:cubicBezTo>
                  <a:cubicBezTo>
                    <a:pt x="3363" y="2939"/>
                    <a:pt x="4013" y="1809"/>
                    <a:pt x="4776" y="707"/>
                  </a:cubicBezTo>
                  <a:lnTo>
                    <a:pt x="3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2245549" y="4373498"/>
              <a:ext cx="618955" cy="526108"/>
            </a:xfrm>
            <a:custGeom>
              <a:rect b="b" l="l" r="r" t="t"/>
              <a:pathLst>
                <a:path extrusionOk="0" h="6726" w="7913">
                  <a:moveTo>
                    <a:pt x="0" y="6726"/>
                  </a:moveTo>
                  <a:lnTo>
                    <a:pt x="7912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2181410" y="4932678"/>
              <a:ext cx="320624" cy="31053"/>
            </a:xfrm>
            <a:custGeom>
              <a:rect b="b" l="l" r="r" t="t"/>
              <a:pathLst>
                <a:path extrusionOk="0" h="397" w="4099">
                  <a:moveTo>
                    <a:pt x="1" y="396"/>
                  </a:moveTo>
                  <a:lnTo>
                    <a:pt x="4098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2769372" y="4411277"/>
              <a:ext cx="506162" cy="112167"/>
            </a:xfrm>
            <a:custGeom>
              <a:rect b="b" l="l" r="r" t="t"/>
              <a:pathLst>
                <a:path extrusionOk="0" h="1434" w="6471">
                  <a:moveTo>
                    <a:pt x="4484" y="0"/>
                  </a:moveTo>
                  <a:cubicBezTo>
                    <a:pt x="2913" y="0"/>
                    <a:pt x="1373" y="418"/>
                    <a:pt x="0" y="1213"/>
                  </a:cubicBezTo>
                  <a:cubicBezTo>
                    <a:pt x="627" y="1362"/>
                    <a:pt x="1273" y="1433"/>
                    <a:pt x="1927" y="1433"/>
                  </a:cubicBezTo>
                  <a:cubicBezTo>
                    <a:pt x="2394" y="1433"/>
                    <a:pt x="2864" y="1397"/>
                    <a:pt x="3334" y="1326"/>
                  </a:cubicBezTo>
                  <a:cubicBezTo>
                    <a:pt x="4436" y="1157"/>
                    <a:pt x="5482" y="761"/>
                    <a:pt x="6471" y="224"/>
                  </a:cubicBezTo>
                  <a:cubicBezTo>
                    <a:pt x="5810" y="74"/>
                    <a:pt x="5144" y="0"/>
                    <a:pt x="4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2263226" y="4079555"/>
              <a:ext cx="276351" cy="358169"/>
            </a:xfrm>
            <a:custGeom>
              <a:rect b="b" l="l" r="r" t="t"/>
              <a:pathLst>
                <a:path extrusionOk="0" h="4579" w="3533">
                  <a:moveTo>
                    <a:pt x="3532" y="1"/>
                  </a:moveTo>
                  <a:lnTo>
                    <a:pt x="3532" y="1"/>
                  </a:lnTo>
                  <a:cubicBezTo>
                    <a:pt x="1809" y="1046"/>
                    <a:pt x="537" y="2657"/>
                    <a:pt x="0" y="4578"/>
                  </a:cubicBezTo>
                  <a:cubicBezTo>
                    <a:pt x="820" y="4070"/>
                    <a:pt x="1555" y="3420"/>
                    <a:pt x="2176" y="2629"/>
                  </a:cubicBezTo>
                  <a:cubicBezTo>
                    <a:pt x="2770" y="1838"/>
                    <a:pt x="3222" y="962"/>
                    <a:pt x="3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2020126" y="3500507"/>
              <a:ext cx="108335" cy="453207"/>
            </a:xfrm>
            <a:custGeom>
              <a:rect b="b" l="l" r="r" t="t"/>
              <a:pathLst>
                <a:path extrusionOk="0" h="5794" w="1385">
                  <a:moveTo>
                    <a:pt x="1017" y="1"/>
                  </a:moveTo>
                  <a:cubicBezTo>
                    <a:pt x="141" y="1809"/>
                    <a:pt x="0" y="3872"/>
                    <a:pt x="565" y="5793"/>
                  </a:cubicBezTo>
                  <a:cubicBezTo>
                    <a:pt x="989" y="4889"/>
                    <a:pt x="1243" y="3928"/>
                    <a:pt x="1328" y="2939"/>
                  </a:cubicBezTo>
                  <a:cubicBezTo>
                    <a:pt x="1385" y="1950"/>
                    <a:pt x="1272" y="961"/>
                    <a:pt x="10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2380318" y="4755905"/>
              <a:ext cx="313975" cy="148149"/>
            </a:xfrm>
            <a:custGeom>
              <a:rect b="b" l="l" r="r" t="t"/>
              <a:pathLst>
                <a:path extrusionOk="0" h="1894" w="4014">
                  <a:moveTo>
                    <a:pt x="4013" y="0"/>
                  </a:moveTo>
                  <a:lnTo>
                    <a:pt x="4013" y="0"/>
                  </a:lnTo>
                  <a:cubicBezTo>
                    <a:pt x="3250" y="57"/>
                    <a:pt x="2516" y="255"/>
                    <a:pt x="1838" y="565"/>
                  </a:cubicBezTo>
                  <a:cubicBezTo>
                    <a:pt x="1131" y="905"/>
                    <a:pt x="538" y="1357"/>
                    <a:pt x="1" y="1894"/>
                  </a:cubicBezTo>
                  <a:cubicBezTo>
                    <a:pt x="764" y="1837"/>
                    <a:pt x="1499" y="1639"/>
                    <a:pt x="2177" y="1328"/>
                  </a:cubicBezTo>
                  <a:cubicBezTo>
                    <a:pt x="2855" y="1018"/>
                    <a:pt x="3477" y="565"/>
                    <a:pt x="4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2566006" y="4904284"/>
              <a:ext cx="375847" cy="76264"/>
            </a:xfrm>
            <a:custGeom>
              <a:rect b="b" l="l" r="r" t="t"/>
              <a:pathLst>
                <a:path extrusionOk="0" h="975" w="4805">
                  <a:moveTo>
                    <a:pt x="1877" y="1"/>
                  </a:moveTo>
                  <a:cubicBezTo>
                    <a:pt x="1244" y="1"/>
                    <a:pt x="612" y="93"/>
                    <a:pt x="1" y="279"/>
                  </a:cubicBezTo>
                  <a:cubicBezTo>
                    <a:pt x="735" y="646"/>
                    <a:pt x="1526" y="872"/>
                    <a:pt x="2374" y="957"/>
                  </a:cubicBezTo>
                  <a:cubicBezTo>
                    <a:pt x="2538" y="969"/>
                    <a:pt x="2702" y="974"/>
                    <a:pt x="2865" y="974"/>
                  </a:cubicBezTo>
                  <a:cubicBezTo>
                    <a:pt x="3520" y="974"/>
                    <a:pt x="4171" y="884"/>
                    <a:pt x="4804" y="703"/>
                  </a:cubicBezTo>
                  <a:cubicBezTo>
                    <a:pt x="3885" y="235"/>
                    <a:pt x="2881" y="1"/>
                    <a:pt x="1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2581493" y="4172399"/>
              <a:ext cx="240996" cy="380227"/>
            </a:xfrm>
            <a:custGeom>
              <a:rect b="b" l="l" r="r" t="t"/>
              <a:pathLst>
                <a:path extrusionOk="0" h="4861" w="3081">
                  <a:moveTo>
                    <a:pt x="3080" y="1"/>
                  </a:moveTo>
                  <a:cubicBezTo>
                    <a:pt x="2289" y="594"/>
                    <a:pt x="1611" y="1300"/>
                    <a:pt x="1074" y="2120"/>
                  </a:cubicBezTo>
                  <a:cubicBezTo>
                    <a:pt x="565" y="2968"/>
                    <a:pt x="198" y="3872"/>
                    <a:pt x="0" y="4861"/>
                  </a:cubicBezTo>
                  <a:cubicBezTo>
                    <a:pt x="763" y="4267"/>
                    <a:pt x="1441" y="3561"/>
                    <a:pt x="2007" y="2741"/>
                  </a:cubicBezTo>
                  <a:cubicBezTo>
                    <a:pt x="2515" y="1894"/>
                    <a:pt x="2882" y="961"/>
                    <a:pt x="3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2928467" y="4024333"/>
              <a:ext cx="426690" cy="285190"/>
            </a:xfrm>
            <a:custGeom>
              <a:rect b="b" l="l" r="r" t="t"/>
              <a:pathLst>
                <a:path extrusionOk="0" h="3646" w="5455">
                  <a:moveTo>
                    <a:pt x="5454" y="0"/>
                  </a:moveTo>
                  <a:cubicBezTo>
                    <a:pt x="4352" y="255"/>
                    <a:pt x="3307" y="679"/>
                    <a:pt x="2374" y="1300"/>
                  </a:cubicBezTo>
                  <a:cubicBezTo>
                    <a:pt x="1442" y="1950"/>
                    <a:pt x="650" y="2741"/>
                    <a:pt x="1" y="3646"/>
                  </a:cubicBezTo>
                  <a:cubicBezTo>
                    <a:pt x="1074" y="3419"/>
                    <a:pt x="2120" y="2967"/>
                    <a:pt x="3052" y="2346"/>
                  </a:cubicBezTo>
                  <a:cubicBezTo>
                    <a:pt x="3985" y="1724"/>
                    <a:pt x="4804" y="933"/>
                    <a:pt x="5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2652202" y="2797719"/>
              <a:ext cx="145959" cy="501781"/>
            </a:xfrm>
            <a:custGeom>
              <a:rect b="b" l="l" r="r" t="t"/>
              <a:pathLst>
                <a:path extrusionOk="0" h="6415" w="1866">
                  <a:moveTo>
                    <a:pt x="1752" y="0"/>
                  </a:moveTo>
                  <a:lnTo>
                    <a:pt x="1752" y="0"/>
                  </a:lnTo>
                  <a:cubicBezTo>
                    <a:pt x="1103" y="933"/>
                    <a:pt x="622" y="1950"/>
                    <a:pt x="340" y="3052"/>
                  </a:cubicBezTo>
                  <a:cubicBezTo>
                    <a:pt x="57" y="4154"/>
                    <a:pt x="1" y="5284"/>
                    <a:pt x="114" y="6414"/>
                  </a:cubicBezTo>
                  <a:cubicBezTo>
                    <a:pt x="763" y="5482"/>
                    <a:pt x="1244" y="4465"/>
                    <a:pt x="1526" y="3363"/>
                  </a:cubicBezTo>
                  <a:cubicBezTo>
                    <a:pt x="1809" y="2261"/>
                    <a:pt x="1865" y="1130"/>
                    <a:pt x="1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2782591" y="2676090"/>
              <a:ext cx="384686" cy="519537"/>
            </a:xfrm>
            <a:custGeom>
              <a:rect b="b" l="l" r="r" t="t"/>
              <a:pathLst>
                <a:path extrusionOk="0" h="6642" w="4918">
                  <a:moveTo>
                    <a:pt x="4917" y="1"/>
                  </a:moveTo>
                  <a:cubicBezTo>
                    <a:pt x="3730" y="764"/>
                    <a:pt x="2685" y="1725"/>
                    <a:pt x="1837" y="2855"/>
                  </a:cubicBezTo>
                  <a:cubicBezTo>
                    <a:pt x="990" y="4013"/>
                    <a:pt x="396" y="5285"/>
                    <a:pt x="1" y="6641"/>
                  </a:cubicBezTo>
                  <a:cubicBezTo>
                    <a:pt x="1187" y="5878"/>
                    <a:pt x="2233" y="4918"/>
                    <a:pt x="3081" y="3787"/>
                  </a:cubicBezTo>
                  <a:cubicBezTo>
                    <a:pt x="3900" y="2657"/>
                    <a:pt x="4522" y="1357"/>
                    <a:pt x="4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2625686" y="3257406"/>
              <a:ext cx="132661" cy="152607"/>
            </a:xfrm>
            <a:custGeom>
              <a:rect b="b" l="l" r="r" t="t"/>
              <a:pathLst>
                <a:path extrusionOk="0" h="1951" w="1696">
                  <a:moveTo>
                    <a:pt x="1696" y="0"/>
                  </a:moveTo>
                  <a:lnTo>
                    <a:pt x="0" y="195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27"/>
            <p:cNvSpPr/>
            <p:nvPr/>
          </p:nvSpPr>
          <p:spPr>
            <a:xfrm>
              <a:off x="1432242" y="3299409"/>
              <a:ext cx="19946" cy="283000"/>
            </a:xfrm>
            <a:custGeom>
              <a:rect b="b" l="l" r="r" t="t"/>
              <a:pathLst>
                <a:path extrusionOk="0" h="3618" w="255">
                  <a:moveTo>
                    <a:pt x="254" y="0"/>
                  </a:moveTo>
                  <a:lnTo>
                    <a:pt x="0" y="361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1_1_1_1"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Google Shape;3038;p29"/>
          <p:cNvSpPr txBox="1"/>
          <p:nvPr>
            <p:ph type="title"/>
          </p:nvPr>
        </p:nvSpPr>
        <p:spPr>
          <a:xfrm>
            <a:off x="713225" y="445025"/>
            <a:ext cx="44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9" name="Google Shape;3039;p29"/>
          <p:cNvSpPr txBox="1"/>
          <p:nvPr>
            <p:ph idx="1" type="subTitle"/>
          </p:nvPr>
        </p:nvSpPr>
        <p:spPr>
          <a:xfrm>
            <a:off x="2640825" y="11726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SemiBold"/>
              <a:buNone/>
              <a:defRPr sz="20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usso One"/>
              <a:buNone/>
              <a:defRPr b="1" sz="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3040" name="Google Shape;3040;p29"/>
          <p:cNvSpPr txBox="1"/>
          <p:nvPr>
            <p:ph idx="2" type="subTitle"/>
          </p:nvPr>
        </p:nvSpPr>
        <p:spPr>
          <a:xfrm>
            <a:off x="2527950" y="1529650"/>
            <a:ext cx="4088100" cy="29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41" name="Google Shape;3041;p29"/>
          <p:cNvSpPr/>
          <p:nvPr/>
        </p:nvSpPr>
        <p:spPr>
          <a:xfrm>
            <a:off x="7180075" y="2772450"/>
            <a:ext cx="2415600" cy="241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Google Shape;3042;p29"/>
          <p:cNvSpPr/>
          <p:nvPr/>
        </p:nvSpPr>
        <p:spPr>
          <a:xfrm flipH="1">
            <a:off x="-298700" y="3550675"/>
            <a:ext cx="9741461" cy="1805395"/>
          </a:xfrm>
          <a:custGeom>
            <a:rect b="b" l="l" r="r" t="t"/>
            <a:pathLst>
              <a:path extrusionOk="0" h="27242" w="146991">
                <a:moveTo>
                  <a:pt x="144843" y="0"/>
                </a:moveTo>
                <a:cubicBezTo>
                  <a:pt x="144843" y="0"/>
                  <a:pt x="135434" y="6556"/>
                  <a:pt x="131506" y="6556"/>
                </a:cubicBezTo>
                <a:cubicBezTo>
                  <a:pt x="127550" y="6556"/>
                  <a:pt x="123962" y="9325"/>
                  <a:pt x="123962" y="9325"/>
                </a:cubicBezTo>
                <a:cubicBezTo>
                  <a:pt x="123962" y="9325"/>
                  <a:pt x="106358" y="15344"/>
                  <a:pt x="104663" y="15344"/>
                </a:cubicBezTo>
                <a:cubicBezTo>
                  <a:pt x="102939" y="15344"/>
                  <a:pt x="91834" y="21051"/>
                  <a:pt x="91834" y="21051"/>
                </a:cubicBezTo>
                <a:cubicBezTo>
                  <a:pt x="91834" y="21051"/>
                  <a:pt x="77557" y="18933"/>
                  <a:pt x="71983" y="18933"/>
                </a:cubicBezTo>
                <a:cubicBezTo>
                  <a:pt x="70991" y="18933"/>
                  <a:pt x="70275" y="19000"/>
                  <a:pt x="69964" y="19158"/>
                </a:cubicBezTo>
                <a:cubicBezTo>
                  <a:pt x="68268" y="20006"/>
                  <a:pt x="59255" y="22860"/>
                  <a:pt x="56146" y="23820"/>
                </a:cubicBezTo>
                <a:cubicBezTo>
                  <a:pt x="55468" y="24047"/>
                  <a:pt x="54734" y="24160"/>
                  <a:pt x="54027" y="24160"/>
                </a:cubicBezTo>
                <a:lnTo>
                  <a:pt x="52727" y="24160"/>
                </a:lnTo>
                <a:cubicBezTo>
                  <a:pt x="52727" y="24160"/>
                  <a:pt x="52626" y="24161"/>
                  <a:pt x="52437" y="24161"/>
                </a:cubicBezTo>
                <a:cubicBezTo>
                  <a:pt x="50699" y="24161"/>
                  <a:pt x="41511" y="24023"/>
                  <a:pt x="34276" y="21221"/>
                </a:cubicBezTo>
                <a:cubicBezTo>
                  <a:pt x="27392" y="18564"/>
                  <a:pt x="9419" y="16547"/>
                  <a:pt x="2617" y="16547"/>
                </a:cubicBezTo>
                <a:cubicBezTo>
                  <a:pt x="1462" y="16547"/>
                  <a:pt x="629" y="16605"/>
                  <a:pt x="227" y="16728"/>
                </a:cubicBezTo>
                <a:lnTo>
                  <a:pt x="1" y="26166"/>
                </a:lnTo>
                <a:lnTo>
                  <a:pt x="72733" y="26703"/>
                </a:lnTo>
                <a:cubicBezTo>
                  <a:pt x="73318" y="26583"/>
                  <a:pt x="73884" y="26536"/>
                  <a:pt x="74425" y="26536"/>
                </a:cubicBezTo>
                <a:cubicBezTo>
                  <a:pt x="76514" y="26536"/>
                  <a:pt x="78220" y="27241"/>
                  <a:pt x="79124" y="27241"/>
                </a:cubicBezTo>
                <a:cubicBezTo>
                  <a:pt x="79151" y="27241"/>
                  <a:pt x="79178" y="27241"/>
                  <a:pt x="79204" y="27240"/>
                </a:cubicBezTo>
                <a:cubicBezTo>
                  <a:pt x="80002" y="27178"/>
                  <a:pt x="80992" y="26761"/>
                  <a:pt x="82090" y="26761"/>
                </a:cubicBezTo>
                <a:cubicBezTo>
                  <a:pt x="82508" y="26761"/>
                  <a:pt x="82941" y="26822"/>
                  <a:pt x="83386" y="26985"/>
                </a:cubicBezTo>
                <a:lnTo>
                  <a:pt x="94632" y="26166"/>
                </a:lnTo>
                <a:cubicBezTo>
                  <a:pt x="95945" y="25968"/>
                  <a:pt x="97274" y="25869"/>
                  <a:pt x="98605" y="25869"/>
                </a:cubicBezTo>
                <a:cubicBezTo>
                  <a:pt x="99937" y="25869"/>
                  <a:pt x="101272" y="25968"/>
                  <a:pt x="102600" y="26166"/>
                </a:cubicBezTo>
                <a:lnTo>
                  <a:pt x="146991" y="26166"/>
                </a:lnTo>
                <a:cubicBezTo>
                  <a:pt x="146341" y="14524"/>
                  <a:pt x="144843" y="0"/>
                  <a:pt x="1448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_1_1_1_1_1"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4" name="Google Shape;3044;p30"/>
          <p:cNvSpPr txBox="1"/>
          <p:nvPr>
            <p:ph type="title"/>
          </p:nvPr>
        </p:nvSpPr>
        <p:spPr>
          <a:xfrm>
            <a:off x="713225" y="445025"/>
            <a:ext cx="448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45" name="Google Shape;3045;p30"/>
          <p:cNvSpPr txBox="1"/>
          <p:nvPr>
            <p:ph idx="1" type="subTitle"/>
          </p:nvPr>
        </p:nvSpPr>
        <p:spPr>
          <a:xfrm>
            <a:off x="826100" y="10611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/>
        </p:txBody>
      </p:sp>
      <p:sp>
        <p:nvSpPr>
          <p:cNvPr id="3046" name="Google Shape;3046;p30"/>
          <p:cNvSpPr txBox="1"/>
          <p:nvPr>
            <p:ph idx="2" type="subTitle"/>
          </p:nvPr>
        </p:nvSpPr>
        <p:spPr>
          <a:xfrm>
            <a:off x="713225" y="1418150"/>
            <a:ext cx="3604800" cy="31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47" name="Google Shape;3047;p30"/>
          <p:cNvSpPr txBox="1"/>
          <p:nvPr>
            <p:ph idx="3" type="subTitle"/>
          </p:nvPr>
        </p:nvSpPr>
        <p:spPr>
          <a:xfrm>
            <a:off x="4938850" y="2049875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gette"/>
              <a:buNone/>
              <a:defRPr sz="20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gette"/>
              <a:buNone/>
              <a:defRPr sz="2000">
                <a:solidFill>
                  <a:schemeClr val="accent1"/>
                </a:solidFill>
                <a:latin typeface="Courgette"/>
                <a:ea typeface="Courgette"/>
                <a:cs typeface="Courgette"/>
                <a:sym typeface="Courgette"/>
              </a:defRPr>
            </a:lvl9pPr>
          </a:lstStyle>
          <a:p/>
        </p:txBody>
      </p:sp>
      <p:sp>
        <p:nvSpPr>
          <p:cNvPr id="3048" name="Google Shape;3048;p30"/>
          <p:cNvSpPr txBox="1"/>
          <p:nvPr>
            <p:ph idx="4" type="subTitle"/>
          </p:nvPr>
        </p:nvSpPr>
        <p:spPr>
          <a:xfrm>
            <a:off x="4825975" y="2406875"/>
            <a:ext cx="3604800" cy="19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49" name="Google Shape;3049;p30"/>
          <p:cNvSpPr txBox="1"/>
          <p:nvPr>
            <p:ph idx="5" type="subTitle"/>
          </p:nvPr>
        </p:nvSpPr>
        <p:spPr>
          <a:xfrm>
            <a:off x="4825975" y="1001075"/>
            <a:ext cx="36048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050" name="Google Shape;3050;p30"/>
          <p:cNvGrpSpPr/>
          <p:nvPr/>
        </p:nvGrpSpPr>
        <p:grpSpPr>
          <a:xfrm flipH="1" rot="-6069764">
            <a:off x="7074313" y="-280929"/>
            <a:ext cx="2712925" cy="2574652"/>
            <a:chOff x="7078142" y="-321282"/>
            <a:chExt cx="2712873" cy="2574603"/>
          </a:xfrm>
        </p:grpSpPr>
        <p:sp>
          <p:nvSpPr>
            <p:cNvPr id="3051" name="Google Shape;3051;p30"/>
            <p:cNvSpPr/>
            <p:nvPr/>
          </p:nvSpPr>
          <p:spPr>
            <a:xfrm rot="-2710576">
              <a:off x="7928063" y="-283816"/>
              <a:ext cx="1145493" cy="2499670"/>
            </a:xfrm>
            <a:custGeom>
              <a:rect b="b" l="l" r="r" t="t"/>
              <a:pathLst>
                <a:path extrusionOk="0" h="33207" w="15217">
                  <a:moveTo>
                    <a:pt x="8814" y="1"/>
                  </a:moveTo>
                  <a:lnTo>
                    <a:pt x="8740" y="42"/>
                  </a:lnTo>
                  <a:cubicBezTo>
                    <a:pt x="8674" y="132"/>
                    <a:pt x="8592" y="223"/>
                    <a:pt x="8502" y="289"/>
                  </a:cubicBezTo>
                  <a:cubicBezTo>
                    <a:pt x="7588" y="889"/>
                    <a:pt x="6831" y="1729"/>
                    <a:pt x="6099" y="2543"/>
                  </a:cubicBezTo>
                  <a:cubicBezTo>
                    <a:pt x="5901" y="2757"/>
                    <a:pt x="5712" y="2988"/>
                    <a:pt x="5506" y="3251"/>
                  </a:cubicBezTo>
                  <a:lnTo>
                    <a:pt x="5440" y="3334"/>
                  </a:lnTo>
                  <a:lnTo>
                    <a:pt x="5440" y="3325"/>
                  </a:lnTo>
                  <a:cubicBezTo>
                    <a:pt x="5341" y="3506"/>
                    <a:pt x="5243" y="3687"/>
                    <a:pt x="5152" y="3868"/>
                  </a:cubicBezTo>
                  <a:cubicBezTo>
                    <a:pt x="5136" y="3901"/>
                    <a:pt x="5111" y="3926"/>
                    <a:pt x="5086" y="3951"/>
                  </a:cubicBezTo>
                  <a:cubicBezTo>
                    <a:pt x="5053" y="4049"/>
                    <a:pt x="5012" y="4140"/>
                    <a:pt x="4971" y="4247"/>
                  </a:cubicBezTo>
                  <a:cubicBezTo>
                    <a:pt x="4560" y="5136"/>
                    <a:pt x="4214" y="6049"/>
                    <a:pt x="3942" y="6979"/>
                  </a:cubicBezTo>
                  <a:cubicBezTo>
                    <a:pt x="3753" y="7613"/>
                    <a:pt x="3597" y="8255"/>
                    <a:pt x="3473" y="8905"/>
                  </a:cubicBezTo>
                  <a:cubicBezTo>
                    <a:pt x="3440" y="9102"/>
                    <a:pt x="3407" y="9292"/>
                    <a:pt x="3375" y="9481"/>
                  </a:cubicBezTo>
                  <a:cubicBezTo>
                    <a:pt x="3333" y="9851"/>
                    <a:pt x="3259" y="10222"/>
                    <a:pt x="3161" y="10584"/>
                  </a:cubicBezTo>
                  <a:cubicBezTo>
                    <a:pt x="3128" y="10699"/>
                    <a:pt x="3086" y="10798"/>
                    <a:pt x="3045" y="10905"/>
                  </a:cubicBezTo>
                  <a:cubicBezTo>
                    <a:pt x="2914" y="11250"/>
                    <a:pt x="2790" y="11612"/>
                    <a:pt x="2675" y="12008"/>
                  </a:cubicBezTo>
                  <a:cubicBezTo>
                    <a:pt x="2543" y="12435"/>
                    <a:pt x="2428" y="12905"/>
                    <a:pt x="2296" y="13481"/>
                  </a:cubicBezTo>
                  <a:lnTo>
                    <a:pt x="2280" y="13579"/>
                  </a:lnTo>
                  <a:lnTo>
                    <a:pt x="2231" y="13497"/>
                  </a:lnTo>
                  <a:cubicBezTo>
                    <a:pt x="2074" y="13209"/>
                    <a:pt x="1967" y="12896"/>
                    <a:pt x="1926" y="12575"/>
                  </a:cubicBezTo>
                  <a:cubicBezTo>
                    <a:pt x="1893" y="12361"/>
                    <a:pt x="1877" y="12131"/>
                    <a:pt x="1877" y="11909"/>
                  </a:cubicBezTo>
                  <a:cubicBezTo>
                    <a:pt x="1869" y="11555"/>
                    <a:pt x="1860" y="11193"/>
                    <a:pt x="1712" y="10872"/>
                  </a:cubicBezTo>
                  <a:cubicBezTo>
                    <a:pt x="1613" y="10691"/>
                    <a:pt x="511" y="9728"/>
                    <a:pt x="157" y="9580"/>
                  </a:cubicBezTo>
                  <a:cubicBezTo>
                    <a:pt x="149" y="9580"/>
                    <a:pt x="140" y="9596"/>
                    <a:pt x="132" y="9613"/>
                  </a:cubicBezTo>
                  <a:cubicBezTo>
                    <a:pt x="124" y="9621"/>
                    <a:pt x="124" y="9629"/>
                    <a:pt x="132" y="9637"/>
                  </a:cubicBezTo>
                  <a:cubicBezTo>
                    <a:pt x="190" y="9786"/>
                    <a:pt x="256" y="9917"/>
                    <a:pt x="330" y="10049"/>
                  </a:cubicBezTo>
                  <a:cubicBezTo>
                    <a:pt x="338" y="10057"/>
                    <a:pt x="338" y="10065"/>
                    <a:pt x="346" y="10065"/>
                  </a:cubicBezTo>
                  <a:lnTo>
                    <a:pt x="428" y="10131"/>
                  </a:lnTo>
                  <a:cubicBezTo>
                    <a:pt x="988" y="10567"/>
                    <a:pt x="1498" y="10995"/>
                    <a:pt x="1506" y="11201"/>
                  </a:cubicBezTo>
                  <a:cubicBezTo>
                    <a:pt x="1506" y="12024"/>
                    <a:pt x="1819" y="13464"/>
                    <a:pt x="2074" y="14073"/>
                  </a:cubicBezTo>
                  <a:cubicBezTo>
                    <a:pt x="2124" y="14205"/>
                    <a:pt x="2140" y="14345"/>
                    <a:pt x="2107" y="14476"/>
                  </a:cubicBezTo>
                  <a:cubicBezTo>
                    <a:pt x="2099" y="14493"/>
                    <a:pt x="2099" y="14501"/>
                    <a:pt x="2091" y="14518"/>
                  </a:cubicBezTo>
                  <a:cubicBezTo>
                    <a:pt x="1860" y="15299"/>
                    <a:pt x="1687" y="17694"/>
                    <a:pt x="1737" y="18237"/>
                  </a:cubicBezTo>
                  <a:cubicBezTo>
                    <a:pt x="1737" y="18476"/>
                    <a:pt x="1753" y="18723"/>
                    <a:pt x="1770" y="19003"/>
                  </a:cubicBezTo>
                  <a:lnTo>
                    <a:pt x="1770" y="19077"/>
                  </a:lnTo>
                  <a:lnTo>
                    <a:pt x="1704" y="19036"/>
                  </a:lnTo>
                  <a:cubicBezTo>
                    <a:pt x="1548" y="18953"/>
                    <a:pt x="1383" y="18879"/>
                    <a:pt x="1218" y="18813"/>
                  </a:cubicBezTo>
                  <a:cubicBezTo>
                    <a:pt x="848" y="18657"/>
                    <a:pt x="502" y="18501"/>
                    <a:pt x="239" y="18163"/>
                  </a:cubicBezTo>
                  <a:cubicBezTo>
                    <a:pt x="223" y="18139"/>
                    <a:pt x="206" y="18122"/>
                    <a:pt x="181" y="18114"/>
                  </a:cubicBezTo>
                  <a:cubicBezTo>
                    <a:pt x="157" y="18114"/>
                    <a:pt x="124" y="18122"/>
                    <a:pt x="74" y="18163"/>
                  </a:cubicBezTo>
                  <a:cubicBezTo>
                    <a:pt x="50" y="18188"/>
                    <a:pt x="25" y="18213"/>
                    <a:pt x="17" y="18246"/>
                  </a:cubicBezTo>
                  <a:cubicBezTo>
                    <a:pt x="0" y="18278"/>
                    <a:pt x="9" y="18311"/>
                    <a:pt x="33" y="18336"/>
                  </a:cubicBezTo>
                  <a:cubicBezTo>
                    <a:pt x="165" y="18451"/>
                    <a:pt x="247" y="18575"/>
                    <a:pt x="404" y="18657"/>
                  </a:cubicBezTo>
                  <a:cubicBezTo>
                    <a:pt x="453" y="18690"/>
                    <a:pt x="502" y="18723"/>
                    <a:pt x="544" y="18748"/>
                  </a:cubicBezTo>
                  <a:cubicBezTo>
                    <a:pt x="840" y="18937"/>
                    <a:pt x="1177" y="19011"/>
                    <a:pt x="1473" y="19184"/>
                  </a:cubicBezTo>
                  <a:cubicBezTo>
                    <a:pt x="1729" y="19340"/>
                    <a:pt x="1926" y="19579"/>
                    <a:pt x="2033" y="19859"/>
                  </a:cubicBezTo>
                  <a:cubicBezTo>
                    <a:pt x="2527" y="21068"/>
                    <a:pt x="3193" y="22204"/>
                    <a:pt x="4008" y="23233"/>
                  </a:cubicBezTo>
                  <a:cubicBezTo>
                    <a:pt x="4099" y="23348"/>
                    <a:pt x="4197" y="23455"/>
                    <a:pt x="4288" y="23562"/>
                  </a:cubicBezTo>
                  <a:cubicBezTo>
                    <a:pt x="4551" y="23858"/>
                    <a:pt x="4823" y="24171"/>
                    <a:pt x="4988" y="24591"/>
                  </a:cubicBezTo>
                  <a:cubicBezTo>
                    <a:pt x="5276" y="25307"/>
                    <a:pt x="5629" y="25998"/>
                    <a:pt x="6049" y="26656"/>
                  </a:cubicBezTo>
                  <a:lnTo>
                    <a:pt x="6082" y="26714"/>
                  </a:lnTo>
                  <a:lnTo>
                    <a:pt x="6016" y="26714"/>
                  </a:lnTo>
                  <a:cubicBezTo>
                    <a:pt x="5720" y="26714"/>
                    <a:pt x="5432" y="26648"/>
                    <a:pt x="5169" y="26516"/>
                  </a:cubicBezTo>
                  <a:cubicBezTo>
                    <a:pt x="4996" y="26434"/>
                    <a:pt x="4839" y="26327"/>
                    <a:pt x="4699" y="26212"/>
                  </a:cubicBezTo>
                  <a:cubicBezTo>
                    <a:pt x="4461" y="26031"/>
                    <a:pt x="4214" y="25841"/>
                    <a:pt x="3885" y="25825"/>
                  </a:cubicBezTo>
                  <a:cubicBezTo>
                    <a:pt x="3712" y="25825"/>
                    <a:pt x="2165" y="26360"/>
                    <a:pt x="1753" y="26648"/>
                  </a:cubicBezTo>
                  <a:cubicBezTo>
                    <a:pt x="1745" y="26648"/>
                    <a:pt x="1737" y="26656"/>
                    <a:pt x="1737" y="26664"/>
                  </a:cubicBezTo>
                  <a:cubicBezTo>
                    <a:pt x="1729" y="26681"/>
                    <a:pt x="1737" y="26689"/>
                    <a:pt x="1745" y="26697"/>
                  </a:cubicBezTo>
                  <a:cubicBezTo>
                    <a:pt x="1850" y="26716"/>
                    <a:pt x="1960" y="26725"/>
                    <a:pt x="2067" y="26725"/>
                  </a:cubicBezTo>
                  <a:cubicBezTo>
                    <a:pt x="2103" y="26725"/>
                    <a:pt x="2138" y="26724"/>
                    <a:pt x="2173" y="26722"/>
                  </a:cubicBezTo>
                  <a:cubicBezTo>
                    <a:pt x="2181" y="26722"/>
                    <a:pt x="2189" y="26722"/>
                    <a:pt x="2198" y="26714"/>
                  </a:cubicBezTo>
                  <a:lnTo>
                    <a:pt x="2338" y="26664"/>
                  </a:lnTo>
                  <a:cubicBezTo>
                    <a:pt x="3059" y="26365"/>
                    <a:pt x="3566" y="26178"/>
                    <a:pt x="3799" y="26178"/>
                  </a:cubicBezTo>
                  <a:cubicBezTo>
                    <a:pt x="3848" y="26178"/>
                    <a:pt x="3885" y="26186"/>
                    <a:pt x="3909" y="26204"/>
                  </a:cubicBezTo>
                  <a:cubicBezTo>
                    <a:pt x="4411" y="26599"/>
                    <a:pt x="5580" y="27101"/>
                    <a:pt x="6230" y="27199"/>
                  </a:cubicBezTo>
                  <a:cubicBezTo>
                    <a:pt x="6354" y="27216"/>
                    <a:pt x="6469" y="27298"/>
                    <a:pt x="6526" y="27405"/>
                  </a:cubicBezTo>
                  <a:cubicBezTo>
                    <a:pt x="6642" y="27619"/>
                    <a:pt x="6765" y="27817"/>
                    <a:pt x="6897" y="28031"/>
                  </a:cubicBezTo>
                  <a:cubicBezTo>
                    <a:pt x="6954" y="28129"/>
                    <a:pt x="9209" y="30944"/>
                    <a:pt x="12098" y="33207"/>
                  </a:cubicBezTo>
                  <a:lnTo>
                    <a:pt x="12444" y="33149"/>
                  </a:lnTo>
                  <a:cubicBezTo>
                    <a:pt x="9522" y="30829"/>
                    <a:pt x="7432" y="27792"/>
                    <a:pt x="7407" y="27751"/>
                  </a:cubicBezTo>
                  <a:cubicBezTo>
                    <a:pt x="7218" y="27446"/>
                    <a:pt x="7012" y="27133"/>
                    <a:pt x="6806" y="26845"/>
                  </a:cubicBezTo>
                  <a:cubicBezTo>
                    <a:pt x="6312" y="26129"/>
                    <a:pt x="5835" y="25455"/>
                    <a:pt x="5621" y="24574"/>
                  </a:cubicBezTo>
                  <a:cubicBezTo>
                    <a:pt x="5564" y="24352"/>
                    <a:pt x="5127" y="23916"/>
                    <a:pt x="4831" y="23628"/>
                  </a:cubicBezTo>
                  <a:cubicBezTo>
                    <a:pt x="4732" y="23537"/>
                    <a:pt x="4642" y="23438"/>
                    <a:pt x="4560" y="23340"/>
                  </a:cubicBezTo>
                  <a:cubicBezTo>
                    <a:pt x="4494" y="23249"/>
                    <a:pt x="4411" y="23175"/>
                    <a:pt x="4337" y="23093"/>
                  </a:cubicBezTo>
                  <a:cubicBezTo>
                    <a:pt x="4090" y="22838"/>
                    <a:pt x="3835" y="22558"/>
                    <a:pt x="3835" y="22072"/>
                  </a:cubicBezTo>
                  <a:cubicBezTo>
                    <a:pt x="3835" y="21686"/>
                    <a:pt x="3885" y="21290"/>
                    <a:pt x="3967" y="20904"/>
                  </a:cubicBezTo>
                  <a:cubicBezTo>
                    <a:pt x="3967" y="20887"/>
                    <a:pt x="3975" y="20863"/>
                    <a:pt x="3975" y="20846"/>
                  </a:cubicBezTo>
                  <a:cubicBezTo>
                    <a:pt x="4140" y="20295"/>
                    <a:pt x="5300" y="19381"/>
                    <a:pt x="6000" y="18838"/>
                  </a:cubicBezTo>
                  <a:cubicBezTo>
                    <a:pt x="6206" y="18673"/>
                    <a:pt x="6378" y="18542"/>
                    <a:pt x="6461" y="18468"/>
                  </a:cubicBezTo>
                  <a:cubicBezTo>
                    <a:pt x="6543" y="18287"/>
                    <a:pt x="6617" y="18097"/>
                    <a:pt x="6683" y="17900"/>
                  </a:cubicBezTo>
                  <a:cubicBezTo>
                    <a:pt x="6839" y="17447"/>
                    <a:pt x="7094" y="16748"/>
                    <a:pt x="7374" y="16147"/>
                  </a:cubicBezTo>
                  <a:cubicBezTo>
                    <a:pt x="7670" y="15480"/>
                    <a:pt x="8032" y="14847"/>
                    <a:pt x="8444" y="14246"/>
                  </a:cubicBezTo>
                  <a:cubicBezTo>
                    <a:pt x="8459" y="14237"/>
                    <a:pt x="8478" y="14232"/>
                    <a:pt x="8506" y="14232"/>
                  </a:cubicBezTo>
                  <a:cubicBezTo>
                    <a:pt x="8557" y="14232"/>
                    <a:pt x="8639" y="14247"/>
                    <a:pt x="8781" y="14279"/>
                  </a:cubicBezTo>
                  <a:lnTo>
                    <a:pt x="8929" y="14304"/>
                  </a:lnTo>
                  <a:lnTo>
                    <a:pt x="8913" y="14271"/>
                  </a:lnTo>
                  <a:lnTo>
                    <a:pt x="8880" y="14262"/>
                  </a:lnTo>
                  <a:cubicBezTo>
                    <a:pt x="8740" y="14246"/>
                    <a:pt x="8600" y="14213"/>
                    <a:pt x="8469" y="14164"/>
                  </a:cubicBezTo>
                  <a:cubicBezTo>
                    <a:pt x="8460" y="14155"/>
                    <a:pt x="9374" y="13234"/>
                    <a:pt x="9613" y="13077"/>
                  </a:cubicBezTo>
                  <a:lnTo>
                    <a:pt x="9629" y="13061"/>
                  </a:lnTo>
                  <a:lnTo>
                    <a:pt x="9629" y="13061"/>
                  </a:lnTo>
                  <a:cubicBezTo>
                    <a:pt x="9497" y="13077"/>
                    <a:pt x="9127" y="13365"/>
                    <a:pt x="8946" y="13407"/>
                  </a:cubicBezTo>
                  <a:lnTo>
                    <a:pt x="8929" y="13407"/>
                  </a:lnTo>
                  <a:lnTo>
                    <a:pt x="8913" y="13398"/>
                  </a:lnTo>
                  <a:cubicBezTo>
                    <a:pt x="8831" y="13341"/>
                    <a:pt x="8691" y="13086"/>
                    <a:pt x="8633" y="12979"/>
                  </a:cubicBezTo>
                  <a:cubicBezTo>
                    <a:pt x="8625" y="12962"/>
                    <a:pt x="8617" y="12954"/>
                    <a:pt x="8600" y="12954"/>
                  </a:cubicBezTo>
                  <a:cubicBezTo>
                    <a:pt x="8596" y="12950"/>
                    <a:pt x="8594" y="12948"/>
                    <a:pt x="8592" y="12948"/>
                  </a:cubicBezTo>
                  <a:cubicBezTo>
                    <a:pt x="8590" y="12948"/>
                    <a:pt x="8588" y="12950"/>
                    <a:pt x="8584" y="12954"/>
                  </a:cubicBezTo>
                  <a:cubicBezTo>
                    <a:pt x="8559" y="12970"/>
                    <a:pt x="8765" y="13332"/>
                    <a:pt x="8814" y="13407"/>
                  </a:cubicBezTo>
                  <a:lnTo>
                    <a:pt x="8823" y="13472"/>
                  </a:lnTo>
                  <a:cubicBezTo>
                    <a:pt x="8263" y="14131"/>
                    <a:pt x="7786" y="14855"/>
                    <a:pt x="7399" y="15629"/>
                  </a:cubicBezTo>
                  <a:cubicBezTo>
                    <a:pt x="7020" y="16361"/>
                    <a:pt x="6699" y="17118"/>
                    <a:pt x="6428" y="17892"/>
                  </a:cubicBezTo>
                  <a:cubicBezTo>
                    <a:pt x="6378" y="18048"/>
                    <a:pt x="6321" y="18204"/>
                    <a:pt x="6247" y="18353"/>
                  </a:cubicBezTo>
                  <a:lnTo>
                    <a:pt x="6041" y="18517"/>
                  </a:lnTo>
                  <a:cubicBezTo>
                    <a:pt x="5415" y="19019"/>
                    <a:pt x="3942" y="20204"/>
                    <a:pt x="3737" y="20830"/>
                  </a:cubicBezTo>
                  <a:cubicBezTo>
                    <a:pt x="3728" y="20871"/>
                    <a:pt x="3712" y="20904"/>
                    <a:pt x="3704" y="20945"/>
                  </a:cubicBezTo>
                  <a:cubicBezTo>
                    <a:pt x="3687" y="20986"/>
                    <a:pt x="3671" y="21052"/>
                    <a:pt x="3663" y="21101"/>
                  </a:cubicBezTo>
                  <a:cubicBezTo>
                    <a:pt x="3646" y="21159"/>
                    <a:pt x="3630" y="21216"/>
                    <a:pt x="3613" y="21274"/>
                  </a:cubicBezTo>
                  <a:cubicBezTo>
                    <a:pt x="3572" y="21414"/>
                    <a:pt x="3514" y="21554"/>
                    <a:pt x="3432" y="21686"/>
                  </a:cubicBezTo>
                  <a:lnTo>
                    <a:pt x="3399" y="21735"/>
                  </a:lnTo>
                  <a:lnTo>
                    <a:pt x="3366" y="21686"/>
                  </a:lnTo>
                  <a:cubicBezTo>
                    <a:pt x="2971" y="21068"/>
                    <a:pt x="2650" y="20418"/>
                    <a:pt x="2395" y="19735"/>
                  </a:cubicBezTo>
                  <a:cubicBezTo>
                    <a:pt x="2362" y="19645"/>
                    <a:pt x="2321" y="19554"/>
                    <a:pt x="2280" y="19464"/>
                  </a:cubicBezTo>
                  <a:cubicBezTo>
                    <a:pt x="2198" y="19299"/>
                    <a:pt x="2132" y="19134"/>
                    <a:pt x="2099" y="18962"/>
                  </a:cubicBezTo>
                  <a:cubicBezTo>
                    <a:pt x="1992" y="18344"/>
                    <a:pt x="1967" y="17711"/>
                    <a:pt x="2033" y="17085"/>
                  </a:cubicBezTo>
                  <a:cubicBezTo>
                    <a:pt x="2033" y="17060"/>
                    <a:pt x="2041" y="17003"/>
                    <a:pt x="2050" y="16921"/>
                  </a:cubicBezTo>
                  <a:cubicBezTo>
                    <a:pt x="2107" y="16147"/>
                    <a:pt x="2214" y="15390"/>
                    <a:pt x="2362" y="14633"/>
                  </a:cubicBezTo>
                  <a:cubicBezTo>
                    <a:pt x="2453" y="14172"/>
                    <a:pt x="2576" y="13678"/>
                    <a:pt x="2724" y="13193"/>
                  </a:cubicBezTo>
                  <a:cubicBezTo>
                    <a:pt x="2889" y="12600"/>
                    <a:pt x="3103" y="12024"/>
                    <a:pt x="3366" y="11473"/>
                  </a:cubicBezTo>
                  <a:cubicBezTo>
                    <a:pt x="3449" y="11324"/>
                    <a:pt x="3514" y="11176"/>
                    <a:pt x="3564" y="11020"/>
                  </a:cubicBezTo>
                  <a:cubicBezTo>
                    <a:pt x="3621" y="10822"/>
                    <a:pt x="3630" y="10608"/>
                    <a:pt x="3580" y="10411"/>
                  </a:cubicBezTo>
                  <a:lnTo>
                    <a:pt x="3580" y="10395"/>
                  </a:lnTo>
                  <a:lnTo>
                    <a:pt x="3588" y="10370"/>
                  </a:lnTo>
                  <a:lnTo>
                    <a:pt x="3597" y="10362"/>
                  </a:lnTo>
                  <a:cubicBezTo>
                    <a:pt x="3770" y="10271"/>
                    <a:pt x="5267" y="9415"/>
                    <a:pt x="6773" y="9061"/>
                  </a:cubicBezTo>
                  <a:cubicBezTo>
                    <a:pt x="7086" y="8954"/>
                    <a:pt x="7613" y="8699"/>
                    <a:pt x="8032" y="8485"/>
                  </a:cubicBezTo>
                  <a:cubicBezTo>
                    <a:pt x="8514" y="8248"/>
                    <a:pt x="8726" y="8146"/>
                    <a:pt x="8800" y="8146"/>
                  </a:cubicBezTo>
                  <a:cubicBezTo>
                    <a:pt x="8805" y="8146"/>
                    <a:pt x="8810" y="8147"/>
                    <a:pt x="8814" y="8148"/>
                  </a:cubicBezTo>
                  <a:cubicBezTo>
                    <a:pt x="8913" y="8189"/>
                    <a:pt x="9012" y="8238"/>
                    <a:pt x="9111" y="8288"/>
                  </a:cubicBezTo>
                  <a:cubicBezTo>
                    <a:pt x="9267" y="8370"/>
                    <a:pt x="9464" y="8469"/>
                    <a:pt x="9571" y="8518"/>
                  </a:cubicBezTo>
                  <a:cubicBezTo>
                    <a:pt x="9604" y="8535"/>
                    <a:pt x="9637" y="8551"/>
                    <a:pt x="9678" y="8568"/>
                  </a:cubicBezTo>
                  <a:cubicBezTo>
                    <a:pt x="9761" y="8609"/>
                    <a:pt x="9843" y="8650"/>
                    <a:pt x="9933" y="8675"/>
                  </a:cubicBezTo>
                  <a:cubicBezTo>
                    <a:pt x="9954" y="8678"/>
                    <a:pt x="9985" y="8680"/>
                    <a:pt x="10020" y="8680"/>
                  </a:cubicBezTo>
                  <a:cubicBezTo>
                    <a:pt x="10137" y="8680"/>
                    <a:pt x="10307" y="8657"/>
                    <a:pt x="10345" y="8600"/>
                  </a:cubicBezTo>
                  <a:lnTo>
                    <a:pt x="10345" y="8600"/>
                  </a:lnTo>
                  <a:lnTo>
                    <a:pt x="10312" y="8609"/>
                  </a:lnTo>
                  <a:cubicBezTo>
                    <a:pt x="10238" y="8635"/>
                    <a:pt x="10159" y="8647"/>
                    <a:pt x="10079" y="8647"/>
                  </a:cubicBezTo>
                  <a:cubicBezTo>
                    <a:pt x="9982" y="8647"/>
                    <a:pt x="9884" y="8628"/>
                    <a:pt x="9794" y="8592"/>
                  </a:cubicBezTo>
                  <a:cubicBezTo>
                    <a:pt x="9752" y="8568"/>
                    <a:pt x="9678" y="8535"/>
                    <a:pt x="9588" y="8485"/>
                  </a:cubicBezTo>
                  <a:cubicBezTo>
                    <a:pt x="9481" y="8436"/>
                    <a:pt x="9349" y="8370"/>
                    <a:pt x="9275" y="8337"/>
                  </a:cubicBezTo>
                  <a:lnTo>
                    <a:pt x="9143" y="8271"/>
                  </a:lnTo>
                  <a:cubicBezTo>
                    <a:pt x="9061" y="8222"/>
                    <a:pt x="8971" y="8181"/>
                    <a:pt x="8888" y="8131"/>
                  </a:cubicBezTo>
                  <a:lnTo>
                    <a:pt x="8814" y="8098"/>
                  </a:lnTo>
                  <a:lnTo>
                    <a:pt x="8880" y="8066"/>
                  </a:lnTo>
                  <a:cubicBezTo>
                    <a:pt x="9292" y="7852"/>
                    <a:pt x="9547" y="7745"/>
                    <a:pt x="9703" y="7720"/>
                  </a:cubicBezTo>
                  <a:cubicBezTo>
                    <a:pt x="9744" y="7712"/>
                    <a:pt x="9769" y="7679"/>
                    <a:pt x="9777" y="7646"/>
                  </a:cubicBezTo>
                  <a:cubicBezTo>
                    <a:pt x="9785" y="7638"/>
                    <a:pt x="9794" y="7621"/>
                    <a:pt x="9802" y="7605"/>
                  </a:cubicBezTo>
                  <a:cubicBezTo>
                    <a:pt x="9810" y="7596"/>
                    <a:pt x="9818" y="7580"/>
                    <a:pt x="9827" y="7564"/>
                  </a:cubicBezTo>
                  <a:lnTo>
                    <a:pt x="9827" y="7564"/>
                  </a:lnTo>
                  <a:cubicBezTo>
                    <a:pt x="9497" y="7654"/>
                    <a:pt x="7448" y="8625"/>
                    <a:pt x="7028" y="8872"/>
                  </a:cubicBezTo>
                  <a:lnTo>
                    <a:pt x="7012" y="8872"/>
                  </a:lnTo>
                  <a:cubicBezTo>
                    <a:pt x="6773" y="8872"/>
                    <a:pt x="4387" y="9572"/>
                    <a:pt x="3638" y="10049"/>
                  </a:cubicBezTo>
                  <a:lnTo>
                    <a:pt x="3572" y="10098"/>
                  </a:lnTo>
                  <a:lnTo>
                    <a:pt x="3580" y="10016"/>
                  </a:lnTo>
                  <a:cubicBezTo>
                    <a:pt x="3588" y="9868"/>
                    <a:pt x="3621" y="9711"/>
                    <a:pt x="3654" y="9572"/>
                  </a:cubicBezTo>
                  <a:lnTo>
                    <a:pt x="3671" y="9465"/>
                  </a:lnTo>
                  <a:cubicBezTo>
                    <a:pt x="3695" y="9341"/>
                    <a:pt x="3712" y="9209"/>
                    <a:pt x="3728" y="9078"/>
                  </a:cubicBezTo>
                  <a:cubicBezTo>
                    <a:pt x="3753" y="8847"/>
                    <a:pt x="3794" y="8625"/>
                    <a:pt x="3852" y="8395"/>
                  </a:cubicBezTo>
                  <a:cubicBezTo>
                    <a:pt x="3926" y="8164"/>
                    <a:pt x="4033" y="7942"/>
                    <a:pt x="4189" y="7753"/>
                  </a:cubicBezTo>
                  <a:cubicBezTo>
                    <a:pt x="4461" y="7432"/>
                    <a:pt x="4765" y="7136"/>
                    <a:pt x="5095" y="6864"/>
                  </a:cubicBezTo>
                  <a:cubicBezTo>
                    <a:pt x="5621" y="6428"/>
                    <a:pt x="6222" y="6280"/>
                    <a:pt x="6782" y="6189"/>
                  </a:cubicBezTo>
                  <a:cubicBezTo>
                    <a:pt x="6814" y="6181"/>
                    <a:pt x="6938" y="6123"/>
                    <a:pt x="7086" y="6049"/>
                  </a:cubicBezTo>
                  <a:cubicBezTo>
                    <a:pt x="7654" y="5778"/>
                    <a:pt x="8839" y="5210"/>
                    <a:pt x="9983" y="4889"/>
                  </a:cubicBezTo>
                  <a:cubicBezTo>
                    <a:pt x="10921" y="4601"/>
                    <a:pt x="11892" y="4420"/>
                    <a:pt x="12863" y="4354"/>
                  </a:cubicBezTo>
                  <a:lnTo>
                    <a:pt x="12946" y="4354"/>
                  </a:lnTo>
                  <a:cubicBezTo>
                    <a:pt x="12946" y="4354"/>
                    <a:pt x="12947" y="4354"/>
                    <a:pt x="12948" y="4354"/>
                  </a:cubicBezTo>
                  <a:cubicBezTo>
                    <a:pt x="13056" y="4354"/>
                    <a:pt x="13283" y="4947"/>
                    <a:pt x="13316" y="5021"/>
                  </a:cubicBezTo>
                  <a:cubicBezTo>
                    <a:pt x="13332" y="4996"/>
                    <a:pt x="13349" y="4971"/>
                    <a:pt x="13365" y="4938"/>
                  </a:cubicBezTo>
                  <a:lnTo>
                    <a:pt x="13357" y="4914"/>
                  </a:lnTo>
                  <a:cubicBezTo>
                    <a:pt x="13250" y="4650"/>
                    <a:pt x="13209" y="4535"/>
                    <a:pt x="13217" y="4486"/>
                  </a:cubicBezTo>
                  <a:cubicBezTo>
                    <a:pt x="13217" y="4477"/>
                    <a:pt x="13217" y="4461"/>
                    <a:pt x="13225" y="4453"/>
                  </a:cubicBezTo>
                  <a:cubicBezTo>
                    <a:pt x="13234" y="4420"/>
                    <a:pt x="13250" y="4395"/>
                    <a:pt x="13283" y="4379"/>
                  </a:cubicBezTo>
                  <a:cubicBezTo>
                    <a:pt x="13294" y="4376"/>
                    <a:pt x="13305" y="4375"/>
                    <a:pt x="13316" y="4375"/>
                  </a:cubicBezTo>
                  <a:cubicBezTo>
                    <a:pt x="13346" y="4375"/>
                    <a:pt x="13376" y="4383"/>
                    <a:pt x="13406" y="4395"/>
                  </a:cubicBezTo>
                  <a:cubicBezTo>
                    <a:pt x="13431" y="4407"/>
                    <a:pt x="13460" y="4414"/>
                    <a:pt x="13490" y="4414"/>
                  </a:cubicBezTo>
                  <a:cubicBezTo>
                    <a:pt x="13520" y="4414"/>
                    <a:pt x="13550" y="4407"/>
                    <a:pt x="13579" y="4395"/>
                  </a:cubicBezTo>
                  <a:cubicBezTo>
                    <a:pt x="13608" y="4385"/>
                    <a:pt x="13640" y="4382"/>
                    <a:pt x="13673" y="4382"/>
                  </a:cubicBezTo>
                  <a:cubicBezTo>
                    <a:pt x="13696" y="4382"/>
                    <a:pt x="13720" y="4384"/>
                    <a:pt x="13744" y="4387"/>
                  </a:cubicBezTo>
                  <a:cubicBezTo>
                    <a:pt x="13890" y="4413"/>
                    <a:pt x="14039" y="4425"/>
                    <a:pt x="14187" y="4425"/>
                  </a:cubicBezTo>
                  <a:cubicBezTo>
                    <a:pt x="14323" y="4425"/>
                    <a:pt x="14458" y="4415"/>
                    <a:pt x="14591" y="4395"/>
                  </a:cubicBezTo>
                  <a:cubicBezTo>
                    <a:pt x="14764" y="4379"/>
                    <a:pt x="14937" y="4370"/>
                    <a:pt x="15110" y="4370"/>
                  </a:cubicBezTo>
                  <a:cubicBezTo>
                    <a:pt x="15143" y="4370"/>
                    <a:pt x="15184" y="4379"/>
                    <a:pt x="15217" y="4387"/>
                  </a:cubicBezTo>
                  <a:cubicBezTo>
                    <a:pt x="15126" y="4305"/>
                    <a:pt x="15028" y="4239"/>
                    <a:pt x="14929" y="4173"/>
                  </a:cubicBezTo>
                  <a:cubicBezTo>
                    <a:pt x="14896" y="4173"/>
                    <a:pt x="14863" y="4181"/>
                    <a:pt x="14830" y="4189"/>
                  </a:cubicBezTo>
                  <a:cubicBezTo>
                    <a:pt x="14755" y="4204"/>
                    <a:pt x="14679" y="4218"/>
                    <a:pt x="14602" y="4218"/>
                  </a:cubicBezTo>
                  <a:cubicBezTo>
                    <a:pt x="14510" y="4218"/>
                    <a:pt x="14418" y="4198"/>
                    <a:pt x="14328" y="4140"/>
                  </a:cubicBezTo>
                  <a:lnTo>
                    <a:pt x="14312" y="4124"/>
                  </a:lnTo>
                  <a:lnTo>
                    <a:pt x="14312" y="4099"/>
                  </a:lnTo>
                  <a:cubicBezTo>
                    <a:pt x="14312" y="4082"/>
                    <a:pt x="14312" y="4066"/>
                    <a:pt x="14320" y="4058"/>
                  </a:cubicBezTo>
                  <a:cubicBezTo>
                    <a:pt x="14402" y="3860"/>
                    <a:pt x="14493" y="3663"/>
                    <a:pt x="14600" y="3482"/>
                  </a:cubicBezTo>
                  <a:cubicBezTo>
                    <a:pt x="14600" y="3473"/>
                    <a:pt x="14608" y="3473"/>
                    <a:pt x="14608" y="3465"/>
                  </a:cubicBezTo>
                  <a:cubicBezTo>
                    <a:pt x="14616" y="3449"/>
                    <a:pt x="14616" y="3432"/>
                    <a:pt x="14608" y="3416"/>
                  </a:cubicBezTo>
                  <a:cubicBezTo>
                    <a:pt x="14575" y="3416"/>
                    <a:pt x="14542" y="3408"/>
                    <a:pt x="14509" y="3399"/>
                  </a:cubicBezTo>
                  <a:cubicBezTo>
                    <a:pt x="14501" y="3399"/>
                    <a:pt x="14484" y="3408"/>
                    <a:pt x="14476" y="3432"/>
                  </a:cubicBezTo>
                  <a:cubicBezTo>
                    <a:pt x="14394" y="3679"/>
                    <a:pt x="14188" y="4247"/>
                    <a:pt x="13958" y="4247"/>
                  </a:cubicBezTo>
                  <a:lnTo>
                    <a:pt x="13941" y="4247"/>
                  </a:lnTo>
                  <a:cubicBezTo>
                    <a:pt x="13909" y="4231"/>
                    <a:pt x="13753" y="4224"/>
                    <a:pt x="13530" y="4224"/>
                  </a:cubicBezTo>
                  <a:cubicBezTo>
                    <a:pt x="12839" y="4224"/>
                    <a:pt x="11513" y="4290"/>
                    <a:pt x="11333" y="4346"/>
                  </a:cubicBezTo>
                  <a:lnTo>
                    <a:pt x="11333" y="4370"/>
                  </a:lnTo>
                  <a:lnTo>
                    <a:pt x="11291" y="4370"/>
                  </a:lnTo>
                  <a:cubicBezTo>
                    <a:pt x="10197" y="4412"/>
                    <a:pt x="7135" y="5835"/>
                    <a:pt x="6897" y="5975"/>
                  </a:cubicBezTo>
                  <a:lnTo>
                    <a:pt x="6880" y="5975"/>
                  </a:lnTo>
                  <a:cubicBezTo>
                    <a:pt x="6222" y="6033"/>
                    <a:pt x="5597" y="6247"/>
                    <a:pt x="5037" y="6592"/>
                  </a:cubicBezTo>
                  <a:cubicBezTo>
                    <a:pt x="4963" y="6642"/>
                    <a:pt x="4881" y="6691"/>
                    <a:pt x="4806" y="6749"/>
                  </a:cubicBezTo>
                  <a:cubicBezTo>
                    <a:pt x="4650" y="6880"/>
                    <a:pt x="4469" y="6987"/>
                    <a:pt x="4280" y="7053"/>
                  </a:cubicBezTo>
                  <a:lnTo>
                    <a:pt x="4206" y="7078"/>
                  </a:lnTo>
                  <a:lnTo>
                    <a:pt x="4230" y="7004"/>
                  </a:lnTo>
                  <a:cubicBezTo>
                    <a:pt x="4477" y="6123"/>
                    <a:pt x="4806" y="5267"/>
                    <a:pt x="5210" y="4445"/>
                  </a:cubicBezTo>
                  <a:cubicBezTo>
                    <a:pt x="5259" y="4338"/>
                    <a:pt x="5308" y="4222"/>
                    <a:pt x="5358" y="4107"/>
                  </a:cubicBezTo>
                  <a:cubicBezTo>
                    <a:pt x="5440" y="3901"/>
                    <a:pt x="5547" y="3696"/>
                    <a:pt x="5671" y="3506"/>
                  </a:cubicBezTo>
                  <a:cubicBezTo>
                    <a:pt x="6090" y="2873"/>
                    <a:pt x="6584" y="2297"/>
                    <a:pt x="7144" y="1786"/>
                  </a:cubicBezTo>
                  <a:cubicBezTo>
                    <a:pt x="7275" y="1671"/>
                    <a:pt x="7399" y="1539"/>
                    <a:pt x="7522" y="1408"/>
                  </a:cubicBezTo>
                  <a:cubicBezTo>
                    <a:pt x="7893" y="1021"/>
                    <a:pt x="8279" y="626"/>
                    <a:pt x="8790" y="494"/>
                  </a:cubicBezTo>
                  <a:cubicBezTo>
                    <a:pt x="8831" y="486"/>
                    <a:pt x="8962" y="420"/>
                    <a:pt x="8979" y="346"/>
                  </a:cubicBezTo>
                  <a:cubicBezTo>
                    <a:pt x="8987" y="338"/>
                    <a:pt x="8987" y="321"/>
                    <a:pt x="8979" y="313"/>
                  </a:cubicBezTo>
                  <a:cubicBezTo>
                    <a:pt x="8962" y="272"/>
                    <a:pt x="8954" y="223"/>
                    <a:pt x="8954" y="182"/>
                  </a:cubicBezTo>
                  <a:cubicBezTo>
                    <a:pt x="8954" y="99"/>
                    <a:pt x="8897" y="25"/>
                    <a:pt x="8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2" name="Google Shape;3052;p30"/>
            <p:cNvGrpSpPr/>
            <p:nvPr/>
          </p:nvGrpSpPr>
          <p:grpSpPr>
            <a:xfrm flipH="1" rot="-1959714">
              <a:off x="7849178" y="717538"/>
              <a:ext cx="213680" cy="220524"/>
              <a:chOff x="11352341" y="1388130"/>
              <a:chExt cx="213673" cy="220517"/>
            </a:xfrm>
          </p:grpSpPr>
          <p:sp>
            <p:nvSpPr>
              <p:cNvPr id="3053" name="Google Shape;3053;p30"/>
              <p:cNvSpPr/>
              <p:nvPr/>
            </p:nvSpPr>
            <p:spPr>
              <a:xfrm rot="10800000">
                <a:off x="11352341" y="1388130"/>
                <a:ext cx="213673" cy="220517"/>
              </a:xfrm>
              <a:custGeom>
                <a:rect b="b" l="l" r="r" t="t"/>
                <a:pathLst>
                  <a:path extrusionOk="0" h="2125" w="2059">
                    <a:moveTo>
                      <a:pt x="857" y="1"/>
                    </a:moveTo>
                    <a:cubicBezTo>
                      <a:pt x="823" y="1"/>
                      <a:pt x="790" y="5"/>
                      <a:pt x="757" y="15"/>
                    </a:cubicBezTo>
                    <a:cubicBezTo>
                      <a:pt x="675" y="40"/>
                      <a:pt x="601" y="97"/>
                      <a:pt x="552" y="171"/>
                    </a:cubicBezTo>
                    <a:cubicBezTo>
                      <a:pt x="510" y="237"/>
                      <a:pt x="477" y="311"/>
                      <a:pt x="469" y="394"/>
                    </a:cubicBezTo>
                    <a:cubicBezTo>
                      <a:pt x="469" y="402"/>
                      <a:pt x="469" y="418"/>
                      <a:pt x="469" y="427"/>
                    </a:cubicBezTo>
                    <a:cubicBezTo>
                      <a:pt x="454" y="424"/>
                      <a:pt x="439" y="423"/>
                      <a:pt x="425" y="423"/>
                    </a:cubicBezTo>
                    <a:cubicBezTo>
                      <a:pt x="385" y="423"/>
                      <a:pt x="349" y="431"/>
                      <a:pt x="313" y="443"/>
                    </a:cubicBezTo>
                    <a:cubicBezTo>
                      <a:pt x="132" y="517"/>
                      <a:pt x="8" y="690"/>
                      <a:pt x="8" y="887"/>
                    </a:cubicBezTo>
                    <a:cubicBezTo>
                      <a:pt x="0" y="978"/>
                      <a:pt x="25" y="1068"/>
                      <a:pt x="66" y="1151"/>
                    </a:cubicBezTo>
                    <a:cubicBezTo>
                      <a:pt x="91" y="1192"/>
                      <a:pt x="115" y="1233"/>
                      <a:pt x="157" y="1266"/>
                    </a:cubicBezTo>
                    <a:cubicBezTo>
                      <a:pt x="115" y="1348"/>
                      <a:pt x="107" y="1447"/>
                      <a:pt x="140" y="1538"/>
                    </a:cubicBezTo>
                    <a:cubicBezTo>
                      <a:pt x="173" y="1661"/>
                      <a:pt x="239" y="1768"/>
                      <a:pt x="321" y="1858"/>
                    </a:cubicBezTo>
                    <a:cubicBezTo>
                      <a:pt x="412" y="1949"/>
                      <a:pt x="535" y="2007"/>
                      <a:pt x="667" y="2007"/>
                    </a:cubicBezTo>
                    <a:cubicBezTo>
                      <a:pt x="733" y="1998"/>
                      <a:pt x="807" y="1974"/>
                      <a:pt x="856" y="1924"/>
                    </a:cubicBezTo>
                    <a:cubicBezTo>
                      <a:pt x="873" y="1916"/>
                      <a:pt x="889" y="1900"/>
                      <a:pt x="897" y="1883"/>
                    </a:cubicBezTo>
                    <a:cubicBezTo>
                      <a:pt x="963" y="1990"/>
                      <a:pt x="1062" y="2064"/>
                      <a:pt x="1169" y="2097"/>
                    </a:cubicBezTo>
                    <a:cubicBezTo>
                      <a:pt x="1230" y="2116"/>
                      <a:pt x="1289" y="2125"/>
                      <a:pt x="1347" y="2125"/>
                    </a:cubicBezTo>
                    <a:cubicBezTo>
                      <a:pt x="1763" y="2125"/>
                      <a:pt x="2059" y="1665"/>
                      <a:pt x="1827" y="1274"/>
                    </a:cubicBezTo>
                    <a:cubicBezTo>
                      <a:pt x="1778" y="1192"/>
                      <a:pt x="1712" y="1134"/>
                      <a:pt x="1630" y="1093"/>
                    </a:cubicBezTo>
                    <a:cubicBezTo>
                      <a:pt x="1745" y="1052"/>
                      <a:pt x="1827" y="970"/>
                      <a:pt x="1877" y="863"/>
                    </a:cubicBezTo>
                    <a:cubicBezTo>
                      <a:pt x="1975" y="599"/>
                      <a:pt x="1909" y="303"/>
                      <a:pt x="1695" y="106"/>
                    </a:cubicBezTo>
                    <a:cubicBezTo>
                      <a:pt x="1621" y="43"/>
                      <a:pt x="1528" y="14"/>
                      <a:pt x="1433" y="14"/>
                    </a:cubicBezTo>
                    <a:cubicBezTo>
                      <a:pt x="1403" y="14"/>
                      <a:pt x="1372" y="17"/>
                      <a:pt x="1342" y="23"/>
                    </a:cubicBezTo>
                    <a:cubicBezTo>
                      <a:pt x="1284" y="40"/>
                      <a:pt x="1226" y="73"/>
                      <a:pt x="1177" y="106"/>
                    </a:cubicBezTo>
                    <a:cubicBezTo>
                      <a:pt x="1161" y="122"/>
                      <a:pt x="1144" y="138"/>
                      <a:pt x="1128" y="155"/>
                    </a:cubicBezTo>
                    <a:cubicBezTo>
                      <a:pt x="1103" y="106"/>
                      <a:pt x="1054" y="64"/>
                      <a:pt x="1004" y="31"/>
                    </a:cubicBezTo>
                    <a:cubicBezTo>
                      <a:pt x="959" y="12"/>
                      <a:pt x="908" y="1"/>
                      <a:pt x="8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30"/>
              <p:cNvSpPr/>
              <p:nvPr/>
            </p:nvSpPr>
            <p:spPr>
              <a:xfrm rot="10800000">
                <a:off x="11454871" y="1411478"/>
                <a:ext cx="93294" cy="97442"/>
              </a:xfrm>
              <a:custGeom>
                <a:rect b="b" l="l" r="r" t="t"/>
                <a:pathLst>
                  <a:path extrusionOk="0" h="939" w="899">
                    <a:moveTo>
                      <a:pt x="799" y="0"/>
                    </a:moveTo>
                    <a:lnTo>
                      <a:pt x="775" y="17"/>
                    </a:lnTo>
                    <a:cubicBezTo>
                      <a:pt x="552" y="165"/>
                      <a:pt x="289" y="239"/>
                      <a:pt x="26" y="239"/>
                    </a:cubicBezTo>
                    <a:cubicBezTo>
                      <a:pt x="17" y="239"/>
                      <a:pt x="1" y="256"/>
                      <a:pt x="1" y="272"/>
                    </a:cubicBezTo>
                    <a:cubicBezTo>
                      <a:pt x="1" y="280"/>
                      <a:pt x="17" y="297"/>
                      <a:pt x="26" y="297"/>
                    </a:cubicBezTo>
                    <a:cubicBezTo>
                      <a:pt x="289" y="297"/>
                      <a:pt x="544" y="223"/>
                      <a:pt x="766" y="83"/>
                    </a:cubicBezTo>
                    <a:lnTo>
                      <a:pt x="766" y="83"/>
                    </a:lnTo>
                    <a:cubicBezTo>
                      <a:pt x="840" y="354"/>
                      <a:pt x="824" y="642"/>
                      <a:pt x="717" y="906"/>
                    </a:cubicBezTo>
                    <a:cubicBezTo>
                      <a:pt x="709" y="914"/>
                      <a:pt x="717" y="930"/>
                      <a:pt x="725" y="939"/>
                    </a:cubicBezTo>
                    <a:lnTo>
                      <a:pt x="742" y="939"/>
                    </a:lnTo>
                    <a:cubicBezTo>
                      <a:pt x="750" y="939"/>
                      <a:pt x="758" y="930"/>
                      <a:pt x="758" y="922"/>
                    </a:cubicBezTo>
                    <a:cubicBezTo>
                      <a:pt x="882" y="642"/>
                      <a:pt x="898" y="330"/>
                      <a:pt x="807" y="33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55" name="Google Shape;3055;p30"/>
            <p:cNvSpPr/>
            <p:nvPr/>
          </p:nvSpPr>
          <p:spPr>
            <a:xfrm flipH="1" rot="-5270024">
              <a:off x="8440944" y="1354151"/>
              <a:ext cx="288693" cy="278730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0"/>
            <p:cNvSpPr/>
            <p:nvPr/>
          </p:nvSpPr>
          <p:spPr>
            <a:xfrm flipH="1" rot="-5270024">
              <a:off x="8460793" y="1438132"/>
              <a:ext cx="134696" cy="129092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0"/>
            <p:cNvSpPr/>
            <p:nvPr/>
          </p:nvSpPr>
          <p:spPr>
            <a:xfrm flipH="1" rot="-5270024">
              <a:off x="8539859" y="1431843"/>
              <a:ext cx="101800" cy="23764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0"/>
            <p:cNvSpPr/>
            <p:nvPr/>
          </p:nvSpPr>
          <p:spPr>
            <a:xfrm flipH="1" rot="-5270024">
              <a:off x="8566228" y="1485311"/>
              <a:ext cx="126498" cy="101696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0"/>
            <p:cNvSpPr/>
            <p:nvPr/>
          </p:nvSpPr>
          <p:spPr>
            <a:xfrm flipH="1" rot="-5270024">
              <a:off x="8509208" y="1528954"/>
              <a:ext cx="119649" cy="33933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0"/>
            <p:cNvSpPr/>
            <p:nvPr/>
          </p:nvSpPr>
          <p:spPr>
            <a:xfrm flipH="1" rot="-5270024">
              <a:off x="8536859" y="1420996"/>
              <a:ext cx="125667" cy="111139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0"/>
            <p:cNvSpPr/>
            <p:nvPr/>
          </p:nvSpPr>
          <p:spPr>
            <a:xfrm flipH="1" rot="-5270024">
              <a:off x="8532525" y="1464243"/>
              <a:ext cx="24801" cy="73470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0"/>
            <p:cNvSpPr/>
            <p:nvPr/>
          </p:nvSpPr>
          <p:spPr>
            <a:xfrm flipH="1" rot="-5270024">
              <a:off x="8508475" y="1454036"/>
              <a:ext cx="103460" cy="120583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0"/>
            <p:cNvSpPr/>
            <p:nvPr/>
          </p:nvSpPr>
          <p:spPr>
            <a:xfrm flipH="1" rot="-5270024">
              <a:off x="8517604" y="1446804"/>
              <a:ext cx="129092" cy="83847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0"/>
            <p:cNvSpPr/>
            <p:nvPr/>
          </p:nvSpPr>
          <p:spPr>
            <a:xfrm flipH="1" rot="-5270024">
              <a:off x="8611829" y="1439834"/>
              <a:ext cx="22311" cy="82913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0"/>
            <p:cNvSpPr/>
            <p:nvPr/>
          </p:nvSpPr>
          <p:spPr>
            <a:xfrm flipH="1" rot="-5270024">
              <a:off x="8526787" y="1432593"/>
              <a:ext cx="59876" cy="5645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0"/>
            <p:cNvSpPr/>
            <p:nvPr/>
          </p:nvSpPr>
          <p:spPr>
            <a:xfrm flipH="1" rot="-5270024">
              <a:off x="8494181" y="1453765"/>
              <a:ext cx="18056" cy="15981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0"/>
            <p:cNvSpPr/>
            <p:nvPr/>
          </p:nvSpPr>
          <p:spPr>
            <a:xfrm flipH="1" rot="-5270024">
              <a:off x="8618566" y="1420794"/>
              <a:ext cx="13802" cy="11726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0"/>
            <p:cNvSpPr/>
            <p:nvPr/>
          </p:nvSpPr>
          <p:spPr>
            <a:xfrm flipH="1" rot="-5270024">
              <a:off x="8544593" y="1407171"/>
              <a:ext cx="9755" cy="10481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0"/>
            <p:cNvSpPr/>
            <p:nvPr/>
          </p:nvSpPr>
          <p:spPr>
            <a:xfrm flipH="1" rot="-5270024">
              <a:off x="8524190" y="1423031"/>
              <a:ext cx="13283" cy="11622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0"/>
            <p:cNvSpPr/>
            <p:nvPr/>
          </p:nvSpPr>
          <p:spPr>
            <a:xfrm flipH="1" rot="-5270024">
              <a:off x="8645887" y="1534651"/>
              <a:ext cx="13387" cy="11415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0"/>
            <p:cNvSpPr/>
            <p:nvPr/>
          </p:nvSpPr>
          <p:spPr>
            <a:xfrm flipH="1" rot="-5270024">
              <a:off x="8597646" y="1506956"/>
              <a:ext cx="15462" cy="12141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0"/>
            <p:cNvSpPr/>
            <p:nvPr/>
          </p:nvSpPr>
          <p:spPr>
            <a:xfrm flipH="1" rot="-5270024">
              <a:off x="8659136" y="1466391"/>
              <a:ext cx="9962" cy="10170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0"/>
            <p:cNvSpPr/>
            <p:nvPr/>
          </p:nvSpPr>
          <p:spPr>
            <a:xfrm flipH="1" rot="-5270024">
              <a:off x="8606584" y="1560514"/>
              <a:ext cx="15358" cy="11726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0"/>
            <p:cNvSpPr/>
            <p:nvPr/>
          </p:nvSpPr>
          <p:spPr>
            <a:xfrm flipH="1" rot="-5270024">
              <a:off x="8531689" y="1544473"/>
              <a:ext cx="14320" cy="11934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0"/>
            <p:cNvSpPr/>
            <p:nvPr/>
          </p:nvSpPr>
          <p:spPr>
            <a:xfrm flipH="1" rot="-5270024">
              <a:off x="8504746" y="1505600"/>
              <a:ext cx="14320" cy="7056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0"/>
            <p:cNvSpPr/>
            <p:nvPr/>
          </p:nvSpPr>
          <p:spPr>
            <a:xfrm flipH="1" rot="-5270024">
              <a:off x="8620729" y="1388481"/>
              <a:ext cx="226430" cy="259740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0"/>
            <p:cNvSpPr/>
            <p:nvPr/>
          </p:nvSpPr>
          <p:spPr>
            <a:xfrm flipH="1" rot="-5270024">
              <a:off x="8745637" y="1466763"/>
              <a:ext cx="96611" cy="99102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0"/>
            <p:cNvSpPr/>
            <p:nvPr/>
          </p:nvSpPr>
          <p:spPr>
            <a:xfrm flipH="1" rot="-5270024">
              <a:off x="8673974" y="1443025"/>
              <a:ext cx="77829" cy="80734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0"/>
            <p:cNvSpPr/>
            <p:nvPr/>
          </p:nvSpPr>
          <p:spPr>
            <a:xfrm flipH="1" rot="-5270024">
              <a:off x="8677734" y="1488639"/>
              <a:ext cx="43688" cy="103045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0"/>
            <p:cNvSpPr/>
            <p:nvPr/>
          </p:nvSpPr>
          <p:spPr>
            <a:xfrm flipH="1" rot="-5270024">
              <a:off x="8701111" y="1558139"/>
              <a:ext cx="90696" cy="11104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0"/>
            <p:cNvSpPr/>
            <p:nvPr/>
          </p:nvSpPr>
          <p:spPr>
            <a:xfrm flipH="1" rot="-5270024">
              <a:off x="8663073" y="1520301"/>
              <a:ext cx="83744" cy="85404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0"/>
            <p:cNvSpPr/>
            <p:nvPr/>
          </p:nvSpPr>
          <p:spPr>
            <a:xfrm flipH="1" rot="-5270024">
              <a:off x="8689726" y="1482950"/>
              <a:ext cx="24075" cy="81253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0"/>
            <p:cNvSpPr/>
            <p:nvPr/>
          </p:nvSpPr>
          <p:spPr>
            <a:xfrm flipH="1" rot="-5270024">
              <a:off x="8750058" y="1519063"/>
              <a:ext cx="50537" cy="70150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0"/>
            <p:cNvSpPr/>
            <p:nvPr/>
          </p:nvSpPr>
          <p:spPr>
            <a:xfrm flipH="1" rot="-5270024">
              <a:off x="8712559" y="1551581"/>
              <a:ext cx="66725" cy="22415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0"/>
            <p:cNvSpPr/>
            <p:nvPr/>
          </p:nvSpPr>
          <p:spPr>
            <a:xfrm flipH="1" rot="-5270024">
              <a:off x="8656202" y="1507679"/>
              <a:ext cx="13490" cy="11415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0"/>
            <p:cNvSpPr/>
            <p:nvPr/>
          </p:nvSpPr>
          <p:spPr>
            <a:xfrm flipH="1" rot="-5270024">
              <a:off x="8659546" y="1537984"/>
              <a:ext cx="11311" cy="10066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0"/>
            <p:cNvSpPr/>
            <p:nvPr/>
          </p:nvSpPr>
          <p:spPr>
            <a:xfrm flipH="1" rot="-5270024">
              <a:off x="8702255" y="1600356"/>
              <a:ext cx="11622" cy="10170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0"/>
            <p:cNvSpPr/>
            <p:nvPr/>
          </p:nvSpPr>
          <p:spPr>
            <a:xfrm flipH="1" rot="-5270024">
              <a:off x="8747446" y="1591003"/>
              <a:ext cx="14217" cy="11519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0"/>
            <p:cNvSpPr/>
            <p:nvPr/>
          </p:nvSpPr>
          <p:spPr>
            <a:xfrm flipH="1" rot="-5270024">
              <a:off x="8802566" y="1570223"/>
              <a:ext cx="15981" cy="13179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0"/>
            <p:cNvSpPr/>
            <p:nvPr/>
          </p:nvSpPr>
          <p:spPr>
            <a:xfrm flipH="1" rot="-6816036">
              <a:off x="7785674" y="1000324"/>
              <a:ext cx="138258" cy="134942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0"/>
            <p:cNvSpPr/>
            <p:nvPr/>
          </p:nvSpPr>
          <p:spPr>
            <a:xfrm flipH="1" rot="1453016">
              <a:off x="8154014" y="47432"/>
              <a:ext cx="61350" cy="83143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0"/>
            <p:cNvSpPr/>
            <p:nvPr/>
          </p:nvSpPr>
          <p:spPr>
            <a:xfrm rot="5125997">
              <a:off x="7669393" y="125743"/>
              <a:ext cx="11208" cy="10585"/>
            </a:xfrm>
            <a:custGeom>
              <a:rect b="b" l="l" r="r" t="t"/>
              <a:pathLst>
                <a:path extrusionOk="0" h="102" w="108">
                  <a:moveTo>
                    <a:pt x="45" y="0"/>
                  </a:moveTo>
                  <a:cubicBezTo>
                    <a:pt x="25" y="0"/>
                    <a:pt x="7" y="16"/>
                    <a:pt x="0" y="44"/>
                  </a:cubicBezTo>
                  <a:cubicBezTo>
                    <a:pt x="0" y="68"/>
                    <a:pt x="17" y="93"/>
                    <a:pt x="50" y="101"/>
                  </a:cubicBezTo>
                  <a:cubicBezTo>
                    <a:pt x="74" y="101"/>
                    <a:pt x="99" y="85"/>
                    <a:pt x="107" y="52"/>
                  </a:cubicBezTo>
                  <a:cubicBezTo>
                    <a:pt x="107" y="27"/>
                    <a:pt x="91" y="2"/>
                    <a:pt x="58" y="2"/>
                  </a:cubicBezTo>
                  <a:cubicBezTo>
                    <a:pt x="54" y="1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0"/>
            <p:cNvSpPr/>
            <p:nvPr/>
          </p:nvSpPr>
          <p:spPr>
            <a:xfrm flipH="1" rot="-4421526">
              <a:off x="8647702" y="1773573"/>
              <a:ext cx="152134" cy="175380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0"/>
            <p:cNvSpPr/>
            <p:nvPr/>
          </p:nvSpPr>
          <p:spPr>
            <a:xfrm flipH="1" rot="-4421526">
              <a:off x="8668449" y="1820389"/>
              <a:ext cx="12764" cy="9755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5" name="Google Shape;3095;p30"/>
            <p:cNvGrpSpPr/>
            <p:nvPr/>
          </p:nvGrpSpPr>
          <p:grpSpPr>
            <a:xfrm flipH="1" rot="-1959714">
              <a:off x="7632079" y="390453"/>
              <a:ext cx="238629" cy="234602"/>
              <a:chOff x="-2452373" y="3451619"/>
              <a:chExt cx="238620" cy="234594"/>
            </a:xfrm>
          </p:grpSpPr>
          <p:sp>
            <p:nvSpPr>
              <p:cNvPr id="3096" name="Google Shape;3096;p30"/>
              <p:cNvSpPr/>
              <p:nvPr/>
            </p:nvSpPr>
            <p:spPr>
              <a:xfrm rot="5400000">
                <a:off x="-2450360" y="3449606"/>
                <a:ext cx="234594" cy="238620"/>
              </a:xfrm>
              <a:custGeom>
                <a:rect b="b" l="l" r="r" t="t"/>
                <a:pathLst>
                  <a:path extrusionOk="0" h="1717" w="1688">
                    <a:moveTo>
                      <a:pt x="955" y="0"/>
                    </a:moveTo>
                    <a:cubicBezTo>
                      <a:pt x="838" y="0"/>
                      <a:pt x="718" y="40"/>
                      <a:pt x="617" y="99"/>
                    </a:cubicBezTo>
                    <a:cubicBezTo>
                      <a:pt x="428" y="215"/>
                      <a:pt x="272" y="379"/>
                      <a:pt x="156" y="568"/>
                    </a:cubicBezTo>
                    <a:cubicBezTo>
                      <a:pt x="148" y="593"/>
                      <a:pt x="132" y="618"/>
                      <a:pt x="124" y="651"/>
                    </a:cubicBezTo>
                    <a:cubicBezTo>
                      <a:pt x="25" y="815"/>
                      <a:pt x="0" y="1021"/>
                      <a:pt x="124" y="1177"/>
                    </a:cubicBezTo>
                    <a:cubicBezTo>
                      <a:pt x="148" y="1219"/>
                      <a:pt x="189" y="1243"/>
                      <a:pt x="230" y="1260"/>
                    </a:cubicBezTo>
                    <a:cubicBezTo>
                      <a:pt x="247" y="1268"/>
                      <a:pt x="255" y="1268"/>
                      <a:pt x="272" y="1276"/>
                    </a:cubicBezTo>
                    <a:cubicBezTo>
                      <a:pt x="263" y="1284"/>
                      <a:pt x="263" y="1293"/>
                      <a:pt x="255" y="1301"/>
                    </a:cubicBezTo>
                    <a:cubicBezTo>
                      <a:pt x="222" y="1375"/>
                      <a:pt x="239" y="1465"/>
                      <a:pt x="288" y="1531"/>
                    </a:cubicBezTo>
                    <a:cubicBezTo>
                      <a:pt x="382" y="1650"/>
                      <a:pt x="528" y="1716"/>
                      <a:pt x="675" y="1716"/>
                    </a:cubicBezTo>
                    <a:cubicBezTo>
                      <a:pt x="722" y="1716"/>
                      <a:pt x="769" y="1710"/>
                      <a:pt x="815" y="1696"/>
                    </a:cubicBezTo>
                    <a:cubicBezTo>
                      <a:pt x="988" y="1646"/>
                      <a:pt x="1111" y="1498"/>
                      <a:pt x="1128" y="1317"/>
                    </a:cubicBezTo>
                    <a:cubicBezTo>
                      <a:pt x="1366" y="1268"/>
                      <a:pt x="1588" y="1136"/>
                      <a:pt x="1646" y="881"/>
                    </a:cubicBezTo>
                    <a:cubicBezTo>
                      <a:pt x="1687" y="684"/>
                      <a:pt x="1572" y="478"/>
                      <a:pt x="1383" y="412"/>
                    </a:cubicBezTo>
                    <a:cubicBezTo>
                      <a:pt x="1383" y="280"/>
                      <a:pt x="1325" y="157"/>
                      <a:pt x="1218" y="83"/>
                    </a:cubicBezTo>
                    <a:cubicBezTo>
                      <a:pt x="1138" y="25"/>
                      <a:pt x="1047" y="0"/>
                      <a:pt x="9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30"/>
              <p:cNvSpPr/>
              <p:nvPr/>
            </p:nvSpPr>
            <p:spPr>
              <a:xfrm rot="5400000">
                <a:off x="-2376841" y="3469340"/>
                <a:ext cx="127025" cy="162462"/>
              </a:xfrm>
              <a:custGeom>
                <a:rect b="b" l="l" r="r" t="t"/>
                <a:pathLst>
                  <a:path extrusionOk="0" h="1169" w="914">
                    <a:moveTo>
                      <a:pt x="889" y="0"/>
                    </a:moveTo>
                    <a:cubicBezTo>
                      <a:pt x="873" y="0"/>
                      <a:pt x="864" y="17"/>
                      <a:pt x="864" y="25"/>
                    </a:cubicBezTo>
                    <a:cubicBezTo>
                      <a:pt x="848" y="255"/>
                      <a:pt x="700" y="453"/>
                      <a:pt x="486" y="519"/>
                    </a:cubicBezTo>
                    <a:lnTo>
                      <a:pt x="445" y="527"/>
                    </a:lnTo>
                    <a:lnTo>
                      <a:pt x="469" y="560"/>
                    </a:lnTo>
                    <a:cubicBezTo>
                      <a:pt x="527" y="617"/>
                      <a:pt x="502" y="708"/>
                      <a:pt x="461" y="782"/>
                    </a:cubicBezTo>
                    <a:cubicBezTo>
                      <a:pt x="371" y="947"/>
                      <a:pt x="206" y="1070"/>
                      <a:pt x="17" y="1119"/>
                    </a:cubicBezTo>
                    <a:cubicBezTo>
                      <a:pt x="8" y="1119"/>
                      <a:pt x="0" y="1136"/>
                      <a:pt x="0" y="1144"/>
                    </a:cubicBezTo>
                    <a:cubicBezTo>
                      <a:pt x="0" y="1161"/>
                      <a:pt x="17" y="1169"/>
                      <a:pt x="25" y="1169"/>
                    </a:cubicBezTo>
                    <a:lnTo>
                      <a:pt x="33" y="1169"/>
                    </a:lnTo>
                    <a:cubicBezTo>
                      <a:pt x="231" y="1119"/>
                      <a:pt x="403" y="988"/>
                      <a:pt x="502" y="807"/>
                    </a:cubicBezTo>
                    <a:cubicBezTo>
                      <a:pt x="552" y="733"/>
                      <a:pt x="568" y="634"/>
                      <a:pt x="535" y="552"/>
                    </a:cubicBezTo>
                    <a:cubicBezTo>
                      <a:pt x="749" y="469"/>
                      <a:pt x="905" y="264"/>
                      <a:pt x="914" y="25"/>
                    </a:cubicBezTo>
                    <a:cubicBezTo>
                      <a:pt x="914" y="8"/>
                      <a:pt x="905" y="0"/>
                      <a:pt x="8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30"/>
              <p:cNvSpPr/>
              <p:nvPr/>
            </p:nvSpPr>
            <p:spPr>
              <a:xfrm rot="5400000">
                <a:off x="-2327366" y="3503528"/>
                <a:ext cx="72268" cy="36828"/>
              </a:xfrm>
              <a:custGeom>
                <a:rect b="b" l="l" r="r" t="t"/>
                <a:pathLst>
                  <a:path extrusionOk="0" h="265" w="520">
                    <a:moveTo>
                      <a:pt x="26" y="0"/>
                    </a:moveTo>
                    <a:cubicBezTo>
                      <a:pt x="17" y="0"/>
                      <a:pt x="7" y="8"/>
                      <a:pt x="1" y="20"/>
                    </a:cubicBezTo>
                    <a:cubicBezTo>
                      <a:pt x="1" y="28"/>
                      <a:pt x="9" y="45"/>
                      <a:pt x="17" y="45"/>
                    </a:cubicBezTo>
                    <a:cubicBezTo>
                      <a:pt x="182" y="102"/>
                      <a:pt x="330" y="176"/>
                      <a:pt x="478" y="259"/>
                    </a:cubicBezTo>
                    <a:cubicBezTo>
                      <a:pt x="482" y="263"/>
                      <a:pt x="484" y="265"/>
                      <a:pt x="486" y="265"/>
                    </a:cubicBezTo>
                    <a:cubicBezTo>
                      <a:pt x="489" y="265"/>
                      <a:pt x="491" y="263"/>
                      <a:pt x="495" y="259"/>
                    </a:cubicBezTo>
                    <a:cubicBezTo>
                      <a:pt x="503" y="259"/>
                      <a:pt x="511" y="259"/>
                      <a:pt x="519" y="250"/>
                    </a:cubicBezTo>
                    <a:cubicBezTo>
                      <a:pt x="519" y="242"/>
                      <a:pt x="519" y="226"/>
                      <a:pt x="503" y="217"/>
                    </a:cubicBezTo>
                    <a:cubicBezTo>
                      <a:pt x="355" y="127"/>
                      <a:pt x="198" y="53"/>
                      <a:pt x="34" y="3"/>
                    </a:cubicBezTo>
                    <a:cubicBezTo>
                      <a:pt x="32" y="1"/>
                      <a:pt x="29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30"/>
              <p:cNvSpPr/>
              <p:nvPr/>
            </p:nvSpPr>
            <p:spPr>
              <a:xfrm rot="5400000">
                <a:off x="-2396368" y="3542511"/>
                <a:ext cx="106596" cy="100757"/>
              </a:xfrm>
              <a:custGeom>
                <a:rect b="b" l="l" r="r" t="t"/>
                <a:pathLst>
                  <a:path extrusionOk="0" h="725" w="767">
                    <a:moveTo>
                      <a:pt x="750" y="0"/>
                    </a:moveTo>
                    <a:cubicBezTo>
                      <a:pt x="733" y="0"/>
                      <a:pt x="717" y="0"/>
                      <a:pt x="708" y="17"/>
                    </a:cubicBezTo>
                    <a:cubicBezTo>
                      <a:pt x="659" y="99"/>
                      <a:pt x="560" y="149"/>
                      <a:pt x="462" y="149"/>
                    </a:cubicBezTo>
                    <a:cubicBezTo>
                      <a:pt x="346" y="149"/>
                      <a:pt x="239" y="124"/>
                      <a:pt x="141" y="83"/>
                    </a:cubicBezTo>
                    <a:lnTo>
                      <a:pt x="1" y="42"/>
                    </a:lnTo>
                    <a:lnTo>
                      <a:pt x="116" y="132"/>
                    </a:lnTo>
                    <a:cubicBezTo>
                      <a:pt x="297" y="272"/>
                      <a:pt x="412" y="478"/>
                      <a:pt x="445" y="708"/>
                    </a:cubicBezTo>
                    <a:cubicBezTo>
                      <a:pt x="445" y="716"/>
                      <a:pt x="453" y="725"/>
                      <a:pt x="470" y="725"/>
                    </a:cubicBezTo>
                    <a:cubicBezTo>
                      <a:pt x="486" y="725"/>
                      <a:pt x="495" y="708"/>
                      <a:pt x="495" y="700"/>
                    </a:cubicBezTo>
                    <a:cubicBezTo>
                      <a:pt x="470" y="494"/>
                      <a:pt x="379" y="313"/>
                      <a:pt x="239" y="165"/>
                    </a:cubicBezTo>
                    <a:lnTo>
                      <a:pt x="239" y="165"/>
                    </a:lnTo>
                    <a:cubicBezTo>
                      <a:pt x="305" y="190"/>
                      <a:pt x="388" y="198"/>
                      <a:pt x="462" y="198"/>
                    </a:cubicBezTo>
                    <a:cubicBezTo>
                      <a:pt x="577" y="198"/>
                      <a:pt x="692" y="140"/>
                      <a:pt x="758" y="42"/>
                    </a:cubicBezTo>
                    <a:cubicBezTo>
                      <a:pt x="766" y="25"/>
                      <a:pt x="758" y="9"/>
                      <a:pt x="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30"/>
              <p:cNvSpPr/>
              <p:nvPr/>
            </p:nvSpPr>
            <p:spPr>
              <a:xfrm rot="5400000">
                <a:off x="-2401510" y="3538481"/>
                <a:ext cx="117992" cy="111041"/>
              </a:xfrm>
              <a:custGeom>
                <a:rect b="b" l="l" r="r" t="t"/>
                <a:pathLst>
                  <a:path extrusionOk="0" h="799" w="849">
                    <a:moveTo>
                      <a:pt x="832" y="0"/>
                    </a:moveTo>
                    <a:cubicBezTo>
                      <a:pt x="688" y="99"/>
                      <a:pt x="517" y="150"/>
                      <a:pt x="345" y="150"/>
                    </a:cubicBezTo>
                    <a:cubicBezTo>
                      <a:pt x="302" y="150"/>
                      <a:pt x="258" y="147"/>
                      <a:pt x="215" y="140"/>
                    </a:cubicBezTo>
                    <a:lnTo>
                      <a:pt x="198" y="140"/>
                    </a:lnTo>
                    <a:lnTo>
                      <a:pt x="207" y="165"/>
                    </a:lnTo>
                    <a:cubicBezTo>
                      <a:pt x="256" y="387"/>
                      <a:pt x="182" y="634"/>
                      <a:pt x="1" y="782"/>
                    </a:cubicBezTo>
                    <a:lnTo>
                      <a:pt x="17" y="799"/>
                    </a:lnTo>
                    <a:cubicBezTo>
                      <a:pt x="198" y="650"/>
                      <a:pt x="281" y="403"/>
                      <a:pt x="231" y="173"/>
                    </a:cubicBezTo>
                    <a:lnTo>
                      <a:pt x="231" y="173"/>
                    </a:lnTo>
                    <a:cubicBezTo>
                      <a:pt x="264" y="177"/>
                      <a:pt x="297" y="179"/>
                      <a:pt x="330" y="179"/>
                    </a:cubicBezTo>
                    <a:cubicBezTo>
                      <a:pt x="512" y="179"/>
                      <a:pt x="695" y="122"/>
                      <a:pt x="848" y="25"/>
                    </a:cubicBez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30"/>
              <p:cNvSpPr/>
              <p:nvPr/>
            </p:nvSpPr>
            <p:spPr>
              <a:xfrm rot="5400000">
                <a:off x="-2353980" y="3550433"/>
                <a:ext cx="35578" cy="55034"/>
              </a:xfrm>
              <a:custGeom>
                <a:rect b="b" l="l" r="r" t="t"/>
                <a:pathLst>
                  <a:path extrusionOk="0" h="396" w="256">
                    <a:moveTo>
                      <a:pt x="17" y="1"/>
                    </a:moveTo>
                    <a:lnTo>
                      <a:pt x="1" y="17"/>
                    </a:lnTo>
                    <a:cubicBezTo>
                      <a:pt x="116" y="116"/>
                      <a:pt x="198" y="247"/>
                      <a:pt x="231" y="396"/>
                    </a:cubicBezTo>
                    <a:lnTo>
                      <a:pt x="256" y="396"/>
                    </a:lnTo>
                    <a:cubicBezTo>
                      <a:pt x="223" y="239"/>
                      <a:pt x="141" y="99"/>
                      <a:pt x="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30"/>
              <p:cNvSpPr/>
              <p:nvPr/>
            </p:nvSpPr>
            <p:spPr>
              <a:xfrm rot="5400000">
                <a:off x="-2302559" y="3555158"/>
                <a:ext cx="39053" cy="53783"/>
              </a:xfrm>
              <a:custGeom>
                <a:rect b="b" l="l" r="r" t="t"/>
                <a:pathLst>
                  <a:path extrusionOk="0" h="387" w="281">
                    <a:moveTo>
                      <a:pt x="255" y="0"/>
                    </a:moveTo>
                    <a:cubicBezTo>
                      <a:pt x="231" y="148"/>
                      <a:pt x="140" y="280"/>
                      <a:pt x="0" y="362"/>
                    </a:cubicBezTo>
                    <a:lnTo>
                      <a:pt x="17" y="387"/>
                    </a:lnTo>
                    <a:cubicBezTo>
                      <a:pt x="157" y="296"/>
                      <a:pt x="255" y="156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30"/>
              <p:cNvSpPr/>
              <p:nvPr/>
            </p:nvSpPr>
            <p:spPr>
              <a:xfrm rot="5400000">
                <a:off x="-2299988" y="3644589"/>
                <a:ext cx="15427" cy="13620"/>
              </a:xfrm>
              <a:custGeom>
                <a:rect b="b" l="l" r="r" t="t"/>
                <a:pathLst>
                  <a:path extrusionOk="0" h="98" w="111">
                    <a:moveTo>
                      <a:pt x="53" y="1"/>
                    </a:moveTo>
                    <a:cubicBezTo>
                      <a:pt x="34" y="1"/>
                      <a:pt x="16" y="16"/>
                      <a:pt x="9" y="36"/>
                    </a:cubicBezTo>
                    <a:cubicBezTo>
                      <a:pt x="1" y="61"/>
                      <a:pt x="9" y="85"/>
                      <a:pt x="42" y="94"/>
                    </a:cubicBezTo>
                    <a:cubicBezTo>
                      <a:pt x="46" y="96"/>
                      <a:pt x="50" y="97"/>
                      <a:pt x="54" y="97"/>
                    </a:cubicBezTo>
                    <a:cubicBezTo>
                      <a:pt x="89" y="97"/>
                      <a:pt x="111" y="10"/>
                      <a:pt x="66" y="3"/>
                    </a:cubicBezTo>
                    <a:cubicBezTo>
                      <a:pt x="62" y="2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30"/>
              <p:cNvSpPr/>
              <p:nvPr/>
            </p:nvSpPr>
            <p:spPr>
              <a:xfrm rot="5400000">
                <a:off x="-2368572" y="3587539"/>
                <a:ext cx="17789" cy="13342"/>
              </a:xfrm>
              <a:custGeom>
                <a:rect b="b" l="l" r="r" t="t"/>
                <a:pathLst>
                  <a:path extrusionOk="0" h="96" w="128">
                    <a:moveTo>
                      <a:pt x="54" y="0"/>
                    </a:moveTo>
                    <a:cubicBezTo>
                      <a:pt x="34" y="0"/>
                      <a:pt x="16" y="15"/>
                      <a:pt x="9" y="35"/>
                    </a:cubicBezTo>
                    <a:cubicBezTo>
                      <a:pt x="1" y="60"/>
                      <a:pt x="17" y="85"/>
                      <a:pt x="42" y="93"/>
                    </a:cubicBezTo>
                    <a:cubicBezTo>
                      <a:pt x="47" y="94"/>
                      <a:pt x="51" y="95"/>
                      <a:pt x="56" y="95"/>
                    </a:cubicBezTo>
                    <a:cubicBezTo>
                      <a:pt x="104" y="95"/>
                      <a:pt x="127" y="18"/>
                      <a:pt x="67" y="3"/>
                    </a:cubicBezTo>
                    <a:cubicBezTo>
                      <a:pt x="62" y="1"/>
                      <a:pt x="58" y="0"/>
                      <a:pt x="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30"/>
              <p:cNvSpPr/>
              <p:nvPr/>
            </p:nvSpPr>
            <p:spPr>
              <a:xfrm rot="5400000">
                <a:off x="-2405053" y="3530072"/>
                <a:ext cx="17372" cy="13620"/>
              </a:xfrm>
              <a:custGeom>
                <a:rect b="b" l="l" r="r" t="t"/>
                <a:pathLst>
                  <a:path extrusionOk="0" h="98" w="125">
                    <a:moveTo>
                      <a:pt x="53" y="1"/>
                    </a:moveTo>
                    <a:cubicBezTo>
                      <a:pt x="33" y="1"/>
                      <a:pt x="15" y="16"/>
                      <a:pt x="9" y="36"/>
                    </a:cubicBezTo>
                    <a:cubicBezTo>
                      <a:pt x="0" y="61"/>
                      <a:pt x="17" y="85"/>
                      <a:pt x="42" y="93"/>
                    </a:cubicBezTo>
                    <a:cubicBezTo>
                      <a:pt x="48" y="96"/>
                      <a:pt x="55" y="98"/>
                      <a:pt x="61" y="98"/>
                    </a:cubicBezTo>
                    <a:cubicBezTo>
                      <a:pt x="106" y="98"/>
                      <a:pt x="124" y="25"/>
                      <a:pt x="66" y="3"/>
                    </a:cubicBezTo>
                    <a:cubicBezTo>
                      <a:pt x="62" y="1"/>
                      <a:pt x="58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30"/>
              <p:cNvSpPr/>
              <p:nvPr/>
            </p:nvSpPr>
            <p:spPr>
              <a:xfrm rot="5400000">
                <a:off x="-2261839" y="3597129"/>
                <a:ext cx="15565" cy="8338"/>
              </a:xfrm>
              <a:custGeom>
                <a:rect b="b" l="l" r="r" t="t"/>
                <a:pathLst>
                  <a:path extrusionOk="0" h="60" w="112">
                    <a:moveTo>
                      <a:pt x="46" y="1"/>
                    </a:moveTo>
                    <a:cubicBezTo>
                      <a:pt x="26" y="1"/>
                      <a:pt x="8" y="10"/>
                      <a:pt x="8" y="29"/>
                    </a:cubicBezTo>
                    <a:cubicBezTo>
                      <a:pt x="0" y="51"/>
                      <a:pt x="9" y="59"/>
                      <a:pt x="22" y="59"/>
                    </a:cubicBezTo>
                    <a:cubicBezTo>
                      <a:pt x="53" y="59"/>
                      <a:pt x="111" y="15"/>
                      <a:pt x="65" y="4"/>
                    </a:cubicBezTo>
                    <a:cubicBezTo>
                      <a:pt x="59" y="2"/>
                      <a:pt x="53" y="1"/>
                      <a:pt x="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07" name="Google Shape;3107;p30"/>
            <p:cNvSpPr/>
            <p:nvPr/>
          </p:nvSpPr>
          <p:spPr>
            <a:xfrm flipH="1" rot="-2541442">
              <a:off x="7608468" y="84105"/>
              <a:ext cx="69241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0"/>
            <p:cNvSpPr/>
            <p:nvPr/>
          </p:nvSpPr>
          <p:spPr>
            <a:xfrm flipH="1" rot="3277340">
              <a:off x="7108861" y="75044"/>
              <a:ext cx="94225" cy="124006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0"/>
            <p:cNvSpPr/>
            <p:nvPr/>
          </p:nvSpPr>
          <p:spPr>
            <a:xfrm flipH="1" rot="-2541442">
              <a:off x="7357077" y="398378"/>
              <a:ext cx="69241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0"/>
            <p:cNvSpPr/>
            <p:nvPr/>
          </p:nvSpPr>
          <p:spPr>
            <a:xfrm flipH="1" rot="543778">
              <a:off x="8116725" y="625263"/>
              <a:ext cx="69243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0"/>
            <p:cNvSpPr/>
            <p:nvPr/>
          </p:nvSpPr>
          <p:spPr>
            <a:xfrm flipH="1" rot="7459764">
              <a:off x="7617120" y="616202"/>
              <a:ext cx="94225" cy="124005"/>
            </a:xfrm>
            <a:custGeom>
              <a:rect b="b" l="l" r="r" t="t"/>
              <a:pathLst>
                <a:path extrusionOk="0" h="1137" w="864">
                  <a:moveTo>
                    <a:pt x="595" y="1"/>
                  </a:moveTo>
                  <a:cubicBezTo>
                    <a:pt x="589" y="1"/>
                    <a:pt x="583" y="1"/>
                    <a:pt x="576" y="1"/>
                  </a:cubicBezTo>
                  <a:cubicBezTo>
                    <a:pt x="469" y="18"/>
                    <a:pt x="362" y="67"/>
                    <a:pt x="288" y="133"/>
                  </a:cubicBezTo>
                  <a:cubicBezTo>
                    <a:pt x="198" y="199"/>
                    <a:pt x="132" y="289"/>
                    <a:pt x="99" y="396"/>
                  </a:cubicBezTo>
                  <a:lnTo>
                    <a:pt x="99" y="404"/>
                  </a:lnTo>
                  <a:cubicBezTo>
                    <a:pt x="66" y="454"/>
                    <a:pt x="50" y="511"/>
                    <a:pt x="33" y="569"/>
                  </a:cubicBezTo>
                  <a:cubicBezTo>
                    <a:pt x="0" y="651"/>
                    <a:pt x="41" y="742"/>
                    <a:pt x="124" y="775"/>
                  </a:cubicBezTo>
                  <a:cubicBezTo>
                    <a:pt x="153" y="781"/>
                    <a:pt x="182" y="786"/>
                    <a:pt x="211" y="786"/>
                  </a:cubicBezTo>
                  <a:cubicBezTo>
                    <a:pt x="223" y="786"/>
                    <a:pt x="235" y="785"/>
                    <a:pt x="247" y="783"/>
                  </a:cubicBezTo>
                  <a:lnTo>
                    <a:pt x="247" y="783"/>
                  </a:lnTo>
                  <a:cubicBezTo>
                    <a:pt x="231" y="841"/>
                    <a:pt x="239" y="898"/>
                    <a:pt x="255" y="956"/>
                  </a:cubicBezTo>
                  <a:cubicBezTo>
                    <a:pt x="280" y="1063"/>
                    <a:pt x="387" y="1137"/>
                    <a:pt x="502" y="1137"/>
                  </a:cubicBezTo>
                  <a:cubicBezTo>
                    <a:pt x="766" y="1104"/>
                    <a:pt x="799" y="750"/>
                    <a:pt x="823" y="553"/>
                  </a:cubicBezTo>
                  <a:cubicBezTo>
                    <a:pt x="847" y="351"/>
                    <a:pt x="864" y="1"/>
                    <a:pt x="5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0"/>
            <p:cNvSpPr/>
            <p:nvPr/>
          </p:nvSpPr>
          <p:spPr>
            <a:xfrm flipH="1" rot="-2541442">
              <a:off x="8447187" y="1055737"/>
              <a:ext cx="69241" cy="55718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4"/>
          <p:cNvSpPr txBox="1"/>
          <p:nvPr>
            <p:ph type="title"/>
          </p:nvPr>
        </p:nvSpPr>
        <p:spPr>
          <a:xfrm>
            <a:off x="713225" y="445025"/>
            <a:ext cx="49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4" name="Google Shape;794;p4"/>
          <p:cNvSpPr txBox="1"/>
          <p:nvPr>
            <p:ph idx="1" type="body"/>
          </p:nvPr>
        </p:nvSpPr>
        <p:spPr>
          <a:xfrm>
            <a:off x="713250" y="1072225"/>
            <a:ext cx="77175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31"/>
          <p:cNvSpPr txBox="1"/>
          <p:nvPr>
            <p:ph type="title"/>
          </p:nvPr>
        </p:nvSpPr>
        <p:spPr>
          <a:xfrm>
            <a:off x="720000" y="670501"/>
            <a:ext cx="42948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15" name="Google Shape;3115;p31"/>
          <p:cNvSpPr txBox="1"/>
          <p:nvPr>
            <p:ph idx="1" type="subTitle"/>
          </p:nvPr>
        </p:nvSpPr>
        <p:spPr>
          <a:xfrm>
            <a:off x="720000" y="1459200"/>
            <a:ext cx="3434700" cy="123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6" name="Google Shape;3116;p31"/>
          <p:cNvSpPr txBox="1"/>
          <p:nvPr/>
        </p:nvSpPr>
        <p:spPr>
          <a:xfrm>
            <a:off x="720000" y="3255575"/>
            <a:ext cx="35463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CREDITS</a:t>
            </a:r>
            <a:r>
              <a:rPr lang="en" sz="1200">
                <a:solidFill>
                  <a:schemeClr val="dk2"/>
                </a:solidFill>
              </a:rPr>
              <a:t>: Diese Präsentationsvorlage wurde von </a:t>
            </a:r>
            <a:r>
              <a:rPr b="1" lang="en" sz="1200">
                <a:solidFill>
                  <a:schemeClr val="dk2"/>
                </a:solidFill>
              </a:rPr>
              <a:t>Slidesgo</a:t>
            </a:r>
            <a:r>
              <a:rPr lang="en" sz="1200">
                <a:solidFill>
                  <a:schemeClr val="dk2"/>
                </a:solidFill>
              </a:rPr>
              <a:t> erstellt, inklusive Icons von </a:t>
            </a:r>
            <a:r>
              <a:rPr b="1" lang="en" sz="1200">
                <a:solidFill>
                  <a:schemeClr val="dk2"/>
                </a:solidFill>
              </a:rPr>
              <a:t>Flaticon</a:t>
            </a:r>
            <a:r>
              <a:rPr lang="en" sz="1200">
                <a:solidFill>
                  <a:schemeClr val="dk2"/>
                </a:solidFill>
              </a:rPr>
              <a:t>, Infografiken &amp; Bilder von </a:t>
            </a:r>
            <a:r>
              <a:rPr b="1" lang="en" sz="1200">
                <a:solidFill>
                  <a:schemeClr val="dk2"/>
                </a:solidFill>
              </a:rPr>
              <a:t>Freepik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2">
    <p:spTree>
      <p:nvGrpSpPr>
        <p:cNvPr id="3117" name="Shape 3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8" name="Google Shape;311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19" name="Google Shape;311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3120" name="Shape 3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Google Shape;3121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22" name="Google Shape;3122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3" name="Google Shape;31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"/>
          <p:cNvSpPr txBox="1"/>
          <p:nvPr>
            <p:ph type="title"/>
          </p:nvPr>
        </p:nvSpPr>
        <p:spPr>
          <a:xfrm>
            <a:off x="713225" y="445025"/>
            <a:ext cx="550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810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5"/>
          <p:cNvSpPr txBox="1"/>
          <p:nvPr>
            <p:ph idx="1" type="subTitle"/>
          </p:nvPr>
        </p:nvSpPr>
        <p:spPr>
          <a:xfrm>
            <a:off x="713225" y="26083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8" name="Google Shape;798;p5"/>
          <p:cNvSpPr txBox="1"/>
          <p:nvPr>
            <p:ph idx="2" type="subTitle"/>
          </p:nvPr>
        </p:nvSpPr>
        <p:spPr>
          <a:xfrm>
            <a:off x="713275" y="2908925"/>
            <a:ext cx="2316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9" name="Google Shape;799;p5"/>
          <p:cNvSpPr txBox="1"/>
          <p:nvPr>
            <p:ph idx="3" type="subTitle"/>
          </p:nvPr>
        </p:nvSpPr>
        <p:spPr>
          <a:xfrm>
            <a:off x="3474550" y="26083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2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0" name="Google Shape;800;p5"/>
          <p:cNvSpPr txBox="1"/>
          <p:nvPr>
            <p:ph idx="4" type="subTitle"/>
          </p:nvPr>
        </p:nvSpPr>
        <p:spPr>
          <a:xfrm>
            <a:off x="3474525" y="2908925"/>
            <a:ext cx="23160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5"/>
          <p:cNvGrpSpPr/>
          <p:nvPr/>
        </p:nvGrpSpPr>
        <p:grpSpPr>
          <a:xfrm>
            <a:off x="5513473" y="177216"/>
            <a:ext cx="3665097" cy="5316187"/>
            <a:chOff x="5513473" y="177216"/>
            <a:chExt cx="3665097" cy="5316187"/>
          </a:xfrm>
        </p:grpSpPr>
        <p:sp>
          <p:nvSpPr>
            <p:cNvPr id="802" name="Google Shape;802;p5"/>
            <p:cNvSpPr/>
            <p:nvPr/>
          </p:nvSpPr>
          <p:spPr>
            <a:xfrm rot="296420">
              <a:off x="6029643" y="727275"/>
              <a:ext cx="2954296" cy="4647552"/>
            </a:xfrm>
            <a:custGeom>
              <a:rect b="b" l="l" r="r" t="t"/>
              <a:pathLst>
                <a:path extrusionOk="0" h="45807" w="29118">
                  <a:moveTo>
                    <a:pt x="8017" y="0"/>
                  </a:moveTo>
                  <a:lnTo>
                    <a:pt x="8017" y="0"/>
                  </a:lnTo>
                  <a:cubicBezTo>
                    <a:pt x="8329" y="840"/>
                    <a:pt x="8585" y="1753"/>
                    <a:pt x="8963" y="2551"/>
                  </a:cubicBezTo>
                  <a:cubicBezTo>
                    <a:pt x="9268" y="3185"/>
                    <a:pt x="9860" y="3572"/>
                    <a:pt x="10173" y="4181"/>
                  </a:cubicBezTo>
                  <a:cubicBezTo>
                    <a:pt x="10412" y="4650"/>
                    <a:pt x="10757" y="5407"/>
                    <a:pt x="10856" y="5925"/>
                  </a:cubicBezTo>
                  <a:cubicBezTo>
                    <a:pt x="10955" y="6452"/>
                    <a:pt x="10839" y="6353"/>
                    <a:pt x="10716" y="6765"/>
                  </a:cubicBezTo>
                  <a:cubicBezTo>
                    <a:pt x="10535" y="7341"/>
                    <a:pt x="10609" y="7958"/>
                    <a:pt x="10263" y="8518"/>
                  </a:cubicBezTo>
                  <a:cubicBezTo>
                    <a:pt x="10132" y="8082"/>
                    <a:pt x="9942" y="7654"/>
                    <a:pt x="9827" y="7209"/>
                  </a:cubicBezTo>
                  <a:cubicBezTo>
                    <a:pt x="9646" y="6502"/>
                    <a:pt x="9605" y="5777"/>
                    <a:pt x="9235" y="5127"/>
                  </a:cubicBezTo>
                  <a:cubicBezTo>
                    <a:pt x="8980" y="4683"/>
                    <a:pt x="8527" y="4164"/>
                    <a:pt x="8165" y="3794"/>
                  </a:cubicBezTo>
                  <a:lnTo>
                    <a:pt x="8165" y="3794"/>
                  </a:lnTo>
                  <a:cubicBezTo>
                    <a:pt x="8288" y="4000"/>
                    <a:pt x="8313" y="4296"/>
                    <a:pt x="8445" y="4477"/>
                  </a:cubicBezTo>
                  <a:cubicBezTo>
                    <a:pt x="8560" y="4625"/>
                    <a:pt x="8766" y="4707"/>
                    <a:pt x="8889" y="4864"/>
                  </a:cubicBezTo>
                  <a:cubicBezTo>
                    <a:pt x="9161" y="5201"/>
                    <a:pt x="9177" y="5588"/>
                    <a:pt x="9235" y="5991"/>
                  </a:cubicBezTo>
                  <a:cubicBezTo>
                    <a:pt x="9284" y="6403"/>
                    <a:pt x="9440" y="6724"/>
                    <a:pt x="9556" y="7111"/>
                  </a:cubicBezTo>
                  <a:cubicBezTo>
                    <a:pt x="9819" y="7975"/>
                    <a:pt x="9473" y="8789"/>
                    <a:pt x="9778" y="9612"/>
                  </a:cubicBezTo>
                  <a:cubicBezTo>
                    <a:pt x="9992" y="10188"/>
                    <a:pt x="10395" y="10896"/>
                    <a:pt x="9803" y="11365"/>
                  </a:cubicBezTo>
                  <a:cubicBezTo>
                    <a:pt x="9350" y="11052"/>
                    <a:pt x="8914" y="10962"/>
                    <a:pt x="8568" y="10550"/>
                  </a:cubicBezTo>
                  <a:cubicBezTo>
                    <a:pt x="8140" y="10065"/>
                    <a:pt x="7720" y="9588"/>
                    <a:pt x="7317" y="9086"/>
                  </a:cubicBezTo>
                  <a:cubicBezTo>
                    <a:pt x="7136" y="8855"/>
                    <a:pt x="6823" y="8584"/>
                    <a:pt x="6692" y="8312"/>
                  </a:cubicBezTo>
                  <a:cubicBezTo>
                    <a:pt x="6585" y="8090"/>
                    <a:pt x="6634" y="7818"/>
                    <a:pt x="6544" y="7580"/>
                  </a:cubicBezTo>
                  <a:cubicBezTo>
                    <a:pt x="6396" y="7185"/>
                    <a:pt x="6017" y="6822"/>
                    <a:pt x="5762" y="6477"/>
                  </a:cubicBezTo>
                  <a:cubicBezTo>
                    <a:pt x="5704" y="6543"/>
                    <a:pt x="5655" y="6625"/>
                    <a:pt x="5630" y="6715"/>
                  </a:cubicBezTo>
                  <a:cubicBezTo>
                    <a:pt x="6149" y="6880"/>
                    <a:pt x="6066" y="7440"/>
                    <a:pt x="6239" y="7810"/>
                  </a:cubicBezTo>
                  <a:cubicBezTo>
                    <a:pt x="6552" y="8485"/>
                    <a:pt x="7177" y="9127"/>
                    <a:pt x="7613" y="9736"/>
                  </a:cubicBezTo>
                  <a:cubicBezTo>
                    <a:pt x="8033" y="10320"/>
                    <a:pt x="8280" y="10847"/>
                    <a:pt x="8881" y="11242"/>
                  </a:cubicBezTo>
                  <a:cubicBezTo>
                    <a:pt x="9556" y="11678"/>
                    <a:pt x="10239" y="11727"/>
                    <a:pt x="10444" y="12583"/>
                  </a:cubicBezTo>
                  <a:cubicBezTo>
                    <a:pt x="10543" y="12970"/>
                    <a:pt x="10519" y="13365"/>
                    <a:pt x="10650" y="13744"/>
                  </a:cubicBezTo>
                  <a:cubicBezTo>
                    <a:pt x="10798" y="14163"/>
                    <a:pt x="11078" y="14468"/>
                    <a:pt x="11152" y="14953"/>
                  </a:cubicBezTo>
                  <a:cubicBezTo>
                    <a:pt x="11276" y="15743"/>
                    <a:pt x="11391" y="16896"/>
                    <a:pt x="11185" y="17644"/>
                  </a:cubicBezTo>
                  <a:cubicBezTo>
                    <a:pt x="11045" y="18138"/>
                    <a:pt x="10765" y="18237"/>
                    <a:pt x="10535" y="18591"/>
                  </a:cubicBezTo>
                  <a:cubicBezTo>
                    <a:pt x="10198" y="19109"/>
                    <a:pt x="10280" y="19578"/>
                    <a:pt x="9835" y="20080"/>
                  </a:cubicBezTo>
                  <a:cubicBezTo>
                    <a:pt x="9383" y="18895"/>
                    <a:pt x="8642" y="17430"/>
                    <a:pt x="7474" y="16821"/>
                  </a:cubicBezTo>
                  <a:cubicBezTo>
                    <a:pt x="7013" y="16583"/>
                    <a:pt x="6239" y="16344"/>
                    <a:pt x="5902" y="15933"/>
                  </a:cubicBezTo>
                  <a:cubicBezTo>
                    <a:pt x="5663" y="15636"/>
                    <a:pt x="5696" y="15126"/>
                    <a:pt x="5540" y="14764"/>
                  </a:cubicBezTo>
                  <a:cubicBezTo>
                    <a:pt x="5386" y="14403"/>
                    <a:pt x="4780" y="13123"/>
                    <a:pt x="4265" y="13123"/>
                  </a:cubicBezTo>
                  <a:cubicBezTo>
                    <a:pt x="4228" y="13123"/>
                    <a:pt x="4192" y="13129"/>
                    <a:pt x="4157" y="13143"/>
                  </a:cubicBezTo>
                  <a:cubicBezTo>
                    <a:pt x="4322" y="13686"/>
                    <a:pt x="4996" y="13982"/>
                    <a:pt x="5153" y="14542"/>
                  </a:cubicBezTo>
                  <a:cubicBezTo>
                    <a:pt x="5186" y="14649"/>
                    <a:pt x="5268" y="15340"/>
                    <a:pt x="5227" y="15414"/>
                  </a:cubicBezTo>
                  <a:cubicBezTo>
                    <a:pt x="5136" y="15587"/>
                    <a:pt x="4807" y="15538"/>
                    <a:pt x="4676" y="15595"/>
                  </a:cubicBezTo>
                  <a:cubicBezTo>
                    <a:pt x="3828" y="15949"/>
                    <a:pt x="3293" y="16698"/>
                    <a:pt x="2347" y="16723"/>
                  </a:cubicBezTo>
                  <a:cubicBezTo>
                    <a:pt x="2325" y="16723"/>
                    <a:pt x="2304" y="16724"/>
                    <a:pt x="2283" y="16724"/>
                  </a:cubicBezTo>
                  <a:cubicBezTo>
                    <a:pt x="1749" y="16724"/>
                    <a:pt x="1470" y="16525"/>
                    <a:pt x="948" y="16311"/>
                  </a:cubicBezTo>
                  <a:cubicBezTo>
                    <a:pt x="684" y="16212"/>
                    <a:pt x="347" y="16180"/>
                    <a:pt x="182" y="15949"/>
                  </a:cubicBezTo>
                  <a:lnTo>
                    <a:pt x="182" y="15949"/>
                  </a:lnTo>
                  <a:cubicBezTo>
                    <a:pt x="108" y="16789"/>
                    <a:pt x="1976" y="16566"/>
                    <a:pt x="2256" y="17167"/>
                  </a:cubicBezTo>
                  <a:cubicBezTo>
                    <a:pt x="2437" y="17554"/>
                    <a:pt x="2133" y="17562"/>
                    <a:pt x="1886" y="17677"/>
                  </a:cubicBezTo>
                  <a:cubicBezTo>
                    <a:pt x="1375" y="17924"/>
                    <a:pt x="890" y="18196"/>
                    <a:pt x="421" y="18500"/>
                  </a:cubicBezTo>
                  <a:cubicBezTo>
                    <a:pt x="358" y="18417"/>
                    <a:pt x="263" y="18373"/>
                    <a:pt x="168" y="18373"/>
                  </a:cubicBezTo>
                  <a:cubicBezTo>
                    <a:pt x="113" y="18373"/>
                    <a:pt x="58" y="18388"/>
                    <a:pt x="9" y="18418"/>
                  </a:cubicBezTo>
                  <a:cubicBezTo>
                    <a:pt x="1" y="18614"/>
                    <a:pt x="95" y="18681"/>
                    <a:pt x="230" y="18681"/>
                  </a:cubicBezTo>
                  <a:cubicBezTo>
                    <a:pt x="482" y="18681"/>
                    <a:pt x="877" y="18446"/>
                    <a:pt x="1022" y="18360"/>
                  </a:cubicBezTo>
                  <a:cubicBezTo>
                    <a:pt x="1359" y="18179"/>
                    <a:pt x="1696" y="18163"/>
                    <a:pt x="2026" y="18015"/>
                  </a:cubicBezTo>
                  <a:cubicBezTo>
                    <a:pt x="2511" y="17784"/>
                    <a:pt x="3013" y="17447"/>
                    <a:pt x="3499" y="17192"/>
                  </a:cubicBezTo>
                  <a:cubicBezTo>
                    <a:pt x="3942" y="16962"/>
                    <a:pt x="4248" y="16283"/>
                    <a:pt x="4820" y="16283"/>
                  </a:cubicBezTo>
                  <a:cubicBezTo>
                    <a:pt x="4843" y="16283"/>
                    <a:pt x="4866" y="16284"/>
                    <a:pt x="4889" y="16287"/>
                  </a:cubicBezTo>
                  <a:cubicBezTo>
                    <a:pt x="5235" y="16319"/>
                    <a:pt x="5573" y="16813"/>
                    <a:pt x="5968" y="16961"/>
                  </a:cubicBezTo>
                  <a:cubicBezTo>
                    <a:pt x="6766" y="17266"/>
                    <a:pt x="7367" y="17463"/>
                    <a:pt x="7943" y="18138"/>
                  </a:cubicBezTo>
                  <a:cubicBezTo>
                    <a:pt x="8478" y="18764"/>
                    <a:pt x="8576" y="19611"/>
                    <a:pt x="9021" y="20311"/>
                  </a:cubicBezTo>
                  <a:cubicBezTo>
                    <a:pt x="9185" y="20566"/>
                    <a:pt x="9547" y="20780"/>
                    <a:pt x="9654" y="21027"/>
                  </a:cubicBezTo>
                  <a:cubicBezTo>
                    <a:pt x="9819" y="21438"/>
                    <a:pt x="9515" y="21981"/>
                    <a:pt x="9465" y="22385"/>
                  </a:cubicBezTo>
                  <a:cubicBezTo>
                    <a:pt x="9424" y="22730"/>
                    <a:pt x="9942" y="23224"/>
                    <a:pt x="9967" y="23578"/>
                  </a:cubicBezTo>
                  <a:cubicBezTo>
                    <a:pt x="10033" y="24384"/>
                    <a:pt x="10428" y="24590"/>
                    <a:pt x="10790" y="25306"/>
                  </a:cubicBezTo>
                  <a:cubicBezTo>
                    <a:pt x="11103" y="25915"/>
                    <a:pt x="11498" y="26047"/>
                    <a:pt x="11539" y="26236"/>
                  </a:cubicBezTo>
                  <a:cubicBezTo>
                    <a:pt x="11621" y="26565"/>
                    <a:pt x="11802" y="26903"/>
                    <a:pt x="11934" y="27215"/>
                  </a:cubicBezTo>
                  <a:cubicBezTo>
                    <a:pt x="12239" y="27948"/>
                    <a:pt x="11885" y="28647"/>
                    <a:pt x="12057" y="29413"/>
                  </a:cubicBezTo>
                  <a:cubicBezTo>
                    <a:pt x="12090" y="29553"/>
                    <a:pt x="12140" y="29701"/>
                    <a:pt x="12214" y="29832"/>
                  </a:cubicBezTo>
                  <a:cubicBezTo>
                    <a:pt x="12444" y="30301"/>
                    <a:pt x="12551" y="30779"/>
                    <a:pt x="12856" y="31141"/>
                  </a:cubicBezTo>
                  <a:cubicBezTo>
                    <a:pt x="12987" y="31289"/>
                    <a:pt x="13103" y="31454"/>
                    <a:pt x="13201" y="31626"/>
                  </a:cubicBezTo>
                  <a:cubicBezTo>
                    <a:pt x="13308" y="31824"/>
                    <a:pt x="13366" y="32046"/>
                    <a:pt x="13473" y="32244"/>
                  </a:cubicBezTo>
                  <a:cubicBezTo>
                    <a:pt x="13670" y="32581"/>
                    <a:pt x="14041" y="32639"/>
                    <a:pt x="14329" y="32869"/>
                  </a:cubicBezTo>
                  <a:cubicBezTo>
                    <a:pt x="14674" y="33174"/>
                    <a:pt x="15004" y="33495"/>
                    <a:pt x="15316" y="33832"/>
                  </a:cubicBezTo>
                  <a:cubicBezTo>
                    <a:pt x="16041" y="34581"/>
                    <a:pt x="16732" y="35289"/>
                    <a:pt x="17324" y="36136"/>
                  </a:cubicBezTo>
                  <a:cubicBezTo>
                    <a:pt x="17744" y="36729"/>
                    <a:pt x="18090" y="37461"/>
                    <a:pt x="18526" y="37988"/>
                  </a:cubicBezTo>
                  <a:cubicBezTo>
                    <a:pt x="18921" y="38473"/>
                    <a:pt x="19398" y="38984"/>
                    <a:pt x="19744" y="39502"/>
                  </a:cubicBezTo>
                  <a:cubicBezTo>
                    <a:pt x="20073" y="39988"/>
                    <a:pt x="21102" y="40811"/>
                    <a:pt x="21521" y="41222"/>
                  </a:cubicBezTo>
                  <a:cubicBezTo>
                    <a:pt x="22213" y="41905"/>
                    <a:pt x="22690" y="41337"/>
                    <a:pt x="23184" y="42169"/>
                  </a:cubicBezTo>
                  <a:cubicBezTo>
                    <a:pt x="23348" y="42448"/>
                    <a:pt x="23513" y="42769"/>
                    <a:pt x="23719" y="43016"/>
                  </a:cubicBezTo>
                  <a:cubicBezTo>
                    <a:pt x="24171" y="43551"/>
                    <a:pt x="25068" y="43732"/>
                    <a:pt x="25439" y="44267"/>
                  </a:cubicBezTo>
                  <a:cubicBezTo>
                    <a:pt x="25439" y="44267"/>
                    <a:pt x="25784" y="44506"/>
                    <a:pt x="26443" y="44983"/>
                  </a:cubicBezTo>
                  <a:cubicBezTo>
                    <a:pt x="26723" y="45197"/>
                    <a:pt x="27035" y="45362"/>
                    <a:pt x="27340" y="45543"/>
                  </a:cubicBezTo>
                  <a:cubicBezTo>
                    <a:pt x="27536" y="45662"/>
                    <a:pt x="27663" y="45806"/>
                    <a:pt x="27815" y="45806"/>
                  </a:cubicBezTo>
                  <a:cubicBezTo>
                    <a:pt x="27873" y="45806"/>
                    <a:pt x="27935" y="45785"/>
                    <a:pt x="28006" y="45732"/>
                  </a:cubicBezTo>
                  <a:cubicBezTo>
                    <a:pt x="28294" y="45510"/>
                    <a:pt x="28467" y="44662"/>
                    <a:pt x="28591" y="44349"/>
                  </a:cubicBezTo>
                  <a:cubicBezTo>
                    <a:pt x="28780" y="43880"/>
                    <a:pt x="28969" y="43411"/>
                    <a:pt x="29117" y="42917"/>
                  </a:cubicBezTo>
                  <a:cubicBezTo>
                    <a:pt x="28558" y="42259"/>
                    <a:pt x="27200" y="41864"/>
                    <a:pt x="26459" y="41453"/>
                  </a:cubicBezTo>
                  <a:cubicBezTo>
                    <a:pt x="26023" y="41206"/>
                    <a:pt x="25768" y="40934"/>
                    <a:pt x="25439" y="40564"/>
                  </a:cubicBezTo>
                  <a:cubicBezTo>
                    <a:pt x="25241" y="40333"/>
                    <a:pt x="24772" y="40037"/>
                    <a:pt x="24665" y="39774"/>
                  </a:cubicBezTo>
                  <a:cubicBezTo>
                    <a:pt x="24484" y="39288"/>
                    <a:pt x="24756" y="38737"/>
                    <a:pt x="24542" y="38227"/>
                  </a:cubicBezTo>
                  <a:cubicBezTo>
                    <a:pt x="24418" y="37939"/>
                    <a:pt x="24147" y="37725"/>
                    <a:pt x="23999" y="37461"/>
                  </a:cubicBezTo>
                  <a:cubicBezTo>
                    <a:pt x="23867" y="37223"/>
                    <a:pt x="23834" y="36869"/>
                    <a:pt x="23661" y="36679"/>
                  </a:cubicBezTo>
                  <a:cubicBezTo>
                    <a:pt x="23513" y="36704"/>
                    <a:pt x="23365" y="36729"/>
                    <a:pt x="23217" y="36737"/>
                  </a:cubicBezTo>
                  <a:cubicBezTo>
                    <a:pt x="23678" y="37412"/>
                    <a:pt x="23711" y="37815"/>
                    <a:pt x="23719" y="38515"/>
                  </a:cubicBezTo>
                  <a:cubicBezTo>
                    <a:pt x="23727" y="38844"/>
                    <a:pt x="24114" y="39560"/>
                    <a:pt x="23743" y="39741"/>
                  </a:cubicBezTo>
                  <a:cubicBezTo>
                    <a:pt x="23274" y="39000"/>
                    <a:pt x="22279" y="38523"/>
                    <a:pt x="21628" y="37988"/>
                  </a:cubicBezTo>
                  <a:cubicBezTo>
                    <a:pt x="21291" y="37675"/>
                    <a:pt x="20995" y="37313"/>
                    <a:pt x="20756" y="36918"/>
                  </a:cubicBezTo>
                  <a:cubicBezTo>
                    <a:pt x="20517" y="36540"/>
                    <a:pt x="20674" y="36334"/>
                    <a:pt x="20468" y="35939"/>
                  </a:cubicBezTo>
                  <a:cubicBezTo>
                    <a:pt x="20040" y="35157"/>
                    <a:pt x="20805" y="34276"/>
                    <a:pt x="20649" y="33396"/>
                  </a:cubicBezTo>
                  <a:cubicBezTo>
                    <a:pt x="20501" y="32532"/>
                    <a:pt x="20015" y="31692"/>
                    <a:pt x="19769" y="30869"/>
                  </a:cubicBezTo>
                  <a:cubicBezTo>
                    <a:pt x="19695" y="30631"/>
                    <a:pt x="19744" y="30376"/>
                    <a:pt x="19719" y="30137"/>
                  </a:cubicBezTo>
                  <a:lnTo>
                    <a:pt x="19719" y="30137"/>
                  </a:lnTo>
                  <a:cubicBezTo>
                    <a:pt x="19720" y="30142"/>
                    <a:pt x="19720" y="30145"/>
                    <a:pt x="19719" y="30145"/>
                  </a:cubicBezTo>
                  <a:cubicBezTo>
                    <a:pt x="19709" y="30145"/>
                    <a:pt x="19573" y="29528"/>
                    <a:pt x="19571" y="29528"/>
                  </a:cubicBezTo>
                  <a:cubicBezTo>
                    <a:pt x="19571" y="29528"/>
                    <a:pt x="19571" y="29528"/>
                    <a:pt x="19571" y="29528"/>
                  </a:cubicBezTo>
                  <a:lnTo>
                    <a:pt x="19571" y="29528"/>
                  </a:lnTo>
                  <a:cubicBezTo>
                    <a:pt x="19604" y="29207"/>
                    <a:pt x="19867" y="28837"/>
                    <a:pt x="19958" y="28507"/>
                  </a:cubicBezTo>
                  <a:cubicBezTo>
                    <a:pt x="20180" y="27759"/>
                    <a:pt x="20246" y="26969"/>
                    <a:pt x="20550" y="26244"/>
                  </a:cubicBezTo>
                  <a:cubicBezTo>
                    <a:pt x="20764" y="25726"/>
                    <a:pt x="20962" y="25495"/>
                    <a:pt x="20995" y="24886"/>
                  </a:cubicBezTo>
                  <a:lnTo>
                    <a:pt x="20995" y="24886"/>
                  </a:lnTo>
                  <a:cubicBezTo>
                    <a:pt x="20238" y="25100"/>
                    <a:pt x="20460" y="25981"/>
                    <a:pt x="20098" y="26532"/>
                  </a:cubicBezTo>
                  <a:cubicBezTo>
                    <a:pt x="19810" y="26985"/>
                    <a:pt x="19834" y="26796"/>
                    <a:pt x="19851" y="27364"/>
                  </a:cubicBezTo>
                  <a:cubicBezTo>
                    <a:pt x="19859" y="27775"/>
                    <a:pt x="19801" y="28466"/>
                    <a:pt x="19472" y="28771"/>
                  </a:cubicBezTo>
                  <a:cubicBezTo>
                    <a:pt x="19201" y="28211"/>
                    <a:pt x="18806" y="27701"/>
                    <a:pt x="18658" y="27125"/>
                  </a:cubicBezTo>
                  <a:cubicBezTo>
                    <a:pt x="18312" y="25783"/>
                    <a:pt x="18789" y="24327"/>
                    <a:pt x="18699" y="22977"/>
                  </a:cubicBezTo>
                  <a:cubicBezTo>
                    <a:pt x="18641" y="22952"/>
                    <a:pt x="18584" y="22944"/>
                    <a:pt x="18526" y="22936"/>
                  </a:cubicBezTo>
                  <a:cubicBezTo>
                    <a:pt x="18271" y="23627"/>
                    <a:pt x="18328" y="24491"/>
                    <a:pt x="18238" y="25216"/>
                  </a:cubicBezTo>
                  <a:cubicBezTo>
                    <a:pt x="18156" y="25907"/>
                    <a:pt x="18090" y="26598"/>
                    <a:pt x="18049" y="27289"/>
                  </a:cubicBezTo>
                  <a:cubicBezTo>
                    <a:pt x="18016" y="27808"/>
                    <a:pt x="17933" y="28096"/>
                    <a:pt x="18114" y="28573"/>
                  </a:cubicBezTo>
                  <a:cubicBezTo>
                    <a:pt x="18254" y="28927"/>
                    <a:pt x="18526" y="29232"/>
                    <a:pt x="18658" y="29602"/>
                  </a:cubicBezTo>
                  <a:cubicBezTo>
                    <a:pt x="18954" y="30450"/>
                    <a:pt x="19135" y="31363"/>
                    <a:pt x="19431" y="32219"/>
                  </a:cubicBezTo>
                  <a:cubicBezTo>
                    <a:pt x="19678" y="32951"/>
                    <a:pt x="19143" y="34606"/>
                    <a:pt x="19028" y="35404"/>
                  </a:cubicBezTo>
                  <a:cubicBezTo>
                    <a:pt x="18765" y="35132"/>
                    <a:pt x="17925" y="34005"/>
                    <a:pt x="17695" y="33709"/>
                  </a:cubicBezTo>
                  <a:cubicBezTo>
                    <a:pt x="17275" y="33182"/>
                    <a:pt x="16814" y="32886"/>
                    <a:pt x="16296" y="32474"/>
                  </a:cubicBezTo>
                  <a:cubicBezTo>
                    <a:pt x="15876" y="32137"/>
                    <a:pt x="15333" y="31783"/>
                    <a:pt x="14971" y="31380"/>
                  </a:cubicBezTo>
                  <a:cubicBezTo>
                    <a:pt x="14411" y="30771"/>
                    <a:pt x="14378" y="30269"/>
                    <a:pt x="13819" y="29544"/>
                  </a:cubicBezTo>
                  <a:cubicBezTo>
                    <a:pt x="13481" y="29108"/>
                    <a:pt x="13465" y="28623"/>
                    <a:pt x="13317" y="28080"/>
                  </a:cubicBezTo>
                  <a:cubicBezTo>
                    <a:pt x="13119" y="27355"/>
                    <a:pt x="12938" y="26508"/>
                    <a:pt x="12658" y="25800"/>
                  </a:cubicBezTo>
                  <a:cubicBezTo>
                    <a:pt x="12345" y="25035"/>
                    <a:pt x="10724" y="23273"/>
                    <a:pt x="10774" y="22722"/>
                  </a:cubicBezTo>
                  <a:cubicBezTo>
                    <a:pt x="10848" y="22088"/>
                    <a:pt x="10881" y="21446"/>
                    <a:pt x="10955" y="20813"/>
                  </a:cubicBezTo>
                  <a:cubicBezTo>
                    <a:pt x="10996" y="20385"/>
                    <a:pt x="11021" y="20072"/>
                    <a:pt x="11325" y="19710"/>
                  </a:cubicBezTo>
                  <a:cubicBezTo>
                    <a:pt x="11852" y="19093"/>
                    <a:pt x="11942" y="19035"/>
                    <a:pt x="11959" y="18097"/>
                  </a:cubicBezTo>
                  <a:cubicBezTo>
                    <a:pt x="11967" y="17472"/>
                    <a:pt x="11827" y="16566"/>
                    <a:pt x="12263" y="16056"/>
                  </a:cubicBezTo>
                  <a:cubicBezTo>
                    <a:pt x="12378" y="15924"/>
                    <a:pt x="12617" y="15859"/>
                    <a:pt x="12699" y="15710"/>
                  </a:cubicBezTo>
                  <a:cubicBezTo>
                    <a:pt x="12856" y="15431"/>
                    <a:pt x="12798" y="14879"/>
                    <a:pt x="12823" y="14550"/>
                  </a:cubicBezTo>
                  <a:cubicBezTo>
                    <a:pt x="12856" y="14081"/>
                    <a:pt x="12856" y="13604"/>
                    <a:pt x="12897" y="13143"/>
                  </a:cubicBezTo>
                  <a:cubicBezTo>
                    <a:pt x="12922" y="12962"/>
                    <a:pt x="13037" y="12608"/>
                    <a:pt x="13020" y="12452"/>
                  </a:cubicBezTo>
                  <a:cubicBezTo>
                    <a:pt x="13020" y="12320"/>
                    <a:pt x="12971" y="12188"/>
                    <a:pt x="12864" y="12106"/>
                  </a:cubicBezTo>
                  <a:cubicBezTo>
                    <a:pt x="12683" y="12649"/>
                    <a:pt x="12642" y="13093"/>
                    <a:pt x="12559" y="13711"/>
                  </a:cubicBezTo>
                  <a:cubicBezTo>
                    <a:pt x="12495" y="14153"/>
                    <a:pt x="12470" y="14864"/>
                    <a:pt x="11914" y="14864"/>
                  </a:cubicBezTo>
                  <a:cubicBezTo>
                    <a:pt x="11902" y="14864"/>
                    <a:pt x="11889" y="14864"/>
                    <a:pt x="11876" y="14863"/>
                  </a:cubicBezTo>
                  <a:cubicBezTo>
                    <a:pt x="11572" y="13875"/>
                    <a:pt x="10930" y="12608"/>
                    <a:pt x="10930" y="11587"/>
                  </a:cubicBezTo>
                  <a:cubicBezTo>
                    <a:pt x="10930" y="10781"/>
                    <a:pt x="10955" y="9974"/>
                    <a:pt x="10889" y="9151"/>
                  </a:cubicBezTo>
                  <a:cubicBezTo>
                    <a:pt x="10815" y="8246"/>
                    <a:pt x="10757" y="7752"/>
                    <a:pt x="11284" y="6995"/>
                  </a:cubicBezTo>
                  <a:cubicBezTo>
                    <a:pt x="10922" y="6197"/>
                    <a:pt x="10988" y="5251"/>
                    <a:pt x="10584" y="4469"/>
                  </a:cubicBezTo>
                  <a:cubicBezTo>
                    <a:pt x="10313" y="3934"/>
                    <a:pt x="9877" y="3465"/>
                    <a:pt x="9572" y="2955"/>
                  </a:cubicBezTo>
                  <a:cubicBezTo>
                    <a:pt x="9251" y="2436"/>
                    <a:pt x="8955" y="1901"/>
                    <a:pt x="8692" y="1358"/>
                  </a:cubicBezTo>
                  <a:cubicBezTo>
                    <a:pt x="8502" y="938"/>
                    <a:pt x="8552" y="82"/>
                    <a:pt x="8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 rot="692652">
              <a:off x="6892592" y="2376700"/>
              <a:ext cx="386632" cy="373284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 rot="692652">
              <a:off x="7025769" y="2405452"/>
              <a:ext cx="180391" cy="172884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 rot="692652">
              <a:off x="6951218" y="2538739"/>
              <a:ext cx="136336" cy="3182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 rot="692652">
              <a:off x="7042655" y="2566268"/>
              <a:ext cx="169412" cy="136194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 rot="692652">
              <a:off x="7079126" y="2536099"/>
              <a:ext cx="160240" cy="45444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 rot="692652">
              <a:off x="6975130" y="2502279"/>
              <a:ext cx="168300" cy="148841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 rot="692652">
              <a:off x="7091816" y="2463995"/>
              <a:ext cx="33215" cy="98394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 rot="692652">
              <a:off x="7051664" y="2456565"/>
              <a:ext cx="138559" cy="161488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 rot="692652">
              <a:off x="6994228" y="2501591"/>
              <a:ext cx="172887" cy="112291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 rot="692652">
              <a:off x="7043093" y="2552983"/>
              <a:ext cx="29880" cy="111040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 rot="692652">
              <a:off x="7012334" y="2477996"/>
              <a:ext cx="80189" cy="7560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 rot="692652">
              <a:off x="7058543" y="2435764"/>
              <a:ext cx="24182" cy="21402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"/>
            <p:cNvSpPr/>
            <p:nvPr/>
          </p:nvSpPr>
          <p:spPr>
            <a:xfrm rot="692652">
              <a:off x="6976920" y="2586539"/>
              <a:ext cx="18484" cy="15704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"/>
            <p:cNvSpPr/>
            <p:nvPr/>
          </p:nvSpPr>
          <p:spPr>
            <a:xfrm rot="692652">
              <a:off x="6985218" y="2483974"/>
              <a:ext cx="13064" cy="14036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"/>
            <p:cNvSpPr/>
            <p:nvPr/>
          </p:nvSpPr>
          <p:spPr>
            <a:xfrm rot="692652">
              <a:off x="7010148" y="2464174"/>
              <a:ext cx="17789" cy="15565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"/>
            <p:cNvSpPr/>
            <p:nvPr/>
          </p:nvSpPr>
          <p:spPr>
            <a:xfrm rot="692652">
              <a:off x="7116525" y="2658114"/>
              <a:ext cx="17928" cy="152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"/>
            <p:cNvSpPr/>
            <p:nvPr/>
          </p:nvSpPr>
          <p:spPr>
            <a:xfrm rot="692652">
              <a:off x="7094557" y="2587537"/>
              <a:ext cx="20707" cy="16260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"/>
            <p:cNvSpPr/>
            <p:nvPr/>
          </p:nvSpPr>
          <p:spPr>
            <a:xfrm rot="692652">
              <a:off x="7025535" y="2652093"/>
              <a:ext cx="13342" cy="13619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"/>
            <p:cNvSpPr/>
            <p:nvPr/>
          </p:nvSpPr>
          <p:spPr>
            <a:xfrm rot="692652">
              <a:off x="7161219" y="2616311"/>
              <a:ext cx="20569" cy="15704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"/>
            <p:cNvSpPr/>
            <p:nvPr/>
          </p:nvSpPr>
          <p:spPr>
            <a:xfrm rot="692652">
              <a:off x="7165116" y="2512995"/>
              <a:ext cx="19179" cy="15982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"/>
            <p:cNvSpPr/>
            <p:nvPr/>
          </p:nvSpPr>
          <p:spPr>
            <a:xfrm rot="692652">
              <a:off x="7119918" y="2468092"/>
              <a:ext cx="19179" cy="945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5"/>
            <p:cNvSpPr/>
            <p:nvPr/>
          </p:nvSpPr>
          <p:spPr>
            <a:xfrm rot="692652">
              <a:off x="6919412" y="2590707"/>
              <a:ext cx="303247" cy="347852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5"/>
            <p:cNvSpPr/>
            <p:nvPr/>
          </p:nvSpPr>
          <p:spPr>
            <a:xfrm rot="692652">
              <a:off x="6984643" y="2775688"/>
              <a:ext cx="129387" cy="132720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5"/>
            <p:cNvSpPr/>
            <p:nvPr/>
          </p:nvSpPr>
          <p:spPr>
            <a:xfrm rot="692652">
              <a:off x="6980114" y="2672081"/>
              <a:ext cx="104232" cy="108122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5"/>
            <p:cNvSpPr/>
            <p:nvPr/>
          </p:nvSpPr>
          <p:spPr>
            <a:xfrm rot="692652">
              <a:off x="7081062" y="2657842"/>
              <a:ext cx="58509" cy="138001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5"/>
            <p:cNvSpPr/>
            <p:nvPr/>
          </p:nvSpPr>
          <p:spPr>
            <a:xfrm rot="692652">
              <a:off x="7065316" y="2787871"/>
              <a:ext cx="121465" cy="14870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5"/>
            <p:cNvSpPr/>
            <p:nvPr/>
          </p:nvSpPr>
          <p:spPr>
            <a:xfrm rot="692652">
              <a:off x="7082254" y="2683888"/>
              <a:ext cx="112154" cy="11437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5"/>
            <p:cNvSpPr/>
            <p:nvPr/>
          </p:nvSpPr>
          <p:spPr>
            <a:xfrm rot="692652">
              <a:off x="7071923" y="2670013"/>
              <a:ext cx="32243" cy="108817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5"/>
            <p:cNvSpPr/>
            <p:nvPr/>
          </p:nvSpPr>
          <p:spPr>
            <a:xfrm rot="692652">
              <a:off x="7070616" y="2782859"/>
              <a:ext cx="67682" cy="93946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5"/>
            <p:cNvSpPr/>
            <p:nvPr/>
          </p:nvSpPr>
          <p:spPr>
            <a:xfrm rot="692652">
              <a:off x="7080363" y="2779312"/>
              <a:ext cx="89362" cy="30018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5"/>
            <p:cNvSpPr/>
            <p:nvPr/>
          </p:nvSpPr>
          <p:spPr>
            <a:xfrm rot="692652">
              <a:off x="7078072" y="2663040"/>
              <a:ext cx="18067" cy="152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5"/>
            <p:cNvSpPr/>
            <p:nvPr/>
          </p:nvSpPr>
          <p:spPr>
            <a:xfrm rot="692652">
              <a:off x="7117367" y="2676282"/>
              <a:ext cx="15148" cy="13480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5"/>
            <p:cNvSpPr/>
            <p:nvPr/>
          </p:nvSpPr>
          <p:spPr>
            <a:xfrm rot="692652">
              <a:off x="7184771" y="2751796"/>
              <a:ext cx="15565" cy="13619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5"/>
            <p:cNvSpPr/>
            <p:nvPr/>
          </p:nvSpPr>
          <p:spPr>
            <a:xfrm rot="692652">
              <a:off x="7156986" y="2808623"/>
              <a:ext cx="19040" cy="15426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"/>
            <p:cNvSpPr/>
            <p:nvPr/>
          </p:nvSpPr>
          <p:spPr>
            <a:xfrm rot="692652">
              <a:off x="7112073" y="2874041"/>
              <a:ext cx="21402" cy="17650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"/>
            <p:cNvSpPr/>
            <p:nvPr/>
          </p:nvSpPr>
          <p:spPr>
            <a:xfrm rot="5400000">
              <a:off x="7021945" y="1627702"/>
              <a:ext cx="286155" cy="295322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"/>
            <p:cNvSpPr/>
            <p:nvPr/>
          </p:nvSpPr>
          <p:spPr>
            <a:xfrm rot="5400000">
              <a:off x="7051408" y="1653412"/>
              <a:ext cx="124941" cy="130498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"/>
            <p:cNvSpPr/>
            <p:nvPr/>
          </p:nvSpPr>
          <p:spPr>
            <a:xfrm rot="277032">
              <a:off x="7852570" y="3505040"/>
              <a:ext cx="203743" cy="23486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"/>
            <p:cNvSpPr/>
            <p:nvPr/>
          </p:nvSpPr>
          <p:spPr>
            <a:xfrm rot="277032">
              <a:off x="7927070" y="3528209"/>
              <a:ext cx="46975" cy="184560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"/>
            <p:cNvSpPr/>
            <p:nvPr/>
          </p:nvSpPr>
          <p:spPr>
            <a:xfrm rot="277032">
              <a:off x="7930439" y="3603936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 rot="277032">
              <a:off x="7936743" y="3534018"/>
              <a:ext cx="51700" cy="15801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 rot="277032">
              <a:off x="7937507" y="3610156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 rot="277032">
              <a:off x="7928293" y="3543364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"/>
            <p:cNvSpPr/>
            <p:nvPr/>
          </p:nvSpPr>
          <p:spPr>
            <a:xfrm rot="277032">
              <a:off x="7987439" y="3531795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"/>
            <p:cNvSpPr/>
            <p:nvPr/>
          </p:nvSpPr>
          <p:spPr>
            <a:xfrm rot="277032">
              <a:off x="7986404" y="3620884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"/>
            <p:cNvSpPr/>
            <p:nvPr/>
          </p:nvSpPr>
          <p:spPr>
            <a:xfrm rot="277032">
              <a:off x="7968151" y="3686480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"/>
            <p:cNvSpPr/>
            <p:nvPr/>
          </p:nvSpPr>
          <p:spPr>
            <a:xfrm rot="277032">
              <a:off x="7924271" y="3537512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"/>
            <p:cNvSpPr/>
            <p:nvPr/>
          </p:nvSpPr>
          <p:spPr>
            <a:xfrm rot="613693">
              <a:off x="6081534" y="192226"/>
              <a:ext cx="185156" cy="180716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"/>
            <p:cNvSpPr/>
            <p:nvPr/>
          </p:nvSpPr>
          <p:spPr>
            <a:xfrm rot="613693">
              <a:off x="6116214" y="243304"/>
              <a:ext cx="96668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"/>
            <p:cNvSpPr/>
            <p:nvPr/>
          </p:nvSpPr>
          <p:spPr>
            <a:xfrm rot="5400000">
              <a:off x="7672795" y="4513852"/>
              <a:ext cx="286155" cy="295322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 rot="5400000">
              <a:off x="7702258" y="4539562"/>
              <a:ext cx="124941" cy="130498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 flipH="1" rot="-5400000">
              <a:off x="6334586" y="1889550"/>
              <a:ext cx="306723" cy="214299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 flipH="1" rot="-5400000">
              <a:off x="6330765" y="1946877"/>
              <a:ext cx="272396" cy="95059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 flipH="1" rot="-5400000">
              <a:off x="6442086" y="1954103"/>
              <a:ext cx="33355" cy="97838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 flipH="1" rot="-5400000">
              <a:off x="6430343" y="1919428"/>
              <a:ext cx="72129" cy="84775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 flipH="1" rot="-5400000">
              <a:off x="6426312" y="1994337"/>
              <a:ext cx="69906" cy="63095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 flipH="1" rot="-5400000">
              <a:off x="6433192" y="1936036"/>
              <a:ext cx="46002" cy="71016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 flipH="1" rot="-5400000">
              <a:off x="6429370" y="1931102"/>
              <a:ext cx="93949" cy="32937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 flipH="1" rot="-5400000">
              <a:off x="6411442" y="1940136"/>
              <a:ext cx="21680" cy="17928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 flipH="1" rot="-5400000">
              <a:off x="6423881" y="2053194"/>
              <a:ext cx="14454" cy="12230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 flipH="1" rot="-5400000">
              <a:off x="6456332" y="1893717"/>
              <a:ext cx="17789" cy="14592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 flipH="1" rot="-3106256">
              <a:off x="6858611" y="606912"/>
              <a:ext cx="306722" cy="214297"/>
            </a:xfrm>
            <a:custGeom>
              <a:rect b="b" l="l" r="r" t="t"/>
              <a:pathLst>
                <a:path extrusionOk="0" h="1542" w="2207">
                  <a:moveTo>
                    <a:pt x="941" y="0"/>
                  </a:moveTo>
                  <a:cubicBezTo>
                    <a:pt x="784" y="0"/>
                    <a:pt x="627" y="69"/>
                    <a:pt x="519" y="205"/>
                  </a:cubicBezTo>
                  <a:cubicBezTo>
                    <a:pt x="486" y="254"/>
                    <a:pt x="462" y="246"/>
                    <a:pt x="396" y="262"/>
                  </a:cubicBezTo>
                  <a:cubicBezTo>
                    <a:pt x="281" y="295"/>
                    <a:pt x="190" y="361"/>
                    <a:pt x="132" y="468"/>
                  </a:cubicBezTo>
                  <a:cubicBezTo>
                    <a:pt x="1" y="682"/>
                    <a:pt x="141" y="871"/>
                    <a:pt x="305" y="1011"/>
                  </a:cubicBezTo>
                  <a:cubicBezTo>
                    <a:pt x="379" y="1094"/>
                    <a:pt x="462" y="1176"/>
                    <a:pt x="544" y="1250"/>
                  </a:cubicBezTo>
                  <a:cubicBezTo>
                    <a:pt x="676" y="1365"/>
                    <a:pt x="824" y="1456"/>
                    <a:pt x="988" y="1513"/>
                  </a:cubicBezTo>
                  <a:cubicBezTo>
                    <a:pt x="1047" y="1533"/>
                    <a:pt x="1104" y="1542"/>
                    <a:pt x="1159" y="1542"/>
                  </a:cubicBezTo>
                  <a:cubicBezTo>
                    <a:pt x="1424" y="1542"/>
                    <a:pt x="1639" y="1331"/>
                    <a:pt x="1803" y="1127"/>
                  </a:cubicBezTo>
                  <a:cubicBezTo>
                    <a:pt x="1984" y="896"/>
                    <a:pt x="2206" y="509"/>
                    <a:pt x="2017" y="229"/>
                  </a:cubicBezTo>
                  <a:cubicBezTo>
                    <a:pt x="1921" y="95"/>
                    <a:pt x="1763" y="33"/>
                    <a:pt x="1602" y="33"/>
                  </a:cubicBezTo>
                  <a:cubicBezTo>
                    <a:pt x="1488" y="33"/>
                    <a:pt x="1372" y="64"/>
                    <a:pt x="1276" y="123"/>
                  </a:cubicBezTo>
                  <a:cubicBezTo>
                    <a:pt x="1180" y="41"/>
                    <a:pt x="1061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 flipH="1" rot="-3106256">
              <a:off x="6860709" y="651745"/>
              <a:ext cx="272395" cy="95058"/>
            </a:xfrm>
            <a:custGeom>
              <a:rect b="b" l="l" r="r" t="t"/>
              <a:pathLst>
                <a:path extrusionOk="0" h="684" w="1960">
                  <a:moveTo>
                    <a:pt x="1927" y="1"/>
                  </a:moveTo>
                  <a:cubicBezTo>
                    <a:pt x="1869" y="17"/>
                    <a:pt x="1828" y="50"/>
                    <a:pt x="1795" y="100"/>
                  </a:cubicBezTo>
                  <a:cubicBezTo>
                    <a:pt x="1778" y="133"/>
                    <a:pt x="1770" y="165"/>
                    <a:pt x="1770" y="207"/>
                  </a:cubicBezTo>
                  <a:cubicBezTo>
                    <a:pt x="1696" y="174"/>
                    <a:pt x="1616" y="157"/>
                    <a:pt x="1535" y="157"/>
                  </a:cubicBezTo>
                  <a:cubicBezTo>
                    <a:pt x="1453" y="157"/>
                    <a:pt x="1371" y="174"/>
                    <a:pt x="1293" y="207"/>
                  </a:cubicBezTo>
                  <a:cubicBezTo>
                    <a:pt x="1145" y="281"/>
                    <a:pt x="1021" y="421"/>
                    <a:pt x="972" y="585"/>
                  </a:cubicBezTo>
                  <a:cubicBezTo>
                    <a:pt x="857" y="470"/>
                    <a:pt x="717" y="388"/>
                    <a:pt x="560" y="330"/>
                  </a:cubicBezTo>
                  <a:cubicBezTo>
                    <a:pt x="511" y="312"/>
                    <a:pt x="462" y="302"/>
                    <a:pt x="409" y="302"/>
                  </a:cubicBezTo>
                  <a:cubicBezTo>
                    <a:pt x="391" y="302"/>
                    <a:pt x="373" y="303"/>
                    <a:pt x="355" y="305"/>
                  </a:cubicBezTo>
                  <a:cubicBezTo>
                    <a:pt x="305" y="314"/>
                    <a:pt x="256" y="347"/>
                    <a:pt x="223" y="388"/>
                  </a:cubicBezTo>
                  <a:cubicBezTo>
                    <a:pt x="182" y="322"/>
                    <a:pt x="108" y="281"/>
                    <a:pt x="25" y="272"/>
                  </a:cubicBezTo>
                  <a:cubicBezTo>
                    <a:pt x="9" y="272"/>
                    <a:pt x="1" y="281"/>
                    <a:pt x="1" y="297"/>
                  </a:cubicBezTo>
                  <a:cubicBezTo>
                    <a:pt x="1" y="314"/>
                    <a:pt x="9" y="322"/>
                    <a:pt x="25" y="322"/>
                  </a:cubicBezTo>
                  <a:cubicBezTo>
                    <a:pt x="108" y="330"/>
                    <a:pt x="174" y="379"/>
                    <a:pt x="198" y="462"/>
                  </a:cubicBezTo>
                  <a:lnTo>
                    <a:pt x="223" y="560"/>
                  </a:lnTo>
                  <a:lnTo>
                    <a:pt x="248" y="462"/>
                  </a:lnTo>
                  <a:cubicBezTo>
                    <a:pt x="264" y="404"/>
                    <a:pt x="314" y="363"/>
                    <a:pt x="371" y="355"/>
                  </a:cubicBezTo>
                  <a:cubicBezTo>
                    <a:pt x="386" y="353"/>
                    <a:pt x="400" y="352"/>
                    <a:pt x="414" y="352"/>
                  </a:cubicBezTo>
                  <a:cubicBezTo>
                    <a:pt x="458" y="352"/>
                    <a:pt x="501" y="361"/>
                    <a:pt x="544" y="379"/>
                  </a:cubicBezTo>
                  <a:cubicBezTo>
                    <a:pt x="700" y="437"/>
                    <a:pt x="848" y="528"/>
                    <a:pt x="964" y="651"/>
                  </a:cubicBezTo>
                  <a:lnTo>
                    <a:pt x="997" y="684"/>
                  </a:lnTo>
                  <a:lnTo>
                    <a:pt x="1005" y="635"/>
                  </a:lnTo>
                  <a:cubicBezTo>
                    <a:pt x="1046" y="462"/>
                    <a:pt x="1161" y="322"/>
                    <a:pt x="1318" y="256"/>
                  </a:cubicBezTo>
                  <a:cubicBezTo>
                    <a:pt x="1386" y="222"/>
                    <a:pt x="1461" y="205"/>
                    <a:pt x="1537" y="205"/>
                  </a:cubicBezTo>
                  <a:cubicBezTo>
                    <a:pt x="1625" y="205"/>
                    <a:pt x="1715" y="228"/>
                    <a:pt x="1795" y="272"/>
                  </a:cubicBezTo>
                  <a:lnTo>
                    <a:pt x="1861" y="305"/>
                  </a:lnTo>
                  <a:lnTo>
                    <a:pt x="1836" y="240"/>
                  </a:lnTo>
                  <a:cubicBezTo>
                    <a:pt x="1803" y="157"/>
                    <a:pt x="1852" y="75"/>
                    <a:pt x="1935" y="58"/>
                  </a:cubicBezTo>
                  <a:cubicBezTo>
                    <a:pt x="1951" y="50"/>
                    <a:pt x="1959" y="42"/>
                    <a:pt x="1959" y="26"/>
                  </a:cubicBezTo>
                  <a:cubicBezTo>
                    <a:pt x="1951" y="9"/>
                    <a:pt x="1943" y="1"/>
                    <a:pt x="1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 flipH="1" rot="-3106256">
              <a:off x="6968457" y="652050"/>
              <a:ext cx="33355" cy="97837"/>
            </a:xfrm>
            <a:custGeom>
              <a:rect b="b" l="l" r="r" t="t"/>
              <a:pathLst>
                <a:path extrusionOk="0" h="704" w="240">
                  <a:moveTo>
                    <a:pt x="209" y="1"/>
                  </a:moveTo>
                  <a:cubicBezTo>
                    <a:pt x="198" y="1"/>
                    <a:pt x="190" y="6"/>
                    <a:pt x="190" y="12"/>
                  </a:cubicBezTo>
                  <a:cubicBezTo>
                    <a:pt x="58" y="210"/>
                    <a:pt x="1" y="440"/>
                    <a:pt x="25" y="671"/>
                  </a:cubicBezTo>
                  <a:cubicBezTo>
                    <a:pt x="25" y="687"/>
                    <a:pt x="42" y="695"/>
                    <a:pt x="50" y="695"/>
                  </a:cubicBezTo>
                  <a:lnTo>
                    <a:pt x="50" y="704"/>
                  </a:lnTo>
                  <a:cubicBezTo>
                    <a:pt x="66" y="695"/>
                    <a:pt x="75" y="687"/>
                    <a:pt x="75" y="671"/>
                  </a:cubicBezTo>
                  <a:cubicBezTo>
                    <a:pt x="50" y="448"/>
                    <a:pt x="107" y="226"/>
                    <a:pt x="231" y="45"/>
                  </a:cubicBezTo>
                  <a:cubicBezTo>
                    <a:pt x="239" y="29"/>
                    <a:pt x="231" y="12"/>
                    <a:pt x="223" y="4"/>
                  </a:cubicBezTo>
                  <a:cubicBezTo>
                    <a:pt x="218" y="2"/>
                    <a:pt x="21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 flipH="1" rot="-3106256">
              <a:off x="6980573" y="630942"/>
              <a:ext cx="72129" cy="84774"/>
            </a:xfrm>
            <a:custGeom>
              <a:rect b="b" l="l" r="r" t="t"/>
              <a:pathLst>
                <a:path extrusionOk="0" h="610" w="519">
                  <a:moveTo>
                    <a:pt x="41" y="1"/>
                  </a:moveTo>
                  <a:cubicBezTo>
                    <a:pt x="25" y="1"/>
                    <a:pt x="9" y="1"/>
                    <a:pt x="9" y="17"/>
                  </a:cubicBezTo>
                  <a:cubicBezTo>
                    <a:pt x="0" y="25"/>
                    <a:pt x="0" y="42"/>
                    <a:pt x="9" y="50"/>
                  </a:cubicBezTo>
                  <a:cubicBezTo>
                    <a:pt x="223" y="165"/>
                    <a:pt x="379" y="363"/>
                    <a:pt x="461" y="593"/>
                  </a:cubicBezTo>
                  <a:cubicBezTo>
                    <a:pt x="461" y="602"/>
                    <a:pt x="469" y="610"/>
                    <a:pt x="486" y="610"/>
                  </a:cubicBezTo>
                  <a:lnTo>
                    <a:pt x="494" y="610"/>
                  </a:lnTo>
                  <a:cubicBezTo>
                    <a:pt x="511" y="610"/>
                    <a:pt x="519" y="593"/>
                    <a:pt x="511" y="577"/>
                  </a:cubicBezTo>
                  <a:cubicBezTo>
                    <a:pt x="428" y="338"/>
                    <a:pt x="264" y="132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 flipH="1" rot="-3106256">
              <a:off x="6937999" y="688929"/>
              <a:ext cx="69905" cy="63094"/>
            </a:xfrm>
            <a:custGeom>
              <a:rect b="b" l="l" r="r" t="t"/>
              <a:pathLst>
                <a:path extrusionOk="0" h="454" w="503">
                  <a:moveTo>
                    <a:pt x="494" y="1"/>
                  </a:moveTo>
                  <a:cubicBezTo>
                    <a:pt x="264" y="59"/>
                    <a:pt x="83" y="223"/>
                    <a:pt x="0" y="445"/>
                  </a:cubicBezTo>
                  <a:lnTo>
                    <a:pt x="25" y="454"/>
                  </a:lnTo>
                  <a:cubicBezTo>
                    <a:pt x="99" y="240"/>
                    <a:pt x="280" y="75"/>
                    <a:pt x="502" y="26"/>
                  </a:cubicBez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 flipH="1" rot="-3106256">
              <a:off x="6979593" y="639143"/>
              <a:ext cx="46001" cy="71016"/>
            </a:xfrm>
            <a:custGeom>
              <a:rect b="b" l="l" r="r" t="t"/>
              <a:pathLst>
                <a:path extrusionOk="0" h="511" w="331">
                  <a:moveTo>
                    <a:pt x="17" y="0"/>
                  </a:moveTo>
                  <a:lnTo>
                    <a:pt x="1" y="17"/>
                  </a:lnTo>
                  <a:cubicBezTo>
                    <a:pt x="166" y="132"/>
                    <a:pt x="273" y="313"/>
                    <a:pt x="305" y="510"/>
                  </a:cubicBezTo>
                  <a:lnTo>
                    <a:pt x="330" y="502"/>
                  </a:lnTo>
                  <a:cubicBezTo>
                    <a:pt x="297" y="305"/>
                    <a:pt x="182" y="115"/>
                    <a:pt x="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 flipH="1" rot="-3106256">
              <a:off x="6986284" y="651820"/>
              <a:ext cx="93949" cy="32937"/>
            </a:xfrm>
            <a:custGeom>
              <a:rect b="b" l="l" r="r" t="t"/>
              <a:pathLst>
                <a:path extrusionOk="0" h="237" w="676">
                  <a:moveTo>
                    <a:pt x="209" y="1"/>
                  </a:moveTo>
                  <a:cubicBezTo>
                    <a:pt x="139" y="1"/>
                    <a:pt x="68" y="13"/>
                    <a:pt x="0" y="39"/>
                  </a:cubicBezTo>
                  <a:lnTo>
                    <a:pt x="9" y="64"/>
                  </a:lnTo>
                  <a:cubicBezTo>
                    <a:pt x="75" y="38"/>
                    <a:pt x="143" y="25"/>
                    <a:pt x="210" y="25"/>
                  </a:cubicBezTo>
                  <a:cubicBezTo>
                    <a:pt x="377" y="25"/>
                    <a:pt x="539" y="102"/>
                    <a:pt x="650" y="237"/>
                  </a:cubicBezTo>
                  <a:lnTo>
                    <a:pt x="675" y="220"/>
                  </a:lnTo>
                  <a:cubicBezTo>
                    <a:pt x="557" y="79"/>
                    <a:pt x="385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 flipH="1" rot="-3106256">
              <a:off x="6979005" y="627072"/>
              <a:ext cx="21680" cy="17928"/>
            </a:xfrm>
            <a:custGeom>
              <a:rect b="b" l="l" r="r" t="t"/>
              <a:pathLst>
                <a:path extrusionOk="0" h="129" w="156">
                  <a:moveTo>
                    <a:pt x="87" y="0"/>
                  </a:moveTo>
                  <a:cubicBezTo>
                    <a:pt x="75" y="0"/>
                    <a:pt x="62" y="4"/>
                    <a:pt x="50" y="12"/>
                  </a:cubicBezTo>
                  <a:cubicBezTo>
                    <a:pt x="1" y="37"/>
                    <a:pt x="17" y="111"/>
                    <a:pt x="75" y="127"/>
                  </a:cubicBezTo>
                  <a:cubicBezTo>
                    <a:pt x="79" y="128"/>
                    <a:pt x="84" y="129"/>
                    <a:pt x="88" y="129"/>
                  </a:cubicBezTo>
                  <a:cubicBezTo>
                    <a:pt x="116" y="129"/>
                    <a:pt x="142" y="106"/>
                    <a:pt x="149" y="78"/>
                  </a:cubicBezTo>
                  <a:cubicBezTo>
                    <a:pt x="155" y="34"/>
                    <a:pt x="124" y="0"/>
                    <a:pt x="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 flipH="1" rot="-3106256">
              <a:off x="6921353" y="721956"/>
              <a:ext cx="14454" cy="12230"/>
            </a:xfrm>
            <a:custGeom>
              <a:rect b="b" l="l" r="r" t="t"/>
              <a:pathLst>
                <a:path extrusionOk="0" h="88" w="104">
                  <a:moveTo>
                    <a:pt x="44" y="1"/>
                  </a:moveTo>
                  <a:cubicBezTo>
                    <a:pt x="1" y="1"/>
                    <a:pt x="49" y="88"/>
                    <a:pt x="78" y="88"/>
                  </a:cubicBezTo>
                  <a:cubicBezTo>
                    <a:pt x="86" y="88"/>
                    <a:pt x="92" y="82"/>
                    <a:pt x="95" y="68"/>
                  </a:cubicBezTo>
                  <a:cubicBezTo>
                    <a:pt x="104" y="35"/>
                    <a:pt x="87" y="10"/>
                    <a:pt x="54" y="2"/>
                  </a:cubicBezTo>
                  <a:cubicBezTo>
                    <a:pt x="50" y="1"/>
                    <a:pt x="47" y="1"/>
                    <a:pt x="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 flipH="1" rot="-3106256">
              <a:off x="7044440" y="617540"/>
              <a:ext cx="17789" cy="14592"/>
            </a:xfrm>
            <a:custGeom>
              <a:rect b="b" l="l" r="r" t="t"/>
              <a:pathLst>
                <a:path extrusionOk="0" h="105" w="128">
                  <a:moveTo>
                    <a:pt x="63" y="0"/>
                  </a:moveTo>
                  <a:cubicBezTo>
                    <a:pt x="16" y="0"/>
                    <a:pt x="1" y="102"/>
                    <a:pt x="53" y="102"/>
                  </a:cubicBezTo>
                  <a:cubicBezTo>
                    <a:pt x="59" y="104"/>
                    <a:pt x="64" y="105"/>
                    <a:pt x="69" y="105"/>
                  </a:cubicBezTo>
                  <a:cubicBezTo>
                    <a:pt x="94" y="105"/>
                    <a:pt x="112" y="89"/>
                    <a:pt x="119" y="61"/>
                  </a:cubicBezTo>
                  <a:cubicBezTo>
                    <a:pt x="127" y="37"/>
                    <a:pt x="102" y="4"/>
                    <a:pt x="78" y="4"/>
                  </a:cubicBezTo>
                  <a:cubicBezTo>
                    <a:pt x="73" y="1"/>
                    <a:pt x="68" y="0"/>
                    <a:pt x="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 rot="5400000">
              <a:off x="7069273" y="3742177"/>
              <a:ext cx="347055" cy="358148"/>
            </a:xfrm>
            <a:custGeom>
              <a:rect b="b" l="l" r="r" t="t"/>
              <a:pathLst>
                <a:path extrusionOk="0" h="2125" w="2059">
                  <a:moveTo>
                    <a:pt x="857" y="1"/>
                  </a:moveTo>
                  <a:cubicBezTo>
                    <a:pt x="823" y="1"/>
                    <a:pt x="790" y="5"/>
                    <a:pt x="757" y="15"/>
                  </a:cubicBezTo>
                  <a:cubicBezTo>
                    <a:pt x="675" y="40"/>
                    <a:pt x="601" y="97"/>
                    <a:pt x="552" y="171"/>
                  </a:cubicBezTo>
                  <a:cubicBezTo>
                    <a:pt x="510" y="237"/>
                    <a:pt x="477" y="311"/>
                    <a:pt x="469" y="394"/>
                  </a:cubicBezTo>
                  <a:cubicBezTo>
                    <a:pt x="469" y="402"/>
                    <a:pt x="469" y="418"/>
                    <a:pt x="469" y="427"/>
                  </a:cubicBezTo>
                  <a:cubicBezTo>
                    <a:pt x="454" y="424"/>
                    <a:pt x="439" y="423"/>
                    <a:pt x="425" y="423"/>
                  </a:cubicBezTo>
                  <a:cubicBezTo>
                    <a:pt x="385" y="423"/>
                    <a:pt x="349" y="431"/>
                    <a:pt x="313" y="443"/>
                  </a:cubicBezTo>
                  <a:cubicBezTo>
                    <a:pt x="132" y="517"/>
                    <a:pt x="8" y="690"/>
                    <a:pt x="8" y="887"/>
                  </a:cubicBezTo>
                  <a:cubicBezTo>
                    <a:pt x="0" y="978"/>
                    <a:pt x="25" y="1068"/>
                    <a:pt x="66" y="1151"/>
                  </a:cubicBezTo>
                  <a:cubicBezTo>
                    <a:pt x="91" y="1192"/>
                    <a:pt x="115" y="1233"/>
                    <a:pt x="157" y="1266"/>
                  </a:cubicBezTo>
                  <a:cubicBezTo>
                    <a:pt x="115" y="1348"/>
                    <a:pt x="107" y="1447"/>
                    <a:pt x="140" y="1538"/>
                  </a:cubicBezTo>
                  <a:cubicBezTo>
                    <a:pt x="173" y="1661"/>
                    <a:pt x="239" y="1768"/>
                    <a:pt x="321" y="1858"/>
                  </a:cubicBezTo>
                  <a:cubicBezTo>
                    <a:pt x="412" y="1949"/>
                    <a:pt x="535" y="2007"/>
                    <a:pt x="667" y="2007"/>
                  </a:cubicBezTo>
                  <a:cubicBezTo>
                    <a:pt x="733" y="1998"/>
                    <a:pt x="807" y="1974"/>
                    <a:pt x="856" y="1924"/>
                  </a:cubicBezTo>
                  <a:cubicBezTo>
                    <a:pt x="873" y="1916"/>
                    <a:pt x="889" y="1900"/>
                    <a:pt x="897" y="1883"/>
                  </a:cubicBezTo>
                  <a:cubicBezTo>
                    <a:pt x="963" y="1990"/>
                    <a:pt x="1062" y="2064"/>
                    <a:pt x="1169" y="2097"/>
                  </a:cubicBezTo>
                  <a:cubicBezTo>
                    <a:pt x="1230" y="2116"/>
                    <a:pt x="1289" y="2125"/>
                    <a:pt x="1347" y="2125"/>
                  </a:cubicBezTo>
                  <a:cubicBezTo>
                    <a:pt x="1763" y="2125"/>
                    <a:pt x="2059" y="1665"/>
                    <a:pt x="1827" y="1274"/>
                  </a:cubicBezTo>
                  <a:cubicBezTo>
                    <a:pt x="1778" y="1192"/>
                    <a:pt x="1712" y="1134"/>
                    <a:pt x="1630" y="1093"/>
                  </a:cubicBezTo>
                  <a:cubicBezTo>
                    <a:pt x="1745" y="1052"/>
                    <a:pt x="1827" y="970"/>
                    <a:pt x="1877" y="863"/>
                  </a:cubicBezTo>
                  <a:cubicBezTo>
                    <a:pt x="1975" y="599"/>
                    <a:pt x="1909" y="303"/>
                    <a:pt x="1695" y="106"/>
                  </a:cubicBezTo>
                  <a:cubicBezTo>
                    <a:pt x="1621" y="43"/>
                    <a:pt x="1528" y="14"/>
                    <a:pt x="1433" y="14"/>
                  </a:cubicBezTo>
                  <a:cubicBezTo>
                    <a:pt x="1403" y="14"/>
                    <a:pt x="1372" y="17"/>
                    <a:pt x="1342" y="23"/>
                  </a:cubicBezTo>
                  <a:cubicBezTo>
                    <a:pt x="1284" y="40"/>
                    <a:pt x="1226" y="73"/>
                    <a:pt x="1177" y="106"/>
                  </a:cubicBezTo>
                  <a:cubicBezTo>
                    <a:pt x="1161" y="122"/>
                    <a:pt x="1144" y="138"/>
                    <a:pt x="1128" y="155"/>
                  </a:cubicBezTo>
                  <a:cubicBezTo>
                    <a:pt x="1103" y="106"/>
                    <a:pt x="1054" y="64"/>
                    <a:pt x="1004" y="31"/>
                  </a:cubicBezTo>
                  <a:cubicBezTo>
                    <a:pt x="959" y="12"/>
                    <a:pt x="908" y="1"/>
                    <a:pt x="8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 rot="5400000">
              <a:off x="7105010" y="3773351"/>
              <a:ext cx="151531" cy="158259"/>
            </a:xfrm>
            <a:custGeom>
              <a:rect b="b" l="l" r="r" t="t"/>
              <a:pathLst>
                <a:path extrusionOk="0" h="939" w="899">
                  <a:moveTo>
                    <a:pt x="799" y="0"/>
                  </a:moveTo>
                  <a:lnTo>
                    <a:pt x="775" y="17"/>
                  </a:lnTo>
                  <a:cubicBezTo>
                    <a:pt x="552" y="165"/>
                    <a:pt x="289" y="239"/>
                    <a:pt x="26" y="239"/>
                  </a:cubicBezTo>
                  <a:cubicBezTo>
                    <a:pt x="17" y="239"/>
                    <a:pt x="1" y="256"/>
                    <a:pt x="1" y="272"/>
                  </a:cubicBezTo>
                  <a:cubicBezTo>
                    <a:pt x="1" y="280"/>
                    <a:pt x="17" y="297"/>
                    <a:pt x="26" y="297"/>
                  </a:cubicBezTo>
                  <a:cubicBezTo>
                    <a:pt x="289" y="297"/>
                    <a:pt x="544" y="223"/>
                    <a:pt x="766" y="83"/>
                  </a:cubicBezTo>
                  <a:lnTo>
                    <a:pt x="766" y="83"/>
                  </a:lnTo>
                  <a:cubicBezTo>
                    <a:pt x="840" y="354"/>
                    <a:pt x="824" y="642"/>
                    <a:pt x="717" y="906"/>
                  </a:cubicBezTo>
                  <a:cubicBezTo>
                    <a:pt x="709" y="914"/>
                    <a:pt x="717" y="930"/>
                    <a:pt x="725" y="939"/>
                  </a:cubicBezTo>
                  <a:lnTo>
                    <a:pt x="742" y="939"/>
                  </a:lnTo>
                  <a:cubicBezTo>
                    <a:pt x="750" y="939"/>
                    <a:pt x="758" y="930"/>
                    <a:pt x="758" y="922"/>
                  </a:cubicBezTo>
                  <a:cubicBezTo>
                    <a:pt x="882" y="642"/>
                    <a:pt x="898" y="330"/>
                    <a:pt x="807" y="33"/>
                  </a:cubicBezTo>
                  <a:lnTo>
                    <a:pt x="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 rot="5083832">
              <a:off x="5508557" y="189404"/>
              <a:ext cx="91978" cy="74012"/>
            </a:xfrm>
            <a:custGeom>
              <a:rect b="b" l="l" r="r" t="t"/>
              <a:pathLst>
                <a:path extrusionOk="0" h="762" w="947">
                  <a:moveTo>
                    <a:pt x="667" y="0"/>
                  </a:moveTo>
                  <a:cubicBezTo>
                    <a:pt x="573" y="0"/>
                    <a:pt x="475" y="46"/>
                    <a:pt x="403" y="96"/>
                  </a:cubicBezTo>
                  <a:cubicBezTo>
                    <a:pt x="288" y="178"/>
                    <a:pt x="181" y="277"/>
                    <a:pt x="91" y="384"/>
                  </a:cubicBezTo>
                  <a:cubicBezTo>
                    <a:pt x="41" y="434"/>
                    <a:pt x="8" y="499"/>
                    <a:pt x="17" y="573"/>
                  </a:cubicBezTo>
                  <a:cubicBezTo>
                    <a:pt x="0" y="639"/>
                    <a:pt x="33" y="705"/>
                    <a:pt x="91" y="738"/>
                  </a:cubicBezTo>
                  <a:cubicBezTo>
                    <a:pt x="129" y="752"/>
                    <a:pt x="170" y="761"/>
                    <a:pt x="211" y="761"/>
                  </a:cubicBezTo>
                  <a:cubicBezTo>
                    <a:pt x="240" y="761"/>
                    <a:pt x="269" y="757"/>
                    <a:pt x="296" y="746"/>
                  </a:cubicBezTo>
                  <a:cubicBezTo>
                    <a:pt x="362" y="730"/>
                    <a:pt x="428" y="705"/>
                    <a:pt x="486" y="664"/>
                  </a:cubicBezTo>
                  <a:cubicBezTo>
                    <a:pt x="593" y="606"/>
                    <a:pt x="691" y="532"/>
                    <a:pt x="782" y="442"/>
                  </a:cubicBezTo>
                  <a:cubicBezTo>
                    <a:pt x="881" y="327"/>
                    <a:pt x="947" y="137"/>
                    <a:pt x="798" y="38"/>
                  </a:cubicBezTo>
                  <a:cubicBezTo>
                    <a:pt x="758" y="11"/>
                    <a:pt x="713" y="0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79" name="Google Shape;879;p6"/>
          <p:cNvGrpSpPr/>
          <p:nvPr/>
        </p:nvGrpSpPr>
        <p:grpSpPr>
          <a:xfrm flipH="1" rot="4415434">
            <a:off x="6984514" y="-703908"/>
            <a:ext cx="1885490" cy="3157182"/>
            <a:chOff x="6088865" y="-774265"/>
            <a:chExt cx="2698328" cy="4518248"/>
          </a:xfrm>
        </p:grpSpPr>
        <p:sp>
          <p:nvSpPr>
            <p:cNvPr id="880" name="Google Shape;880;p6"/>
            <p:cNvSpPr/>
            <p:nvPr/>
          </p:nvSpPr>
          <p:spPr>
            <a:xfrm rot="-6887749">
              <a:off x="5786336" y="305287"/>
              <a:ext cx="3303386" cy="1446260"/>
            </a:xfrm>
            <a:custGeom>
              <a:rect b="b" l="l" r="r" t="t"/>
              <a:pathLst>
                <a:path extrusionOk="0" h="17479" w="39922">
                  <a:moveTo>
                    <a:pt x="38572" y="1"/>
                  </a:moveTo>
                  <a:cubicBezTo>
                    <a:pt x="36506" y="1177"/>
                    <a:pt x="34457" y="2264"/>
                    <a:pt x="33799" y="2363"/>
                  </a:cubicBezTo>
                  <a:cubicBezTo>
                    <a:pt x="33167" y="2465"/>
                    <a:pt x="32575" y="2592"/>
                    <a:pt x="31791" y="2592"/>
                  </a:cubicBezTo>
                  <a:cubicBezTo>
                    <a:pt x="30749" y="2592"/>
                    <a:pt x="29365" y="2368"/>
                    <a:pt x="27092" y="1564"/>
                  </a:cubicBezTo>
                  <a:cubicBezTo>
                    <a:pt x="26396" y="1319"/>
                    <a:pt x="25659" y="1225"/>
                    <a:pt x="24907" y="1225"/>
                  </a:cubicBezTo>
                  <a:cubicBezTo>
                    <a:pt x="22419" y="1225"/>
                    <a:pt x="19757" y="2255"/>
                    <a:pt x="17807" y="2255"/>
                  </a:cubicBezTo>
                  <a:cubicBezTo>
                    <a:pt x="16966" y="2255"/>
                    <a:pt x="16257" y="2064"/>
                    <a:pt x="15751" y="1515"/>
                  </a:cubicBezTo>
                  <a:lnTo>
                    <a:pt x="15192" y="1729"/>
                  </a:lnTo>
                  <a:cubicBezTo>
                    <a:pt x="15192" y="1729"/>
                    <a:pt x="16352" y="2794"/>
                    <a:pt x="18609" y="2794"/>
                  </a:cubicBezTo>
                  <a:cubicBezTo>
                    <a:pt x="19165" y="2794"/>
                    <a:pt x="19787" y="2729"/>
                    <a:pt x="20475" y="2568"/>
                  </a:cubicBezTo>
                  <a:cubicBezTo>
                    <a:pt x="22114" y="2190"/>
                    <a:pt x="23393" y="1954"/>
                    <a:pt x="24528" y="1954"/>
                  </a:cubicBezTo>
                  <a:cubicBezTo>
                    <a:pt x="25811" y="1954"/>
                    <a:pt x="26910" y="2255"/>
                    <a:pt x="28137" y="2988"/>
                  </a:cubicBezTo>
                  <a:cubicBezTo>
                    <a:pt x="29847" y="4010"/>
                    <a:pt x="27512" y="6670"/>
                    <a:pt x="24549" y="6670"/>
                  </a:cubicBezTo>
                  <a:cubicBezTo>
                    <a:pt x="23505" y="6670"/>
                    <a:pt x="22382" y="6339"/>
                    <a:pt x="21331" y="5490"/>
                  </a:cubicBezTo>
                  <a:cubicBezTo>
                    <a:pt x="20160" y="4543"/>
                    <a:pt x="18980" y="4224"/>
                    <a:pt x="17850" y="4224"/>
                  </a:cubicBezTo>
                  <a:cubicBezTo>
                    <a:pt x="15496" y="4224"/>
                    <a:pt x="13363" y="5612"/>
                    <a:pt x="12000" y="5612"/>
                  </a:cubicBezTo>
                  <a:cubicBezTo>
                    <a:pt x="11764" y="5612"/>
                    <a:pt x="11552" y="5571"/>
                    <a:pt x="11365" y="5473"/>
                  </a:cubicBezTo>
                  <a:cubicBezTo>
                    <a:pt x="9934" y="4732"/>
                    <a:pt x="8420" y="3451"/>
                    <a:pt x="6300" y="3451"/>
                  </a:cubicBezTo>
                  <a:cubicBezTo>
                    <a:pt x="5762" y="3451"/>
                    <a:pt x="5184" y="3534"/>
                    <a:pt x="4559" y="3729"/>
                  </a:cubicBezTo>
                  <a:cubicBezTo>
                    <a:pt x="3586" y="4030"/>
                    <a:pt x="2774" y="4133"/>
                    <a:pt x="2117" y="4133"/>
                  </a:cubicBezTo>
                  <a:cubicBezTo>
                    <a:pt x="691" y="4133"/>
                    <a:pt x="0" y="3646"/>
                    <a:pt x="0" y="3646"/>
                  </a:cubicBezTo>
                  <a:lnTo>
                    <a:pt x="0" y="3646"/>
                  </a:lnTo>
                  <a:lnTo>
                    <a:pt x="66" y="4099"/>
                  </a:lnTo>
                  <a:cubicBezTo>
                    <a:pt x="66" y="4099"/>
                    <a:pt x="862" y="4540"/>
                    <a:pt x="2270" y="4540"/>
                  </a:cubicBezTo>
                  <a:cubicBezTo>
                    <a:pt x="2757" y="4540"/>
                    <a:pt x="3317" y="4487"/>
                    <a:pt x="3942" y="4346"/>
                  </a:cubicBezTo>
                  <a:cubicBezTo>
                    <a:pt x="4750" y="4165"/>
                    <a:pt x="5412" y="4081"/>
                    <a:pt x="5993" y="4081"/>
                  </a:cubicBezTo>
                  <a:cubicBezTo>
                    <a:pt x="7158" y="4081"/>
                    <a:pt x="7998" y="4419"/>
                    <a:pt x="9036" y="4996"/>
                  </a:cubicBezTo>
                  <a:cubicBezTo>
                    <a:pt x="10600" y="5860"/>
                    <a:pt x="11061" y="6041"/>
                    <a:pt x="11011" y="6337"/>
                  </a:cubicBezTo>
                  <a:cubicBezTo>
                    <a:pt x="11002" y="6402"/>
                    <a:pt x="10885" y="6432"/>
                    <a:pt x="10692" y="6432"/>
                  </a:cubicBezTo>
                  <a:cubicBezTo>
                    <a:pt x="9981" y="6432"/>
                    <a:pt x="8247" y="6029"/>
                    <a:pt x="7160" y="5498"/>
                  </a:cubicBezTo>
                  <a:cubicBezTo>
                    <a:pt x="6994" y="5417"/>
                    <a:pt x="6814" y="5381"/>
                    <a:pt x="6627" y="5381"/>
                  </a:cubicBezTo>
                  <a:cubicBezTo>
                    <a:pt x="5246" y="5381"/>
                    <a:pt x="3424" y="7318"/>
                    <a:pt x="3547" y="7572"/>
                  </a:cubicBezTo>
                  <a:cubicBezTo>
                    <a:pt x="3556" y="7592"/>
                    <a:pt x="3571" y="7601"/>
                    <a:pt x="3592" y="7601"/>
                  </a:cubicBezTo>
                  <a:cubicBezTo>
                    <a:pt x="3865" y="7601"/>
                    <a:pt x="5091" y="6057"/>
                    <a:pt x="6049" y="6057"/>
                  </a:cubicBezTo>
                  <a:cubicBezTo>
                    <a:pt x="6091" y="6057"/>
                    <a:pt x="6132" y="6060"/>
                    <a:pt x="6172" y="6066"/>
                  </a:cubicBezTo>
                  <a:cubicBezTo>
                    <a:pt x="7217" y="6222"/>
                    <a:pt x="5292" y="7062"/>
                    <a:pt x="5053" y="7868"/>
                  </a:cubicBezTo>
                  <a:cubicBezTo>
                    <a:pt x="4832" y="8607"/>
                    <a:pt x="3821" y="10179"/>
                    <a:pt x="2477" y="10179"/>
                  </a:cubicBezTo>
                  <a:cubicBezTo>
                    <a:pt x="2369" y="10179"/>
                    <a:pt x="2259" y="10169"/>
                    <a:pt x="2148" y="10148"/>
                  </a:cubicBezTo>
                  <a:cubicBezTo>
                    <a:pt x="1977" y="10115"/>
                    <a:pt x="1850" y="10101"/>
                    <a:pt x="1762" y="10101"/>
                  </a:cubicBezTo>
                  <a:cubicBezTo>
                    <a:pt x="1237" y="10101"/>
                    <a:pt x="2056" y="10595"/>
                    <a:pt x="2847" y="10595"/>
                  </a:cubicBezTo>
                  <a:cubicBezTo>
                    <a:pt x="3094" y="10595"/>
                    <a:pt x="3339" y="10546"/>
                    <a:pt x="3539" y="10419"/>
                  </a:cubicBezTo>
                  <a:cubicBezTo>
                    <a:pt x="4477" y="9810"/>
                    <a:pt x="5242" y="9028"/>
                    <a:pt x="5703" y="8107"/>
                  </a:cubicBezTo>
                  <a:cubicBezTo>
                    <a:pt x="6121" y="7255"/>
                    <a:pt x="6968" y="6368"/>
                    <a:pt x="7718" y="6368"/>
                  </a:cubicBezTo>
                  <a:cubicBezTo>
                    <a:pt x="7779" y="6368"/>
                    <a:pt x="7840" y="6374"/>
                    <a:pt x="7900" y="6387"/>
                  </a:cubicBezTo>
                  <a:cubicBezTo>
                    <a:pt x="8503" y="6512"/>
                    <a:pt x="9327" y="7261"/>
                    <a:pt x="10473" y="7261"/>
                  </a:cubicBezTo>
                  <a:cubicBezTo>
                    <a:pt x="10829" y="7261"/>
                    <a:pt x="11216" y="7189"/>
                    <a:pt x="11637" y="7004"/>
                  </a:cubicBezTo>
                  <a:cubicBezTo>
                    <a:pt x="13003" y="6403"/>
                    <a:pt x="15128" y="5170"/>
                    <a:pt x="16954" y="5170"/>
                  </a:cubicBezTo>
                  <a:cubicBezTo>
                    <a:pt x="17503" y="5170"/>
                    <a:pt x="18026" y="5282"/>
                    <a:pt x="18492" y="5556"/>
                  </a:cubicBezTo>
                  <a:cubicBezTo>
                    <a:pt x="20516" y="6732"/>
                    <a:pt x="18146" y="7432"/>
                    <a:pt x="17529" y="8724"/>
                  </a:cubicBezTo>
                  <a:cubicBezTo>
                    <a:pt x="16912" y="10016"/>
                    <a:pt x="16303" y="11053"/>
                    <a:pt x="13760" y="12518"/>
                  </a:cubicBezTo>
                  <a:cubicBezTo>
                    <a:pt x="11997" y="13530"/>
                    <a:pt x="11271" y="14122"/>
                    <a:pt x="10587" y="14122"/>
                  </a:cubicBezTo>
                  <a:cubicBezTo>
                    <a:pt x="10281" y="14122"/>
                    <a:pt x="9983" y="14004"/>
                    <a:pt x="9604" y="13752"/>
                  </a:cubicBezTo>
                  <a:cubicBezTo>
                    <a:pt x="8677" y="13132"/>
                    <a:pt x="7602" y="12207"/>
                    <a:pt x="6488" y="12207"/>
                  </a:cubicBezTo>
                  <a:cubicBezTo>
                    <a:pt x="6139" y="12207"/>
                    <a:pt x="5785" y="12298"/>
                    <a:pt x="5432" y="12518"/>
                  </a:cubicBezTo>
                  <a:cubicBezTo>
                    <a:pt x="4713" y="12964"/>
                    <a:pt x="4639" y="13108"/>
                    <a:pt x="4816" y="13108"/>
                  </a:cubicBezTo>
                  <a:cubicBezTo>
                    <a:pt x="5002" y="13108"/>
                    <a:pt x="5466" y="12949"/>
                    <a:pt x="5753" y="12814"/>
                  </a:cubicBezTo>
                  <a:cubicBezTo>
                    <a:pt x="5961" y="12711"/>
                    <a:pt x="6223" y="12644"/>
                    <a:pt x="6521" y="12644"/>
                  </a:cubicBezTo>
                  <a:cubicBezTo>
                    <a:pt x="7012" y="12644"/>
                    <a:pt x="7602" y="12826"/>
                    <a:pt x="8221" y="13333"/>
                  </a:cubicBezTo>
                  <a:cubicBezTo>
                    <a:pt x="9217" y="14156"/>
                    <a:pt x="8238" y="14806"/>
                    <a:pt x="8040" y="15225"/>
                  </a:cubicBezTo>
                  <a:cubicBezTo>
                    <a:pt x="7867" y="15594"/>
                    <a:pt x="7305" y="16472"/>
                    <a:pt x="5953" y="16472"/>
                  </a:cubicBezTo>
                  <a:cubicBezTo>
                    <a:pt x="5767" y="16472"/>
                    <a:pt x="5566" y="16455"/>
                    <a:pt x="5349" y="16419"/>
                  </a:cubicBezTo>
                  <a:cubicBezTo>
                    <a:pt x="4587" y="16290"/>
                    <a:pt x="4083" y="16238"/>
                    <a:pt x="3743" y="16238"/>
                  </a:cubicBezTo>
                  <a:cubicBezTo>
                    <a:pt x="3279" y="16238"/>
                    <a:pt x="3122" y="16335"/>
                    <a:pt x="3037" y="16468"/>
                  </a:cubicBezTo>
                  <a:cubicBezTo>
                    <a:pt x="2913" y="16680"/>
                    <a:pt x="4906" y="17073"/>
                    <a:pt x="5966" y="17073"/>
                  </a:cubicBezTo>
                  <a:cubicBezTo>
                    <a:pt x="6102" y="17073"/>
                    <a:pt x="6222" y="17066"/>
                    <a:pt x="6320" y="17052"/>
                  </a:cubicBezTo>
                  <a:cubicBezTo>
                    <a:pt x="7184" y="16937"/>
                    <a:pt x="8057" y="16616"/>
                    <a:pt x="8666" y="15505"/>
                  </a:cubicBezTo>
                  <a:cubicBezTo>
                    <a:pt x="9087" y="14733"/>
                    <a:pt x="9463" y="14598"/>
                    <a:pt x="9693" y="14598"/>
                  </a:cubicBezTo>
                  <a:cubicBezTo>
                    <a:pt x="9791" y="14598"/>
                    <a:pt x="9863" y="14623"/>
                    <a:pt x="9900" y="14633"/>
                  </a:cubicBezTo>
                  <a:cubicBezTo>
                    <a:pt x="9966" y="14656"/>
                    <a:pt x="10319" y="14761"/>
                    <a:pt x="10746" y="14761"/>
                  </a:cubicBezTo>
                  <a:cubicBezTo>
                    <a:pt x="11073" y="14761"/>
                    <a:pt x="11443" y="14700"/>
                    <a:pt x="11760" y="14493"/>
                  </a:cubicBezTo>
                  <a:cubicBezTo>
                    <a:pt x="12493" y="14007"/>
                    <a:pt x="15727" y="12707"/>
                    <a:pt x="16953" y="11300"/>
                  </a:cubicBezTo>
                  <a:cubicBezTo>
                    <a:pt x="18171" y="9901"/>
                    <a:pt x="19043" y="7860"/>
                    <a:pt x="19735" y="7490"/>
                  </a:cubicBezTo>
                  <a:cubicBezTo>
                    <a:pt x="19976" y="7358"/>
                    <a:pt x="20448" y="7304"/>
                    <a:pt x="20976" y="7304"/>
                  </a:cubicBezTo>
                  <a:cubicBezTo>
                    <a:pt x="21964" y="7304"/>
                    <a:pt x="23150" y="7492"/>
                    <a:pt x="23397" y="7712"/>
                  </a:cubicBezTo>
                  <a:cubicBezTo>
                    <a:pt x="23775" y="8049"/>
                    <a:pt x="22862" y="9440"/>
                    <a:pt x="22812" y="10131"/>
                  </a:cubicBezTo>
                  <a:cubicBezTo>
                    <a:pt x="22755" y="10823"/>
                    <a:pt x="23133" y="11432"/>
                    <a:pt x="21487" y="11785"/>
                  </a:cubicBezTo>
                  <a:cubicBezTo>
                    <a:pt x="19850" y="12131"/>
                    <a:pt x="18311" y="12304"/>
                    <a:pt x="17611" y="13505"/>
                  </a:cubicBezTo>
                  <a:cubicBezTo>
                    <a:pt x="16904" y="14715"/>
                    <a:pt x="15373" y="16048"/>
                    <a:pt x="15274" y="17151"/>
                  </a:cubicBezTo>
                  <a:cubicBezTo>
                    <a:pt x="15254" y="17382"/>
                    <a:pt x="15273" y="17478"/>
                    <a:pt x="15323" y="17478"/>
                  </a:cubicBezTo>
                  <a:cubicBezTo>
                    <a:pt x="15515" y="17478"/>
                    <a:pt x="16156" y="16086"/>
                    <a:pt x="16755" y="15448"/>
                  </a:cubicBezTo>
                  <a:cubicBezTo>
                    <a:pt x="17521" y="14641"/>
                    <a:pt x="18064" y="13341"/>
                    <a:pt x="19414" y="13110"/>
                  </a:cubicBezTo>
                  <a:cubicBezTo>
                    <a:pt x="20763" y="12880"/>
                    <a:pt x="23323" y="12575"/>
                    <a:pt x="23660" y="11341"/>
                  </a:cubicBezTo>
                  <a:cubicBezTo>
                    <a:pt x="23997" y="10107"/>
                    <a:pt x="24648" y="8000"/>
                    <a:pt x="25413" y="7704"/>
                  </a:cubicBezTo>
                  <a:cubicBezTo>
                    <a:pt x="26178" y="7399"/>
                    <a:pt x="28820" y="6280"/>
                    <a:pt x="30129" y="4428"/>
                  </a:cubicBezTo>
                  <a:cubicBezTo>
                    <a:pt x="31429" y="2585"/>
                    <a:pt x="33297" y="4535"/>
                    <a:pt x="36128" y="2445"/>
                  </a:cubicBezTo>
                  <a:cubicBezTo>
                    <a:pt x="36128" y="2445"/>
                    <a:pt x="36466" y="2295"/>
                    <a:pt x="36715" y="2295"/>
                  </a:cubicBezTo>
                  <a:cubicBezTo>
                    <a:pt x="36927" y="2295"/>
                    <a:pt x="37075" y="2402"/>
                    <a:pt x="36901" y="2799"/>
                  </a:cubicBezTo>
                  <a:cubicBezTo>
                    <a:pt x="36523" y="3671"/>
                    <a:pt x="33190" y="4980"/>
                    <a:pt x="33017" y="6667"/>
                  </a:cubicBezTo>
                  <a:cubicBezTo>
                    <a:pt x="32844" y="8354"/>
                    <a:pt x="29709" y="8313"/>
                    <a:pt x="29289" y="8971"/>
                  </a:cubicBezTo>
                  <a:cubicBezTo>
                    <a:pt x="29207" y="9100"/>
                    <a:pt x="29214" y="9151"/>
                    <a:pt x="29286" y="9151"/>
                  </a:cubicBezTo>
                  <a:cubicBezTo>
                    <a:pt x="29562" y="9151"/>
                    <a:pt x="30783" y="8419"/>
                    <a:pt x="31698" y="8419"/>
                  </a:cubicBezTo>
                  <a:cubicBezTo>
                    <a:pt x="31775" y="8419"/>
                    <a:pt x="31850" y="8425"/>
                    <a:pt x="31923" y="8436"/>
                  </a:cubicBezTo>
                  <a:cubicBezTo>
                    <a:pt x="31980" y="8445"/>
                    <a:pt x="32038" y="8450"/>
                    <a:pt x="32094" y="8450"/>
                  </a:cubicBezTo>
                  <a:cubicBezTo>
                    <a:pt x="33163" y="8450"/>
                    <a:pt x="33973" y="6822"/>
                    <a:pt x="33996" y="6329"/>
                  </a:cubicBezTo>
                  <a:cubicBezTo>
                    <a:pt x="34029" y="5802"/>
                    <a:pt x="37222" y="4025"/>
                    <a:pt x="37840" y="3070"/>
                  </a:cubicBezTo>
                  <a:cubicBezTo>
                    <a:pt x="38276" y="2379"/>
                    <a:pt x="38671" y="1383"/>
                    <a:pt x="39922" y="396"/>
                  </a:cubicBezTo>
                  <a:cubicBezTo>
                    <a:pt x="39469" y="305"/>
                    <a:pt x="39025" y="173"/>
                    <a:pt x="38597" y="9"/>
                  </a:cubicBezTo>
                  <a:lnTo>
                    <a:pt x="38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6"/>
            <p:cNvSpPr/>
            <p:nvPr/>
          </p:nvSpPr>
          <p:spPr>
            <a:xfrm rot="-8100000">
              <a:off x="7176786" y="683769"/>
              <a:ext cx="170348" cy="196376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6"/>
            <p:cNvSpPr/>
            <p:nvPr/>
          </p:nvSpPr>
          <p:spPr>
            <a:xfrm rot="-8100000">
              <a:off x="7243718" y="708169"/>
              <a:ext cx="39275" cy="154312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6"/>
            <p:cNvSpPr/>
            <p:nvPr/>
          </p:nvSpPr>
          <p:spPr>
            <a:xfrm rot="-8100000">
              <a:off x="7206525" y="755634"/>
              <a:ext cx="79480" cy="28817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6"/>
            <p:cNvSpPr/>
            <p:nvPr/>
          </p:nvSpPr>
          <p:spPr>
            <a:xfrm rot="-8100000">
              <a:off x="7230034" y="717500"/>
              <a:ext cx="43226" cy="132118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6"/>
            <p:cNvSpPr/>
            <p:nvPr/>
          </p:nvSpPr>
          <p:spPr>
            <a:xfrm rot="-8100000">
              <a:off x="7224671" y="768413"/>
              <a:ext cx="52638" cy="15338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6"/>
            <p:cNvSpPr/>
            <p:nvPr/>
          </p:nvSpPr>
          <p:spPr>
            <a:xfrm rot="-8100000">
              <a:off x="7237896" y="793609"/>
              <a:ext cx="17314" cy="53684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6"/>
            <p:cNvSpPr/>
            <p:nvPr/>
          </p:nvSpPr>
          <p:spPr>
            <a:xfrm rot="-8100000">
              <a:off x="7184529" y="807533"/>
              <a:ext cx="12549" cy="11620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6"/>
            <p:cNvSpPr/>
            <p:nvPr/>
          </p:nvSpPr>
          <p:spPr>
            <a:xfrm rot="-8100000">
              <a:off x="7231864" y="751236"/>
              <a:ext cx="14176" cy="11155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6"/>
            <p:cNvSpPr/>
            <p:nvPr/>
          </p:nvSpPr>
          <p:spPr>
            <a:xfrm rot="-8100000">
              <a:off x="7278846" y="719513"/>
              <a:ext cx="14292" cy="10923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6"/>
            <p:cNvSpPr/>
            <p:nvPr/>
          </p:nvSpPr>
          <p:spPr>
            <a:xfrm rot="-8100000">
              <a:off x="7226096" y="838160"/>
              <a:ext cx="14292" cy="10923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6"/>
            <p:cNvSpPr/>
            <p:nvPr/>
          </p:nvSpPr>
          <p:spPr>
            <a:xfrm rot="6987681">
              <a:off x="8140773" y="1604522"/>
              <a:ext cx="203741" cy="234868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6"/>
            <p:cNvSpPr/>
            <p:nvPr/>
          </p:nvSpPr>
          <p:spPr>
            <a:xfrm rot="6987681">
              <a:off x="8222444" y="1626811"/>
              <a:ext cx="46974" cy="184559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6"/>
            <p:cNvSpPr/>
            <p:nvPr/>
          </p:nvSpPr>
          <p:spPr>
            <a:xfrm rot="6987681">
              <a:off x="8187569" y="1727048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6"/>
            <p:cNvSpPr/>
            <p:nvPr/>
          </p:nvSpPr>
          <p:spPr>
            <a:xfrm rot="6987681">
              <a:off x="8222530" y="1654032"/>
              <a:ext cx="51700" cy="158015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6"/>
            <p:cNvSpPr/>
            <p:nvPr/>
          </p:nvSpPr>
          <p:spPr>
            <a:xfrm rot="6987681">
              <a:off x="8208673" y="1727455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6"/>
            <p:cNvSpPr/>
            <p:nvPr/>
          </p:nvSpPr>
          <p:spPr>
            <a:xfrm rot="6987681">
              <a:off x="8281797" y="1692684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6"/>
            <p:cNvSpPr/>
            <p:nvPr/>
          </p:nvSpPr>
          <p:spPr>
            <a:xfrm rot="6987681">
              <a:off x="8297785" y="1783758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6"/>
            <p:cNvSpPr/>
            <p:nvPr/>
          </p:nvSpPr>
          <p:spPr>
            <a:xfrm rot="6987681">
              <a:off x="8214401" y="1750933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6"/>
            <p:cNvSpPr/>
            <p:nvPr/>
          </p:nvSpPr>
          <p:spPr>
            <a:xfrm rot="6987681">
              <a:off x="8160341" y="1709837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6"/>
            <p:cNvSpPr/>
            <p:nvPr/>
          </p:nvSpPr>
          <p:spPr>
            <a:xfrm rot="6987681">
              <a:off x="8314940" y="1724538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6"/>
            <p:cNvSpPr/>
            <p:nvPr/>
          </p:nvSpPr>
          <p:spPr>
            <a:xfrm rot="-5400000">
              <a:off x="7384448" y="1675338"/>
              <a:ext cx="326041" cy="311721"/>
            </a:xfrm>
            <a:custGeom>
              <a:rect b="b" l="l" r="r" t="t"/>
              <a:pathLst>
                <a:path extrusionOk="0" h="2243" w="2346">
                  <a:moveTo>
                    <a:pt x="1846" y="0"/>
                  </a:moveTo>
                  <a:cubicBezTo>
                    <a:pt x="1722" y="0"/>
                    <a:pt x="1598" y="54"/>
                    <a:pt x="1514" y="162"/>
                  </a:cubicBezTo>
                  <a:lnTo>
                    <a:pt x="1490" y="154"/>
                  </a:lnTo>
                  <a:cubicBezTo>
                    <a:pt x="1391" y="154"/>
                    <a:pt x="1292" y="170"/>
                    <a:pt x="1193" y="195"/>
                  </a:cubicBezTo>
                  <a:cubicBezTo>
                    <a:pt x="1181" y="197"/>
                    <a:pt x="1167" y="198"/>
                    <a:pt x="1154" y="198"/>
                  </a:cubicBezTo>
                  <a:cubicBezTo>
                    <a:pt x="1075" y="198"/>
                    <a:pt x="990" y="162"/>
                    <a:pt x="905" y="162"/>
                  </a:cubicBezTo>
                  <a:cubicBezTo>
                    <a:pt x="886" y="160"/>
                    <a:pt x="867" y="159"/>
                    <a:pt x="848" y="159"/>
                  </a:cubicBezTo>
                  <a:cubicBezTo>
                    <a:pt x="678" y="159"/>
                    <a:pt x="513" y="224"/>
                    <a:pt x="387" y="335"/>
                  </a:cubicBezTo>
                  <a:cubicBezTo>
                    <a:pt x="115" y="573"/>
                    <a:pt x="58" y="968"/>
                    <a:pt x="255" y="1273"/>
                  </a:cubicBezTo>
                  <a:cubicBezTo>
                    <a:pt x="82" y="1503"/>
                    <a:pt x="0" y="1832"/>
                    <a:pt x="247" y="2046"/>
                  </a:cubicBezTo>
                  <a:cubicBezTo>
                    <a:pt x="334" y="2120"/>
                    <a:pt x="554" y="2199"/>
                    <a:pt x="739" y="2199"/>
                  </a:cubicBezTo>
                  <a:cubicBezTo>
                    <a:pt x="801" y="2199"/>
                    <a:pt x="858" y="2190"/>
                    <a:pt x="905" y="2170"/>
                  </a:cubicBezTo>
                  <a:cubicBezTo>
                    <a:pt x="975" y="2221"/>
                    <a:pt x="1062" y="2243"/>
                    <a:pt x="1152" y="2243"/>
                  </a:cubicBezTo>
                  <a:cubicBezTo>
                    <a:pt x="1265" y="2243"/>
                    <a:pt x="1382" y="2208"/>
                    <a:pt x="1473" y="2153"/>
                  </a:cubicBezTo>
                  <a:cubicBezTo>
                    <a:pt x="1671" y="2030"/>
                    <a:pt x="1786" y="1816"/>
                    <a:pt x="1778" y="1586"/>
                  </a:cubicBezTo>
                  <a:cubicBezTo>
                    <a:pt x="1975" y="1586"/>
                    <a:pt x="2165" y="1470"/>
                    <a:pt x="2255" y="1289"/>
                  </a:cubicBezTo>
                  <a:cubicBezTo>
                    <a:pt x="2346" y="1084"/>
                    <a:pt x="2304" y="853"/>
                    <a:pt x="2148" y="688"/>
                  </a:cubicBezTo>
                  <a:cubicBezTo>
                    <a:pt x="2288" y="507"/>
                    <a:pt x="2272" y="261"/>
                    <a:pt x="2115" y="96"/>
                  </a:cubicBezTo>
                  <a:cubicBezTo>
                    <a:pt x="2037" y="32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6"/>
            <p:cNvSpPr/>
            <p:nvPr/>
          </p:nvSpPr>
          <p:spPr>
            <a:xfrm rot="-5400000">
              <a:off x="7657609" y="1883176"/>
              <a:ext cx="1251" cy="1251"/>
            </a:xfrm>
            <a:custGeom>
              <a:rect b="b" l="l" r="r" t="t"/>
              <a:pathLst>
                <a:path extrusionOk="0" h="9" w="9">
                  <a:moveTo>
                    <a:pt x="8" y="1"/>
                  </a:moveTo>
                  <a:cubicBezTo>
                    <a:pt x="0" y="1"/>
                    <a:pt x="0" y="9"/>
                    <a:pt x="8" y="9"/>
                  </a:cubicBezTo>
                  <a:lnTo>
                    <a:pt x="8" y="1"/>
                  </a:ln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6"/>
            <p:cNvSpPr/>
            <p:nvPr/>
          </p:nvSpPr>
          <p:spPr>
            <a:xfrm rot="-5400000">
              <a:off x="7426976" y="1796525"/>
              <a:ext cx="155655" cy="155235"/>
            </a:xfrm>
            <a:custGeom>
              <a:rect b="b" l="l" r="r" t="t"/>
              <a:pathLst>
                <a:path extrusionOk="0" h="1117" w="1120">
                  <a:moveTo>
                    <a:pt x="809" y="0"/>
                  </a:moveTo>
                  <a:cubicBezTo>
                    <a:pt x="789" y="0"/>
                    <a:pt x="771" y="26"/>
                    <a:pt x="791" y="46"/>
                  </a:cubicBezTo>
                  <a:cubicBezTo>
                    <a:pt x="1029" y="243"/>
                    <a:pt x="1062" y="605"/>
                    <a:pt x="865" y="844"/>
                  </a:cubicBezTo>
                  <a:cubicBezTo>
                    <a:pt x="733" y="998"/>
                    <a:pt x="528" y="1060"/>
                    <a:pt x="326" y="1060"/>
                  </a:cubicBezTo>
                  <a:cubicBezTo>
                    <a:pt x="225" y="1060"/>
                    <a:pt x="124" y="1044"/>
                    <a:pt x="34" y="1017"/>
                  </a:cubicBezTo>
                  <a:cubicBezTo>
                    <a:pt x="25" y="1017"/>
                    <a:pt x="9" y="1025"/>
                    <a:pt x="1" y="1033"/>
                  </a:cubicBezTo>
                  <a:cubicBezTo>
                    <a:pt x="1" y="1050"/>
                    <a:pt x="9" y="1066"/>
                    <a:pt x="25" y="1066"/>
                  </a:cubicBezTo>
                  <a:cubicBezTo>
                    <a:pt x="124" y="1099"/>
                    <a:pt x="223" y="1116"/>
                    <a:pt x="330" y="1116"/>
                  </a:cubicBezTo>
                  <a:cubicBezTo>
                    <a:pt x="339" y="1116"/>
                    <a:pt x="348" y="1116"/>
                    <a:pt x="358" y="1116"/>
                  </a:cubicBezTo>
                  <a:cubicBezTo>
                    <a:pt x="569" y="1116"/>
                    <a:pt x="764" y="1026"/>
                    <a:pt x="906" y="869"/>
                  </a:cubicBezTo>
                  <a:cubicBezTo>
                    <a:pt x="1120" y="614"/>
                    <a:pt x="1087" y="227"/>
                    <a:pt x="824" y="5"/>
                  </a:cubicBezTo>
                  <a:cubicBezTo>
                    <a:pt x="819" y="1"/>
                    <a:pt x="814" y="0"/>
                    <a:pt x="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6"/>
            <p:cNvSpPr/>
            <p:nvPr/>
          </p:nvSpPr>
          <p:spPr>
            <a:xfrm rot="-5400000">
              <a:off x="7590065" y="1777971"/>
              <a:ext cx="47113" cy="138558"/>
            </a:xfrm>
            <a:custGeom>
              <a:rect b="b" l="l" r="r" t="t"/>
              <a:pathLst>
                <a:path extrusionOk="0" h="997" w="339">
                  <a:moveTo>
                    <a:pt x="314" y="1"/>
                  </a:moveTo>
                  <a:cubicBezTo>
                    <a:pt x="297" y="1"/>
                    <a:pt x="281" y="9"/>
                    <a:pt x="281" y="26"/>
                  </a:cubicBezTo>
                  <a:cubicBezTo>
                    <a:pt x="256" y="289"/>
                    <a:pt x="207" y="544"/>
                    <a:pt x="124" y="799"/>
                  </a:cubicBezTo>
                  <a:cubicBezTo>
                    <a:pt x="108" y="865"/>
                    <a:pt x="83" y="931"/>
                    <a:pt x="26" y="947"/>
                  </a:cubicBezTo>
                  <a:cubicBezTo>
                    <a:pt x="9" y="956"/>
                    <a:pt x="1" y="972"/>
                    <a:pt x="9" y="980"/>
                  </a:cubicBezTo>
                  <a:cubicBezTo>
                    <a:pt x="9" y="989"/>
                    <a:pt x="26" y="997"/>
                    <a:pt x="34" y="997"/>
                  </a:cubicBezTo>
                  <a:lnTo>
                    <a:pt x="42" y="997"/>
                  </a:lnTo>
                  <a:cubicBezTo>
                    <a:pt x="108" y="964"/>
                    <a:pt x="166" y="890"/>
                    <a:pt x="174" y="816"/>
                  </a:cubicBezTo>
                  <a:cubicBezTo>
                    <a:pt x="256" y="561"/>
                    <a:pt x="314" y="297"/>
                    <a:pt x="338" y="26"/>
                  </a:cubicBezTo>
                  <a:cubicBezTo>
                    <a:pt x="338" y="17"/>
                    <a:pt x="330" y="1"/>
                    <a:pt x="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6"/>
            <p:cNvSpPr/>
            <p:nvPr/>
          </p:nvSpPr>
          <p:spPr>
            <a:xfrm rot="-5400000">
              <a:off x="7531765" y="1762475"/>
              <a:ext cx="85332" cy="59064"/>
            </a:xfrm>
            <a:custGeom>
              <a:rect b="b" l="l" r="r" t="t"/>
              <a:pathLst>
                <a:path extrusionOk="0" h="425" w="614">
                  <a:moveTo>
                    <a:pt x="39" y="1"/>
                  </a:moveTo>
                  <a:cubicBezTo>
                    <a:pt x="19" y="1"/>
                    <a:pt x="1" y="26"/>
                    <a:pt x="21" y="46"/>
                  </a:cubicBezTo>
                  <a:cubicBezTo>
                    <a:pt x="185" y="194"/>
                    <a:pt x="375" y="326"/>
                    <a:pt x="572" y="425"/>
                  </a:cubicBezTo>
                  <a:lnTo>
                    <a:pt x="589" y="425"/>
                  </a:lnTo>
                  <a:cubicBezTo>
                    <a:pt x="597" y="425"/>
                    <a:pt x="605" y="417"/>
                    <a:pt x="605" y="408"/>
                  </a:cubicBezTo>
                  <a:cubicBezTo>
                    <a:pt x="613" y="400"/>
                    <a:pt x="613" y="384"/>
                    <a:pt x="597" y="376"/>
                  </a:cubicBezTo>
                  <a:cubicBezTo>
                    <a:pt x="399" y="277"/>
                    <a:pt x="218" y="153"/>
                    <a:pt x="54" y="5"/>
                  </a:cubicBezTo>
                  <a:cubicBezTo>
                    <a:pt x="49" y="2"/>
                    <a:pt x="44" y="1"/>
                    <a:pt x="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6"/>
            <p:cNvSpPr/>
            <p:nvPr/>
          </p:nvSpPr>
          <p:spPr>
            <a:xfrm rot="-5400000">
              <a:off x="7449630" y="1729954"/>
              <a:ext cx="135086" cy="75463"/>
            </a:xfrm>
            <a:custGeom>
              <a:rect b="b" l="l" r="r" t="t"/>
              <a:pathLst>
                <a:path extrusionOk="0" h="543" w="972">
                  <a:moveTo>
                    <a:pt x="947" y="1"/>
                  </a:moveTo>
                  <a:cubicBezTo>
                    <a:pt x="940" y="1"/>
                    <a:pt x="934" y="3"/>
                    <a:pt x="930" y="7"/>
                  </a:cubicBezTo>
                  <a:cubicBezTo>
                    <a:pt x="691" y="270"/>
                    <a:pt x="370" y="435"/>
                    <a:pt x="25" y="484"/>
                  </a:cubicBezTo>
                  <a:cubicBezTo>
                    <a:pt x="8" y="493"/>
                    <a:pt x="0" y="501"/>
                    <a:pt x="0" y="517"/>
                  </a:cubicBezTo>
                  <a:cubicBezTo>
                    <a:pt x="0" y="526"/>
                    <a:pt x="17" y="542"/>
                    <a:pt x="25" y="542"/>
                  </a:cubicBezTo>
                  <a:cubicBezTo>
                    <a:pt x="387" y="493"/>
                    <a:pt x="716" y="312"/>
                    <a:pt x="963" y="48"/>
                  </a:cubicBezTo>
                  <a:cubicBezTo>
                    <a:pt x="971" y="32"/>
                    <a:pt x="971" y="15"/>
                    <a:pt x="963" y="7"/>
                  </a:cubicBezTo>
                  <a:cubicBezTo>
                    <a:pt x="959" y="3"/>
                    <a:pt x="953" y="1"/>
                    <a:pt x="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6"/>
            <p:cNvSpPr/>
            <p:nvPr/>
          </p:nvSpPr>
          <p:spPr>
            <a:xfrm rot="-5400000">
              <a:off x="7536976" y="1751149"/>
              <a:ext cx="49337" cy="171634"/>
            </a:xfrm>
            <a:custGeom>
              <a:rect b="b" l="l" r="r" t="t"/>
              <a:pathLst>
                <a:path extrusionOk="0" h="1235" w="355">
                  <a:moveTo>
                    <a:pt x="239" y="0"/>
                  </a:moveTo>
                  <a:lnTo>
                    <a:pt x="223" y="17"/>
                  </a:lnTo>
                  <a:cubicBezTo>
                    <a:pt x="322" y="173"/>
                    <a:pt x="330" y="362"/>
                    <a:pt x="239" y="527"/>
                  </a:cubicBezTo>
                  <a:lnTo>
                    <a:pt x="239" y="535"/>
                  </a:lnTo>
                  <a:cubicBezTo>
                    <a:pt x="297" y="650"/>
                    <a:pt x="297" y="790"/>
                    <a:pt x="239" y="905"/>
                  </a:cubicBezTo>
                  <a:cubicBezTo>
                    <a:pt x="174" y="1021"/>
                    <a:pt x="91" y="1128"/>
                    <a:pt x="1" y="1218"/>
                  </a:cubicBezTo>
                  <a:lnTo>
                    <a:pt x="17" y="1235"/>
                  </a:lnTo>
                  <a:cubicBezTo>
                    <a:pt x="116" y="1144"/>
                    <a:pt x="198" y="1037"/>
                    <a:pt x="264" y="922"/>
                  </a:cubicBezTo>
                  <a:cubicBezTo>
                    <a:pt x="330" y="798"/>
                    <a:pt x="330" y="650"/>
                    <a:pt x="264" y="527"/>
                  </a:cubicBezTo>
                  <a:cubicBezTo>
                    <a:pt x="355" y="362"/>
                    <a:pt x="346" y="157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6"/>
            <p:cNvSpPr/>
            <p:nvPr/>
          </p:nvSpPr>
          <p:spPr>
            <a:xfrm rot="-5400000">
              <a:off x="7551847" y="1762544"/>
              <a:ext cx="58510" cy="71016"/>
            </a:xfrm>
            <a:custGeom>
              <a:rect b="b" l="l" r="r" t="t"/>
              <a:pathLst>
                <a:path extrusionOk="0" h="511" w="421">
                  <a:moveTo>
                    <a:pt x="9" y="0"/>
                  </a:moveTo>
                  <a:lnTo>
                    <a:pt x="1" y="25"/>
                  </a:lnTo>
                  <a:cubicBezTo>
                    <a:pt x="206" y="107"/>
                    <a:pt x="355" y="288"/>
                    <a:pt x="396" y="510"/>
                  </a:cubicBezTo>
                  <a:lnTo>
                    <a:pt x="420" y="510"/>
                  </a:lnTo>
                  <a:cubicBezTo>
                    <a:pt x="379" y="280"/>
                    <a:pt x="231" y="83"/>
                    <a:pt x="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6"/>
            <p:cNvSpPr/>
            <p:nvPr/>
          </p:nvSpPr>
          <p:spPr>
            <a:xfrm rot="-5400000">
              <a:off x="7585549" y="1757333"/>
              <a:ext cx="27657" cy="112292"/>
            </a:xfrm>
            <a:custGeom>
              <a:rect b="b" l="l" r="r" t="t"/>
              <a:pathLst>
                <a:path extrusionOk="0" h="808" w="199">
                  <a:moveTo>
                    <a:pt x="25" y="1"/>
                  </a:moveTo>
                  <a:lnTo>
                    <a:pt x="1" y="17"/>
                  </a:lnTo>
                  <a:cubicBezTo>
                    <a:pt x="149" y="248"/>
                    <a:pt x="174" y="544"/>
                    <a:pt x="58" y="799"/>
                  </a:cubicBezTo>
                  <a:lnTo>
                    <a:pt x="83" y="807"/>
                  </a:lnTo>
                  <a:cubicBezTo>
                    <a:pt x="198" y="544"/>
                    <a:pt x="174" y="248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6"/>
            <p:cNvSpPr/>
            <p:nvPr/>
          </p:nvSpPr>
          <p:spPr>
            <a:xfrm rot="-5400000">
              <a:off x="7482637" y="1758514"/>
              <a:ext cx="80190" cy="59620"/>
            </a:xfrm>
            <a:custGeom>
              <a:rect b="b" l="l" r="r" t="t"/>
              <a:pathLst>
                <a:path extrusionOk="0" h="429" w="577">
                  <a:moveTo>
                    <a:pt x="560" y="1"/>
                  </a:moveTo>
                  <a:cubicBezTo>
                    <a:pt x="461" y="173"/>
                    <a:pt x="313" y="305"/>
                    <a:pt x="132" y="387"/>
                  </a:cubicBezTo>
                  <a:cubicBezTo>
                    <a:pt x="116" y="396"/>
                    <a:pt x="91" y="404"/>
                    <a:pt x="75" y="404"/>
                  </a:cubicBezTo>
                  <a:cubicBezTo>
                    <a:pt x="50" y="404"/>
                    <a:pt x="33" y="387"/>
                    <a:pt x="25" y="371"/>
                  </a:cubicBezTo>
                  <a:lnTo>
                    <a:pt x="0" y="387"/>
                  </a:lnTo>
                  <a:cubicBezTo>
                    <a:pt x="17" y="412"/>
                    <a:pt x="42" y="429"/>
                    <a:pt x="75" y="429"/>
                  </a:cubicBezTo>
                  <a:cubicBezTo>
                    <a:pt x="99" y="429"/>
                    <a:pt x="124" y="420"/>
                    <a:pt x="140" y="404"/>
                  </a:cubicBezTo>
                  <a:cubicBezTo>
                    <a:pt x="330" y="330"/>
                    <a:pt x="478" y="190"/>
                    <a:pt x="577" y="17"/>
                  </a:cubicBezTo>
                  <a:lnTo>
                    <a:pt x="5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6"/>
            <p:cNvSpPr/>
            <p:nvPr/>
          </p:nvSpPr>
          <p:spPr>
            <a:xfrm rot="-5400000">
              <a:off x="7526623" y="1761363"/>
              <a:ext cx="80190" cy="44750"/>
            </a:xfrm>
            <a:custGeom>
              <a:rect b="b" l="l" r="r" t="t"/>
              <a:pathLst>
                <a:path extrusionOk="0" h="322" w="577">
                  <a:moveTo>
                    <a:pt x="0" y="1"/>
                  </a:moveTo>
                  <a:lnTo>
                    <a:pt x="0" y="26"/>
                  </a:lnTo>
                  <a:cubicBezTo>
                    <a:pt x="214" y="50"/>
                    <a:pt x="412" y="157"/>
                    <a:pt x="560" y="322"/>
                  </a:cubicBezTo>
                  <a:lnTo>
                    <a:pt x="576" y="305"/>
                  </a:lnTo>
                  <a:cubicBezTo>
                    <a:pt x="420" y="133"/>
                    <a:pt x="223" y="26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6"/>
            <p:cNvSpPr/>
            <p:nvPr/>
          </p:nvSpPr>
          <p:spPr>
            <a:xfrm rot="-5400000">
              <a:off x="7531765" y="1838634"/>
              <a:ext cx="81441" cy="53783"/>
            </a:xfrm>
            <a:custGeom>
              <a:rect b="b" l="l" r="r" t="t"/>
              <a:pathLst>
                <a:path extrusionOk="0" h="387" w="586">
                  <a:moveTo>
                    <a:pt x="560" y="0"/>
                  </a:moveTo>
                  <a:cubicBezTo>
                    <a:pt x="421" y="189"/>
                    <a:pt x="223" y="313"/>
                    <a:pt x="1" y="362"/>
                  </a:cubicBezTo>
                  <a:lnTo>
                    <a:pt x="1" y="387"/>
                  </a:lnTo>
                  <a:cubicBezTo>
                    <a:pt x="231" y="338"/>
                    <a:pt x="437" y="206"/>
                    <a:pt x="585" y="17"/>
                  </a:cubicBezTo>
                  <a:lnTo>
                    <a:pt x="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6"/>
            <p:cNvSpPr/>
            <p:nvPr/>
          </p:nvSpPr>
          <p:spPr>
            <a:xfrm rot="-5400000">
              <a:off x="7587634" y="1896865"/>
              <a:ext cx="17511" cy="15426"/>
            </a:xfrm>
            <a:custGeom>
              <a:rect b="b" l="l" r="r" t="t"/>
              <a:pathLst>
                <a:path extrusionOk="0" h="111" w="126">
                  <a:moveTo>
                    <a:pt x="62" y="0"/>
                  </a:moveTo>
                  <a:cubicBezTo>
                    <a:pt x="10" y="0"/>
                    <a:pt x="0" y="110"/>
                    <a:pt x="55" y="110"/>
                  </a:cubicBezTo>
                  <a:cubicBezTo>
                    <a:pt x="56" y="110"/>
                    <a:pt x="58" y="110"/>
                    <a:pt x="60" y="110"/>
                  </a:cubicBezTo>
                  <a:cubicBezTo>
                    <a:pt x="93" y="110"/>
                    <a:pt x="118" y="93"/>
                    <a:pt x="118" y="61"/>
                  </a:cubicBezTo>
                  <a:cubicBezTo>
                    <a:pt x="126" y="36"/>
                    <a:pt x="101" y="11"/>
                    <a:pt x="77" y="3"/>
                  </a:cubicBezTo>
                  <a:cubicBezTo>
                    <a:pt x="71" y="1"/>
                    <a:pt x="66" y="0"/>
                    <a:pt x="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6"/>
            <p:cNvSpPr/>
            <p:nvPr/>
          </p:nvSpPr>
          <p:spPr>
            <a:xfrm rot="-5400000">
              <a:off x="7638221" y="1857952"/>
              <a:ext cx="15843" cy="11535"/>
            </a:xfrm>
            <a:custGeom>
              <a:rect b="b" l="l" r="r" t="t"/>
              <a:pathLst>
                <a:path extrusionOk="0" h="83" w="114">
                  <a:moveTo>
                    <a:pt x="52" y="0"/>
                  </a:moveTo>
                  <a:cubicBezTo>
                    <a:pt x="1" y="0"/>
                    <a:pt x="57" y="83"/>
                    <a:pt x="88" y="83"/>
                  </a:cubicBezTo>
                  <a:cubicBezTo>
                    <a:pt x="97" y="83"/>
                    <a:pt x="104" y="76"/>
                    <a:pt x="106" y="59"/>
                  </a:cubicBezTo>
                  <a:cubicBezTo>
                    <a:pt x="114" y="26"/>
                    <a:pt x="89" y="1"/>
                    <a:pt x="65" y="1"/>
                  </a:cubicBezTo>
                  <a:cubicBezTo>
                    <a:pt x="60" y="0"/>
                    <a:pt x="56" y="0"/>
                    <a:pt x="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6"/>
            <p:cNvSpPr/>
            <p:nvPr/>
          </p:nvSpPr>
          <p:spPr>
            <a:xfrm rot="-5400000">
              <a:off x="7648158" y="1814938"/>
              <a:ext cx="15010" cy="9172"/>
            </a:xfrm>
            <a:custGeom>
              <a:rect b="b" l="l" r="r" t="t"/>
              <a:pathLst>
                <a:path extrusionOk="0" h="66" w="108">
                  <a:moveTo>
                    <a:pt x="91" y="1"/>
                  </a:moveTo>
                  <a:cubicBezTo>
                    <a:pt x="61" y="1"/>
                    <a:pt x="1" y="58"/>
                    <a:pt x="56" y="64"/>
                  </a:cubicBezTo>
                  <a:cubicBezTo>
                    <a:pt x="60" y="65"/>
                    <a:pt x="63" y="66"/>
                    <a:pt x="66" y="66"/>
                  </a:cubicBezTo>
                  <a:cubicBezTo>
                    <a:pt x="87" y="66"/>
                    <a:pt x="106" y="44"/>
                    <a:pt x="106" y="23"/>
                  </a:cubicBezTo>
                  <a:cubicBezTo>
                    <a:pt x="108" y="7"/>
                    <a:pt x="101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6"/>
            <p:cNvSpPr/>
            <p:nvPr/>
          </p:nvSpPr>
          <p:spPr>
            <a:xfrm rot="-5400000">
              <a:off x="7605145" y="1760946"/>
              <a:ext cx="17928" cy="16399"/>
            </a:xfrm>
            <a:custGeom>
              <a:rect b="b" l="l" r="r" t="t"/>
              <a:pathLst>
                <a:path extrusionOk="0" h="118" w="129">
                  <a:moveTo>
                    <a:pt x="66" y="1"/>
                  </a:moveTo>
                  <a:cubicBezTo>
                    <a:pt x="39" y="1"/>
                    <a:pt x="13" y="18"/>
                    <a:pt x="9" y="52"/>
                  </a:cubicBezTo>
                  <a:cubicBezTo>
                    <a:pt x="1" y="85"/>
                    <a:pt x="25" y="118"/>
                    <a:pt x="58" y="118"/>
                  </a:cubicBezTo>
                  <a:cubicBezTo>
                    <a:pt x="91" y="118"/>
                    <a:pt x="124" y="101"/>
                    <a:pt x="124" y="68"/>
                  </a:cubicBezTo>
                  <a:cubicBezTo>
                    <a:pt x="128" y="24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6"/>
            <p:cNvSpPr/>
            <p:nvPr/>
          </p:nvSpPr>
          <p:spPr>
            <a:xfrm rot="-5400000">
              <a:off x="7583395" y="1742253"/>
              <a:ext cx="12925" cy="8200"/>
            </a:xfrm>
            <a:custGeom>
              <a:rect b="b" l="l" r="r" t="t"/>
              <a:pathLst>
                <a:path extrusionOk="0" h="59" w="93">
                  <a:moveTo>
                    <a:pt x="77" y="0"/>
                  </a:moveTo>
                  <a:cubicBezTo>
                    <a:pt x="50" y="0"/>
                    <a:pt x="1" y="51"/>
                    <a:pt x="49" y="57"/>
                  </a:cubicBezTo>
                  <a:cubicBezTo>
                    <a:pt x="52" y="58"/>
                    <a:pt x="55" y="59"/>
                    <a:pt x="58" y="59"/>
                  </a:cubicBezTo>
                  <a:cubicBezTo>
                    <a:pt x="73" y="59"/>
                    <a:pt x="90" y="44"/>
                    <a:pt x="90" y="24"/>
                  </a:cubicBezTo>
                  <a:cubicBezTo>
                    <a:pt x="92" y="7"/>
                    <a:pt x="86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6"/>
            <p:cNvSpPr/>
            <p:nvPr/>
          </p:nvSpPr>
          <p:spPr>
            <a:xfrm rot="-5400000">
              <a:off x="7486529" y="1740585"/>
              <a:ext cx="15010" cy="14175"/>
            </a:xfrm>
            <a:custGeom>
              <a:rect b="b" l="l" r="r" t="t"/>
              <a:pathLst>
                <a:path extrusionOk="0" h="102" w="108">
                  <a:moveTo>
                    <a:pt x="45" y="0"/>
                  </a:moveTo>
                  <a:cubicBezTo>
                    <a:pt x="25" y="0"/>
                    <a:pt x="7" y="16"/>
                    <a:pt x="0" y="44"/>
                  </a:cubicBezTo>
                  <a:cubicBezTo>
                    <a:pt x="0" y="68"/>
                    <a:pt x="17" y="93"/>
                    <a:pt x="50" y="101"/>
                  </a:cubicBezTo>
                  <a:cubicBezTo>
                    <a:pt x="74" y="101"/>
                    <a:pt x="99" y="85"/>
                    <a:pt x="107" y="52"/>
                  </a:cubicBezTo>
                  <a:cubicBezTo>
                    <a:pt x="107" y="27"/>
                    <a:pt x="91" y="2"/>
                    <a:pt x="58" y="2"/>
                  </a:cubicBezTo>
                  <a:cubicBezTo>
                    <a:pt x="54" y="1"/>
                    <a:pt x="49" y="0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6"/>
            <p:cNvSpPr/>
            <p:nvPr/>
          </p:nvSpPr>
          <p:spPr>
            <a:xfrm rot="-5400000">
              <a:off x="7473813" y="1827238"/>
              <a:ext cx="14037" cy="8616"/>
            </a:xfrm>
            <a:custGeom>
              <a:rect b="b" l="l" r="r" t="t"/>
              <a:pathLst>
                <a:path extrusionOk="0" h="62" w="101">
                  <a:moveTo>
                    <a:pt x="82" y="1"/>
                  </a:moveTo>
                  <a:cubicBezTo>
                    <a:pt x="54" y="1"/>
                    <a:pt x="1" y="55"/>
                    <a:pt x="49" y="61"/>
                  </a:cubicBezTo>
                  <a:cubicBezTo>
                    <a:pt x="73" y="61"/>
                    <a:pt x="90" y="45"/>
                    <a:pt x="98" y="28"/>
                  </a:cubicBezTo>
                  <a:cubicBezTo>
                    <a:pt x="100" y="8"/>
                    <a:pt x="93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6"/>
            <p:cNvSpPr/>
            <p:nvPr/>
          </p:nvSpPr>
          <p:spPr>
            <a:xfrm rot="-10522968">
              <a:off x="7667370" y="2068247"/>
              <a:ext cx="203743" cy="234869"/>
            </a:xfrm>
            <a:custGeom>
              <a:rect b="b" l="l" r="r" t="t"/>
              <a:pathLst>
                <a:path extrusionOk="0" h="1690" w="1466">
                  <a:moveTo>
                    <a:pt x="521" y="1"/>
                  </a:moveTo>
                  <a:cubicBezTo>
                    <a:pt x="498" y="1"/>
                    <a:pt x="476" y="3"/>
                    <a:pt x="453" y="7"/>
                  </a:cubicBezTo>
                  <a:cubicBezTo>
                    <a:pt x="239" y="48"/>
                    <a:pt x="99" y="246"/>
                    <a:pt x="50" y="451"/>
                  </a:cubicBezTo>
                  <a:cubicBezTo>
                    <a:pt x="0" y="665"/>
                    <a:pt x="0" y="896"/>
                    <a:pt x="58" y="1110"/>
                  </a:cubicBezTo>
                  <a:cubicBezTo>
                    <a:pt x="66" y="1135"/>
                    <a:pt x="74" y="1159"/>
                    <a:pt x="91" y="1184"/>
                  </a:cubicBezTo>
                  <a:cubicBezTo>
                    <a:pt x="140" y="1373"/>
                    <a:pt x="272" y="1538"/>
                    <a:pt x="469" y="1554"/>
                  </a:cubicBezTo>
                  <a:cubicBezTo>
                    <a:pt x="482" y="1556"/>
                    <a:pt x="496" y="1557"/>
                    <a:pt x="509" y="1557"/>
                  </a:cubicBezTo>
                  <a:cubicBezTo>
                    <a:pt x="544" y="1557"/>
                    <a:pt x="579" y="1550"/>
                    <a:pt x="609" y="1538"/>
                  </a:cubicBezTo>
                  <a:cubicBezTo>
                    <a:pt x="617" y="1530"/>
                    <a:pt x="634" y="1521"/>
                    <a:pt x="642" y="1521"/>
                  </a:cubicBezTo>
                  <a:lnTo>
                    <a:pt x="650" y="1546"/>
                  </a:lnTo>
                  <a:cubicBezTo>
                    <a:pt x="683" y="1620"/>
                    <a:pt x="757" y="1678"/>
                    <a:pt x="840" y="1686"/>
                  </a:cubicBezTo>
                  <a:cubicBezTo>
                    <a:pt x="859" y="1688"/>
                    <a:pt x="878" y="1689"/>
                    <a:pt x="896" y="1689"/>
                  </a:cubicBezTo>
                  <a:cubicBezTo>
                    <a:pt x="1074" y="1689"/>
                    <a:pt x="1243" y="1587"/>
                    <a:pt x="1325" y="1431"/>
                  </a:cubicBezTo>
                  <a:cubicBezTo>
                    <a:pt x="1416" y="1266"/>
                    <a:pt x="1391" y="1069"/>
                    <a:pt x="1276" y="937"/>
                  </a:cubicBezTo>
                  <a:cubicBezTo>
                    <a:pt x="1407" y="731"/>
                    <a:pt x="1465" y="484"/>
                    <a:pt x="1325" y="270"/>
                  </a:cubicBezTo>
                  <a:cubicBezTo>
                    <a:pt x="1251" y="150"/>
                    <a:pt x="1116" y="82"/>
                    <a:pt x="981" y="82"/>
                  </a:cubicBezTo>
                  <a:cubicBezTo>
                    <a:pt x="921" y="82"/>
                    <a:pt x="862" y="95"/>
                    <a:pt x="807" y="122"/>
                  </a:cubicBezTo>
                  <a:cubicBezTo>
                    <a:pt x="732" y="47"/>
                    <a:pt x="629" y="1"/>
                    <a:pt x="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6"/>
            <p:cNvSpPr/>
            <p:nvPr/>
          </p:nvSpPr>
          <p:spPr>
            <a:xfrm rot="-10522968">
              <a:off x="7749638" y="2095388"/>
              <a:ext cx="46975" cy="184560"/>
            </a:xfrm>
            <a:custGeom>
              <a:rect b="b" l="l" r="r" t="t"/>
              <a:pathLst>
                <a:path extrusionOk="0" h="1328" w="338">
                  <a:moveTo>
                    <a:pt x="302" y="0"/>
                  </a:moveTo>
                  <a:cubicBezTo>
                    <a:pt x="300" y="0"/>
                    <a:pt x="298" y="1"/>
                    <a:pt x="296" y="3"/>
                  </a:cubicBezTo>
                  <a:cubicBezTo>
                    <a:pt x="293" y="1"/>
                    <a:pt x="291" y="0"/>
                    <a:pt x="288" y="0"/>
                  </a:cubicBezTo>
                  <a:cubicBezTo>
                    <a:pt x="277" y="0"/>
                    <a:pt x="272" y="14"/>
                    <a:pt x="272" y="27"/>
                  </a:cubicBezTo>
                  <a:cubicBezTo>
                    <a:pt x="280" y="233"/>
                    <a:pt x="189" y="431"/>
                    <a:pt x="25" y="562"/>
                  </a:cubicBezTo>
                  <a:lnTo>
                    <a:pt x="0" y="579"/>
                  </a:lnTo>
                  <a:lnTo>
                    <a:pt x="17" y="595"/>
                  </a:lnTo>
                  <a:cubicBezTo>
                    <a:pt x="173" y="793"/>
                    <a:pt x="198" y="1064"/>
                    <a:pt x="91" y="1295"/>
                  </a:cubicBezTo>
                  <a:cubicBezTo>
                    <a:pt x="82" y="1303"/>
                    <a:pt x="82" y="1319"/>
                    <a:pt x="99" y="1328"/>
                  </a:cubicBezTo>
                  <a:lnTo>
                    <a:pt x="107" y="1328"/>
                  </a:lnTo>
                  <a:cubicBezTo>
                    <a:pt x="115" y="1328"/>
                    <a:pt x="124" y="1319"/>
                    <a:pt x="132" y="1311"/>
                  </a:cubicBezTo>
                  <a:cubicBezTo>
                    <a:pt x="247" y="1081"/>
                    <a:pt x="231" y="801"/>
                    <a:pt x="74" y="587"/>
                  </a:cubicBezTo>
                  <a:cubicBezTo>
                    <a:pt x="239" y="447"/>
                    <a:pt x="338" y="241"/>
                    <a:pt x="321" y="19"/>
                  </a:cubicBezTo>
                  <a:cubicBezTo>
                    <a:pt x="321" y="12"/>
                    <a:pt x="310" y="0"/>
                    <a:pt x="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6"/>
            <p:cNvSpPr/>
            <p:nvPr/>
          </p:nvSpPr>
          <p:spPr>
            <a:xfrm rot="-10522968">
              <a:off x="7698182" y="2169754"/>
              <a:ext cx="95061" cy="34466"/>
            </a:xfrm>
            <a:custGeom>
              <a:rect b="b" l="l" r="r" t="t"/>
              <a:pathLst>
                <a:path extrusionOk="0" h="248" w="684">
                  <a:moveTo>
                    <a:pt x="137" y="1"/>
                  </a:moveTo>
                  <a:cubicBezTo>
                    <a:pt x="100" y="1"/>
                    <a:pt x="63" y="3"/>
                    <a:pt x="25" y="9"/>
                  </a:cubicBezTo>
                  <a:cubicBezTo>
                    <a:pt x="17" y="9"/>
                    <a:pt x="1" y="25"/>
                    <a:pt x="9" y="33"/>
                  </a:cubicBezTo>
                  <a:cubicBezTo>
                    <a:pt x="9" y="50"/>
                    <a:pt x="17" y="58"/>
                    <a:pt x="34" y="58"/>
                  </a:cubicBezTo>
                  <a:cubicBezTo>
                    <a:pt x="64" y="55"/>
                    <a:pt x="95" y="53"/>
                    <a:pt x="125" y="53"/>
                  </a:cubicBezTo>
                  <a:cubicBezTo>
                    <a:pt x="314" y="53"/>
                    <a:pt x="494" y="119"/>
                    <a:pt x="643" y="247"/>
                  </a:cubicBezTo>
                  <a:lnTo>
                    <a:pt x="659" y="247"/>
                  </a:lnTo>
                  <a:cubicBezTo>
                    <a:pt x="667" y="247"/>
                    <a:pt x="667" y="247"/>
                    <a:pt x="676" y="239"/>
                  </a:cubicBezTo>
                  <a:cubicBezTo>
                    <a:pt x="684" y="231"/>
                    <a:pt x="684" y="214"/>
                    <a:pt x="676" y="206"/>
                  </a:cubicBezTo>
                  <a:cubicBezTo>
                    <a:pt x="523" y="74"/>
                    <a:pt x="335" y="1"/>
                    <a:pt x="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6"/>
            <p:cNvSpPr/>
            <p:nvPr/>
          </p:nvSpPr>
          <p:spPr>
            <a:xfrm rot="-10522968">
              <a:off x="7735239" y="2116123"/>
              <a:ext cx="51700" cy="158016"/>
            </a:xfrm>
            <a:custGeom>
              <a:rect b="b" l="l" r="r" t="t"/>
              <a:pathLst>
                <a:path extrusionOk="0" h="1137" w="372">
                  <a:moveTo>
                    <a:pt x="347" y="1"/>
                  </a:moveTo>
                  <a:cubicBezTo>
                    <a:pt x="305" y="215"/>
                    <a:pt x="190" y="404"/>
                    <a:pt x="17" y="536"/>
                  </a:cubicBezTo>
                  <a:lnTo>
                    <a:pt x="1" y="552"/>
                  </a:lnTo>
                  <a:lnTo>
                    <a:pt x="17" y="560"/>
                  </a:lnTo>
                  <a:cubicBezTo>
                    <a:pt x="215" y="675"/>
                    <a:pt x="330" y="898"/>
                    <a:pt x="314" y="1136"/>
                  </a:cubicBezTo>
                  <a:lnTo>
                    <a:pt x="338" y="1136"/>
                  </a:lnTo>
                  <a:cubicBezTo>
                    <a:pt x="363" y="898"/>
                    <a:pt x="248" y="667"/>
                    <a:pt x="42" y="544"/>
                  </a:cubicBezTo>
                  <a:cubicBezTo>
                    <a:pt x="215" y="404"/>
                    <a:pt x="330" y="215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6"/>
            <p:cNvSpPr/>
            <p:nvPr/>
          </p:nvSpPr>
          <p:spPr>
            <a:xfrm rot="-10522968">
              <a:off x="7723219" y="2179656"/>
              <a:ext cx="62957" cy="18345"/>
            </a:xfrm>
            <a:custGeom>
              <a:rect b="b" l="l" r="r" t="t"/>
              <a:pathLst>
                <a:path extrusionOk="0" h="132" w="453">
                  <a:moveTo>
                    <a:pt x="92" y="1"/>
                  </a:moveTo>
                  <a:cubicBezTo>
                    <a:pt x="61" y="1"/>
                    <a:pt x="31" y="3"/>
                    <a:pt x="0" y="8"/>
                  </a:cubicBezTo>
                  <a:lnTo>
                    <a:pt x="0" y="33"/>
                  </a:lnTo>
                  <a:cubicBezTo>
                    <a:pt x="26" y="30"/>
                    <a:pt x="52" y="29"/>
                    <a:pt x="78" y="29"/>
                  </a:cubicBezTo>
                  <a:cubicBezTo>
                    <a:pt x="205" y="29"/>
                    <a:pt x="327" y="63"/>
                    <a:pt x="436" y="131"/>
                  </a:cubicBezTo>
                  <a:lnTo>
                    <a:pt x="453" y="107"/>
                  </a:lnTo>
                  <a:cubicBezTo>
                    <a:pt x="347" y="40"/>
                    <a:pt x="219" y="1"/>
                    <a:pt x="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6"/>
            <p:cNvSpPr/>
            <p:nvPr/>
          </p:nvSpPr>
          <p:spPr>
            <a:xfrm rot="-10522968">
              <a:off x="7774682" y="2200585"/>
              <a:ext cx="20708" cy="64207"/>
            </a:xfrm>
            <a:custGeom>
              <a:rect b="b" l="l" r="r" t="t"/>
              <a:pathLst>
                <a:path extrusionOk="0" h="462" w="149">
                  <a:moveTo>
                    <a:pt x="25" y="1"/>
                  </a:moveTo>
                  <a:lnTo>
                    <a:pt x="1" y="17"/>
                  </a:lnTo>
                  <a:cubicBezTo>
                    <a:pt x="91" y="149"/>
                    <a:pt x="116" y="305"/>
                    <a:pt x="83" y="454"/>
                  </a:cubicBezTo>
                  <a:lnTo>
                    <a:pt x="108" y="462"/>
                  </a:lnTo>
                  <a:cubicBezTo>
                    <a:pt x="149" y="305"/>
                    <a:pt x="116" y="141"/>
                    <a:pt x="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6"/>
            <p:cNvSpPr/>
            <p:nvPr/>
          </p:nvSpPr>
          <p:spPr>
            <a:xfrm rot="-10522968">
              <a:off x="7721233" y="2262464"/>
              <a:ext cx="15010" cy="13898"/>
            </a:xfrm>
            <a:custGeom>
              <a:rect b="b" l="l" r="r" t="t"/>
              <a:pathLst>
                <a:path extrusionOk="0" h="100" w="108">
                  <a:moveTo>
                    <a:pt x="56" y="0"/>
                  </a:moveTo>
                  <a:cubicBezTo>
                    <a:pt x="48" y="0"/>
                    <a:pt x="40" y="3"/>
                    <a:pt x="34" y="9"/>
                  </a:cubicBezTo>
                  <a:cubicBezTo>
                    <a:pt x="9" y="17"/>
                    <a:pt x="1" y="50"/>
                    <a:pt x="9" y="75"/>
                  </a:cubicBezTo>
                  <a:cubicBezTo>
                    <a:pt x="20" y="91"/>
                    <a:pt x="34" y="100"/>
                    <a:pt x="49" y="100"/>
                  </a:cubicBezTo>
                  <a:cubicBezTo>
                    <a:pt x="57" y="100"/>
                    <a:pt x="66" y="97"/>
                    <a:pt x="75" y="91"/>
                  </a:cubicBezTo>
                  <a:cubicBezTo>
                    <a:pt x="100" y="75"/>
                    <a:pt x="108" y="50"/>
                    <a:pt x="91" y="25"/>
                  </a:cubicBezTo>
                  <a:cubicBezTo>
                    <a:pt x="86" y="9"/>
                    <a:pt x="70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6"/>
            <p:cNvSpPr/>
            <p:nvPr/>
          </p:nvSpPr>
          <p:spPr>
            <a:xfrm rot="-10522968">
              <a:off x="7720323" y="2173931"/>
              <a:ext cx="16955" cy="13342"/>
            </a:xfrm>
            <a:custGeom>
              <a:rect b="b" l="l" r="r" t="t"/>
              <a:pathLst>
                <a:path extrusionOk="0" h="96" w="122">
                  <a:moveTo>
                    <a:pt x="61" y="1"/>
                  </a:moveTo>
                  <a:cubicBezTo>
                    <a:pt x="29" y="1"/>
                    <a:pt x="1" y="31"/>
                    <a:pt x="23" y="69"/>
                  </a:cubicBezTo>
                  <a:cubicBezTo>
                    <a:pt x="31" y="88"/>
                    <a:pt x="44" y="95"/>
                    <a:pt x="59" y="95"/>
                  </a:cubicBezTo>
                  <a:cubicBezTo>
                    <a:pt x="89" y="95"/>
                    <a:pt x="122" y="62"/>
                    <a:pt x="105" y="28"/>
                  </a:cubicBezTo>
                  <a:cubicBezTo>
                    <a:pt x="94" y="9"/>
                    <a:pt x="77" y="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6"/>
            <p:cNvSpPr/>
            <p:nvPr/>
          </p:nvSpPr>
          <p:spPr>
            <a:xfrm rot="-10522968">
              <a:off x="7738438" y="2108613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0" y="1"/>
                  </a:moveTo>
                  <a:cubicBezTo>
                    <a:pt x="52" y="1"/>
                    <a:pt x="43" y="3"/>
                    <a:pt x="33" y="8"/>
                  </a:cubicBezTo>
                  <a:cubicBezTo>
                    <a:pt x="9" y="16"/>
                    <a:pt x="1" y="49"/>
                    <a:pt x="17" y="66"/>
                  </a:cubicBezTo>
                  <a:cubicBezTo>
                    <a:pt x="23" y="84"/>
                    <a:pt x="43" y="94"/>
                    <a:pt x="60" y="94"/>
                  </a:cubicBezTo>
                  <a:cubicBezTo>
                    <a:pt x="65" y="94"/>
                    <a:pt x="70" y="92"/>
                    <a:pt x="75" y="90"/>
                  </a:cubicBezTo>
                  <a:cubicBezTo>
                    <a:pt x="123" y="63"/>
                    <a:pt x="102" y="1"/>
                    <a:pt x="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6"/>
            <p:cNvSpPr/>
            <p:nvPr/>
          </p:nvSpPr>
          <p:spPr>
            <a:xfrm rot="-10522968">
              <a:off x="7782317" y="2257581"/>
              <a:ext cx="17094" cy="13064"/>
            </a:xfrm>
            <a:custGeom>
              <a:rect b="b" l="l" r="r" t="t"/>
              <a:pathLst>
                <a:path extrusionOk="0" h="94" w="123">
                  <a:moveTo>
                    <a:pt x="65" y="0"/>
                  </a:moveTo>
                  <a:cubicBezTo>
                    <a:pt x="32" y="0"/>
                    <a:pt x="0" y="32"/>
                    <a:pt x="23" y="72"/>
                  </a:cubicBezTo>
                  <a:cubicBezTo>
                    <a:pt x="31" y="87"/>
                    <a:pt x="44" y="94"/>
                    <a:pt x="58" y="94"/>
                  </a:cubicBezTo>
                  <a:cubicBezTo>
                    <a:pt x="89" y="94"/>
                    <a:pt x="122" y="62"/>
                    <a:pt x="105" y="22"/>
                  </a:cubicBezTo>
                  <a:cubicBezTo>
                    <a:pt x="95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6"/>
            <p:cNvSpPr/>
            <p:nvPr/>
          </p:nvSpPr>
          <p:spPr>
            <a:xfrm rot="9971920">
              <a:off x="7634179" y="2630928"/>
              <a:ext cx="185156" cy="180715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6"/>
            <p:cNvSpPr/>
            <p:nvPr/>
          </p:nvSpPr>
          <p:spPr>
            <a:xfrm rot="9971920">
              <a:off x="7683053" y="2658820"/>
              <a:ext cx="96668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6"/>
            <p:cNvSpPr/>
            <p:nvPr/>
          </p:nvSpPr>
          <p:spPr>
            <a:xfrm rot="5623915">
              <a:off x="8551340" y="1963265"/>
              <a:ext cx="185158" cy="180716"/>
            </a:xfrm>
            <a:custGeom>
              <a:rect b="b" l="l" r="r" t="t"/>
              <a:pathLst>
                <a:path extrusionOk="0" h="972" w="996">
                  <a:moveTo>
                    <a:pt x="415" y="0"/>
                  </a:moveTo>
                  <a:cubicBezTo>
                    <a:pt x="375" y="0"/>
                    <a:pt x="334" y="11"/>
                    <a:pt x="296" y="31"/>
                  </a:cubicBezTo>
                  <a:cubicBezTo>
                    <a:pt x="115" y="130"/>
                    <a:pt x="0" y="402"/>
                    <a:pt x="33" y="640"/>
                  </a:cubicBezTo>
                  <a:cubicBezTo>
                    <a:pt x="33" y="772"/>
                    <a:pt x="115" y="895"/>
                    <a:pt x="239" y="953"/>
                  </a:cubicBezTo>
                  <a:cubicBezTo>
                    <a:pt x="288" y="965"/>
                    <a:pt x="340" y="972"/>
                    <a:pt x="392" y="972"/>
                  </a:cubicBezTo>
                  <a:cubicBezTo>
                    <a:pt x="445" y="972"/>
                    <a:pt x="498" y="965"/>
                    <a:pt x="552" y="953"/>
                  </a:cubicBezTo>
                  <a:lnTo>
                    <a:pt x="634" y="928"/>
                  </a:lnTo>
                  <a:cubicBezTo>
                    <a:pt x="667" y="928"/>
                    <a:pt x="708" y="920"/>
                    <a:pt x="741" y="912"/>
                  </a:cubicBezTo>
                  <a:cubicBezTo>
                    <a:pt x="848" y="887"/>
                    <a:pt x="938" y="805"/>
                    <a:pt x="971" y="698"/>
                  </a:cubicBezTo>
                  <a:cubicBezTo>
                    <a:pt x="996" y="591"/>
                    <a:pt x="971" y="467"/>
                    <a:pt x="889" y="385"/>
                  </a:cubicBezTo>
                  <a:cubicBezTo>
                    <a:pt x="831" y="336"/>
                    <a:pt x="757" y="311"/>
                    <a:pt x="683" y="311"/>
                  </a:cubicBezTo>
                  <a:cubicBezTo>
                    <a:pt x="675" y="221"/>
                    <a:pt x="634" y="130"/>
                    <a:pt x="576" y="64"/>
                  </a:cubicBezTo>
                  <a:cubicBezTo>
                    <a:pt x="528" y="21"/>
                    <a:pt x="472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6"/>
            <p:cNvSpPr/>
            <p:nvPr/>
          </p:nvSpPr>
          <p:spPr>
            <a:xfrm rot="5623915">
              <a:off x="8584486" y="1995899"/>
              <a:ext cx="96669" cy="98724"/>
            </a:xfrm>
            <a:custGeom>
              <a:rect b="b" l="l" r="r" t="t"/>
              <a:pathLst>
                <a:path extrusionOk="0" h="531" w="520">
                  <a:moveTo>
                    <a:pt x="488" y="0"/>
                  </a:moveTo>
                  <a:cubicBezTo>
                    <a:pt x="477" y="0"/>
                    <a:pt x="467" y="6"/>
                    <a:pt x="462" y="12"/>
                  </a:cubicBezTo>
                  <a:cubicBezTo>
                    <a:pt x="379" y="217"/>
                    <a:pt x="223" y="382"/>
                    <a:pt x="25" y="481"/>
                  </a:cubicBezTo>
                  <a:cubicBezTo>
                    <a:pt x="1" y="497"/>
                    <a:pt x="9" y="530"/>
                    <a:pt x="42" y="530"/>
                  </a:cubicBezTo>
                  <a:lnTo>
                    <a:pt x="50" y="530"/>
                  </a:lnTo>
                  <a:cubicBezTo>
                    <a:pt x="256" y="423"/>
                    <a:pt x="420" y="250"/>
                    <a:pt x="511" y="36"/>
                  </a:cubicBezTo>
                  <a:cubicBezTo>
                    <a:pt x="519" y="20"/>
                    <a:pt x="511" y="12"/>
                    <a:pt x="503" y="3"/>
                  </a:cubicBezTo>
                  <a:cubicBezTo>
                    <a:pt x="498" y="1"/>
                    <a:pt x="493" y="0"/>
                    <a:pt x="4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6"/>
            <p:cNvSpPr/>
            <p:nvPr/>
          </p:nvSpPr>
          <p:spPr>
            <a:xfrm rot="-5400000">
              <a:off x="8181971" y="1027784"/>
              <a:ext cx="121327" cy="144395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6"/>
            <p:cNvSpPr/>
            <p:nvPr/>
          </p:nvSpPr>
          <p:spPr>
            <a:xfrm rot="-5400000">
              <a:off x="8249236" y="1049325"/>
              <a:ext cx="62957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6"/>
            <p:cNvSpPr/>
            <p:nvPr/>
          </p:nvSpPr>
          <p:spPr>
            <a:xfrm rot="-5400000">
              <a:off x="8217410" y="1056413"/>
              <a:ext cx="44751" cy="122576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6"/>
            <p:cNvSpPr/>
            <p:nvPr/>
          </p:nvSpPr>
          <p:spPr>
            <a:xfrm rot="694799">
              <a:off x="6997721" y="1540421"/>
              <a:ext cx="121326" cy="144394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6"/>
            <p:cNvSpPr/>
            <p:nvPr/>
          </p:nvSpPr>
          <p:spPr>
            <a:xfrm rot="694799">
              <a:off x="7044449" y="1630139"/>
              <a:ext cx="62956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6"/>
            <p:cNvSpPr/>
            <p:nvPr/>
          </p:nvSpPr>
          <p:spPr>
            <a:xfrm rot="694799">
              <a:off x="7019222" y="1544983"/>
              <a:ext cx="44750" cy="122575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6"/>
            <p:cNvSpPr/>
            <p:nvPr/>
          </p:nvSpPr>
          <p:spPr>
            <a:xfrm rot="1743456">
              <a:off x="7144661" y="1077879"/>
              <a:ext cx="234595" cy="238621"/>
            </a:xfrm>
            <a:custGeom>
              <a:rect b="b" l="l" r="r" t="t"/>
              <a:pathLst>
                <a:path extrusionOk="0" h="1717" w="1688">
                  <a:moveTo>
                    <a:pt x="955" y="0"/>
                  </a:moveTo>
                  <a:cubicBezTo>
                    <a:pt x="838" y="0"/>
                    <a:pt x="718" y="40"/>
                    <a:pt x="617" y="99"/>
                  </a:cubicBezTo>
                  <a:cubicBezTo>
                    <a:pt x="428" y="215"/>
                    <a:pt x="272" y="379"/>
                    <a:pt x="156" y="568"/>
                  </a:cubicBezTo>
                  <a:cubicBezTo>
                    <a:pt x="148" y="593"/>
                    <a:pt x="132" y="618"/>
                    <a:pt x="124" y="651"/>
                  </a:cubicBezTo>
                  <a:cubicBezTo>
                    <a:pt x="25" y="815"/>
                    <a:pt x="0" y="1021"/>
                    <a:pt x="124" y="1177"/>
                  </a:cubicBezTo>
                  <a:cubicBezTo>
                    <a:pt x="148" y="1219"/>
                    <a:pt x="189" y="1243"/>
                    <a:pt x="230" y="1260"/>
                  </a:cubicBezTo>
                  <a:cubicBezTo>
                    <a:pt x="247" y="1268"/>
                    <a:pt x="255" y="1268"/>
                    <a:pt x="272" y="1276"/>
                  </a:cubicBezTo>
                  <a:cubicBezTo>
                    <a:pt x="263" y="1284"/>
                    <a:pt x="263" y="1293"/>
                    <a:pt x="255" y="1301"/>
                  </a:cubicBezTo>
                  <a:cubicBezTo>
                    <a:pt x="222" y="1375"/>
                    <a:pt x="239" y="1465"/>
                    <a:pt x="288" y="1531"/>
                  </a:cubicBezTo>
                  <a:cubicBezTo>
                    <a:pt x="382" y="1650"/>
                    <a:pt x="528" y="1716"/>
                    <a:pt x="675" y="1716"/>
                  </a:cubicBezTo>
                  <a:cubicBezTo>
                    <a:pt x="722" y="1716"/>
                    <a:pt x="769" y="1710"/>
                    <a:pt x="815" y="1696"/>
                  </a:cubicBezTo>
                  <a:cubicBezTo>
                    <a:pt x="988" y="1646"/>
                    <a:pt x="1111" y="1498"/>
                    <a:pt x="1128" y="1317"/>
                  </a:cubicBezTo>
                  <a:cubicBezTo>
                    <a:pt x="1366" y="1268"/>
                    <a:pt x="1588" y="1136"/>
                    <a:pt x="1646" y="881"/>
                  </a:cubicBezTo>
                  <a:cubicBezTo>
                    <a:pt x="1687" y="684"/>
                    <a:pt x="1572" y="478"/>
                    <a:pt x="1383" y="412"/>
                  </a:cubicBezTo>
                  <a:cubicBezTo>
                    <a:pt x="1383" y="280"/>
                    <a:pt x="1325" y="157"/>
                    <a:pt x="1218" y="83"/>
                  </a:cubicBezTo>
                  <a:cubicBezTo>
                    <a:pt x="1138" y="25"/>
                    <a:pt x="1047" y="0"/>
                    <a:pt x="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6"/>
            <p:cNvSpPr/>
            <p:nvPr/>
          </p:nvSpPr>
          <p:spPr>
            <a:xfrm rot="1743456">
              <a:off x="7191994" y="1089798"/>
              <a:ext cx="127026" cy="162463"/>
            </a:xfrm>
            <a:custGeom>
              <a:rect b="b" l="l" r="r" t="t"/>
              <a:pathLst>
                <a:path extrusionOk="0" h="1169" w="914">
                  <a:moveTo>
                    <a:pt x="889" y="0"/>
                  </a:moveTo>
                  <a:cubicBezTo>
                    <a:pt x="873" y="0"/>
                    <a:pt x="864" y="17"/>
                    <a:pt x="864" y="25"/>
                  </a:cubicBezTo>
                  <a:cubicBezTo>
                    <a:pt x="848" y="255"/>
                    <a:pt x="700" y="453"/>
                    <a:pt x="486" y="519"/>
                  </a:cubicBezTo>
                  <a:lnTo>
                    <a:pt x="445" y="527"/>
                  </a:lnTo>
                  <a:lnTo>
                    <a:pt x="469" y="560"/>
                  </a:lnTo>
                  <a:cubicBezTo>
                    <a:pt x="527" y="617"/>
                    <a:pt x="502" y="708"/>
                    <a:pt x="461" y="782"/>
                  </a:cubicBezTo>
                  <a:cubicBezTo>
                    <a:pt x="371" y="947"/>
                    <a:pt x="206" y="1070"/>
                    <a:pt x="17" y="1119"/>
                  </a:cubicBezTo>
                  <a:cubicBezTo>
                    <a:pt x="8" y="1119"/>
                    <a:pt x="0" y="1136"/>
                    <a:pt x="0" y="1144"/>
                  </a:cubicBezTo>
                  <a:cubicBezTo>
                    <a:pt x="0" y="1161"/>
                    <a:pt x="17" y="1169"/>
                    <a:pt x="25" y="1169"/>
                  </a:cubicBezTo>
                  <a:lnTo>
                    <a:pt x="33" y="1169"/>
                  </a:lnTo>
                  <a:cubicBezTo>
                    <a:pt x="231" y="1119"/>
                    <a:pt x="403" y="988"/>
                    <a:pt x="502" y="807"/>
                  </a:cubicBezTo>
                  <a:cubicBezTo>
                    <a:pt x="552" y="733"/>
                    <a:pt x="568" y="634"/>
                    <a:pt x="535" y="552"/>
                  </a:cubicBezTo>
                  <a:cubicBezTo>
                    <a:pt x="749" y="469"/>
                    <a:pt x="905" y="264"/>
                    <a:pt x="914" y="25"/>
                  </a:cubicBezTo>
                  <a:cubicBezTo>
                    <a:pt x="914" y="8"/>
                    <a:pt x="905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6"/>
            <p:cNvSpPr/>
            <p:nvPr/>
          </p:nvSpPr>
          <p:spPr>
            <a:xfrm rot="1743456">
              <a:off x="7205079" y="1119395"/>
              <a:ext cx="72269" cy="36829"/>
            </a:xfrm>
            <a:custGeom>
              <a:rect b="b" l="l" r="r" t="t"/>
              <a:pathLst>
                <a:path extrusionOk="0" h="265" w="520">
                  <a:moveTo>
                    <a:pt x="26" y="0"/>
                  </a:moveTo>
                  <a:cubicBezTo>
                    <a:pt x="17" y="0"/>
                    <a:pt x="7" y="8"/>
                    <a:pt x="1" y="20"/>
                  </a:cubicBezTo>
                  <a:cubicBezTo>
                    <a:pt x="1" y="28"/>
                    <a:pt x="9" y="45"/>
                    <a:pt x="17" y="45"/>
                  </a:cubicBezTo>
                  <a:cubicBezTo>
                    <a:pt x="182" y="102"/>
                    <a:pt x="330" y="176"/>
                    <a:pt x="478" y="259"/>
                  </a:cubicBezTo>
                  <a:cubicBezTo>
                    <a:pt x="482" y="263"/>
                    <a:pt x="484" y="265"/>
                    <a:pt x="486" y="265"/>
                  </a:cubicBezTo>
                  <a:cubicBezTo>
                    <a:pt x="489" y="265"/>
                    <a:pt x="491" y="263"/>
                    <a:pt x="495" y="259"/>
                  </a:cubicBezTo>
                  <a:cubicBezTo>
                    <a:pt x="503" y="259"/>
                    <a:pt x="511" y="259"/>
                    <a:pt x="519" y="250"/>
                  </a:cubicBezTo>
                  <a:cubicBezTo>
                    <a:pt x="519" y="242"/>
                    <a:pt x="519" y="226"/>
                    <a:pt x="503" y="217"/>
                  </a:cubicBezTo>
                  <a:cubicBezTo>
                    <a:pt x="355" y="127"/>
                    <a:pt x="198" y="53"/>
                    <a:pt x="34" y="3"/>
                  </a:cubicBezTo>
                  <a:cubicBezTo>
                    <a:pt x="32" y="1"/>
                    <a:pt x="29" y="0"/>
                    <a:pt x="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6"/>
            <p:cNvSpPr/>
            <p:nvPr/>
          </p:nvSpPr>
          <p:spPr>
            <a:xfrm rot="1743456">
              <a:off x="7224756" y="1167203"/>
              <a:ext cx="106596" cy="100757"/>
            </a:xfrm>
            <a:custGeom>
              <a:rect b="b" l="l" r="r" t="t"/>
              <a:pathLst>
                <a:path extrusionOk="0" h="725" w="767">
                  <a:moveTo>
                    <a:pt x="750" y="0"/>
                  </a:moveTo>
                  <a:cubicBezTo>
                    <a:pt x="733" y="0"/>
                    <a:pt x="717" y="0"/>
                    <a:pt x="708" y="17"/>
                  </a:cubicBezTo>
                  <a:cubicBezTo>
                    <a:pt x="659" y="99"/>
                    <a:pt x="560" y="149"/>
                    <a:pt x="462" y="149"/>
                  </a:cubicBezTo>
                  <a:cubicBezTo>
                    <a:pt x="346" y="149"/>
                    <a:pt x="239" y="124"/>
                    <a:pt x="141" y="83"/>
                  </a:cubicBezTo>
                  <a:lnTo>
                    <a:pt x="1" y="42"/>
                  </a:lnTo>
                  <a:lnTo>
                    <a:pt x="116" y="132"/>
                  </a:lnTo>
                  <a:cubicBezTo>
                    <a:pt x="297" y="272"/>
                    <a:pt x="412" y="478"/>
                    <a:pt x="445" y="708"/>
                  </a:cubicBezTo>
                  <a:cubicBezTo>
                    <a:pt x="445" y="716"/>
                    <a:pt x="453" y="725"/>
                    <a:pt x="470" y="725"/>
                  </a:cubicBezTo>
                  <a:cubicBezTo>
                    <a:pt x="486" y="725"/>
                    <a:pt x="495" y="708"/>
                    <a:pt x="495" y="700"/>
                  </a:cubicBezTo>
                  <a:cubicBezTo>
                    <a:pt x="470" y="494"/>
                    <a:pt x="379" y="313"/>
                    <a:pt x="239" y="165"/>
                  </a:cubicBezTo>
                  <a:lnTo>
                    <a:pt x="239" y="165"/>
                  </a:lnTo>
                  <a:cubicBezTo>
                    <a:pt x="305" y="190"/>
                    <a:pt x="388" y="198"/>
                    <a:pt x="462" y="198"/>
                  </a:cubicBezTo>
                  <a:cubicBezTo>
                    <a:pt x="577" y="198"/>
                    <a:pt x="692" y="140"/>
                    <a:pt x="758" y="42"/>
                  </a:cubicBezTo>
                  <a:cubicBezTo>
                    <a:pt x="766" y="25"/>
                    <a:pt x="758" y="9"/>
                    <a:pt x="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6"/>
            <p:cNvSpPr/>
            <p:nvPr/>
          </p:nvSpPr>
          <p:spPr>
            <a:xfrm rot="1743456">
              <a:off x="7220300" y="1162114"/>
              <a:ext cx="117992" cy="111042"/>
            </a:xfrm>
            <a:custGeom>
              <a:rect b="b" l="l" r="r" t="t"/>
              <a:pathLst>
                <a:path extrusionOk="0" h="799" w="849">
                  <a:moveTo>
                    <a:pt x="832" y="0"/>
                  </a:moveTo>
                  <a:cubicBezTo>
                    <a:pt x="688" y="99"/>
                    <a:pt x="517" y="150"/>
                    <a:pt x="345" y="150"/>
                  </a:cubicBezTo>
                  <a:cubicBezTo>
                    <a:pt x="302" y="150"/>
                    <a:pt x="258" y="147"/>
                    <a:pt x="215" y="140"/>
                  </a:cubicBezTo>
                  <a:lnTo>
                    <a:pt x="198" y="140"/>
                  </a:lnTo>
                  <a:lnTo>
                    <a:pt x="207" y="165"/>
                  </a:lnTo>
                  <a:cubicBezTo>
                    <a:pt x="256" y="387"/>
                    <a:pt x="182" y="634"/>
                    <a:pt x="1" y="782"/>
                  </a:cubicBezTo>
                  <a:lnTo>
                    <a:pt x="17" y="799"/>
                  </a:lnTo>
                  <a:cubicBezTo>
                    <a:pt x="198" y="650"/>
                    <a:pt x="281" y="403"/>
                    <a:pt x="231" y="173"/>
                  </a:cubicBezTo>
                  <a:lnTo>
                    <a:pt x="231" y="173"/>
                  </a:lnTo>
                  <a:cubicBezTo>
                    <a:pt x="264" y="177"/>
                    <a:pt x="297" y="179"/>
                    <a:pt x="330" y="179"/>
                  </a:cubicBezTo>
                  <a:cubicBezTo>
                    <a:pt x="512" y="179"/>
                    <a:pt x="695" y="122"/>
                    <a:pt x="848" y="25"/>
                  </a:cubicBezTo>
                  <a:lnTo>
                    <a:pt x="8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6"/>
            <p:cNvSpPr/>
            <p:nvPr/>
          </p:nvSpPr>
          <p:spPr>
            <a:xfrm rot="1743456">
              <a:off x="7250546" y="1176795"/>
              <a:ext cx="35578" cy="55034"/>
            </a:xfrm>
            <a:custGeom>
              <a:rect b="b" l="l" r="r" t="t"/>
              <a:pathLst>
                <a:path extrusionOk="0" h="396" w="256">
                  <a:moveTo>
                    <a:pt x="17" y="1"/>
                  </a:moveTo>
                  <a:lnTo>
                    <a:pt x="1" y="17"/>
                  </a:lnTo>
                  <a:cubicBezTo>
                    <a:pt x="116" y="116"/>
                    <a:pt x="198" y="247"/>
                    <a:pt x="231" y="396"/>
                  </a:cubicBezTo>
                  <a:lnTo>
                    <a:pt x="256" y="396"/>
                  </a:lnTo>
                  <a:cubicBezTo>
                    <a:pt x="223" y="239"/>
                    <a:pt x="141" y="99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6"/>
            <p:cNvSpPr/>
            <p:nvPr/>
          </p:nvSpPr>
          <p:spPr>
            <a:xfrm rot="1743456">
              <a:off x="7278211" y="1132944"/>
              <a:ext cx="39053" cy="53784"/>
            </a:xfrm>
            <a:custGeom>
              <a:rect b="b" l="l" r="r" t="t"/>
              <a:pathLst>
                <a:path extrusionOk="0" h="387" w="281">
                  <a:moveTo>
                    <a:pt x="255" y="0"/>
                  </a:moveTo>
                  <a:cubicBezTo>
                    <a:pt x="231" y="148"/>
                    <a:pt x="140" y="280"/>
                    <a:pt x="0" y="362"/>
                  </a:cubicBezTo>
                  <a:lnTo>
                    <a:pt x="17" y="387"/>
                  </a:lnTo>
                  <a:cubicBezTo>
                    <a:pt x="157" y="296"/>
                    <a:pt x="255" y="156"/>
                    <a:pt x="2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6"/>
            <p:cNvSpPr/>
            <p:nvPr/>
          </p:nvSpPr>
          <p:spPr>
            <a:xfrm rot="1743456">
              <a:off x="7346156" y="1194788"/>
              <a:ext cx="15427" cy="13620"/>
            </a:xfrm>
            <a:custGeom>
              <a:rect b="b" l="l" r="r" t="t"/>
              <a:pathLst>
                <a:path extrusionOk="0" h="98" w="111">
                  <a:moveTo>
                    <a:pt x="53" y="1"/>
                  </a:moveTo>
                  <a:cubicBezTo>
                    <a:pt x="34" y="1"/>
                    <a:pt x="16" y="16"/>
                    <a:pt x="9" y="36"/>
                  </a:cubicBezTo>
                  <a:cubicBezTo>
                    <a:pt x="1" y="61"/>
                    <a:pt x="9" y="85"/>
                    <a:pt x="42" y="94"/>
                  </a:cubicBezTo>
                  <a:cubicBezTo>
                    <a:pt x="46" y="96"/>
                    <a:pt x="50" y="97"/>
                    <a:pt x="54" y="97"/>
                  </a:cubicBezTo>
                  <a:cubicBezTo>
                    <a:pt x="89" y="97"/>
                    <a:pt x="111" y="10"/>
                    <a:pt x="66" y="3"/>
                  </a:cubicBezTo>
                  <a:cubicBezTo>
                    <a:pt x="62" y="2"/>
                    <a:pt x="58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6"/>
            <p:cNvSpPr/>
            <p:nvPr/>
          </p:nvSpPr>
          <p:spPr>
            <a:xfrm rot="1743456">
              <a:off x="7262247" y="1226069"/>
              <a:ext cx="17789" cy="13342"/>
            </a:xfrm>
            <a:custGeom>
              <a:rect b="b" l="l" r="r" t="t"/>
              <a:pathLst>
                <a:path extrusionOk="0" h="96" w="128">
                  <a:moveTo>
                    <a:pt x="54" y="0"/>
                  </a:moveTo>
                  <a:cubicBezTo>
                    <a:pt x="34" y="0"/>
                    <a:pt x="16" y="15"/>
                    <a:pt x="9" y="35"/>
                  </a:cubicBezTo>
                  <a:cubicBezTo>
                    <a:pt x="1" y="60"/>
                    <a:pt x="17" y="85"/>
                    <a:pt x="42" y="93"/>
                  </a:cubicBezTo>
                  <a:cubicBezTo>
                    <a:pt x="47" y="94"/>
                    <a:pt x="51" y="95"/>
                    <a:pt x="56" y="95"/>
                  </a:cubicBezTo>
                  <a:cubicBezTo>
                    <a:pt x="104" y="95"/>
                    <a:pt x="127" y="18"/>
                    <a:pt x="67" y="3"/>
                  </a:cubicBezTo>
                  <a:cubicBezTo>
                    <a:pt x="62" y="1"/>
                    <a:pt x="58" y="0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6"/>
            <p:cNvSpPr/>
            <p:nvPr/>
          </p:nvSpPr>
          <p:spPr>
            <a:xfrm rot="1743456">
              <a:off x="7194523" y="1230158"/>
              <a:ext cx="17372" cy="13620"/>
            </a:xfrm>
            <a:custGeom>
              <a:rect b="b" l="l" r="r" t="t"/>
              <a:pathLst>
                <a:path extrusionOk="0" h="98" w="125">
                  <a:moveTo>
                    <a:pt x="53" y="1"/>
                  </a:moveTo>
                  <a:cubicBezTo>
                    <a:pt x="33" y="1"/>
                    <a:pt x="15" y="16"/>
                    <a:pt x="9" y="36"/>
                  </a:cubicBezTo>
                  <a:cubicBezTo>
                    <a:pt x="0" y="61"/>
                    <a:pt x="17" y="85"/>
                    <a:pt x="42" y="93"/>
                  </a:cubicBezTo>
                  <a:cubicBezTo>
                    <a:pt x="48" y="96"/>
                    <a:pt x="55" y="98"/>
                    <a:pt x="61" y="98"/>
                  </a:cubicBezTo>
                  <a:cubicBezTo>
                    <a:pt x="106" y="98"/>
                    <a:pt x="124" y="25"/>
                    <a:pt x="66" y="3"/>
                  </a:cubicBezTo>
                  <a:cubicBezTo>
                    <a:pt x="62" y="1"/>
                    <a:pt x="58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6"/>
            <p:cNvSpPr/>
            <p:nvPr/>
          </p:nvSpPr>
          <p:spPr>
            <a:xfrm rot="1743456">
              <a:off x="7320854" y="1139686"/>
              <a:ext cx="15566" cy="8339"/>
            </a:xfrm>
            <a:custGeom>
              <a:rect b="b" l="l" r="r" t="t"/>
              <a:pathLst>
                <a:path extrusionOk="0" h="60" w="112">
                  <a:moveTo>
                    <a:pt x="46" y="1"/>
                  </a:moveTo>
                  <a:cubicBezTo>
                    <a:pt x="26" y="1"/>
                    <a:pt x="8" y="10"/>
                    <a:pt x="8" y="29"/>
                  </a:cubicBezTo>
                  <a:cubicBezTo>
                    <a:pt x="0" y="51"/>
                    <a:pt x="9" y="59"/>
                    <a:pt x="22" y="59"/>
                  </a:cubicBezTo>
                  <a:cubicBezTo>
                    <a:pt x="53" y="59"/>
                    <a:pt x="111" y="15"/>
                    <a:pt x="65" y="4"/>
                  </a:cubicBezTo>
                  <a:cubicBezTo>
                    <a:pt x="59" y="2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6"/>
            <p:cNvSpPr/>
            <p:nvPr/>
          </p:nvSpPr>
          <p:spPr>
            <a:xfrm rot="-2700000">
              <a:off x="7652894" y="772775"/>
              <a:ext cx="147734" cy="129941"/>
            </a:xfrm>
            <a:custGeom>
              <a:rect b="b" l="l" r="r" t="t"/>
              <a:pathLst>
                <a:path extrusionOk="0" h="935" w="1063">
                  <a:moveTo>
                    <a:pt x="614" y="1"/>
                  </a:moveTo>
                  <a:cubicBezTo>
                    <a:pt x="496" y="1"/>
                    <a:pt x="377" y="38"/>
                    <a:pt x="281" y="102"/>
                  </a:cubicBezTo>
                  <a:cubicBezTo>
                    <a:pt x="124" y="201"/>
                    <a:pt x="26" y="382"/>
                    <a:pt x="34" y="579"/>
                  </a:cubicBezTo>
                  <a:cubicBezTo>
                    <a:pt x="1" y="678"/>
                    <a:pt x="42" y="785"/>
                    <a:pt x="133" y="834"/>
                  </a:cubicBezTo>
                  <a:cubicBezTo>
                    <a:pt x="190" y="867"/>
                    <a:pt x="256" y="892"/>
                    <a:pt x="322" y="908"/>
                  </a:cubicBezTo>
                  <a:cubicBezTo>
                    <a:pt x="396" y="925"/>
                    <a:pt x="462" y="933"/>
                    <a:pt x="528" y="933"/>
                  </a:cubicBezTo>
                  <a:cubicBezTo>
                    <a:pt x="541" y="934"/>
                    <a:pt x="554" y="934"/>
                    <a:pt x="566" y="934"/>
                  </a:cubicBezTo>
                  <a:cubicBezTo>
                    <a:pt x="683" y="934"/>
                    <a:pt x="792" y="900"/>
                    <a:pt x="881" y="826"/>
                  </a:cubicBezTo>
                  <a:cubicBezTo>
                    <a:pt x="980" y="744"/>
                    <a:pt x="1038" y="620"/>
                    <a:pt x="1046" y="489"/>
                  </a:cubicBezTo>
                  <a:cubicBezTo>
                    <a:pt x="1062" y="365"/>
                    <a:pt x="1030" y="234"/>
                    <a:pt x="947" y="135"/>
                  </a:cubicBezTo>
                  <a:cubicBezTo>
                    <a:pt x="859" y="42"/>
                    <a:pt x="737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6"/>
            <p:cNvSpPr/>
            <p:nvPr/>
          </p:nvSpPr>
          <p:spPr>
            <a:xfrm rot="-2700000">
              <a:off x="7725906" y="828046"/>
              <a:ext cx="139" cy="13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6"/>
            <p:cNvSpPr/>
            <p:nvPr/>
          </p:nvSpPr>
          <p:spPr>
            <a:xfrm rot="-2700000">
              <a:off x="7658433" y="792766"/>
              <a:ext cx="140785" cy="94086"/>
            </a:xfrm>
            <a:custGeom>
              <a:rect b="b" l="l" r="r" t="t"/>
              <a:pathLst>
                <a:path extrusionOk="0" h="677" w="1013">
                  <a:moveTo>
                    <a:pt x="746" y="0"/>
                  </a:moveTo>
                  <a:cubicBezTo>
                    <a:pt x="726" y="0"/>
                    <a:pt x="705" y="3"/>
                    <a:pt x="684" y="9"/>
                  </a:cubicBezTo>
                  <a:cubicBezTo>
                    <a:pt x="626" y="42"/>
                    <a:pt x="593" y="108"/>
                    <a:pt x="593" y="182"/>
                  </a:cubicBezTo>
                  <a:cubicBezTo>
                    <a:pt x="577" y="248"/>
                    <a:pt x="577" y="314"/>
                    <a:pt x="593" y="388"/>
                  </a:cubicBezTo>
                  <a:cubicBezTo>
                    <a:pt x="614" y="451"/>
                    <a:pt x="671" y="490"/>
                    <a:pt x="738" y="490"/>
                  </a:cubicBezTo>
                  <a:cubicBezTo>
                    <a:pt x="750" y="490"/>
                    <a:pt x="762" y="489"/>
                    <a:pt x="774" y="487"/>
                  </a:cubicBezTo>
                  <a:cubicBezTo>
                    <a:pt x="824" y="470"/>
                    <a:pt x="856" y="429"/>
                    <a:pt x="865" y="380"/>
                  </a:cubicBezTo>
                  <a:cubicBezTo>
                    <a:pt x="873" y="330"/>
                    <a:pt x="873" y="289"/>
                    <a:pt x="865" y="240"/>
                  </a:cubicBezTo>
                  <a:cubicBezTo>
                    <a:pt x="865" y="230"/>
                    <a:pt x="855" y="225"/>
                    <a:pt x="843" y="225"/>
                  </a:cubicBezTo>
                  <a:cubicBezTo>
                    <a:pt x="828" y="225"/>
                    <a:pt x="810" y="234"/>
                    <a:pt x="815" y="248"/>
                  </a:cubicBezTo>
                  <a:cubicBezTo>
                    <a:pt x="824" y="289"/>
                    <a:pt x="824" y="322"/>
                    <a:pt x="815" y="363"/>
                  </a:cubicBezTo>
                  <a:cubicBezTo>
                    <a:pt x="807" y="396"/>
                    <a:pt x="791" y="429"/>
                    <a:pt x="758" y="437"/>
                  </a:cubicBezTo>
                  <a:cubicBezTo>
                    <a:pt x="750" y="440"/>
                    <a:pt x="743" y="441"/>
                    <a:pt x="735" y="441"/>
                  </a:cubicBezTo>
                  <a:cubicBezTo>
                    <a:pt x="694" y="441"/>
                    <a:pt x="656" y="405"/>
                    <a:pt x="642" y="363"/>
                  </a:cubicBezTo>
                  <a:cubicBezTo>
                    <a:pt x="626" y="306"/>
                    <a:pt x="626" y="248"/>
                    <a:pt x="642" y="190"/>
                  </a:cubicBezTo>
                  <a:cubicBezTo>
                    <a:pt x="651" y="125"/>
                    <a:pt x="667" y="75"/>
                    <a:pt x="708" y="51"/>
                  </a:cubicBezTo>
                  <a:cubicBezTo>
                    <a:pt x="717" y="45"/>
                    <a:pt x="727" y="43"/>
                    <a:pt x="737" y="43"/>
                  </a:cubicBezTo>
                  <a:cubicBezTo>
                    <a:pt x="776" y="43"/>
                    <a:pt x="824" y="76"/>
                    <a:pt x="856" y="108"/>
                  </a:cubicBezTo>
                  <a:cubicBezTo>
                    <a:pt x="947" y="232"/>
                    <a:pt x="955" y="396"/>
                    <a:pt x="873" y="520"/>
                  </a:cubicBezTo>
                  <a:cubicBezTo>
                    <a:pt x="832" y="569"/>
                    <a:pt x="782" y="610"/>
                    <a:pt x="725" y="627"/>
                  </a:cubicBezTo>
                  <a:cubicBezTo>
                    <a:pt x="716" y="627"/>
                    <a:pt x="708" y="628"/>
                    <a:pt x="700" y="628"/>
                  </a:cubicBezTo>
                  <a:cubicBezTo>
                    <a:pt x="626" y="628"/>
                    <a:pt x="556" y="595"/>
                    <a:pt x="519" y="536"/>
                  </a:cubicBezTo>
                  <a:cubicBezTo>
                    <a:pt x="470" y="470"/>
                    <a:pt x="445" y="388"/>
                    <a:pt x="445" y="314"/>
                  </a:cubicBezTo>
                  <a:cubicBezTo>
                    <a:pt x="445" y="223"/>
                    <a:pt x="453" y="141"/>
                    <a:pt x="478" y="59"/>
                  </a:cubicBezTo>
                  <a:lnTo>
                    <a:pt x="478" y="26"/>
                  </a:lnTo>
                  <a:lnTo>
                    <a:pt x="445" y="34"/>
                  </a:lnTo>
                  <a:cubicBezTo>
                    <a:pt x="280" y="67"/>
                    <a:pt x="132" y="141"/>
                    <a:pt x="17" y="248"/>
                  </a:cubicBezTo>
                  <a:cubicBezTo>
                    <a:pt x="1" y="265"/>
                    <a:pt x="1" y="281"/>
                    <a:pt x="17" y="289"/>
                  </a:cubicBezTo>
                  <a:cubicBezTo>
                    <a:pt x="21" y="293"/>
                    <a:pt x="27" y="295"/>
                    <a:pt x="33" y="295"/>
                  </a:cubicBezTo>
                  <a:cubicBezTo>
                    <a:pt x="40" y="295"/>
                    <a:pt x="46" y="293"/>
                    <a:pt x="50" y="289"/>
                  </a:cubicBezTo>
                  <a:cubicBezTo>
                    <a:pt x="157" y="190"/>
                    <a:pt x="280" y="125"/>
                    <a:pt x="420" y="84"/>
                  </a:cubicBezTo>
                  <a:lnTo>
                    <a:pt x="420" y="84"/>
                  </a:lnTo>
                  <a:cubicBezTo>
                    <a:pt x="404" y="158"/>
                    <a:pt x="396" y="232"/>
                    <a:pt x="396" y="306"/>
                  </a:cubicBezTo>
                  <a:cubicBezTo>
                    <a:pt x="396" y="396"/>
                    <a:pt x="420" y="487"/>
                    <a:pt x="478" y="561"/>
                  </a:cubicBezTo>
                  <a:cubicBezTo>
                    <a:pt x="527" y="627"/>
                    <a:pt x="610" y="668"/>
                    <a:pt x="692" y="668"/>
                  </a:cubicBezTo>
                  <a:cubicBezTo>
                    <a:pt x="700" y="676"/>
                    <a:pt x="717" y="676"/>
                    <a:pt x="733" y="676"/>
                  </a:cubicBezTo>
                  <a:cubicBezTo>
                    <a:pt x="807" y="660"/>
                    <a:pt x="873" y="618"/>
                    <a:pt x="914" y="553"/>
                  </a:cubicBezTo>
                  <a:cubicBezTo>
                    <a:pt x="1013" y="404"/>
                    <a:pt x="1005" y="215"/>
                    <a:pt x="889" y="75"/>
                  </a:cubicBezTo>
                  <a:cubicBezTo>
                    <a:pt x="859" y="26"/>
                    <a:pt x="805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6"/>
            <p:cNvSpPr/>
            <p:nvPr/>
          </p:nvSpPr>
          <p:spPr>
            <a:xfrm rot="-4034840">
              <a:off x="8277279" y="2806311"/>
              <a:ext cx="139672" cy="189283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6"/>
            <p:cNvSpPr/>
            <p:nvPr/>
          </p:nvSpPr>
          <p:spPr>
            <a:xfrm rot="-2402539">
              <a:off x="7944096" y="3320147"/>
              <a:ext cx="100898" cy="136741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6"/>
            <p:cNvSpPr/>
            <p:nvPr/>
          </p:nvSpPr>
          <p:spPr>
            <a:xfrm rot="118">
              <a:off x="8356261" y="3645060"/>
              <a:ext cx="72976" cy="98922"/>
            </a:xfrm>
            <a:custGeom>
              <a:rect b="b" l="l" r="r" t="t"/>
              <a:pathLst>
                <a:path extrusionOk="0" h="1362" w="1005">
                  <a:moveTo>
                    <a:pt x="685" y="1"/>
                  </a:moveTo>
                  <a:cubicBezTo>
                    <a:pt x="612" y="1"/>
                    <a:pt x="538" y="26"/>
                    <a:pt x="478" y="77"/>
                  </a:cubicBezTo>
                  <a:cubicBezTo>
                    <a:pt x="428" y="110"/>
                    <a:pt x="379" y="151"/>
                    <a:pt x="329" y="200"/>
                  </a:cubicBezTo>
                  <a:cubicBezTo>
                    <a:pt x="173" y="299"/>
                    <a:pt x="66" y="464"/>
                    <a:pt x="25" y="645"/>
                  </a:cubicBezTo>
                  <a:cubicBezTo>
                    <a:pt x="0" y="752"/>
                    <a:pt x="33" y="859"/>
                    <a:pt x="107" y="933"/>
                  </a:cubicBezTo>
                  <a:cubicBezTo>
                    <a:pt x="148" y="974"/>
                    <a:pt x="206" y="990"/>
                    <a:pt x="264" y="990"/>
                  </a:cubicBezTo>
                  <a:cubicBezTo>
                    <a:pt x="264" y="999"/>
                    <a:pt x="264" y="999"/>
                    <a:pt x="264" y="1007"/>
                  </a:cubicBezTo>
                  <a:cubicBezTo>
                    <a:pt x="239" y="1073"/>
                    <a:pt x="247" y="1147"/>
                    <a:pt x="272" y="1213"/>
                  </a:cubicBezTo>
                  <a:cubicBezTo>
                    <a:pt x="326" y="1305"/>
                    <a:pt x="423" y="1362"/>
                    <a:pt x="530" y="1362"/>
                  </a:cubicBezTo>
                  <a:cubicBezTo>
                    <a:pt x="537" y="1362"/>
                    <a:pt x="544" y="1361"/>
                    <a:pt x="552" y="1361"/>
                  </a:cubicBezTo>
                  <a:cubicBezTo>
                    <a:pt x="823" y="1336"/>
                    <a:pt x="922" y="1007"/>
                    <a:pt x="963" y="785"/>
                  </a:cubicBezTo>
                  <a:cubicBezTo>
                    <a:pt x="996" y="645"/>
                    <a:pt x="1004" y="505"/>
                    <a:pt x="996" y="365"/>
                  </a:cubicBezTo>
                  <a:cubicBezTo>
                    <a:pt x="1004" y="242"/>
                    <a:pt x="947" y="126"/>
                    <a:pt x="848" y="44"/>
                  </a:cubicBezTo>
                  <a:cubicBezTo>
                    <a:pt x="798" y="15"/>
                    <a:pt x="742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6"/>
            <p:cNvSpPr/>
            <p:nvPr/>
          </p:nvSpPr>
          <p:spPr>
            <a:xfrm rot="-5400000">
              <a:off x="6484238" y="413150"/>
              <a:ext cx="386635" cy="373287"/>
            </a:xfrm>
            <a:custGeom>
              <a:rect b="b" l="l" r="r" t="t"/>
              <a:pathLst>
                <a:path extrusionOk="0" h="2686" w="2782">
                  <a:moveTo>
                    <a:pt x="1409" y="0"/>
                  </a:moveTo>
                  <a:cubicBezTo>
                    <a:pt x="1244" y="0"/>
                    <a:pt x="1076" y="51"/>
                    <a:pt x="930" y="159"/>
                  </a:cubicBezTo>
                  <a:cubicBezTo>
                    <a:pt x="881" y="142"/>
                    <a:pt x="832" y="134"/>
                    <a:pt x="783" y="134"/>
                  </a:cubicBezTo>
                  <a:cubicBezTo>
                    <a:pt x="526" y="134"/>
                    <a:pt x="275" y="351"/>
                    <a:pt x="165" y="587"/>
                  </a:cubicBezTo>
                  <a:cubicBezTo>
                    <a:pt x="0" y="899"/>
                    <a:pt x="91" y="1286"/>
                    <a:pt x="370" y="1508"/>
                  </a:cubicBezTo>
                  <a:cubicBezTo>
                    <a:pt x="313" y="1755"/>
                    <a:pt x="379" y="2027"/>
                    <a:pt x="552" y="2224"/>
                  </a:cubicBezTo>
                  <a:cubicBezTo>
                    <a:pt x="642" y="2315"/>
                    <a:pt x="757" y="2397"/>
                    <a:pt x="881" y="2438"/>
                  </a:cubicBezTo>
                  <a:cubicBezTo>
                    <a:pt x="947" y="2463"/>
                    <a:pt x="1012" y="2471"/>
                    <a:pt x="1078" y="2479"/>
                  </a:cubicBezTo>
                  <a:cubicBezTo>
                    <a:pt x="1152" y="2488"/>
                    <a:pt x="1202" y="2471"/>
                    <a:pt x="1259" y="2529"/>
                  </a:cubicBezTo>
                  <a:cubicBezTo>
                    <a:pt x="1383" y="2634"/>
                    <a:pt x="1537" y="2686"/>
                    <a:pt x="1693" y="2686"/>
                  </a:cubicBezTo>
                  <a:cubicBezTo>
                    <a:pt x="1806" y="2686"/>
                    <a:pt x="1921" y="2658"/>
                    <a:pt x="2025" y="2603"/>
                  </a:cubicBezTo>
                  <a:cubicBezTo>
                    <a:pt x="2165" y="2529"/>
                    <a:pt x="2288" y="2422"/>
                    <a:pt x="2378" y="2290"/>
                  </a:cubicBezTo>
                  <a:cubicBezTo>
                    <a:pt x="2453" y="2216"/>
                    <a:pt x="2485" y="2109"/>
                    <a:pt x="2485" y="2002"/>
                  </a:cubicBezTo>
                  <a:cubicBezTo>
                    <a:pt x="2658" y="1887"/>
                    <a:pt x="2774" y="1689"/>
                    <a:pt x="2782" y="1475"/>
                  </a:cubicBezTo>
                  <a:cubicBezTo>
                    <a:pt x="2774" y="1319"/>
                    <a:pt x="2691" y="1179"/>
                    <a:pt x="2560" y="1097"/>
                  </a:cubicBezTo>
                  <a:cubicBezTo>
                    <a:pt x="2658" y="784"/>
                    <a:pt x="2444" y="471"/>
                    <a:pt x="2123" y="447"/>
                  </a:cubicBezTo>
                  <a:cubicBezTo>
                    <a:pt x="1982" y="158"/>
                    <a:pt x="1700" y="0"/>
                    <a:pt x="14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6"/>
            <p:cNvSpPr/>
            <p:nvPr/>
          </p:nvSpPr>
          <p:spPr>
            <a:xfrm rot="-5400000">
              <a:off x="6511340" y="498203"/>
              <a:ext cx="180393" cy="172885"/>
            </a:xfrm>
            <a:custGeom>
              <a:rect b="b" l="l" r="r" t="t"/>
              <a:pathLst>
                <a:path extrusionOk="0" h="1244" w="1298">
                  <a:moveTo>
                    <a:pt x="35" y="1"/>
                  </a:moveTo>
                  <a:cubicBezTo>
                    <a:pt x="16" y="1"/>
                    <a:pt x="1" y="24"/>
                    <a:pt x="13" y="42"/>
                  </a:cubicBezTo>
                  <a:cubicBezTo>
                    <a:pt x="277" y="363"/>
                    <a:pt x="433" y="750"/>
                    <a:pt x="466" y="1170"/>
                  </a:cubicBezTo>
                  <a:lnTo>
                    <a:pt x="474" y="1244"/>
                  </a:lnTo>
                  <a:lnTo>
                    <a:pt x="515" y="1170"/>
                  </a:lnTo>
                  <a:cubicBezTo>
                    <a:pt x="721" y="840"/>
                    <a:pt x="976" y="544"/>
                    <a:pt x="1289" y="306"/>
                  </a:cubicBezTo>
                  <a:cubicBezTo>
                    <a:pt x="1297" y="297"/>
                    <a:pt x="1297" y="281"/>
                    <a:pt x="1289" y="273"/>
                  </a:cubicBezTo>
                  <a:cubicBezTo>
                    <a:pt x="1285" y="264"/>
                    <a:pt x="1279" y="260"/>
                    <a:pt x="1272" y="260"/>
                  </a:cubicBezTo>
                  <a:cubicBezTo>
                    <a:pt x="1266" y="260"/>
                    <a:pt x="1260" y="264"/>
                    <a:pt x="1256" y="273"/>
                  </a:cubicBezTo>
                  <a:cubicBezTo>
                    <a:pt x="960" y="495"/>
                    <a:pt x="705" y="775"/>
                    <a:pt x="507" y="1087"/>
                  </a:cubicBezTo>
                  <a:cubicBezTo>
                    <a:pt x="466" y="692"/>
                    <a:pt x="310" y="314"/>
                    <a:pt x="54" y="9"/>
                  </a:cubicBezTo>
                  <a:cubicBezTo>
                    <a:pt x="48" y="3"/>
                    <a:pt x="42" y="1"/>
                    <a:pt x="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6"/>
            <p:cNvSpPr/>
            <p:nvPr/>
          </p:nvSpPr>
          <p:spPr>
            <a:xfrm rot="-5400000">
              <a:off x="6614183" y="650799"/>
              <a:ext cx="136337" cy="31825"/>
            </a:xfrm>
            <a:custGeom>
              <a:rect b="b" l="l" r="r" t="t"/>
              <a:pathLst>
                <a:path extrusionOk="0" h="229" w="981">
                  <a:moveTo>
                    <a:pt x="598" y="0"/>
                  </a:moveTo>
                  <a:cubicBezTo>
                    <a:pt x="391" y="0"/>
                    <a:pt x="188" y="61"/>
                    <a:pt x="17" y="179"/>
                  </a:cubicBezTo>
                  <a:cubicBezTo>
                    <a:pt x="1" y="188"/>
                    <a:pt x="1" y="204"/>
                    <a:pt x="9" y="212"/>
                  </a:cubicBezTo>
                  <a:cubicBezTo>
                    <a:pt x="9" y="221"/>
                    <a:pt x="17" y="229"/>
                    <a:pt x="34" y="229"/>
                  </a:cubicBezTo>
                  <a:cubicBezTo>
                    <a:pt x="34" y="229"/>
                    <a:pt x="42" y="229"/>
                    <a:pt x="42" y="221"/>
                  </a:cubicBezTo>
                  <a:cubicBezTo>
                    <a:pt x="206" y="108"/>
                    <a:pt x="400" y="49"/>
                    <a:pt x="594" y="49"/>
                  </a:cubicBezTo>
                  <a:cubicBezTo>
                    <a:pt x="710" y="49"/>
                    <a:pt x="828" y="70"/>
                    <a:pt x="939" y="114"/>
                  </a:cubicBezTo>
                  <a:cubicBezTo>
                    <a:pt x="943" y="116"/>
                    <a:pt x="948" y="117"/>
                    <a:pt x="952" y="117"/>
                  </a:cubicBezTo>
                  <a:cubicBezTo>
                    <a:pt x="963" y="117"/>
                    <a:pt x="972" y="109"/>
                    <a:pt x="972" y="97"/>
                  </a:cubicBezTo>
                  <a:cubicBezTo>
                    <a:pt x="980" y="89"/>
                    <a:pt x="972" y="72"/>
                    <a:pt x="964" y="64"/>
                  </a:cubicBezTo>
                  <a:cubicBezTo>
                    <a:pt x="844" y="21"/>
                    <a:pt x="720" y="0"/>
                    <a:pt x="5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6"/>
            <p:cNvSpPr/>
            <p:nvPr/>
          </p:nvSpPr>
          <p:spPr>
            <a:xfrm rot="-5400000">
              <a:off x="6654138" y="476869"/>
              <a:ext cx="169414" cy="136196"/>
            </a:xfrm>
            <a:custGeom>
              <a:rect b="b" l="l" r="r" t="t"/>
              <a:pathLst>
                <a:path extrusionOk="0" h="980" w="1219">
                  <a:moveTo>
                    <a:pt x="182" y="0"/>
                  </a:moveTo>
                  <a:lnTo>
                    <a:pt x="166" y="33"/>
                  </a:lnTo>
                  <a:cubicBezTo>
                    <a:pt x="9" y="321"/>
                    <a:pt x="1" y="667"/>
                    <a:pt x="141" y="963"/>
                  </a:cubicBezTo>
                  <a:cubicBezTo>
                    <a:pt x="141" y="971"/>
                    <a:pt x="149" y="980"/>
                    <a:pt x="166" y="980"/>
                  </a:cubicBezTo>
                  <a:lnTo>
                    <a:pt x="174" y="980"/>
                  </a:lnTo>
                  <a:cubicBezTo>
                    <a:pt x="190" y="971"/>
                    <a:pt x="190" y="955"/>
                    <a:pt x="190" y="947"/>
                  </a:cubicBezTo>
                  <a:cubicBezTo>
                    <a:pt x="67" y="675"/>
                    <a:pt x="67" y="362"/>
                    <a:pt x="190" y="99"/>
                  </a:cubicBezTo>
                  <a:cubicBezTo>
                    <a:pt x="470" y="371"/>
                    <a:pt x="807" y="576"/>
                    <a:pt x="1178" y="700"/>
                  </a:cubicBezTo>
                  <a:cubicBezTo>
                    <a:pt x="1194" y="700"/>
                    <a:pt x="1211" y="692"/>
                    <a:pt x="1211" y="683"/>
                  </a:cubicBezTo>
                  <a:cubicBezTo>
                    <a:pt x="1219" y="667"/>
                    <a:pt x="1211" y="650"/>
                    <a:pt x="1194" y="650"/>
                  </a:cubicBezTo>
                  <a:cubicBezTo>
                    <a:pt x="816" y="527"/>
                    <a:pt x="478" y="313"/>
                    <a:pt x="207" y="33"/>
                  </a:cubicBez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6"/>
            <p:cNvSpPr/>
            <p:nvPr/>
          </p:nvSpPr>
          <p:spPr>
            <a:xfrm rot="-5400000">
              <a:off x="6578327" y="506123"/>
              <a:ext cx="160241" cy="45445"/>
            </a:xfrm>
            <a:custGeom>
              <a:rect b="b" l="l" r="r" t="t"/>
              <a:pathLst>
                <a:path extrusionOk="0" h="327" w="1153">
                  <a:moveTo>
                    <a:pt x="922" y="1"/>
                  </a:moveTo>
                  <a:cubicBezTo>
                    <a:pt x="601" y="1"/>
                    <a:pt x="279" y="95"/>
                    <a:pt x="8" y="285"/>
                  </a:cubicBezTo>
                  <a:cubicBezTo>
                    <a:pt x="0" y="293"/>
                    <a:pt x="0" y="310"/>
                    <a:pt x="8" y="318"/>
                  </a:cubicBezTo>
                  <a:cubicBezTo>
                    <a:pt x="8" y="326"/>
                    <a:pt x="17" y="326"/>
                    <a:pt x="25" y="326"/>
                  </a:cubicBezTo>
                  <a:lnTo>
                    <a:pt x="41" y="326"/>
                  </a:lnTo>
                  <a:cubicBezTo>
                    <a:pt x="298" y="144"/>
                    <a:pt x="606" y="50"/>
                    <a:pt x="922" y="50"/>
                  </a:cubicBezTo>
                  <a:cubicBezTo>
                    <a:pt x="990" y="50"/>
                    <a:pt x="1059" y="54"/>
                    <a:pt x="1128" y="63"/>
                  </a:cubicBezTo>
                  <a:cubicBezTo>
                    <a:pt x="1129" y="65"/>
                    <a:pt x="1131" y="65"/>
                    <a:pt x="1133" y="65"/>
                  </a:cubicBezTo>
                  <a:cubicBezTo>
                    <a:pt x="1141" y="65"/>
                    <a:pt x="1152" y="53"/>
                    <a:pt x="1152" y="47"/>
                  </a:cubicBezTo>
                  <a:cubicBezTo>
                    <a:pt x="1152" y="30"/>
                    <a:pt x="1144" y="14"/>
                    <a:pt x="1128" y="14"/>
                  </a:cubicBezTo>
                  <a:cubicBezTo>
                    <a:pt x="1059" y="5"/>
                    <a:pt x="991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6"/>
            <p:cNvSpPr/>
            <p:nvPr/>
          </p:nvSpPr>
          <p:spPr>
            <a:xfrm rot="-5400000">
              <a:off x="6611820" y="548790"/>
              <a:ext cx="168302" cy="148842"/>
            </a:xfrm>
            <a:custGeom>
              <a:rect b="b" l="l" r="r" t="t"/>
              <a:pathLst>
                <a:path extrusionOk="0" h="1071" w="1211">
                  <a:moveTo>
                    <a:pt x="17" y="0"/>
                  </a:moveTo>
                  <a:lnTo>
                    <a:pt x="0" y="25"/>
                  </a:lnTo>
                  <a:lnTo>
                    <a:pt x="99" y="58"/>
                  </a:lnTo>
                  <a:cubicBezTo>
                    <a:pt x="321" y="140"/>
                    <a:pt x="601" y="247"/>
                    <a:pt x="749" y="395"/>
                  </a:cubicBezTo>
                  <a:cubicBezTo>
                    <a:pt x="881" y="552"/>
                    <a:pt x="1004" y="725"/>
                    <a:pt x="1095" y="914"/>
                  </a:cubicBezTo>
                  <a:cubicBezTo>
                    <a:pt x="1128" y="972"/>
                    <a:pt x="1161" y="1021"/>
                    <a:pt x="1185" y="1070"/>
                  </a:cubicBezTo>
                  <a:lnTo>
                    <a:pt x="1210" y="1054"/>
                  </a:lnTo>
                  <a:cubicBezTo>
                    <a:pt x="1185" y="1004"/>
                    <a:pt x="1152" y="955"/>
                    <a:pt x="1120" y="897"/>
                  </a:cubicBezTo>
                  <a:cubicBezTo>
                    <a:pt x="1021" y="708"/>
                    <a:pt x="906" y="535"/>
                    <a:pt x="766" y="379"/>
                  </a:cubicBezTo>
                  <a:cubicBezTo>
                    <a:pt x="618" y="223"/>
                    <a:pt x="338" y="116"/>
                    <a:pt x="107" y="33"/>
                  </a:cubicBez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6"/>
            <p:cNvSpPr/>
            <p:nvPr/>
          </p:nvSpPr>
          <p:spPr>
            <a:xfrm rot="-5400000">
              <a:off x="6607304" y="538575"/>
              <a:ext cx="33216" cy="98394"/>
            </a:xfrm>
            <a:custGeom>
              <a:rect b="b" l="l" r="r" t="t"/>
              <a:pathLst>
                <a:path extrusionOk="0" h="708" w="239">
                  <a:moveTo>
                    <a:pt x="222" y="0"/>
                  </a:moveTo>
                  <a:cubicBezTo>
                    <a:pt x="115" y="230"/>
                    <a:pt x="41" y="469"/>
                    <a:pt x="0" y="708"/>
                  </a:cubicBezTo>
                  <a:lnTo>
                    <a:pt x="25" y="708"/>
                  </a:lnTo>
                  <a:cubicBezTo>
                    <a:pt x="66" y="469"/>
                    <a:pt x="140" y="239"/>
                    <a:pt x="239" y="16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6"/>
            <p:cNvSpPr/>
            <p:nvPr/>
          </p:nvSpPr>
          <p:spPr>
            <a:xfrm rot="-5400000">
              <a:off x="6575756" y="489934"/>
              <a:ext cx="138561" cy="161489"/>
            </a:xfrm>
            <a:custGeom>
              <a:rect b="b" l="l" r="r" t="t"/>
              <a:pathLst>
                <a:path extrusionOk="0" h="1162" w="997">
                  <a:moveTo>
                    <a:pt x="1" y="1"/>
                  </a:moveTo>
                  <a:cubicBezTo>
                    <a:pt x="50" y="273"/>
                    <a:pt x="124" y="536"/>
                    <a:pt x="231" y="791"/>
                  </a:cubicBezTo>
                  <a:lnTo>
                    <a:pt x="231" y="807"/>
                  </a:lnTo>
                  <a:lnTo>
                    <a:pt x="248" y="791"/>
                  </a:lnTo>
                  <a:cubicBezTo>
                    <a:pt x="265" y="777"/>
                    <a:pt x="286" y="771"/>
                    <a:pt x="312" y="771"/>
                  </a:cubicBezTo>
                  <a:cubicBezTo>
                    <a:pt x="348" y="771"/>
                    <a:pt x="393" y="783"/>
                    <a:pt x="445" y="807"/>
                  </a:cubicBezTo>
                  <a:cubicBezTo>
                    <a:pt x="635" y="906"/>
                    <a:pt x="816" y="1021"/>
                    <a:pt x="980" y="1161"/>
                  </a:cubicBezTo>
                  <a:lnTo>
                    <a:pt x="997" y="1145"/>
                  </a:lnTo>
                  <a:cubicBezTo>
                    <a:pt x="832" y="1005"/>
                    <a:pt x="651" y="882"/>
                    <a:pt x="462" y="791"/>
                  </a:cubicBezTo>
                  <a:cubicBezTo>
                    <a:pt x="403" y="761"/>
                    <a:pt x="355" y="747"/>
                    <a:pt x="316" y="747"/>
                  </a:cubicBezTo>
                  <a:cubicBezTo>
                    <a:pt x="290" y="747"/>
                    <a:pt x="268" y="753"/>
                    <a:pt x="248" y="766"/>
                  </a:cubicBezTo>
                  <a:cubicBezTo>
                    <a:pt x="149" y="519"/>
                    <a:pt x="75" y="256"/>
                    <a:pt x="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6"/>
            <p:cNvSpPr/>
            <p:nvPr/>
          </p:nvSpPr>
          <p:spPr>
            <a:xfrm rot="-5400000">
              <a:off x="6586665" y="549902"/>
              <a:ext cx="172888" cy="112292"/>
            </a:xfrm>
            <a:custGeom>
              <a:rect b="b" l="l" r="r" t="t"/>
              <a:pathLst>
                <a:path extrusionOk="0" h="808" w="1244">
                  <a:moveTo>
                    <a:pt x="1235" y="1"/>
                  </a:moveTo>
                  <a:cubicBezTo>
                    <a:pt x="980" y="99"/>
                    <a:pt x="749" y="247"/>
                    <a:pt x="568" y="445"/>
                  </a:cubicBezTo>
                  <a:cubicBezTo>
                    <a:pt x="305" y="478"/>
                    <a:pt x="157" y="609"/>
                    <a:pt x="0" y="791"/>
                  </a:cubicBezTo>
                  <a:lnTo>
                    <a:pt x="17" y="807"/>
                  </a:lnTo>
                  <a:cubicBezTo>
                    <a:pt x="148" y="618"/>
                    <a:pt x="354" y="494"/>
                    <a:pt x="585" y="470"/>
                  </a:cubicBezTo>
                  <a:cubicBezTo>
                    <a:pt x="766" y="272"/>
                    <a:pt x="988" y="116"/>
                    <a:pt x="1243" y="2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6"/>
            <p:cNvSpPr/>
            <p:nvPr/>
          </p:nvSpPr>
          <p:spPr>
            <a:xfrm rot="-5400000">
              <a:off x="6712439" y="562549"/>
              <a:ext cx="29880" cy="111041"/>
            </a:xfrm>
            <a:custGeom>
              <a:rect b="b" l="l" r="r" t="t"/>
              <a:pathLst>
                <a:path extrusionOk="0" h="799" w="215">
                  <a:moveTo>
                    <a:pt x="190" y="1"/>
                  </a:moveTo>
                  <a:cubicBezTo>
                    <a:pt x="66" y="247"/>
                    <a:pt x="0" y="519"/>
                    <a:pt x="0" y="799"/>
                  </a:cubicBezTo>
                  <a:lnTo>
                    <a:pt x="25" y="799"/>
                  </a:lnTo>
                  <a:cubicBezTo>
                    <a:pt x="25" y="519"/>
                    <a:pt x="91" y="256"/>
                    <a:pt x="214" y="9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6"/>
            <p:cNvSpPr/>
            <p:nvPr/>
          </p:nvSpPr>
          <p:spPr>
            <a:xfrm rot="-5400000">
              <a:off x="6597575" y="604311"/>
              <a:ext cx="80190" cy="75602"/>
            </a:xfrm>
            <a:custGeom>
              <a:rect b="b" l="l" r="r" t="t"/>
              <a:pathLst>
                <a:path extrusionOk="0" h="544" w="577">
                  <a:moveTo>
                    <a:pt x="17" y="0"/>
                  </a:moveTo>
                  <a:lnTo>
                    <a:pt x="0" y="25"/>
                  </a:lnTo>
                  <a:cubicBezTo>
                    <a:pt x="231" y="140"/>
                    <a:pt x="420" y="321"/>
                    <a:pt x="552" y="543"/>
                  </a:cubicBezTo>
                  <a:lnTo>
                    <a:pt x="576" y="527"/>
                  </a:lnTo>
                  <a:cubicBezTo>
                    <a:pt x="437" y="305"/>
                    <a:pt x="247" y="124"/>
                    <a:pt x="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6"/>
            <p:cNvSpPr/>
            <p:nvPr/>
          </p:nvSpPr>
          <p:spPr>
            <a:xfrm rot="-5400000">
              <a:off x="6554007" y="627450"/>
              <a:ext cx="24182" cy="21402"/>
            </a:xfrm>
            <a:custGeom>
              <a:rect b="b" l="l" r="r" t="t"/>
              <a:pathLst>
                <a:path extrusionOk="0" h="154" w="174">
                  <a:moveTo>
                    <a:pt x="87" y="1"/>
                  </a:moveTo>
                  <a:cubicBezTo>
                    <a:pt x="77" y="1"/>
                    <a:pt x="67" y="3"/>
                    <a:pt x="58" y="7"/>
                  </a:cubicBezTo>
                  <a:cubicBezTo>
                    <a:pt x="17" y="24"/>
                    <a:pt x="1" y="73"/>
                    <a:pt x="17" y="106"/>
                  </a:cubicBezTo>
                  <a:cubicBezTo>
                    <a:pt x="36" y="137"/>
                    <a:pt x="63" y="154"/>
                    <a:pt x="93" y="154"/>
                  </a:cubicBezTo>
                  <a:cubicBezTo>
                    <a:pt x="103" y="154"/>
                    <a:pt x="114" y="151"/>
                    <a:pt x="124" y="147"/>
                  </a:cubicBezTo>
                  <a:cubicBezTo>
                    <a:pt x="157" y="123"/>
                    <a:pt x="174" y="81"/>
                    <a:pt x="157" y="40"/>
                  </a:cubicBezTo>
                  <a:cubicBezTo>
                    <a:pt x="145" y="16"/>
                    <a:pt x="115" y="1"/>
                    <a:pt x="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6"/>
            <p:cNvSpPr/>
            <p:nvPr/>
          </p:nvSpPr>
          <p:spPr>
            <a:xfrm rot="-5400000">
              <a:off x="6718694" y="683458"/>
              <a:ext cx="18484" cy="15704"/>
            </a:xfrm>
            <a:custGeom>
              <a:rect b="b" l="l" r="r" t="t"/>
              <a:pathLst>
                <a:path extrusionOk="0" h="113" w="133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17" y="24"/>
                    <a:pt x="1" y="57"/>
                    <a:pt x="17" y="81"/>
                  </a:cubicBezTo>
                  <a:cubicBezTo>
                    <a:pt x="29" y="99"/>
                    <a:pt x="49" y="113"/>
                    <a:pt x="69" y="113"/>
                  </a:cubicBezTo>
                  <a:cubicBezTo>
                    <a:pt x="77" y="113"/>
                    <a:pt x="84" y="111"/>
                    <a:pt x="91" y="106"/>
                  </a:cubicBezTo>
                  <a:cubicBezTo>
                    <a:pt x="116" y="90"/>
                    <a:pt x="132" y="57"/>
                    <a:pt x="116" y="32"/>
                  </a:cubicBez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6"/>
            <p:cNvSpPr/>
            <p:nvPr/>
          </p:nvSpPr>
          <p:spPr>
            <a:xfrm rot="-5400000">
              <a:off x="6618978" y="699510"/>
              <a:ext cx="13064" cy="14036"/>
            </a:xfrm>
            <a:custGeom>
              <a:rect b="b" l="l" r="r" t="t"/>
              <a:pathLst>
                <a:path extrusionOk="0" h="101" w="94">
                  <a:moveTo>
                    <a:pt x="53" y="0"/>
                  </a:moveTo>
                  <a:cubicBezTo>
                    <a:pt x="48" y="0"/>
                    <a:pt x="41" y="2"/>
                    <a:pt x="33" y="6"/>
                  </a:cubicBezTo>
                  <a:cubicBezTo>
                    <a:pt x="8" y="22"/>
                    <a:pt x="0" y="55"/>
                    <a:pt x="8" y="80"/>
                  </a:cubicBezTo>
                  <a:cubicBezTo>
                    <a:pt x="16" y="94"/>
                    <a:pt x="24" y="100"/>
                    <a:pt x="31" y="100"/>
                  </a:cubicBezTo>
                  <a:cubicBezTo>
                    <a:pt x="64" y="100"/>
                    <a:pt x="93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"/>
            <p:cNvSpPr/>
            <p:nvPr/>
          </p:nvSpPr>
          <p:spPr>
            <a:xfrm rot="-5400000">
              <a:off x="6592503" y="675815"/>
              <a:ext cx="17789" cy="15565"/>
            </a:xfrm>
            <a:custGeom>
              <a:rect b="b" l="l" r="r" t="t"/>
              <a:pathLst>
                <a:path extrusionOk="0" h="112" w="128">
                  <a:moveTo>
                    <a:pt x="66" y="0"/>
                  </a:moveTo>
                  <a:cubicBezTo>
                    <a:pt x="55" y="0"/>
                    <a:pt x="44" y="4"/>
                    <a:pt x="33" y="12"/>
                  </a:cubicBezTo>
                  <a:cubicBezTo>
                    <a:pt x="9" y="20"/>
                    <a:pt x="0" y="53"/>
                    <a:pt x="9" y="78"/>
                  </a:cubicBezTo>
                  <a:cubicBezTo>
                    <a:pt x="20" y="101"/>
                    <a:pt x="40" y="111"/>
                    <a:pt x="60" y="111"/>
                  </a:cubicBezTo>
                  <a:cubicBezTo>
                    <a:pt x="83" y="111"/>
                    <a:pt x="107" y="96"/>
                    <a:pt x="116" y="70"/>
                  </a:cubicBezTo>
                  <a:cubicBezTo>
                    <a:pt x="128" y="33"/>
                    <a:pt x="99" y="0"/>
                    <a:pt x="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"/>
            <p:cNvSpPr/>
            <p:nvPr/>
          </p:nvSpPr>
          <p:spPr>
            <a:xfrm rot="-5400000">
              <a:off x="6761012" y="532876"/>
              <a:ext cx="17928" cy="15287"/>
            </a:xfrm>
            <a:custGeom>
              <a:rect b="b" l="l" r="r" t="t"/>
              <a:pathLst>
                <a:path extrusionOk="0" h="110" w="129">
                  <a:moveTo>
                    <a:pt x="67" y="1"/>
                  </a:moveTo>
                  <a:cubicBezTo>
                    <a:pt x="58" y="1"/>
                    <a:pt x="50" y="3"/>
                    <a:pt x="41" y="8"/>
                  </a:cubicBezTo>
                  <a:cubicBezTo>
                    <a:pt x="8" y="16"/>
                    <a:pt x="0" y="49"/>
                    <a:pt x="16" y="82"/>
                  </a:cubicBezTo>
                  <a:cubicBezTo>
                    <a:pt x="24" y="100"/>
                    <a:pt x="41" y="109"/>
                    <a:pt x="60" y="109"/>
                  </a:cubicBezTo>
                  <a:cubicBezTo>
                    <a:pt x="82" y="109"/>
                    <a:pt x="106" y="96"/>
                    <a:pt x="115" y="74"/>
                  </a:cubicBezTo>
                  <a:cubicBezTo>
                    <a:pt x="128" y="35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"/>
            <p:cNvSpPr/>
            <p:nvPr/>
          </p:nvSpPr>
          <p:spPr>
            <a:xfrm rot="-5400000">
              <a:off x="6695068" y="566578"/>
              <a:ext cx="20708" cy="16260"/>
            </a:xfrm>
            <a:custGeom>
              <a:rect b="b" l="l" r="r" t="t"/>
              <a:pathLst>
                <a:path extrusionOk="0" h="117" w="149">
                  <a:moveTo>
                    <a:pt x="67" y="1"/>
                  </a:moveTo>
                  <a:cubicBezTo>
                    <a:pt x="59" y="1"/>
                    <a:pt x="51" y="3"/>
                    <a:pt x="42" y="7"/>
                  </a:cubicBezTo>
                  <a:cubicBezTo>
                    <a:pt x="17" y="23"/>
                    <a:pt x="1" y="56"/>
                    <a:pt x="17" y="89"/>
                  </a:cubicBezTo>
                  <a:cubicBezTo>
                    <a:pt x="30" y="108"/>
                    <a:pt x="51" y="117"/>
                    <a:pt x="72" y="117"/>
                  </a:cubicBezTo>
                  <a:cubicBezTo>
                    <a:pt x="79" y="117"/>
                    <a:pt x="85" y="116"/>
                    <a:pt x="91" y="114"/>
                  </a:cubicBezTo>
                  <a:cubicBezTo>
                    <a:pt x="149" y="85"/>
                    <a:pt x="119" y="1"/>
                    <a:pt x="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"/>
            <p:cNvSpPr/>
            <p:nvPr/>
          </p:nvSpPr>
          <p:spPr>
            <a:xfrm rot="-5400000">
              <a:off x="6775257" y="626478"/>
              <a:ext cx="13342" cy="13620"/>
            </a:xfrm>
            <a:custGeom>
              <a:rect b="b" l="l" r="r" t="t"/>
              <a:pathLst>
                <a:path extrusionOk="0" h="98" w="96">
                  <a:moveTo>
                    <a:pt x="60" y="0"/>
                  </a:moveTo>
                  <a:cubicBezTo>
                    <a:pt x="55" y="0"/>
                    <a:pt x="49" y="2"/>
                    <a:pt x="42" y="6"/>
                  </a:cubicBezTo>
                  <a:cubicBezTo>
                    <a:pt x="9" y="15"/>
                    <a:pt x="1" y="48"/>
                    <a:pt x="9" y="80"/>
                  </a:cubicBezTo>
                  <a:cubicBezTo>
                    <a:pt x="16" y="93"/>
                    <a:pt x="24" y="98"/>
                    <a:pt x="31" y="98"/>
                  </a:cubicBezTo>
                  <a:cubicBezTo>
                    <a:pt x="64" y="98"/>
                    <a:pt x="95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"/>
            <p:cNvSpPr/>
            <p:nvPr/>
          </p:nvSpPr>
          <p:spPr>
            <a:xfrm rot="-5400000">
              <a:off x="6709730" y="495908"/>
              <a:ext cx="20569" cy="15704"/>
            </a:xfrm>
            <a:custGeom>
              <a:rect b="b" l="l" r="r" t="t"/>
              <a:pathLst>
                <a:path extrusionOk="0" h="113" w="148">
                  <a:moveTo>
                    <a:pt x="68" y="0"/>
                  </a:moveTo>
                  <a:cubicBezTo>
                    <a:pt x="59" y="0"/>
                    <a:pt x="50" y="2"/>
                    <a:pt x="41" y="7"/>
                  </a:cubicBezTo>
                  <a:cubicBezTo>
                    <a:pt x="8" y="15"/>
                    <a:pt x="0" y="56"/>
                    <a:pt x="17" y="81"/>
                  </a:cubicBezTo>
                  <a:cubicBezTo>
                    <a:pt x="28" y="99"/>
                    <a:pt x="49" y="112"/>
                    <a:pt x="69" y="112"/>
                  </a:cubicBezTo>
                  <a:cubicBezTo>
                    <a:pt x="76" y="112"/>
                    <a:pt x="84" y="110"/>
                    <a:pt x="91" y="106"/>
                  </a:cubicBezTo>
                  <a:cubicBezTo>
                    <a:pt x="147" y="77"/>
                    <a:pt x="119" y="0"/>
                    <a:pt x="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"/>
            <p:cNvSpPr/>
            <p:nvPr/>
          </p:nvSpPr>
          <p:spPr>
            <a:xfrm rot="-5400000">
              <a:off x="6608694" y="513281"/>
              <a:ext cx="19179" cy="15982"/>
            </a:xfrm>
            <a:custGeom>
              <a:rect b="b" l="l" r="r" t="t"/>
              <a:pathLst>
                <a:path extrusionOk="0" h="115" w="138">
                  <a:moveTo>
                    <a:pt x="74" y="1"/>
                  </a:moveTo>
                  <a:cubicBezTo>
                    <a:pt x="37" y="1"/>
                    <a:pt x="0" y="38"/>
                    <a:pt x="22" y="81"/>
                  </a:cubicBezTo>
                  <a:cubicBezTo>
                    <a:pt x="33" y="103"/>
                    <a:pt x="52" y="114"/>
                    <a:pt x="70" y="114"/>
                  </a:cubicBezTo>
                  <a:cubicBezTo>
                    <a:pt x="79" y="114"/>
                    <a:pt x="88" y="112"/>
                    <a:pt x="96" y="106"/>
                  </a:cubicBezTo>
                  <a:cubicBezTo>
                    <a:pt x="129" y="98"/>
                    <a:pt x="138" y="65"/>
                    <a:pt x="121" y="32"/>
                  </a:cubicBezTo>
                  <a:cubicBezTo>
                    <a:pt x="110" y="10"/>
                    <a:pt x="92" y="1"/>
                    <a:pt x="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6"/>
            <p:cNvSpPr/>
            <p:nvPr/>
          </p:nvSpPr>
          <p:spPr>
            <a:xfrm rot="-5400000">
              <a:off x="6570545" y="570470"/>
              <a:ext cx="19179" cy="9450"/>
            </a:xfrm>
            <a:custGeom>
              <a:rect b="b" l="l" r="r" t="t"/>
              <a:pathLst>
                <a:path extrusionOk="0" h="68" w="138">
                  <a:moveTo>
                    <a:pt x="36" y="0"/>
                  </a:moveTo>
                  <a:cubicBezTo>
                    <a:pt x="15" y="0"/>
                    <a:pt x="1" y="10"/>
                    <a:pt x="15" y="36"/>
                  </a:cubicBezTo>
                  <a:cubicBezTo>
                    <a:pt x="27" y="54"/>
                    <a:pt x="48" y="67"/>
                    <a:pt x="67" y="67"/>
                  </a:cubicBezTo>
                  <a:cubicBezTo>
                    <a:pt x="75" y="67"/>
                    <a:pt x="83" y="65"/>
                    <a:pt x="89" y="61"/>
                  </a:cubicBezTo>
                  <a:cubicBezTo>
                    <a:pt x="138" y="34"/>
                    <a:pt x="75" y="0"/>
                    <a:pt x="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6"/>
            <p:cNvSpPr/>
            <p:nvPr/>
          </p:nvSpPr>
          <p:spPr>
            <a:xfrm rot="-5400000">
              <a:off x="6726126" y="400156"/>
              <a:ext cx="303249" cy="347854"/>
            </a:xfrm>
            <a:custGeom>
              <a:rect b="b" l="l" r="r" t="t"/>
              <a:pathLst>
                <a:path extrusionOk="0" h="2503" w="2182">
                  <a:moveTo>
                    <a:pt x="898" y="1"/>
                  </a:moveTo>
                  <a:cubicBezTo>
                    <a:pt x="750" y="17"/>
                    <a:pt x="626" y="91"/>
                    <a:pt x="544" y="207"/>
                  </a:cubicBezTo>
                  <a:cubicBezTo>
                    <a:pt x="453" y="338"/>
                    <a:pt x="412" y="495"/>
                    <a:pt x="412" y="659"/>
                  </a:cubicBezTo>
                  <a:cubicBezTo>
                    <a:pt x="412" y="668"/>
                    <a:pt x="412" y="668"/>
                    <a:pt x="412" y="676"/>
                  </a:cubicBezTo>
                  <a:cubicBezTo>
                    <a:pt x="371" y="651"/>
                    <a:pt x="322" y="635"/>
                    <a:pt x="280" y="626"/>
                  </a:cubicBezTo>
                  <a:cubicBezTo>
                    <a:pt x="215" y="626"/>
                    <a:pt x="165" y="659"/>
                    <a:pt x="132" y="709"/>
                  </a:cubicBezTo>
                  <a:cubicBezTo>
                    <a:pt x="1" y="882"/>
                    <a:pt x="34" y="1120"/>
                    <a:pt x="141" y="1293"/>
                  </a:cubicBezTo>
                  <a:cubicBezTo>
                    <a:pt x="198" y="1384"/>
                    <a:pt x="256" y="1474"/>
                    <a:pt x="330" y="1548"/>
                  </a:cubicBezTo>
                  <a:cubicBezTo>
                    <a:pt x="396" y="1630"/>
                    <a:pt x="486" y="1696"/>
                    <a:pt x="593" y="1729"/>
                  </a:cubicBezTo>
                  <a:cubicBezTo>
                    <a:pt x="610" y="1737"/>
                    <a:pt x="626" y="1737"/>
                    <a:pt x="643" y="1737"/>
                  </a:cubicBezTo>
                  <a:cubicBezTo>
                    <a:pt x="626" y="1795"/>
                    <a:pt x="618" y="1853"/>
                    <a:pt x="618" y="1910"/>
                  </a:cubicBezTo>
                  <a:cubicBezTo>
                    <a:pt x="618" y="2034"/>
                    <a:pt x="659" y="2157"/>
                    <a:pt x="741" y="2248"/>
                  </a:cubicBezTo>
                  <a:cubicBezTo>
                    <a:pt x="824" y="2330"/>
                    <a:pt x="931" y="2396"/>
                    <a:pt x="1038" y="2445"/>
                  </a:cubicBezTo>
                  <a:cubicBezTo>
                    <a:pt x="1095" y="2478"/>
                    <a:pt x="1161" y="2495"/>
                    <a:pt x="1219" y="2503"/>
                  </a:cubicBezTo>
                  <a:cubicBezTo>
                    <a:pt x="1284" y="2503"/>
                    <a:pt x="1350" y="2486"/>
                    <a:pt x="1400" y="2445"/>
                  </a:cubicBezTo>
                  <a:cubicBezTo>
                    <a:pt x="1449" y="2404"/>
                    <a:pt x="1482" y="2346"/>
                    <a:pt x="1490" y="2281"/>
                  </a:cubicBezTo>
                  <a:cubicBezTo>
                    <a:pt x="1540" y="2305"/>
                    <a:pt x="1589" y="2313"/>
                    <a:pt x="1647" y="2313"/>
                  </a:cubicBezTo>
                  <a:cubicBezTo>
                    <a:pt x="1652" y="2314"/>
                    <a:pt x="1658" y="2314"/>
                    <a:pt x="1664" y="2314"/>
                  </a:cubicBezTo>
                  <a:cubicBezTo>
                    <a:pt x="1880" y="2314"/>
                    <a:pt x="2076" y="2168"/>
                    <a:pt x="2140" y="1960"/>
                  </a:cubicBezTo>
                  <a:cubicBezTo>
                    <a:pt x="2182" y="1853"/>
                    <a:pt x="2182" y="1746"/>
                    <a:pt x="2157" y="1639"/>
                  </a:cubicBezTo>
                  <a:cubicBezTo>
                    <a:pt x="2140" y="1573"/>
                    <a:pt x="2107" y="1515"/>
                    <a:pt x="2066" y="1466"/>
                  </a:cubicBezTo>
                  <a:cubicBezTo>
                    <a:pt x="2042" y="1441"/>
                    <a:pt x="2017" y="1425"/>
                    <a:pt x="1984" y="1416"/>
                  </a:cubicBezTo>
                  <a:cubicBezTo>
                    <a:pt x="2042" y="1326"/>
                    <a:pt x="2066" y="1227"/>
                    <a:pt x="2075" y="1128"/>
                  </a:cubicBezTo>
                  <a:cubicBezTo>
                    <a:pt x="2075" y="997"/>
                    <a:pt x="2050" y="865"/>
                    <a:pt x="1984" y="750"/>
                  </a:cubicBezTo>
                  <a:cubicBezTo>
                    <a:pt x="1926" y="626"/>
                    <a:pt x="1828" y="528"/>
                    <a:pt x="1712" y="462"/>
                  </a:cubicBezTo>
                  <a:cubicBezTo>
                    <a:pt x="1660" y="438"/>
                    <a:pt x="1604" y="425"/>
                    <a:pt x="1549" y="425"/>
                  </a:cubicBezTo>
                  <a:cubicBezTo>
                    <a:pt x="1510" y="425"/>
                    <a:pt x="1470" y="432"/>
                    <a:pt x="1433" y="445"/>
                  </a:cubicBezTo>
                  <a:cubicBezTo>
                    <a:pt x="1416" y="338"/>
                    <a:pt x="1367" y="248"/>
                    <a:pt x="1284" y="174"/>
                  </a:cubicBezTo>
                  <a:cubicBezTo>
                    <a:pt x="1186" y="67"/>
                    <a:pt x="1046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6"/>
            <p:cNvSpPr/>
            <p:nvPr/>
          </p:nvSpPr>
          <p:spPr>
            <a:xfrm rot="-5400000">
              <a:off x="6893247" y="513490"/>
              <a:ext cx="129388" cy="132721"/>
            </a:xfrm>
            <a:custGeom>
              <a:rect b="b" l="l" r="r" t="t"/>
              <a:pathLst>
                <a:path extrusionOk="0" h="955" w="931">
                  <a:moveTo>
                    <a:pt x="442" y="0"/>
                  </a:moveTo>
                  <a:cubicBezTo>
                    <a:pt x="257" y="0"/>
                    <a:pt x="102" y="215"/>
                    <a:pt x="9" y="337"/>
                  </a:cubicBezTo>
                  <a:cubicBezTo>
                    <a:pt x="1" y="353"/>
                    <a:pt x="9" y="370"/>
                    <a:pt x="17" y="378"/>
                  </a:cubicBezTo>
                  <a:cubicBezTo>
                    <a:pt x="22" y="382"/>
                    <a:pt x="28" y="384"/>
                    <a:pt x="35" y="384"/>
                  </a:cubicBezTo>
                  <a:cubicBezTo>
                    <a:pt x="42" y="384"/>
                    <a:pt x="50" y="382"/>
                    <a:pt x="59" y="378"/>
                  </a:cubicBezTo>
                  <a:cubicBezTo>
                    <a:pt x="180" y="207"/>
                    <a:pt x="307" y="54"/>
                    <a:pt x="446" y="54"/>
                  </a:cubicBezTo>
                  <a:cubicBezTo>
                    <a:pt x="468" y="54"/>
                    <a:pt x="489" y="58"/>
                    <a:pt x="511" y="65"/>
                  </a:cubicBezTo>
                  <a:cubicBezTo>
                    <a:pt x="659" y="131"/>
                    <a:pt x="775" y="263"/>
                    <a:pt x="816" y="428"/>
                  </a:cubicBezTo>
                  <a:cubicBezTo>
                    <a:pt x="857" y="592"/>
                    <a:pt x="873" y="757"/>
                    <a:pt x="865" y="921"/>
                  </a:cubicBezTo>
                  <a:cubicBezTo>
                    <a:pt x="865" y="938"/>
                    <a:pt x="882" y="954"/>
                    <a:pt x="890" y="954"/>
                  </a:cubicBezTo>
                  <a:cubicBezTo>
                    <a:pt x="906" y="954"/>
                    <a:pt x="923" y="938"/>
                    <a:pt x="923" y="921"/>
                  </a:cubicBezTo>
                  <a:cubicBezTo>
                    <a:pt x="931" y="749"/>
                    <a:pt x="906" y="576"/>
                    <a:pt x="865" y="403"/>
                  </a:cubicBezTo>
                  <a:cubicBezTo>
                    <a:pt x="816" y="230"/>
                    <a:pt x="692" y="90"/>
                    <a:pt x="528" y="16"/>
                  </a:cubicBezTo>
                  <a:cubicBezTo>
                    <a:pt x="499" y="5"/>
                    <a:pt x="470" y="0"/>
                    <a:pt x="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6"/>
            <p:cNvSpPr/>
            <p:nvPr/>
          </p:nvSpPr>
          <p:spPr>
            <a:xfrm rot="-5400000">
              <a:off x="6795686" y="565745"/>
              <a:ext cx="104233" cy="108123"/>
            </a:xfrm>
            <a:custGeom>
              <a:rect b="b" l="l" r="r" t="t"/>
              <a:pathLst>
                <a:path extrusionOk="0" h="778" w="750">
                  <a:moveTo>
                    <a:pt x="27" y="1"/>
                  </a:moveTo>
                  <a:cubicBezTo>
                    <a:pt x="16" y="1"/>
                    <a:pt x="6" y="7"/>
                    <a:pt x="0" y="12"/>
                  </a:cubicBezTo>
                  <a:cubicBezTo>
                    <a:pt x="0" y="29"/>
                    <a:pt x="0" y="45"/>
                    <a:pt x="17" y="45"/>
                  </a:cubicBezTo>
                  <a:cubicBezTo>
                    <a:pt x="330" y="185"/>
                    <a:pt x="577" y="440"/>
                    <a:pt x="700" y="761"/>
                  </a:cubicBezTo>
                  <a:cubicBezTo>
                    <a:pt x="700" y="769"/>
                    <a:pt x="716" y="778"/>
                    <a:pt x="725" y="778"/>
                  </a:cubicBezTo>
                  <a:lnTo>
                    <a:pt x="733" y="778"/>
                  </a:lnTo>
                  <a:cubicBezTo>
                    <a:pt x="741" y="769"/>
                    <a:pt x="749" y="753"/>
                    <a:pt x="749" y="745"/>
                  </a:cubicBezTo>
                  <a:cubicBezTo>
                    <a:pt x="618" y="407"/>
                    <a:pt x="363" y="144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6"/>
            <p:cNvSpPr/>
            <p:nvPr/>
          </p:nvSpPr>
          <p:spPr>
            <a:xfrm rot="-5400000">
              <a:off x="6803607" y="474159"/>
              <a:ext cx="58510" cy="138002"/>
            </a:xfrm>
            <a:custGeom>
              <a:rect b="b" l="l" r="r" t="t"/>
              <a:pathLst>
                <a:path extrusionOk="0" h="993" w="421">
                  <a:moveTo>
                    <a:pt x="312" y="1"/>
                  </a:moveTo>
                  <a:cubicBezTo>
                    <a:pt x="297" y="1"/>
                    <a:pt x="284" y="11"/>
                    <a:pt x="288" y="30"/>
                  </a:cubicBezTo>
                  <a:cubicBezTo>
                    <a:pt x="363" y="367"/>
                    <a:pt x="256" y="713"/>
                    <a:pt x="9" y="943"/>
                  </a:cubicBezTo>
                  <a:cubicBezTo>
                    <a:pt x="0" y="952"/>
                    <a:pt x="0" y="968"/>
                    <a:pt x="9" y="984"/>
                  </a:cubicBezTo>
                  <a:cubicBezTo>
                    <a:pt x="9" y="984"/>
                    <a:pt x="17" y="993"/>
                    <a:pt x="25" y="993"/>
                  </a:cubicBezTo>
                  <a:cubicBezTo>
                    <a:pt x="33" y="984"/>
                    <a:pt x="42" y="984"/>
                    <a:pt x="42" y="984"/>
                  </a:cubicBezTo>
                  <a:cubicBezTo>
                    <a:pt x="305" y="738"/>
                    <a:pt x="420" y="367"/>
                    <a:pt x="338" y="22"/>
                  </a:cubicBezTo>
                  <a:cubicBezTo>
                    <a:pt x="334" y="7"/>
                    <a:pt x="323" y="1"/>
                    <a:pt x="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6"/>
            <p:cNvSpPr/>
            <p:nvPr/>
          </p:nvSpPr>
          <p:spPr>
            <a:xfrm rot="-5400000">
              <a:off x="6836058" y="506610"/>
              <a:ext cx="121466" cy="14870"/>
            </a:xfrm>
            <a:custGeom>
              <a:rect b="b" l="l" r="r" t="t"/>
              <a:pathLst>
                <a:path extrusionOk="0" h="107" w="874">
                  <a:moveTo>
                    <a:pt x="425" y="0"/>
                  </a:moveTo>
                  <a:cubicBezTo>
                    <a:pt x="291" y="0"/>
                    <a:pt x="157" y="17"/>
                    <a:pt x="26" y="49"/>
                  </a:cubicBezTo>
                  <a:cubicBezTo>
                    <a:pt x="9" y="57"/>
                    <a:pt x="1" y="65"/>
                    <a:pt x="9" y="81"/>
                  </a:cubicBezTo>
                  <a:cubicBezTo>
                    <a:pt x="9" y="93"/>
                    <a:pt x="18" y="101"/>
                    <a:pt x="29" y="101"/>
                  </a:cubicBezTo>
                  <a:cubicBezTo>
                    <a:pt x="33" y="101"/>
                    <a:pt x="38" y="100"/>
                    <a:pt x="42" y="98"/>
                  </a:cubicBezTo>
                  <a:cubicBezTo>
                    <a:pt x="170" y="65"/>
                    <a:pt x="301" y="49"/>
                    <a:pt x="434" y="49"/>
                  </a:cubicBezTo>
                  <a:cubicBezTo>
                    <a:pt x="567" y="49"/>
                    <a:pt x="700" y="65"/>
                    <a:pt x="832" y="98"/>
                  </a:cubicBezTo>
                  <a:lnTo>
                    <a:pt x="840" y="98"/>
                  </a:lnTo>
                  <a:lnTo>
                    <a:pt x="840" y="106"/>
                  </a:lnTo>
                  <a:cubicBezTo>
                    <a:pt x="873" y="106"/>
                    <a:pt x="873" y="65"/>
                    <a:pt x="849" y="57"/>
                  </a:cubicBezTo>
                  <a:cubicBezTo>
                    <a:pt x="709" y="19"/>
                    <a:pt x="567" y="0"/>
                    <a:pt x="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6"/>
            <p:cNvSpPr/>
            <p:nvPr/>
          </p:nvSpPr>
          <p:spPr>
            <a:xfrm rot="-5400000">
              <a:off x="6785123" y="455675"/>
              <a:ext cx="112155" cy="114376"/>
            </a:xfrm>
            <a:custGeom>
              <a:rect b="b" l="l" r="r" t="t"/>
              <a:pathLst>
                <a:path extrusionOk="0" h="823" w="807">
                  <a:moveTo>
                    <a:pt x="231" y="0"/>
                  </a:moveTo>
                  <a:lnTo>
                    <a:pt x="206" y="8"/>
                  </a:lnTo>
                  <a:cubicBezTo>
                    <a:pt x="239" y="140"/>
                    <a:pt x="231" y="272"/>
                    <a:pt x="189" y="395"/>
                  </a:cubicBezTo>
                  <a:cubicBezTo>
                    <a:pt x="148" y="527"/>
                    <a:pt x="99" y="650"/>
                    <a:pt x="33" y="765"/>
                  </a:cubicBezTo>
                  <a:lnTo>
                    <a:pt x="0" y="823"/>
                  </a:lnTo>
                  <a:lnTo>
                    <a:pt x="0" y="823"/>
                  </a:lnTo>
                  <a:lnTo>
                    <a:pt x="50" y="782"/>
                  </a:lnTo>
                  <a:cubicBezTo>
                    <a:pt x="272" y="609"/>
                    <a:pt x="527" y="494"/>
                    <a:pt x="807" y="453"/>
                  </a:cubicBezTo>
                  <a:lnTo>
                    <a:pt x="807" y="428"/>
                  </a:lnTo>
                  <a:cubicBezTo>
                    <a:pt x="543" y="469"/>
                    <a:pt x="296" y="568"/>
                    <a:pt x="82" y="724"/>
                  </a:cubicBezTo>
                  <a:cubicBezTo>
                    <a:pt x="140" y="625"/>
                    <a:pt x="181" y="518"/>
                    <a:pt x="214" y="403"/>
                  </a:cubicBezTo>
                  <a:cubicBezTo>
                    <a:pt x="263" y="272"/>
                    <a:pt x="263" y="132"/>
                    <a:pt x="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6"/>
            <p:cNvSpPr/>
            <p:nvPr/>
          </p:nvSpPr>
          <p:spPr>
            <a:xfrm rot="-5400000">
              <a:off x="6818826" y="511058"/>
              <a:ext cx="32243" cy="108817"/>
            </a:xfrm>
            <a:custGeom>
              <a:rect b="b" l="l" r="r" t="t"/>
              <a:pathLst>
                <a:path extrusionOk="0" h="783" w="232">
                  <a:moveTo>
                    <a:pt x="25" y="0"/>
                  </a:moveTo>
                  <a:lnTo>
                    <a:pt x="1" y="17"/>
                  </a:lnTo>
                  <a:cubicBezTo>
                    <a:pt x="157" y="239"/>
                    <a:pt x="198" y="519"/>
                    <a:pt x="124" y="782"/>
                  </a:cubicBezTo>
                  <a:lnTo>
                    <a:pt x="149" y="782"/>
                  </a:lnTo>
                  <a:cubicBezTo>
                    <a:pt x="231" y="519"/>
                    <a:pt x="182" y="231"/>
                    <a:pt x="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6"/>
            <p:cNvSpPr/>
            <p:nvPr/>
          </p:nvSpPr>
          <p:spPr>
            <a:xfrm rot="-5400000">
              <a:off x="6901099" y="481316"/>
              <a:ext cx="67682" cy="93947"/>
            </a:xfrm>
            <a:custGeom>
              <a:rect b="b" l="l" r="r" t="t"/>
              <a:pathLst>
                <a:path extrusionOk="0" h="676" w="487">
                  <a:moveTo>
                    <a:pt x="17" y="1"/>
                  </a:moveTo>
                  <a:lnTo>
                    <a:pt x="1" y="26"/>
                  </a:lnTo>
                  <a:cubicBezTo>
                    <a:pt x="247" y="157"/>
                    <a:pt x="420" y="404"/>
                    <a:pt x="461" y="676"/>
                  </a:cubicBezTo>
                  <a:lnTo>
                    <a:pt x="486" y="676"/>
                  </a:lnTo>
                  <a:cubicBezTo>
                    <a:pt x="445" y="388"/>
                    <a:pt x="264" y="141"/>
                    <a:pt x="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6"/>
            <p:cNvSpPr/>
            <p:nvPr/>
          </p:nvSpPr>
          <p:spPr>
            <a:xfrm rot="-5400000">
              <a:off x="6851346" y="500217"/>
              <a:ext cx="89363" cy="30019"/>
            </a:xfrm>
            <a:custGeom>
              <a:rect b="b" l="l" r="r" t="t"/>
              <a:pathLst>
                <a:path extrusionOk="0" h="216" w="643">
                  <a:moveTo>
                    <a:pt x="257" y="0"/>
                  </a:moveTo>
                  <a:cubicBezTo>
                    <a:pt x="169" y="0"/>
                    <a:pt x="81" y="27"/>
                    <a:pt x="1" y="76"/>
                  </a:cubicBezTo>
                  <a:lnTo>
                    <a:pt x="17" y="92"/>
                  </a:lnTo>
                  <a:cubicBezTo>
                    <a:pt x="92" y="48"/>
                    <a:pt x="176" y="28"/>
                    <a:pt x="263" y="28"/>
                  </a:cubicBezTo>
                  <a:cubicBezTo>
                    <a:pt x="291" y="28"/>
                    <a:pt x="319" y="30"/>
                    <a:pt x="347" y="34"/>
                  </a:cubicBezTo>
                  <a:cubicBezTo>
                    <a:pt x="454" y="59"/>
                    <a:pt x="552" y="117"/>
                    <a:pt x="626" y="216"/>
                  </a:cubicBezTo>
                  <a:lnTo>
                    <a:pt x="643" y="199"/>
                  </a:lnTo>
                  <a:cubicBezTo>
                    <a:pt x="569" y="100"/>
                    <a:pt x="462" y="34"/>
                    <a:pt x="347" y="10"/>
                  </a:cubicBezTo>
                  <a:cubicBezTo>
                    <a:pt x="317" y="3"/>
                    <a:pt x="287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6"/>
            <p:cNvSpPr/>
            <p:nvPr/>
          </p:nvSpPr>
          <p:spPr>
            <a:xfrm rot="-5400000">
              <a:off x="6773450" y="569497"/>
              <a:ext cx="18067" cy="15287"/>
            </a:xfrm>
            <a:custGeom>
              <a:rect b="b" l="l" r="r" t="t"/>
              <a:pathLst>
                <a:path extrusionOk="0" h="110" w="130">
                  <a:moveTo>
                    <a:pt x="66" y="1"/>
                  </a:moveTo>
                  <a:cubicBezTo>
                    <a:pt x="46" y="1"/>
                    <a:pt x="27" y="11"/>
                    <a:pt x="17" y="33"/>
                  </a:cubicBezTo>
                  <a:cubicBezTo>
                    <a:pt x="1" y="66"/>
                    <a:pt x="25" y="99"/>
                    <a:pt x="50" y="107"/>
                  </a:cubicBezTo>
                  <a:cubicBezTo>
                    <a:pt x="56" y="109"/>
                    <a:pt x="61" y="109"/>
                    <a:pt x="67" y="109"/>
                  </a:cubicBezTo>
                  <a:cubicBezTo>
                    <a:pt x="94" y="109"/>
                    <a:pt x="117" y="93"/>
                    <a:pt x="124" y="66"/>
                  </a:cubicBezTo>
                  <a:cubicBezTo>
                    <a:pt x="129" y="26"/>
                    <a:pt x="97" y="1"/>
                    <a:pt x="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6"/>
            <p:cNvSpPr/>
            <p:nvPr/>
          </p:nvSpPr>
          <p:spPr>
            <a:xfrm rot="-5400000">
              <a:off x="6779426" y="530861"/>
              <a:ext cx="15149" cy="13481"/>
            </a:xfrm>
            <a:custGeom>
              <a:rect b="b" l="l" r="r" t="t"/>
              <a:pathLst>
                <a:path extrusionOk="0" h="97" w="109">
                  <a:moveTo>
                    <a:pt x="59" y="0"/>
                  </a:moveTo>
                  <a:cubicBezTo>
                    <a:pt x="35" y="0"/>
                    <a:pt x="17" y="15"/>
                    <a:pt x="10" y="35"/>
                  </a:cubicBezTo>
                  <a:cubicBezTo>
                    <a:pt x="0" y="70"/>
                    <a:pt x="30" y="96"/>
                    <a:pt x="60" y="96"/>
                  </a:cubicBezTo>
                  <a:cubicBezTo>
                    <a:pt x="80" y="96"/>
                    <a:pt x="99" y="86"/>
                    <a:pt x="109" y="60"/>
                  </a:cubicBezTo>
                  <a:cubicBezTo>
                    <a:pt x="109" y="35"/>
                    <a:pt x="101" y="11"/>
                    <a:pt x="76" y="2"/>
                  </a:cubicBezTo>
                  <a:cubicBezTo>
                    <a:pt x="70" y="1"/>
                    <a:pt x="65" y="0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6"/>
            <p:cNvSpPr/>
            <p:nvPr/>
          </p:nvSpPr>
          <p:spPr>
            <a:xfrm rot="-5400000">
              <a:off x="6839742" y="449420"/>
              <a:ext cx="15565" cy="13620"/>
            </a:xfrm>
            <a:custGeom>
              <a:rect b="b" l="l" r="r" t="t"/>
              <a:pathLst>
                <a:path extrusionOk="0" h="98" w="112">
                  <a:moveTo>
                    <a:pt x="53" y="0"/>
                  </a:moveTo>
                  <a:cubicBezTo>
                    <a:pt x="35" y="0"/>
                    <a:pt x="17" y="11"/>
                    <a:pt x="10" y="36"/>
                  </a:cubicBezTo>
                  <a:cubicBezTo>
                    <a:pt x="0" y="72"/>
                    <a:pt x="30" y="97"/>
                    <a:pt x="59" y="97"/>
                  </a:cubicBezTo>
                  <a:cubicBezTo>
                    <a:pt x="77" y="97"/>
                    <a:pt x="95" y="87"/>
                    <a:pt x="101" y="61"/>
                  </a:cubicBezTo>
                  <a:cubicBezTo>
                    <a:pt x="111" y="26"/>
                    <a:pt x="8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6"/>
            <p:cNvSpPr/>
            <p:nvPr/>
          </p:nvSpPr>
          <p:spPr>
            <a:xfrm rot="-5400000">
              <a:off x="6899780" y="462484"/>
              <a:ext cx="19040" cy="15426"/>
            </a:xfrm>
            <a:custGeom>
              <a:rect b="b" l="l" r="r" t="t"/>
              <a:pathLst>
                <a:path extrusionOk="0" h="111" w="137">
                  <a:moveTo>
                    <a:pt x="52" y="1"/>
                  </a:moveTo>
                  <a:cubicBezTo>
                    <a:pt x="31" y="1"/>
                    <a:pt x="11" y="11"/>
                    <a:pt x="8" y="35"/>
                  </a:cubicBezTo>
                  <a:cubicBezTo>
                    <a:pt x="0" y="68"/>
                    <a:pt x="16" y="100"/>
                    <a:pt x="41" y="109"/>
                  </a:cubicBezTo>
                  <a:cubicBezTo>
                    <a:pt x="47" y="110"/>
                    <a:pt x="52" y="111"/>
                    <a:pt x="58" y="111"/>
                  </a:cubicBezTo>
                  <a:cubicBezTo>
                    <a:pt x="85" y="111"/>
                    <a:pt x="108" y="95"/>
                    <a:pt x="115" y="68"/>
                  </a:cubicBezTo>
                  <a:cubicBezTo>
                    <a:pt x="136" y="31"/>
                    <a:pt x="9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6"/>
            <p:cNvSpPr/>
            <p:nvPr/>
          </p:nvSpPr>
          <p:spPr>
            <a:xfrm rot="-5400000">
              <a:off x="6972533" y="490905"/>
              <a:ext cx="21403" cy="17650"/>
            </a:xfrm>
            <a:custGeom>
              <a:rect b="b" l="l" r="r" t="t"/>
              <a:pathLst>
                <a:path extrusionOk="0" h="127" w="154">
                  <a:moveTo>
                    <a:pt x="74" y="0"/>
                  </a:moveTo>
                  <a:cubicBezTo>
                    <a:pt x="49" y="0"/>
                    <a:pt x="25" y="14"/>
                    <a:pt x="15" y="46"/>
                  </a:cubicBezTo>
                  <a:cubicBezTo>
                    <a:pt x="1" y="95"/>
                    <a:pt x="39" y="126"/>
                    <a:pt x="77" y="126"/>
                  </a:cubicBezTo>
                  <a:cubicBezTo>
                    <a:pt x="103" y="126"/>
                    <a:pt x="129" y="112"/>
                    <a:pt x="139" y="78"/>
                  </a:cubicBezTo>
                  <a:cubicBezTo>
                    <a:pt x="154" y="33"/>
                    <a:pt x="114" y="0"/>
                    <a:pt x="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6"/>
            <p:cNvSpPr/>
            <p:nvPr/>
          </p:nvSpPr>
          <p:spPr>
            <a:xfrm rot="694799">
              <a:off x="7064946" y="251371"/>
              <a:ext cx="121326" cy="144394"/>
            </a:xfrm>
            <a:custGeom>
              <a:rect b="b" l="l" r="r" t="t"/>
              <a:pathLst>
                <a:path extrusionOk="0" h="1039" w="873">
                  <a:moveTo>
                    <a:pt x="348" y="0"/>
                  </a:moveTo>
                  <a:cubicBezTo>
                    <a:pt x="339" y="0"/>
                    <a:pt x="330" y="1"/>
                    <a:pt x="321" y="1"/>
                  </a:cubicBezTo>
                  <a:cubicBezTo>
                    <a:pt x="214" y="18"/>
                    <a:pt x="124" y="84"/>
                    <a:pt x="83" y="190"/>
                  </a:cubicBezTo>
                  <a:cubicBezTo>
                    <a:pt x="0" y="372"/>
                    <a:pt x="17" y="594"/>
                    <a:pt x="140" y="758"/>
                  </a:cubicBezTo>
                  <a:cubicBezTo>
                    <a:pt x="198" y="841"/>
                    <a:pt x="272" y="915"/>
                    <a:pt x="362" y="956"/>
                  </a:cubicBezTo>
                  <a:cubicBezTo>
                    <a:pt x="387" y="972"/>
                    <a:pt x="412" y="981"/>
                    <a:pt x="436" y="989"/>
                  </a:cubicBezTo>
                  <a:cubicBezTo>
                    <a:pt x="478" y="1022"/>
                    <a:pt x="525" y="1038"/>
                    <a:pt x="572" y="1038"/>
                  </a:cubicBezTo>
                  <a:cubicBezTo>
                    <a:pt x="620" y="1038"/>
                    <a:pt x="667" y="1022"/>
                    <a:pt x="708" y="989"/>
                  </a:cubicBezTo>
                  <a:cubicBezTo>
                    <a:pt x="807" y="906"/>
                    <a:pt x="864" y="783"/>
                    <a:pt x="864" y="660"/>
                  </a:cubicBezTo>
                  <a:cubicBezTo>
                    <a:pt x="873" y="462"/>
                    <a:pt x="790" y="265"/>
                    <a:pt x="642" y="125"/>
                  </a:cubicBezTo>
                  <a:cubicBezTo>
                    <a:pt x="566" y="48"/>
                    <a:pt x="461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6"/>
            <p:cNvSpPr/>
            <p:nvPr/>
          </p:nvSpPr>
          <p:spPr>
            <a:xfrm rot="694799">
              <a:off x="7111674" y="341089"/>
              <a:ext cx="62956" cy="49892"/>
            </a:xfrm>
            <a:custGeom>
              <a:rect b="b" l="l" r="r" t="t"/>
              <a:pathLst>
                <a:path extrusionOk="0" h="359" w="453">
                  <a:moveTo>
                    <a:pt x="319" y="0"/>
                  </a:moveTo>
                  <a:cubicBezTo>
                    <a:pt x="309" y="0"/>
                    <a:pt x="298" y="2"/>
                    <a:pt x="288" y="4"/>
                  </a:cubicBezTo>
                  <a:cubicBezTo>
                    <a:pt x="231" y="13"/>
                    <a:pt x="173" y="37"/>
                    <a:pt x="132" y="78"/>
                  </a:cubicBezTo>
                  <a:cubicBezTo>
                    <a:pt x="91" y="103"/>
                    <a:pt x="58" y="136"/>
                    <a:pt x="25" y="177"/>
                  </a:cubicBezTo>
                  <a:cubicBezTo>
                    <a:pt x="0" y="218"/>
                    <a:pt x="0" y="284"/>
                    <a:pt x="41" y="325"/>
                  </a:cubicBezTo>
                  <a:cubicBezTo>
                    <a:pt x="66" y="350"/>
                    <a:pt x="91" y="358"/>
                    <a:pt x="124" y="358"/>
                  </a:cubicBezTo>
                  <a:cubicBezTo>
                    <a:pt x="132" y="358"/>
                    <a:pt x="140" y="358"/>
                    <a:pt x="157" y="350"/>
                  </a:cubicBezTo>
                  <a:cubicBezTo>
                    <a:pt x="190" y="342"/>
                    <a:pt x="223" y="325"/>
                    <a:pt x="255" y="301"/>
                  </a:cubicBezTo>
                  <a:cubicBezTo>
                    <a:pt x="313" y="260"/>
                    <a:pt x="338" y="218"/>
                    <a:pt x="313" y="177"/>
                  </a:cubicBezTo>
                  <a:cubicBezTo>
                    <a:pt x="299" y="143"/>
                    <a:pt x="268" y="126"/>
                    <a:pt x="235" y="126"/>
                  </a:cubicBezTo>
                  <a:cubicBezTo>
                    <a:pt x="228" y="126"/>
                    <a:pt x="221" y="126"/>
                    <a:pt x="214" y="128"/>
                  </a:cubicBezTo>
                  <a:cubicBezTo>
                    <a:pt x="181" y="144"/>
                    <a:pt x="157" y="161"/>
                    <a:pt x="132" y="185"/>
                  </a:cubicBezTo>
                  <a:cubicBezTo>
                    <a:pt x="124" y="194"/>
                    <a:pt x="124" y="210"/>
                    <a:pt x="132" y="227"/>
                  </a:cubicBezTo>
                  <a:cubicBezTo>
                    <a:pt x="136" y="231"/>
                    <a:pt x="142" y="233"/>
                    <a:pt x="148" y="233"/>
                  </a:cubicBezTo>
                  <a:cubicBezTo>
                    <a:pt x="155" y="233"/>
                    <a:pt x="161" y="231"/>
                    <a:pt x="165" y="227"/>
                  </a:cubicBezTo>
                  <a:cubicBezTo>
                    <a:pt x="181" y="202"/>
                    <a:pt x="206" y="194"/>
                    <a:pt x="231" y="177"/>
                  </a:cubicBezTo>
                  <a:cubicBezTo>
                    <a:pt x="247" y="177"/>
                    <a:pt x="264" y="177"/>
                    <a:pt x="272" y="194"/>
                  </a:cubicBezTo>
                  <a:cubicBezTo>
                    <a:pt x="280" y="210"/>
                    <a:pt x="255" y="243"/>
                    <a:pt x="223" y="260"/>
                  </a:cubicBezTo>
                  <a:cubicBezTo>
                    <a:pt x="198" y="276"/>
                    <a:pt x="173" y="292"/>
                    <a:pt x="140" y="301"/>
                  </a:cubicBezTo>
                  <a:cubicBezTo>
                    <a:pt x="130" y="304"/>
                    <a:pt x="120" y="306"/>
                    <a:pt x="110" y="306"/>
                  </a:cubicBezTo>
                  <a:cubicBezTo>
                    <a:pt x="97" y="306"/>
                    <a:pt x="84" y="302"/>
                    <a:pt x="74" y="292"/>
                  </a:cubicBezTo>
                  <a:cubicBezTo>
                    <a:pt x="50" y="260"/>
                    <a:pt x="50" y="227"/>
                    <a:pt x="74" y="202"/>
                  </a:cubicBezTo>
                  <a:cubicBezTo>
                    <a:pt x="99" y="169"/>
                    <a:pt x="124" y="136"/>
                    <a:pt x="165" y="120"/>
                  </a:cubicBezTo>
                  <a:cubicBezTo>
                    <a:pt x="198" y="87"/>
                    <a:pt x="247" y="62"/>
                    <a:pt x="297" y="54"/>
                  </a:cubicBezTo>
                  <a:cubicBezTo>
                    <a:pt x="302" y="53"/>
                    <a:pt x="307" y="52"/>
                    <a:pt x="313" y="52"/>
                  </a:cubicBezTo>
                  <a:cubicBezTo>
                    <a:pt x="348" y="52"/>
                    <a:pt x="381" y="75"/>
                    <a:pt x="395" y="103"/>
                  </a:cubicBezTo>
                  <a:cubicBezTo>
                    <a:pt x="404" y="111"/>
                    <a:pt x="420" y="120"/>
                    <a:pt x="428" y="120"/>
                  </a:cubicBezTo>
                  <a:cubicBezTo>
                    <a:pt x="445" y="111"/>
                    <a:pt x="453" y="95"/>
                    <a:pt x="445" y="87"/>
                  </a:cubicBezTo>
                  <a:cubicBezTo>
                    <a:pt x="424" y="32"/>
                    <a:pt x="370" y="0"/>
                    <a:pt x="3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6"/>
            <p:cNvSpPr/>
            <p:nvPr/>
          </p:nvSpPr>
          <p:spPr>
            <a:xfrm rot="694799">
              <a:off x="7086447" y="255933"/>
              <a:ext cx="44750" cy="122575"/>
            </a:xfrm>
            <a:custGeom>
              <a:rect b="b" l="l" r="r" t="t"/>
              <a:pathLst>
                <a:path extrusionOk="0" h="882" w="322">
                  <a:moveTo>
                    <a:pt x="132" y="1"/>
                  </a:moveTo>
                  <a:cubicBezTo>
                    <a:pt x="83" y="1"/>
                    <a:pt x="42" y="34"/>
                    <a:pt x="25" y="75"/>
                  </a:cubicBezTo>
                  <a:cubicBezTo>
                    <a:pt x="9" y="108"/>
                    <a:pt x="0" y="149"/>
                    <a:pt x="0" y="182"/>
                  </a:cubicBezTo>
                  <a:cubicBezTo>
                    <a:pt x="0" y="437"/>
                    <a:pt x="99" y="684"/>
                    <a:pt x="272" y="873"/>
                  </a:cubicBezTo>
                  <a:cubicBezTo>
                    <a:pt x="280" y="881"/>
                    <a:pt x="288" y="881"/>
                    <a:pt x="297" y="881"/>
                  </a:cubicBezTo>
                  <a:cubicBezTo>
                    <a:pt x="297" y="881"/>
                    <a:pt x="305" y="881"/>
                    <a:pt x="305" y="873"/>
                  </a:cubicBezTo>
                  <a:cubicBezTo>
                    <a:pt x="321" y="865"/>
                    <a:pt x="321" y="848"/>
                    <a:pt x="305" y="840"/>
                  </a:cubicBezTo>
                  <a:cubicBezTo>
                    <a:pt x="140" y="659"/>
                    <a:pt x="50" y="429"/>
                    <a:pt x="50" y="182"/>
                  </a:cubicBezTo>
                  <a:cubicBezTo>
                    <a:pt x="50" y="157"/>
                    <a:pt x="58" y="124"/>
                    <a:pt x="66" y="91"/>
                  </a:cubicBezTo>
                  <a:cubicBezTo>
                    <a:pt x="83" y="75"/>
                    <a:pt x="99" y="58"/>
                    <a:pt x="124" y="50"/>
                  </a:cubicBezTo>
                  <a:cubicBezTo>
                    <a:pt x="140" y="50"/>
                    <a:pt x="157" y="42"/>
                    <a:pt x="157" y="26"/>
                  </a:cubicBezTo>
                  <a:cubicBezTo>
                    <a:pt x="157" y="17"/>
                    <a:pt x="140" y="1"/>
                    <a:pt x="132" y="1"/>
                  </a:cubicBezTo>
                  <a:close/>
                </a:path>
              </a:pathLst>
            </a:custGeom>
            <a:solidFill>
              <a:srgbClr val="E887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6"/>
            <p:cNvSpPr/>
            <p:nvPr/>
          </p:nvSpPr>
          <p:spPr>
            <a:xfrm rot="229844">
              <a:off x="7905120" y="1260625"/>
              <a:ext cx="147734" cy="129942"/>
            </a:xfrm>
            <a:custGeom>
              <a:rect b="b" l="l" r="r" t="t"/>
              <a:pathLst>
                <a:path extrusionOk="0" h="935" w="1063">
                  <a:moveTo>
                    <a:pt x="614" y="1"/>
                  </a:moveTo>
                  <a:cubicBezTo>
                    <a:pt x="496" y="1"/>
                    <a:pt x="377" y="38"/>
                    <a:pt x="281" y="102"/>
                  </a:cubicBezTo>
                  <a:cubicBezTo>
                    <a:pt x="124" y="201"/>
                    <a:pt x="26" y="382"/>
                    <a:pt x="34" y="579"/>
                  </a:cubicBezTo>
                  <a:cubicBezTo>
                    <a:pt x="1" y="678"/>
                    <a:pt x="42" y="785"/>
                    <a:pt x="133" y="834"/>
                  </a:cubicBezTo>
                  <a:cubicBezTo>
                    <a:pt x="190" y="867"/>
                    <a:pt x="256" y="892"/>
                    <a:pt x="322" y="908"/>
                  </a:cubicBezTo>
                  <a:cubicBezTo>
                    <a:pt x="396" y="925"/>
                    <a:pt x="462" y="933"/>
                    <a:pt x="528" y="933"/>
                  </a:cubicBezTo>
                  <a:cubicBezTo>
                    <a:pt x="541" y="934"/>
                    <a:pt x="554" y="934"/>
                    <a:pt x="566" y="934"/>
                  </a:cubicBezTo>
                  <a:cubicBezTo>
                    <a:pt x="683" y="934"/>
                    <a:pt x="792" y="900"/>
                    <a:pt x="881" y="826"/>
                  </a:cubicBezTo>
                  <a:cubicBezTo>
                    <a:pt x="980" y="744"/>
                    <a:pt x="1038" y="620"/>
                    <a:pt x="1046" y="489"/>
                  </a:cubicBezTo>
                  <a:cubicBezTo>
                    <a:pt x="1062" y="365"/>
                    <a:pt x="1030" y="234"/>
                    <a:pt x="947" y="135"/>
                  </a:cubicBezTo>
                  <a:cubicBezTo>
                    <a:pt x="859" y="42"/>
                    <a:pt x="737" y="1"/>
                    <a:pt x="6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6"/>
            <p:cNvSpPr/>
            <p:nvPr/>
          </p:nvSpPr>
          <p:spPr>
            <a:xfrm rot="229844">
              <a:off x="7985648" y="1318595"/>
              <a:ext cx="139" cy="139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D414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6"/>
            <p:cNvSpPr/>
            <p:nvPr/>
          </p:nvSpPr>
          <p:spPr>
            <a:xfrm rot="229844">
              <a:off x="7908399" y="1281465"/>
              <a:ext cx="140785" cy="94086"/>
            </a:xfrm>
            <a:custGeom>
              <a:rect b="b" l="l" r="r" t="t"/>
              <a:pathLst>
                <a:path extrusionOk="0" h="677" w="1013">
                  <a:moveTo>
                    <a:pt x="746" y="0"/>
                  </a:moveTo>
                  <a:cubicBezTo>
                    <a:pt x="726" y="0"/>
                    <a:pt x="705" y="3"/>
                    <a:pt x="684" y="9"/>
                  </a:cubicBezTo>
                  <a:cubicBezTo>
                    <a:pt x="626" y="42"/>
                    <a:pt x="593" y="108"/>
                    <a:pt x="593" y="182"/>
                  </a:cubicBezTo>
                  <a:cubicBezTo>
                    <a:pt x="577" y="248"/>
                    <a:pt x="577" y="314"/>
                    <a:pt x="593" y="388"/>
                  </a:cubicBezTo>
                  <a:cubicBezTo>
                    <a:pt x="614" y="451"/>
                    <a:pt x="671" y="490"/>
                    <a:pt x="738" y="490"/>
                  </a:cubicBezTo>
                  <a:cubicBezTo>
                    <a:pt x="750" y="490"/>
                    <a:pt x="762" y="489"/>
                    <a:pt x="774" y="487"/>
                  </a:cubicBezTo>
                  <a:cubicBezTo>
                    <a:pt x="824" y="470"/>
                    <a:pt x="856" y="429"/>
                    <a:pt x="865" y="380"/>
                  </a:cubicBezTo>
                  <a:cubicBezTo>
                    <a:pt x="873" y="330"/>
                    <a:pt x="873" y="289"/>
                    <a:pt x="865" y="240"/>
                  </a:cubicBezTo>
                  <a:cubicBezTo>
                    <a:pt x="865" y="230"/>
                    <a:pt x="855" y="225"/>
                    <a:pt x="843" y="225"/>
                  </a:cubicBezTo>
                  <a:cubicBezTo>
                    <a:pt x="828" y="225"/>
                    <a:pt x="810" y="234"/>
                    <a:pt x="815" y="248"/>
                  </a:cubicBezTo>
                  <a:cubicBezTo>
                    <a:pt x="824" y="289"/>
                    <a:pt x="824" y="322"/>
                    <a:pt x="815" y="363"/>
                  </a:cubicBezTo>
                  <a:cubicBezTo>
                    <a:pt x="807" y="396"/>
                    <a:pt x="791" y="429"/>
                    <a:pt x="758" y="437"/>
                  </a:cubicBezTo>
                  <a:cubicBezTo>
                    <a:pt x="750" y="440"/>
                    <a:pt x="743" y="441"/>
                    <a:pt x="735" y="441"/>
                  </a:cubicBezTo>
                  <a:cubicBezTo>
                    <a:pt x="694" y="441"/>
                    <a:pt x="656" y="405"/>
                    <a:pt x="642" y="363"/>
                  </a:cubicBezTo>
                  <a:cubicBezTo>
                    <a:pt x="626" y="306"/>
                    <a:pt x="626" y="248"/>
                    <a:pt x="642" y="190"/>
                  </a:cubicBezTo>
                  <a:cubicBezTo>
                    <a:pt x="651" y="125"/>
                    <a:pt x="667" y="75"/>
                    <a:pt x="708" y="51"/>
                  </a:cubicBezTo>
                  <a:cubicBezTo>
                    <a:pt x="717" y="45"/>
                    <a:pt x="727" y="43"/>
                    <a:pt x="737" y="43"/>
                  </a:cubicBezTo>
                  <a:cubicBezTo>
                    <a:pt x="776" y="43"/>
                    <a:pt x="824" y="76"/>
                    <a:pt x="856" y="108"/>
                  </a:cubicBezTo>
                  <a:cubicBezTo>
                    <a:pt x="947" y="232"/>
                    <a:pt x="955" y="396"/>
                    <a:pt x="873" y="520"/>
                  </a:cubicBezTo>
                  <a:cubicBezTo>
                    <a:pt x="832" y="569"/>
                    <a:pt x="782" y="610"/>
                    <a:pt x="725" y="627"/>
                  </a:cubicBezTo>
                  <a:cubicBezTo>
                    <a:pt x="716" y="627"/>
                    <a:pt x="708" y="628"/>
                    <a:pt x="700" y="628"/>
                  </a:cubicBezTo>
                  <a:cubicBezTo>
                    <a:pt x="626" y="628"/>
                    <a:pt x="556" y="595"/>
                    <a:pt x="519" y="536"/>
                  </a:cubicBezTo>
                  <a:cubicBezTo>
                    <a:pt x="470" y="470"/>
                    <a:pt x="445" y="388"/>
                    <a:pt x="445" y="314"/>
                  </a:cubicBezTo>
                  <a:cubicBezTo>
                    <a:pt x="445" y="223"/>
                    <a:pt x="453" y="141"/>
                    <a:pt x="478" y="59"/>
                  </a:cubicBezTo>
                  <a:lnTo>
                    <a:pt x="478" y="26"/>
                  </a:lnTo>
                  <a:lnTo>
                    <a:pt x="445" y="34"/>
                  </a:lnTo>
                  <a:cubicBezTo>
                    <a:pt x="280" y="67"/>
                    <a:pt x="132" y="141"/>
                    <a:pt x="17" y="248"/>
                  </a:cubicBezTo>
                  <a:cubicBezTo>
                    <a:pt x="1" y="265"/>
                    <a:pt x="1" y="281"/>
                    <a:pt x="17" y="289"/>
                  </a:cubicBezTo>
                  <a:cubicBezTo>
                    <a:pt x="21" y="293"/>
                    <a:pt x="27" y="295"/>
                    <a:pt x="33" y="295"/>
                  </a:cubicBezTo>
                  <a:cubicBezTo>
                    <a:pt x="40" y="295"/>
                    <a:pt x="46" y="293"/>
                    <a:pt x="50" y="289"/>
                  </a:cubicBezTo>
                  <a:cubicBezTo>
                    <a:pt x="157" y="190"/>
                    <a:pt x="280" y="125"/>
                    <a:pt x="420" y="84"/>
                  </a:cubicBezTo>
                  <a:lnTo>
                    <a:pt x="420" y="84"/>
                  </a:lnTo>
                  <a:cubicBezTo>
                    <a:pt x="404" y="158"/>
                    <a:pt x="396" y="232"/>
                    <a:pt x="396" y="306"/>
                  </a:cubicBezTo>
                  <a:cubicBezTo>
                    <a:pt x="396" y="396"/>
                    <a:pt x="420" y="487"/>
                    <a:pt x="478" y="561"/>
                  </a:cubicBezTo>
                  <a:cubicBezTo>
                    <a:pt x="527" y="627"/>
                    <a:pt x="610" y="668"/>
                    <a:pt x="692" y="668"/>
                  </a:cubicBezTo>
                  <a:cubicBezTo>
                    <a:pt x="700" y="676"/>
                    <a:pt x="717" y="676"/>
                    <a:pt x="733" y="676"/>
                  </a:cubicBezTo>
                  <a:cubicBezTo>
                    <a:pt x="807" y="660"/>
                    <a:pt x="873" y="618"/>
                    <a:pt x="914" y="553"/>
                  </a:cubicBezTo>
                  <a:cubicBezTo>
                    <a:pt x="1013" y="404"/>
                    <a:pt x="1005" y="215"/>
                    <a:pt x="889" y="75"/>
                  </a:cubicBezTo>
                  <a:cubicBezTo>
                    <a:pt x="859" y="26"/>
                    <a:pt x="805" y="0"/>
                    <a:pt x="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"/>
          <p:cNvSpPr txBox="1"/>
          <p:nvPr>
            <p:ph type="title"/>
          </p:nvPr>
        </p:nvSpPr>
        <p:spPr>
          <a:xfrm>
            <a:off x="4403750" y="1998025"/>
            <a:ext cx="3669300" cy="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0" name="Google Shape;1000;p7"/>
          <p:cNvSpPr txBox="1"/>
          <p:nvPr>
            <p:ph idx="1" type="subTitle"/>
          </p:nvPr>
        </p:nvSpPr>
        <p:spPr>
          <a:xfrm>
            <a:off x="4403675" y="2759975"/>
            <a:ext cx="36693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8"/>
          <p:cNvSpPr txBox="1"/>
          <p:nvPr>
            <p:ph type="title"/>
          </p:nvPr>
        </p:nvSpPr>
        <p:spPr>
          <a:xfrm>
            <a:off x="767050" y="939500"/>
            <a:ext cx="6012900" cy="23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03" name="Google Shape;1003;p8"/>
          <p:cNvSpPr/>
          <p:nvPr/>
        </p:nvSpPr>
        <p:spPr>
          <a:xfrm>
            <a:off x="-116700" y="3475150"/>
            <a:ext cx="9741461" cy="1805395"/>
          </a:xfrm>
          <a:custGeom>
            <a:rect b="b" l="l" r="r" t="t"/>
            <a:pathLst>
              <a:path extrusionOk="0" h="27242" w="146991">
                <a:moveTo>
                  <a:pt x="144843" y="0"/>
                </a:moveTo>
                <a:cubicBezTo>
                  <a:pt x="144843" y="0"/>
                  <a:pt x="135434" y="6556"/>
                  <a:pt x="131506" y="6556"/>
                </a:cubicBezTo>
                <a:cubicBezTo>
                  <a:pt x="127550" y="6556"/>
                  <a:pt x="123962" y="9325"/>
                  <a:pt x="123962" y="9325"/>
                </a:cubicBezTo>
                <a:cubicBezTo>
                  <a:pt x="123962" y="9325"/>
                  <a:pt x="106358" y="15344"/>
                  <a:pt x="104663" y="15344"/>
                </a:cubicBezTo>
                <a:cubicBezTo>
                  <a:pt x="102939" y="15344"/>
                  <a:pt x="91834" y="21051"/>
                  <a:pt x="91834" y="21051"/>
                </a:cubicBezTo>
                <a:cubicBezTo>
                  <a:pt x="91834" y="21051"/>
                  <a:pt x="77557" y="18933"/>
                  <a:pt x="71983" y="18933"/>
                </a:cubicBezTo>
                <a:cubicBezTo>
                  <a:pt x="70991" y="18933"/>
                  <a:pt x="70275" y="19000"/>
                  <a:pt x="69964" y="19158"/>
                </a:cubicBezTo>
                <a:cubicBezTo>
                  <a:pt x="68268" y="20006"/>
                  <a:pt x="59255" y="22860"/>
                  <a:pt x="56146" y="23820"/>
                </a:cubicBezTo>
                <a:cubicBezTo>
                  <a:pt x="55468" y="24047"/>
                  <a:pt x="54734" y="24160"/>
                  <a:pt x="54027" y="24160"/>
                </a:cubicBezTo>
                <a:lnTo>
                  <a:pt x="52727" y="24160"/>
                </a:lnTo>
                <a:cubicBezTo>
                  <a:pt x="52727" y="24160"/>
                  <a:pt x="52626" y="24161"/>
                  <a:pt x="52437" y="24161"/>
                </a:cubicBezTo>
                <a:cubicBezTo>
                  <a:pt x="50699" y="24161"/>
                  <a:pt x="41511" y="24023"/>
                  <a:pt x="34276" y="21221"/>
                </a:cubicBezTo>
                <a:cubicBezTo>
                  <a:pt x="27392" y="18564"/>
                  <a:pt x="9419" y="16547"/>
                  <a:pt x="2617" y="16547"/>
                </a:cubicBezTo>
                <a:cubicBezTo>
                  <a:pt x="1462" y="16547"/>
                  <a:pt x="629" y="16605"/>
                  <a:pt x="227" y="16728"/>
                </a:cubicBezTo>
                <a:lnTo>
                  <a:pt x="1" y="26166"/>
                </a:lnTo>
                <a:lnTo>
                  <a:pt x="72733" y="26703"/>
                </a:lnTo>
                <a:cubicBezTo>
                  <a:pt x="73318" y="26583"/>
                  <a:pt x="73884" y="26536"/>
                  <a:pt x="74425" y="26536"/>
                </a:cubicBezTo>
                <a:cubicBezTo>
                  <a:pt x="76514" y="26536"/>
                  <a:pt x="78220" y="27241"/>
                  <a:pt x="79124" y="27241"/>
                </a:cubicBezTo>
                <a:cubicBezTo>
                  <a:pt x="79151" y="27241"/>
                  <a:pt x="79178" y="27241"/>
                  <a:pt x="79204" y="27240"/>
                </a:cubicBezTo>
                <a:cubicBezTo>
                  <a:pt x="80002" y="27178"/>
                  <a:pt x="80992" y="26761"/>
                  <a:pt x="82090" y="26761"/>
                </a:cubicBezTo>
                <a:cubicBezTo>
                  <a:pt x="82508" y="26761"/>
                  <a:pt x="82941" y="26822"/>
                  <a:pt x="83386" y="26985"/>
                </a:cubicBezTo>
                <a:lnTo>
                  <a:pt x="94632" y="26166"/>
                </a:lnTo>
                <a:cubicBezTo>
                  <a:pt x="95945" y="25968"/>
                  <a:pt x="97274" y="25869"/>
                  <a:pt x="98605" y="25869"/>
                </a:cubicBezTo>
                <a:cubicBezTo>
                  <a:pt x="99937" y="25869"/>
                  <a:pt x="101272" y="25968"/>
                  <a:pt x="102600" y="26166"/>
                </a:cubicBezTo>
                <a:lnTo>
                  <a:pt x="146991" y="26166"/>
                </a:lnTo>
                <a:cubicBezTo>
                  <a:pt x="146341" y="14524"/>
                  <a:pt x="144843" y="0"/>
                  <a:pt x="14484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8"/>
          <p:cNvGrpSpPr/>
          <p:nvPr/>
        </p:nvGrpSpPr>
        <p:grpSpPr>
          <a:xfrm>
            <a:off x="2115492" y="3953995"/>
            <a:ext cx="2374546" cy="1075670"/>
            <a:chOff x="2115492" y="3849657"/>
            <a:chExt cx="2374546" cy="1075670"/>
          </a:xfrm>
        </p:grpSpPr>
        <p:sp>
          <p:nvSpPr>
            <p:cNvPr id="1005" name="Google Shape;1005;p8"/>
            <p:cNvSpPr/>
            <p:nvPr/>
          </p:nvSpPr>
          <p:spPr>
            <a:xfrm>
              <a:off x="2858938" y="3990089"/>
              <a:ext cx="89932" cy="421427"/>
            </a:xfrm>
            <a:custGeom>
              <a:rect b="b" l="l" r="r" t="t"/>
              <a:pathLst>
                <a:path extrusionOk="0" h="6359" w="1357">
                  <a:moveTo>
                    <a:pt x="0" y="1"/>
                  </a:moveTo>
                  <a:lnTo>
                    <a:pt x="0" y="6359"/>
                  </a:lnTo>
                  <a:lnTo>
                    <a:pt x="1357" y="6359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2860793" y="3937667"/>
              <a:ext cx="80587" cy="52488"/>
            </a:xfrm>
            <a:custGeom>
              <a:rect b="b" l="l" r="r" t="t"/>
              <a:pathLst>
                <a:path extrusionOk="0" h="792" w="1216">
                  <a:moveTo>
                    <a:pt x="396" y="1"/>
                  </a:moveTo>
                  <a:cubicBezTo>
                    <a:pt x="170" y="1"/>
                    <a:pt x="1" y="170"/>
                    <a:pt x="1" y="396"/>
                  </a:cubicBezTo>
                  <a:cubicBezTo>
                    <a:pt x="1" y="622"/>
                    <a:pt x="170" y="792"/>
                    <a:pt x="396" y="792"/>
                  </a:cubicBezTo>
                  <a:lnTo>
                    <a:pt x="820" y="792"/>
                  </a:lnTo>
                  <a:cubicBezTo>
                    <a:pt x="1046" y="792"/>
                    <a:pt x="1216" y="622"/>
                    <a:pt x="1216" y="396"/>
                  </a:cubicBezTo>
                  <a:cubicBezTo>
                    <a:pt x="1216" y="170"/>
                    <a:pt x="104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2838327" y="3924545"/>
              <a:ext cx="125520" cy="78732"/>
            </a:xfrm>
            <a:custGeom>
              <a:rect b="b" l="l" r="r" t="t"/>
              <a:pathLst>
                <a:path extrusionOk="0" h="1188" w="1894">
                  <a:moveTo>
                    <a:pt x="1187" y="396"/>
                  </a:moveTo>
                  <a:cubicBezTo>
                    <a:pt x="1272" y="396"/>
                    <a:pt x="1385" y="481"/>
                    <a:pt x="1385" y="594"/>
                  </a:cubicBezTo>
                  <a:cubicBezTo>
                    <a:pt x="1385" y="707"/>
                    <a:pt x="1272" y="792"/>
                    <a:pt x="1187" y="792"/>
                  </a:cubicBezTo>
                  <a:lnTo>
                    <a:pt x="735" y="792"/>
                  </a:lnTo>
                  <a:cubicBezTo>
                    <a:pt x="622" y="792"/>
                    <a:pt x="537" y="707"/>
                    <a:pt x="537" y="594"/>
                  </a:cubicBezTo>
                  <a:cubicBezTo>
                    <a:pt x="537" y="481"/>
                    <a:pt x="622" y="396"/>
                    <a:pt x="735" y="396"/>
                  </a:cubicBezTo>
                  <a:close/>
                  <a:moveTo>
                    <a:pt x="735" y="1"/>
                  </a:moveTo>
                  <a:cubicBezTo>
                    <a:pt x="1" y="57"/>
                    <a:pt x="1" y="1131"/>
                    <a:pt x="735" y="1188"/>
                  </a:cubicBezTo>
                  <a:lnTo>
                    <a:pt x="1187" y="1188"/>
                  </a:lnTo>
                  <a:cubicBezTo>
                    <a:pt x="1894" y="1131"/>
                    <a:pt x="1894" y="57"/>
                    <a:pt x="1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2860793" y="3849657"/>
              <a:ext cx="80587" cy="82443"/>
            </a:xfrm>
            <a:custGeom>
              <a:rect b="b" l="l" r="r" t="t"/>
              <a:pathLst>
                <a:path extrusionOk="0" h="1244" w="1216">
                  <a:moveTo>
                    <a:pt x="622" y="1"/>
                  </a:moveTo>
                  <a:cubicBezTo>
                    <a:pt x="283" y="1"/>
                    <a:pt x="1" y="283"/>
                    <a:pt x="1" y="622"/>
                  </a:cubicBezTo>
                  <a:cubicBezTo>
                    <a:pt x="1" y="961"/>
                    <a:pt x="283" y="1244"/>
                    <a:pt x="622" y="1244"/>
                  </a:cubicBezTo>
                  <a:cubicBezTo>
                    <a:pt x="961" y="1244"/>
                    <a:pt x="1216" y="961"/>
                    <a:pt x="1216" y="622"/>
                  </a:cubicBezTo>
                  <a:cubicBezTo>
                    <a:pt x="1216" y="283"/>
                    <a:pt x="961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3652949" y="3990089"/>
              <a:ext cx="89932" cy="421427"/>
            </a:xfrm>
            <a:custGeom>
              <a:rect b="b" l="l" r="r" t="t"/>
              <a:pathLst>
                <a:path extrusionOk="0" h="6359" w="1357">
                  <a:moveTo>
                    <a:pt x="0" y="1"/>
                  </a:moveTo>
                  <a:lnTo>
                    <a:pt x="0" y="6359"/>
                  </a:lnTo>
                  <a:lnTo>
                    <a:pt x="1356" y="6359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3656660" y="3937667"/>
              <a:ext cx="80587" cy="52488"/>
            </a:xfrm>
            <a:custGeom>
              <a:rect b="b" l="l" r="r" t="t"/>
              <a:pathLst>
                <a:path extrusionOk="0" h="792" w="1216">
                  <a:moveTo>
                    <a:pt x="396" y="1"/>
                  </a:moveTo>
                  <a:cubicBezTo>
                    <a:pt x="170" y="1"/>
                    <a:pt x="1" y="170"/>
                    <a:pt x="1" y="396"/>
                  </a:cubicBezTo>
                  <a:cubicBezTo>
                    <a:pt x="1" y="622"/>
                    <a:pt x="170" y="792"/>
                    <a:pt x="396" y="792"/>
                  </a:cubicBezTo>
                  <a:lnTo>
                    <a:pt x="820" y="792"/>
                  </a:lnTo>
                  <a:cubicBezTo>
                    <a:pt x="1046" y="792"/>
                    <a:pt x="1216" y="622"/>
                    <a:pt x="1216" y="396"/>
                  </a:cubicBezTo>
                  <a:cubicBezTo>
                    <a:pt x="1216" y="170"/>
                    <a:pt x="104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3634194" y="3924545"/>
              <a:ext cx="125520" cy="78732"/>
            </a:xfrm>
            <a:custGeom>
              <a:rect b="b" l="l" r="r" t="t"/>
              <a:pathLst>
                <a:path extrusionOk="0" h="1188" w="1894">
                  <a:moveTo>
                    <a:pt x="1159" y="396"/>
                  </a:moveTo>
                  <a:cubicBezTo>
                    <a:pt x="1272" y="396"/>
                    <a:pt x="1357" y="481"/>
                    <a:pt x="1357" y="594"/>
                  </a:cubicBezTo>
                  <a:cubicBezTo>
                    <a:pt x="1357" y="707"/>
                    <a:pt x="1272" y="792"/>
                    <a:pt x="1159" y="792"/>
                  </a:cubicBezTo>
                  <a:lnTo>
                    <a:pt x="735" y="792"/>
                  </a:lnTo>
                  <a:cubicBezTo>
                    <a:pt x="622" y="792"/>
                    <a:pt x="537" y="707"/>
                    <a:pt x="537" y="594"/>
                  </a:cubicBezTo>
                  <a:cubicBezTo>
                    <a:pt x="537" y="481"/>
                    <a:pt x="622" y="396"/>
                    <a:pt x="735" y="396"/>
                  </a:cubicBezTo>
                  <a:close/>
                  <a:moveTo>
                    <a:pt x="735" y="1"/>
                  </a:moveTo>
                  <a:cubicBezTo>
                    <a:pt x="0" y="57"/>
                    <a:pt x="0" y="1131"/>
                    <a:pt x="735" y="1188"/>
                  </a:cubicBezTo>
                  <a:lnTo>
                    <a:pt x="1159" y="1188"/>
                  </a:lnTo>
                  <a:cubicBezTo>
                    <a:pt x="1894" y="1131"/>
                    <a:pt x="1894" y="57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3656660" y="3849657"/>
              <a:ext cx="80587" cy="82443"/>
            </a:xfrm>
            <a:custGeom>
              <a:rect b="b" l="l" r="r" t="t"/>
              <a:pathLst>
                <a:path extrusionOk="0" h="1244" w="1216">
                  <a:moveTo>
                    <a:pt x="594" y="1"/>
                  </a:moveTo>
                  <a:cubicBezTo>
                    <a:pt x="255" y="1"/>
                    <a:pt x="1" y="283"/>
                    <a:pt x="1" y="622"/>
                  </a:cubicBezTo>
                  <a:cubicBezTo>
                    <a:pt x="1" y="961"/>
                    <a:pt x="255" y="1244"/>
                    <a:pt x="594" y="1244"/>
                  </a:cubicBezTo>
                  <a:cubicBezTo>
                    <a:pt x="933" y="1244"/>
                    <a:pt x="1216" y="961"/>
                    <a:pt x="1216" y="622"/>
                  </a:cubicBezTo>
                  <a:cubicBezTo>
                    <a:pt x="1216" y="283"/>
                    <a:pt x="933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4383273" y="4390840"/>
              <a:ext cx="89932" cy="423282"/>
            </a:xfrm>
            <a:custGeom>
              <a:rect b="b" l="l" r="r" t="t"/>
              <a:pathLst>
                <a:path extrusionOk="0" h="6387" w="1357">
                  <a:moveTo>
                    <a:pt x="0" y="1"/>
                  </a:moveTo>
                  <a:lnTo>
                    <a:pt x="0" y="6387"/>
                  </a:lnTo>
                  <a:lnTo>
                    <a:pt x="1356" y="638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4386984" y="4338418"/>
              <a:ext cx="80587" cy="52488"/>
            </a:xfrm>
            <a:custGeom>
              <a:rect b="b" l="l" r="r" t="t"/>
              <a:pathLst>
                <a:path extrusionOk="0" h="792" w="1216">
                  <a:moveTo>
                    <a:pt x="396" y="1"/>
                  </a:moveTo>
                  <a:cubicBezTo>
                    <a:pt x="170" y="1"/>
                    <a:pt x="1" y="170"/>
                    <a:pt x="1" y="396"/>
                  </a:cubicBezTo>
                  <a:cubicBezTo>
                    <a:pt x="1" y="622"/>
                    <a:pt x="170" y="792"/>
                    <a:pt x="396" y="792"/>
                  </a:cubicBezTo>
                  <a:lnTo>
                    <a:pt x="820" y="792"/>
                  </a:lnTo>
                  <a:cubicBezTo>
                    <a:pt x="1046" y="792"/>
                    <a:pt x="1216" y="622"/>
                    <a:pt x="1216" y="396"/>
                  </a:cubicBezTo>
                  <a:cubicBezTo>
                    <a:pt x="1216" y="170"/>
                    <a:pt x="104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4364518" y="4325296"/>
              <a:ext cx="125520" cy="78732"/>
            </a:xfrm>
            <a:custGeom>
              <a:rect b="b" l="l" r="r" t="t"/>
              <a:pathLst>
                <a:path extrusionOk="0" h="1188" w="1894">
                  <a:moveTo>
                    <a:pt x="1159" y="396"/>
                  </a:moveTo>
                  <a:cubicBezTo>
                    <a:pt x="1272" y="396"/>
                    <a:pt x="1357" y="481"/>
                    <a:pt x="1357" y="594"/>
                  </a:cubicBezTo>
                  <a:cubicBezTo>
                    <a:pt x="1357" y="707"/>
                    <a:pt x="1272" y="792"/>
                    <a:pt x="1159" y="792"/>
                  </a:cubicBezTo>
                  <a:lnTo>
                    <a:pt x="735" y="792"/>
                  </a:lnTo>
                  <a:cubicBezTo>
                    <a:pt x="622" y="792"/>
                    <a:pt x="537" y="707"/>
                    <a:pt x="537" y="594"/>
                  </a:cubicBezTo>
                  <a:cubicBezTo>
                    <a:pt x="509" y="481"/>
                    <a:pt x="622" y="396"/>
                    <a:pt x="735" y="396"/>
                  </a:cubicBezTo>
                  <a:close/>
                  <a:moveTo>
                    <a:pt x="735" y="1"/>
                  </a:moveTo>
                  <a:cubicBezTo>
                    <a:pt x="0" y="57"/>
                    <a:pt x="0" y="1131"/>
                    <a:pt x="735" y="1187"/>
                  </a:cubicBezTo>
                  <a:lnTo>
                    <a:pt x="1159" y="1187"/>
                  </a:lnTo>
                  <a:cubicBezTo>
                    <a:pt x="1894" y="1131"/>
                    <a:pt x="1894" y="57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4386984" y="4252264"/>
              <a:ext cx="80587" cy="80587"/>
            </a:xfrm>
            <a:custGeom>
              <a:rect b="b" l="l" r="r" t="t"/>
              <a:pathLst>
                <a:path extrusionOk="0" h="1216" w="1216">
                  <a:moveTo>
                    <a:pt x="622" y="1"/>
                  </a:moveTo>
                  <a:cubicBezTo>
                    <a:pt x="283" y="1"/>
                    <a:pt x="1" y="255"/>
                    <a:pt x="1" y="594"/>
                  </a:cubicBezTo>
                  <a:cubicBezTo>
                    <a:pt x="1" y="961"/>
                    <a:pt x="283" y="1216"/>
                    <a:pt x="622" y="1216"/>
                  </a:cubicBezTo>
                  <a:cubicBezTo>
                    <a:pt x="961" y="1216"/>
                    <a:pt x="1216" y="961"/>
                    <a:pt x="1216" y="594"/>
                  </a:cubicBezTo>
                  <a:cubicBezTo>
                    <a:pt x="1216" y="255"/>
                    <a:pt x="961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2134247" y="4390840"/>
              <a:ext cx="89932" cy="423282"/>
            </a:xfrm>
            <a:custGeom>
              <a:rect b="b" l="l" r="r" t="t"/>
              <a:pathLst>
                <a:path extrusionOk="0" h="6387" w="1357">
                  <a:moveTo>
                    <a:pt x="0" y="1"/>
                  </a:moveTo>
                  <a:lnTo>
                    <a:pt x="0" y="6387"/>
                  </a:lnTo>
                  <a:lnTo>
                    <a:pt x="1356" y="638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2137959" y="4338418"/>
              <a:ext cx="80587" cy="52488"/>
            </a:xfrm>
            <a:custGeom>
              <a:rect b="b" l="l" r="r" t="t"/>
              <a:pathLst>
                <a:path extrusionOk="0" h="792" w="1216">
                  <a:moveTo>
                    <a:pt x="368" y="1"/>
                  </a:moveTo>
                  <a:cubicBezTo>
                    <a:pt x="170" y="1"/>
                    <a:pt x="1" y="170"/>
                    <a:pt x="1" y="396"/>
                  </a:cubicBezTo>
                  <a:cubicBezTo>
                    <a:pt x="1" y="622"/>
                    <a:pt x="170" y="792"/>
                    <a:pt x="368" y="792"/>
                  </a:cubicBezTo>
                  <a:lnTo>
                    <a:pt x="820" y="792"/>
                  </a:lnTo>
                  <a:cubicBezTo>
                    <a:pt x="1046" y="792"/>
                    <a:pt x="1216" y="622"/>
                    <a:pt x="1216" y="396"/>
                  </a:cubicBezTo>
                  <a:cubicBezTo>
                    <a:pt x="1216" y="170"/>
                    <a:pt x="1046" y="1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2115492" y="4325296"/>
              <a:ext cx="125520" cy="78732"/>
            </a:xfrm>
            <a:custGeom>
              <a:rect b="b" l="l" r="r" t="t"/>
              <a:pathLst>
                <a:path extrusionOk="0" h="1188" w="1894">
                  <a:moveTo>
                    <a:pt x="1159" y="396"/>
                  </a:moveTo>
                  <a:cubicBezTo>
                    <a:pt x="1272" y="396"/>
                    <a:pt x="1357" y="481"/>
                    <a:pt x="1357" y="594"/>
                  </a:cubicBezTo>
                  <a:cubicBezTo>
                    <a:pt x="1357" y="707"/>
                    <a:pt x="1272" y="792"/>
                    <a:pt x="1159" y="792"/>
                  </a:cubicBezTo>
                  <a:lnTo>
                    <a:pt x="707" y="792"/>
                  </a:lnTo>
                  <a:cubicBezTo>
                    <a:pt x="622" y="792"/>
                    <a:pt x="509" y="707"/>
                    <a:pt x="509" y="594"/>
                  </a:cubicBezTo>
                  <a:cubicBezTo>
                    <a:pt x="509" y="481"/>
                    <a:pt x="594" y="396"/>
                    <a:pt x="707" y="396"/>
                  </a:cubicBezTo>
                  <a:close/>
                  <a:moveTo>
                    <a:pt x="707" y="1"/>
                  </a:moveTo>
                  <a:cubicBezTo>
                    <a:pt x="1" y="57"/>
                    <a:pt x="1" y="1131"/>
                    <a:pt x="707" y="1187"/>
                  </a:cubicBezTo>
                  <a:lnTo>
                    <a:pt x="1159" y="1187"/>
                  </a:lnTo>
                  <a:cubicBezTo>
                    <a:pt x="1894" y="1131"/>
                    <a:pt x="1894" y="57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2136103" y="4252264"/>
              <a:ext cx="82443" cy="80587"/>
            </a:xfrm>
            <a:custGeom>
              <a:rect b="b" l="l" r="r" t="t"/>
              <a:pathLst>
                <a:path extrusionOk="0" h="1216" w="1244">
                  <a:moveTo>
                    <a:pt x="622" y="1"/>
                  </a:moveTo>
                  <a:cubicBezTo>
                    <a:pt x="283" y="1"/>
                    <a:pt x="0" y="255"/>
                    <a:pt x="0" y="594"/>
                  </a:cubicBezTo>
                  <a:cubicBezTo>
                    <a:pt x="0" y="961"/>
                    <a:pt x="283" y="1216"/>
                    <a:pt x="622" y="1216"/>
                  </a:cubicBezTo>
                  <a:cubicBezTo>
                    <a:pt x="961" y="1216"/>
                    <a:pt x="1244" y="961"/>
                    <a:pt x="1244" y="594"/>
                  </a:cubicBezTo>
                  <a:cubicBezTo>
                    <a:pt x="1244" y="255"/>
                    <a:pt x="961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2469454" y="4233575"/>
              <a:ext cx="54343" cy="348328"/>
            </a:xfrm>
            <a:custGeom>
              <a:rect b="b" l="l" r="r" t="t"/>
              <a:pathLst>
                <a:path extrusionOk="0" h="5256" w="820">
                  <a:moveTo>
                    <a:pt x="0" y="0"/>
                  </a:moveTo>
                  <a:lnTo>
                    <a:pt x="0" y="5256"/>
                  </a:lnTo>
                  <a:lnTo>
                    <a:pt x="819" y="5256"/>
                  </a:lnTo>
                  <a:lnTo>
                    <a:pt x="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4085510" y="4242919"/>
              <a:ext cx="56199" cy="338984"/>
            </a:xfrm>
            <a:custGeom>
              <a:rect b="b" l="l" r="r" t="t"/>
              <a:pathLst>
                <a:path extrusionOk="0" h="5115" w="848">
                  <a:moveTo>
                    <a:pt x="0" y="0"/>
                  </a:moveTo>
                  <a:lnTo>
                    <a:pt x="0" y="5115"/>
                  </a:lnTo>
                  <a:lnTo>
                    <a:pt x="848" y="5115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3124823" y="4051921"/>
              <a:ext cx="56265" cy="338984"/>
            </a:xfrm>
            <a:custGeom>
              <a:rect b="b" l="l" r="r" t="t"/>
              <a:pathLst>
                <a:path extrusionOk="0" h="5115" w="849">
                  <a:moveTo>
                    <a:pt x="1" y="0"/>
                  </a:moveTo>
                  <a:lnTo>
                    <a:pt x="1" y="5115"/>
                  </a:lnTo>
                  <a:lnTo>
                    <a:pt x="848" y="5115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3431930" y="4051921"/>
              <a:ext cx="54410" cy="324006"/>
            </a:xfrm>
            <a:custGeom>
              <a:rect b="b" l="l" r="r" t="t"/>
              <a:pathLst>
                <a:path extrusionOk="0" h="4889" w="821">
                  <a:moveTo>
                    <a:pt x="1" y="0"/>
                  </a:moveTo>
                  <a:lnTo>
                    <a:pt x="1" y="4889"/>
                  </a:lnTo>
                  <a:lnTo>
                    <a:pt x="820" y="4889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2194158" y="4345907"/>
              <a:ext cx="2222846" cy="579420"/>
            </a:xfrm>
            <a:custGeom>
              <a:rect b="b" l="l" r="r" t="t"/>
              <a:pathLst>
                <a:path extrusionOk="0" h="8743" w="33541">
                  <a:moveTo>
                    <a:pt x="16781" y="1"/>
                  </a:moveTo>
                  <a:cubicBezTo>
                    <a:pt x="11155" y="1"/>
                    <a:pt x="5524" y="1865"/>
                    <a:pt x="876" y="5595"/>
                  </a:cubicBezTo>
                  <a:cubicBezTo>
                    <a:pt x="113" y="6217"/>
                    <a:pt x="0" y="7319"/>
                    <a:pt x="594" y="8082"/>
                  </a:cubicBezTo>
                  <a:cubicBezTo>
                    <a:pt x="934" y="8519"/>
                    <a:pt x="1440" y="8743"/>
                    <a:pt x="1954" y="8743"/>
                  </a:cubicBezTo>
                  <a:cubicBezTo>
                    <a:pt x="2338" y="8743"/>
                    <a:pt x="2726" y="8618"/>
                    <a:pt x="3052" y="8364"/>
                  </a:cubicBezTo>
                  <a:cubicBezTo>
                    <a:pt x="7064" y="5143"/>
                    <a:pt x="11925" y="3533"/>
                    <a:pt x="16785" y="3533"/>
                  </a:cubicBezTo>
                  <a:cubicBezTo>
                    <a:pt x="21645" y="3533"/>
                    <a:pt x="26505" y="5143"/>
                    <a:pt x="30517" y="8364"/>
                  </a:cubicBezTo>
                  <a:cubicBezTo>
                    <a:pt x="30800" y="8619"/>
                    <a:pt x="31195" y="8732"/>
                    <a:pt x="31591" y="8732"/>
                  </a:cubicBezTo>
                  <a:cubicBezTo>
                    <a:pt x="32128" y="8732"/>
                    <a:pt x="32608" y="8506"/>
                    <a:pt x="32947" y="8082"/>
                  </a:cubicBezTo>
                  <a:cubicBezTo>
                    <a:pt x="33541" y="7319"/>
                    <a:pt x="33428" y="6217"/>
                    <a:pt x="32665" y="5595"/>
                  </a:cubicBezTo>
                  <a:cubicBezTo>
                    <a:pt x="28031" y="1865"/>
                    <a:pt x="22408" y="1"/>
                    <a:pt x="16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2330878" y="4449557"/>
              <a:ext cx="1994405" cy="366421"/>
            </a:xfrm>
            <a:custGeom>
              <a:rect b="b" l="l" r="r" t="t"/>
              <a:pathLst>
                <a:path extrusionOk="0" h="5529" w="30094">
                  <a:moveTo>
                    <a:pt x="15058" y="0"/>
                  </a:moveTo>
                  <a:cubicBezTo>
                    <a:pt x="13703" y="0"/>
                    <a:pt x="12343" y="119"/>
                    <a:pt x="10992" y="358"/>
                  </a:cubicBezTo>
                  <a:cubicBezTo>
                    <a:pt x="9635" y="612"/>
                    <a:pt x="8307" y="951"/>
                    <a:pt x="7036" y="1432"/>
                  </a:cubicBezTo>
                  <a:cubicBezTo>
                    <a:pt x="4465" y="2364"/>
                    <a:pt x="2091" y="3749"/>
                    <a:pt x="0" y="5529"/>
                  </a:cubicBezTo>
                  <a:cubicBezTo>
                    <a:pt x="1046" y="4681"/>
                    <a:pt x="2204" y="3918"/>
                    <a:pt x="3391" y="3240"/>
                  </a:cubicBezTo>
                  <a:cubicBezTo>
                    <a:pt x="4549" y="2590"/>
                    <a:pt x="5793" y="2025"/>
                    <a:pt x="7092" y="1573"/>
                  </a:cubicBezTo>
                  <a:cubicBezTo>
                    <a:pt x="8364" y="1121"/>
                    <a:pt x="9664" y="782"/>
                    <a:pt x="10992" y="556"/>
                  </a:cubicBezTo>
                  <a:cubicBezTo>
                    <a:pt x="12348" y="330"/>
                    <a:pt x="13704" y="217"/>
                    <a:pt x="15032" y="217"/>
                  </a:cubicBezTo>
                  <a:cubicBezTo>
                    <a:pt x="17773" y="217"/>
                    <a:pt x="20458" y="669"/>
                    <a:pt x="23001" y="1573"/>
                  </a:cubicBezTo>
                  <a:cubicBezTo>
                    <a:pt x="25572" y="2477"/>
                    <a:pt x="27974" y="3805"/>
                    <a:pt x="30093" y="5501"/>
                  </a:cubicBezTo>
                  <a:cubicBezTo>
                    <a:pt x="29048" y="4625"/>
                    <a:pt x="27946" y="3862"/>
                    <a:pt x="26759" y="3155"/>
                  </a:cubicBezTo>
                  <a:cubicBezTo>
                    <a:pt x="23173" y="1076"/>
                    <a:pt x="19141" y="0"/>
                    <a:pt x="15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2162281" y="4192817"/>
              <a:ext cx="2273478" cy="462118"/>
            </a:xfrm>
            <a:custGeom>
              <a:rect b="b" l="l" r="r" t="t"/>
              <a:pathLst>
                <a:path extrusionOk="0" h="6973" w="34305">
                  <a:moveTo>
                    <a:pt x="17153" y="1"/>
                  </a:moveTo>
                  <a:cubicBezTo>
                    <a:pt x="11035" y="1"/>
                    <a:pt x="4918" y="2127"/>
                    <a:pt x="1" y="6379"/>
                  </a:cubicBezTo>
                  <a:lnTo>
                    <a:pt x="481" y="6973"/>
                  </a:lnTo>
                  <a:cubicBezTo>
                    <a:pt x="5271" y="2833"/>
                    <a:pt x="11212" y="763"/>
                    <a:pt x="17149" y="763"/>
                  </a:cubicBezTo>
                  <a:cubicBezTo>
                    <a:pt x="23086" y="763"/>
                    <a:pt x="29020" y="2833"/>
                    <a:pt x="33796" y="6973"/>
                  </a:cubicBezTo>
                  <a:lnTo>
                    <a:pt x="34304" y="6379"/>
                  </a:lnTo>
                  <a:cubicBezTo>
                    <a:pt x="29388" y="2127"/>
                    <a:pt x="23270" y="1"/>
                    <a:pt x="17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2162281" y="4025942"/>
              <a:ext cx="2282823" cy="436139"/>
            </a:xfrm>
            <a:custGeom>
              <a:rect b="b" l="l" r="r" t="t"/>
              <a:pathLst>
                <a:path extrusionOk="0" h="6581" w="34446">
                  <a:moveTo>
                    <a:pt x="17152" y="0"/>
                  </a:moveTo>
                  <a:cubicBezTo>
                    <a:pt x="11101" y="0"/>
                    <a:pt x="5050" y="1950"/>
                    <a:pt x="1" y="5846"/>
                  </a:cubicBezTo>
                  <a:lnTo>
                    <a:pt x="453" y="6467"/>
                  </a:lnTo>
                  <a:cubicBezTo>
                    <a:pt x="5371" y="2674"/>
                    <a:pt x="11252" y="781"/>
                    <a:pt x="17132" y="781"/>
                  </a:cubicBezTo>
                  <a:cubicBezTo>
                    <a:pt x="23078" y="781"/>
                    <a:pt x="29021" y="2716"/>
                    <a:pt x="33965" y="6580"/>
                  </a:cubicBezTo>
                  <a:lnTo>
                    <a:pt x="34445" y="5959"/>
                  </a:lnTo>
                  <a:cubicBezTo>
                    <a:pt x="29365" y="1985"/>
                    <a:pt x="23258" y="0"/>
                    <a:pt x="17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9"/>
          <p:cNvSpPr txBox="1"/>
          <p:nvPr>
            <p:ph type="title"/>
          </p:nvPr>
        </p:nvSpPr>
        <p:spPr>
          <a:xfrm>
            <a:off x="2128425" y="1379875"/>
            <a:ext cx="2856600" cy="51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1" name="Google Shape;1031;p9"/>
          <p:cNvSpPr txBox="1"/>
          <p:nvPr>
            <p:ph idx="1" type="subTitle"/>
          </p:nvPr>
        </p:nvSpPr>
        <p:spPr>
          <a:xfrm>
            <a:off x="2128350" y="1892400"/>
            <a:ext cx="2856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9"/>
          <p:cNvSpPr txBox="1"/>
          <p:nvPr>
            <p:ph idx="2" type="title"/>
          </p:nvPr>
        </p:nvSpPr>
        <p:spPr>
          <a:xfrm>
            <a:off x="713225" y="445025"/>
            <a:ext cx="312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3" name="Google Shape;1033;p9"/>
          <p:cNvSpPr/>
          <p:nvPr/>
        </p:nvSpPr>
        <p:spPr>
          <a:xfrm flipH="1">
            <a:off x="-323784" y="1672800"/>
            <a:ext cx="6242734" cy="4062505"/>
          </a:xfrm>
          <a:custGeom>
            <a:rect b="b" l="l" r="r" t="t"/>
            <a:pathLst>
              <a:path extrusionOk="0" h="83295" w="127997">
                <a:moveTo>
                  <a:pt x="54120" y="56986"/>
                </a:moveTo>
                <a:lnTo>
                  <a:pt x="54120" y="57771"/>
                </a:lnTo>
                <a:lnTo>
                  <a:pt x="50469" y="57771"/>
                </a:lnTo>
                <a:lnTo>
                  <a:pt x="50469" y="56986"/>
                </a:lnTo>
                <a:close/>
                <a:moveTo>
                  <a:pt x="58658" y="56986"/>
                </a:moveTo>
                <a:lnTo>
                  <a:pt x="58658" y="57771"/>
                </a:lnTo>
                <a:lnTo>
                  <a:pt x="55007" y="57771"/>
                </a:lnTo>
                <a:lnTo>
                  <a:pt x="55007" y="56986"/>
                </a:lnTo>
                <a:close/>
                <a:moveTo>
                  <a:pt x="19417" y="62753"/>
                </a:moveTo>
                <a:lnTo>
                  <a:pt x="19417" y="63162"/>
                </a:lnTo>
                <a:lnTo>
                  <a:pt x="17438" y="63162"/>
                </a:lnTo>
                <a:lnTo>
                  <a:pt x="17438" y="62753"/>
                </a:lnTo>
                <a:close/>
                <a:moveTo>
                  <a:pt x="21942" y="62753"/>
                </a:moveTo>
                <a:lnTo>
                  <a:pt x="21942" y="63162"/>
                </a:lnTo>
                <a:lnTo>
                  <a:pt x="19929" y="63162"/>
                </a:lnTo>
                <a:lnTo>
                  <a:pt x="19929" y="62753"/>
                </a:lnTo>
                <a:close/>
                <a:moveTo>
                  <a:pt x="42177" y="63606"/>
                </a:moveTo>
                <a:lnTo>
                  <a:pt x="42109" y="63640"/>
                </a:lnTo>
                <a:lnTo>
                  <a:pt x="42109" y="63606"/>
                </a:lnTo>
                <a:close/>
                <a:moveTo>
                  <a:pt x="58658" y="58624"/>
                </a:moveTo>
                <a:lnTo>
                  <a:pt x="58658" y="63367"/>
                </a:lnTo>
                <a:lnTo>
                  <a:pt x="58624" y="63367"/>
                </a:lnTo>
                <a:cubicBezTo>
                  <a:pt x="58351" y="63367"/>
                  <a:pt x="58078" y="63572"/>
                  <a:pt x="58044" y="63879"/>
                </a:cubicBezTo>
                <a:lnTo>
                  <a:pt x="57635" y="63913"/>
                </a:lnTo>
                <a:cubicBezTo>
                  <a:pt x="57549" y="63876"/>
                  <a:pt x="57455" y="63857"/>
                  <a:pt x="57361" y="63857"/>
                </a:cubicBezTo>
                <a:cubicBezTo>
                  <a:pt x="57193" y="63857"/>
                  <a:pt x="57028" y="63918"/>
                  <a:pt x="56918" y="64049"/>
                </a:cubicBezTo>
                <a:lnTo>
                  <a:pt x="56748" y="64049"/>
                </a:lnTo>
                <a:cubicBezTo>
                  <a:pt x="56713" y="63742"/>
                  <a:pt x="56440" y="63538"/>
                  <a:pt x="56133" y="63538"/>
                </a:cubicBezTo>
                <a:cubicBezTo>
                  <a:pt x="55758" y="63538"/>
                  <a:pt x="55485" y="63845"/>
                  <a:pt x="55519" y="64186"/>
                </a:cubicBezTo>
                <a:cubicBezTo>
                  <a:pt x="55417" y="64152"/>
                  <a:pt x="55314" y="64118"/>
                  <a:pt x="55212" y="64118"/>
                </a:cubicBezTo>
                <a:cubicBezTo>
                  <a:pt x="55007" y="64118"/>
                  <a:pt x="54837" y="64220"/>
                  <a:pt x="54700" y="64391"/>
                </a:cubicBezTo>
                <a:lnTo>
                  <a:pt x="54598" y="64391"/>
                </a:lnTo>
                <a:cubicBezTo>
                  <a:pt x="54495" y="64357"/>
                  <a:pt x="54393" y="64322"/>
                  <a:pt x="54325" y="64322"/>
                </a:cubicBezTo>
                <a:cubicBezTo>
                  <a:pt x="54154" y="64322"/>
                  <a:pt x="53984" y="64391"/>
                  <a:pt x="53881" y="64493"/>
                </a:cubicBezTo>
                <a:lnTo>
                  <a:pt x="51970" y="64800"/>
                </a:lnTo>
                <a:cubicBezTo>
                  <a:pt x="51907" y="64579"/>
                  <a:pt x="51698" y="64387"/>
                  <a:pt x="51450" y="64387"/>
                </a:cubicBezTo>
                <a:cubicBezTo>
                  <a:pt x="51430" y="64387"/>
                  <a:pt x="51410" y="64388"/>
                  <a:pt x="51390" y="64391"/>
                </a:cubicBezTo>
                <a:cubicBezTo>
                  <a:pt x="51371" y="64389"/>
                  <a:pt x="51352" y="64388"/>
                  <a:pt x="51333" y="64388"/>
                </a:cubicBezTo>
                <a:cubicBezTo>
                  <a:pt x="51019" y="64388"/>
                  <a:pt x="50776" y="64649"/>
                  <a:pt x="50776" y="64971"/>
                </a:cubicBezTo>
                <a:lnTo>
                  <a:pt x="50640" y="64971"/>
                </a:lnTo>
                <a:cubicBezTo>
                  <a:pt x="50640" y="64834"/>
                  <a:pt x="50571" y="64732"/>
                  <a:pt x="50469" y="64630"/>
                </a:cubicBezTo>
                <a:lnTo>
                  <a:pt x="50469" y="58624"/>
                </a:lnTo>
                <a:close/>
                <a:moveTo>
                  <a:pt x="21942" y="63674"/>
                </a:moveTo>
                <a:lnTo>
                  <a:pt x="21942" y="65687"/>
                </a:lnTo>
                <a:cubicBezTo>
                  <a:pt x="21840" y="65687"/>
                  <a:pt x="21737" y="65687"/>
                  <a:pt x="21669" y="65721"/>
                </a:cubicBezTo>
                <a:cubicBezTo>
                  <a:pt x="21635" y="65704"/>
                  <a:pt x="21601" y="65696"/>
                  <a:pt x="21571" y="65696"/>
                </a:cubicBezTo>
                <a:cubicBezTo>
                  <a:pt x="21541" y="65696"/>
                  <a:pt x="21515" y="65704"/>
                  <a:pt x="21498" y="65721"/>
                </a:cubicBezTo>
                <a:cubicBezTo>
                  <a:pt x="21475" y="65719"/>
                  <a:pt x="21452" y="65717"/>
                  <a:pt x="21428" y="65717"/>
                </a:cubicBezTo>
                <a:cubicBezTo>
                  <a:pt x="21180" y="65717"/>
                  <a:pt x="20947" y="65878"/>
                  <a:pt x="20884" y="66097"/>
                </a:cubicBezTo>
                <a:cubicBezTo>
                  <a:pt x="20679" y="66097"/>
                  <a:pt x="20509" y="66199"/>
                  <a:pt x="20406" y="66336"/>
                </a:cubicBezTo>
                <a:cubicBezTo>
                  <a:pt x="20338" y="66336"/>
                  <a:pt x="20236" y="66370"/>
                  <a:pt x="20133" y="66370"/>
                </a:cubicBezTo>
                <a:lnTo>
                  <a:pt x="20099" y="66370"/>
                </a:lnTo>
                <a:cubicBezTo>
                  <a:pt x="20031" y="66370"/>
                  <a:pt x="19963" y="66370"/>
                  <a:pt x="19895" y="66404"/>
                </a:cubicBezTo>
                <a:lnTo>
                  <a:pt x="17438" y="66097"/>
                </a:lnTo>
                <a:lnTo>
                  <a:pt x="17438" y="63674"/>
                </a:lnTo>
                <a:close/>
                <a:moveTo>
                  <a:pt x="107557" y="0"/>
                </a:moveTo>
                <a:cubicBezTo>
                  <a:pt x="107386" y="580"/>
                  <a:pt x="107318" y="1161"/>
                  <a:pt x="107318" y="1707"/>
                </a:cubicBezTo>
                <a:cubicBezTo>
                  <a:pt x="107318" y="1945"/>
                  <a:pt x="107318" y="2184"/>
                  <a:pt x="107352" y="2423"/>
                </a:cubicBezTo>
                <a:lnTo>
                  <a:pt x="106499" y="2423"/>
                </a:lnTo>
                <a:lnTo>
                  <a:pt x="106499" y="14059"/>
                </a:lnTo>
                <a:cubicBezTo>
                  <a:pt x="105851" y="14707"/>
                  <a:pt x="104861" y="15629"/>
                  <a:pt x="103599" y="16687"/>
                </a:cubicBezTo>
                <a:cubicBezTo>
                  <a:pt x="103545" y="16674"/>
                  <a:pt x="103492" y="16668"/>
                  <a:pt x="103440" y="16668"/>
                </a:cubicBezTo>
                <a:cubicBezTo>
                  <a:pt x="103062" y="16668"/>
                  <a:pt x="102750" y="16979"/>
                  <a:pt x="102780" y="17369"/>
                </a:cubicBezTo>
                <a:lnTo>
                  <a:pt x="101927" y="18052"/>
                </a:lnTo>
                <a:cubicBezTo>
                  <a:pt x="101824" y="17949"/>
                  <a:pt x="101688" y="17881"/>
                  <a:pt x="101517" y="17881"/>
                </a:cubicBezTo>
                <a:cubicBezTo>
                  <a:pt x="101039" y="17881"/>
                  <a:pt x="100732" y="18393"/>
                  <a:pt x="100937" y="18802"/>
                </a:cubicBezTo>
                <a:cubicBezTo>
                  <a:pt x="100698" y="19007"/>
                  <a:pt x="100459" y="19178"/>
                  <a:pt x="100186" y="19382"/>
                </a:cubicBezTo>
                <a:cubicBezTo>
                  <a:pt x="100084" y="19314"/>
                  <a:pt x="99982" y="19314"/>
                  <a:pt x="99879" y="19314"/>
                </a:cubicBezTo>
                <a:cubicBezTo>
                  <a:pt x="99504" y="19314"/>
                  <a:pt x="99197" y="19655"/>
                  <a:pt x="99265" y="20031"/>
                </a:cubicBezTo>
                <a:cubicBezTo>
                  <a:pt x="98992" y="20235"/>
                  <a:pt x="98685" y="20440"/>
                  <a:pt x="98378" y="20611"/>
                </a:cubicBezTo>
                <a:cubicBezTo>
                  <a:pt x="98273" y="20538"/>
                  <a:pt x="98158" y="20505"/>
                  <a:pt x="98045" y="20505"/>
                </a:cubicBezTo>
                <a:cubicBezTo>
                  <a:pt x="97683" y="20505"/>
                  <a:pt x="97344" y="20843"/>
                  <a:pt x="97422" y="21259"/>
                </a:cubicBezTo>
                <a:lnTo>
                  <a:pt x="96637" y="21737"/>
                </a:lnTo>
                <a:cubicBezTo>
                  <a:pt x="96541" y="21680"/>
                  <a:pt x="96436" y="21654"/>
                  <a:pt x="96334" y="21654"/>
                </a:cubicBezTo>
                <a:cubicBezTo>
                  <a:pt x="96002" y="21654"/>
                  <a:pt x="95690" y="21926"/>
                  <a:pt x="95716" y="22317"/>
                </a:cubicBezTo>
                <a:cubicBezTo>
                  <a:pt x="95409" y="22488"/>
                  <a:pt x="95102" y="22658"/>
                  <a:pt x="94761" y="22829"/>
                </a:cubicBezTo>
                <a:cubicBezTo>
                  <a:pt x="94658" y="22760"/>
                  <a:pt x="94556" y="22726"/>
                  <a:pt x="94419" y="22726"/>
                </a:cubicBezTo>
                <a:cubicBezTo>
                  <a:pt x="94044" y="22726"/>
                  <a:pt x="93771" y="23033"/>
                  <a:pt x="93805" y="23375"/>
                </a:cubicBezTo>
                <a:cubicBezTo>
                  <a:pt x="93430" y="23579"/>
                  <a:pt x="93089" y="23750"/>
                  <a:pt x="92747" y="23921"/>
                </a:cubicBezTo>
                <a:cubicBezTo>
                  <a:pt x="92611" y="23784"/>
                  <a:pt x="92440" y="23716"/>
                  <a:pt x="92270" y="23716"/>
                </a:cubicBezTo>
                <a:cubicBezTo>
                  <a:pt x="91894" y="23716"/>
                  <a:pt x="91587" y="24057"/>
                  <a:pt x="91655" y="24467"/>
                </a:cubicBezTo>
                <a:cubicBezTo>
                  <a:pt x="91280" y="24637"/>
                  <a:pt x="90871" y="24842"/>
                  <a:pt x="90461" y="25013"/>
                </a:cubicBezTo>
                <a:cubicBezTo>
                  <a:pt x="90377" y="24928"/>
                  <a:pt x="90270" y="24867"/>
                  <a:pt x="90158" y="24867"/>
                </a:cubicBezTo>
                <a:cubicBezTo>
                  <a:pt x="90134" y="24867"/>
                  <a:pt x="90110" y="24870"/>
                  <a:pt x="90086" y="24876"/>
                </a:cubicBezTo>
                <a:cubicBezTo>
                  <a:pt x="90066" y="24874"/>
                  <a:pt x="90047" y="24873"/>
                  <a:pt x="90028" y="24873"/>
                </a:cubicBezTo>
                <a:cubicBezTo>
                  <a:pt x="89714" y="24873"/>
                  <a:pt x="89472" y="25134"/>
                  <a:pt x="89472" y="25456"/>
                </a:cubicBezTo>
                <a:cubicBezTo>
                  <a:pt x="89130" y="25593"/>
                  <a:pt x="88789" y="25695"/>
                  <a:pt x="88482" y="25832"/>
                </a:cubicBezTo>
                <a:cubicBezTo>
                  <a:pt x="88346" y="25706"/>
                  <a:pt x="88183" y="25650"/>
                  <a:pt x="88025" y="25650"/>
                </a:cubicBezTo>
                <a:cubicBezTo>
                  <a:pt x="87709" y="25650"/>
                  <a:pt x="87413" y="25877"/>
                  <a:pt x="87390" y="26241"/>
                </a:cubicBezTo>
                <a:lnTo>
                  <a:pt x="86435" y="26582"/>
                </a:lnTo>
                <a:cubicBezTo>
                  <a:pt x="86332" y="26343"/>
                  <a:pt x="86128" y="26207"/>
                  <a:pt x="85889" y="26207"/>
                </a:cubicBezTo>
                <a:cubicBezTo>
                  <a:pt x="85479" y="26207"/>
                  <a:pt x="85206" y="26548"/>
                  <a:pt x="85274" y="26924"/>
                </a:cubicBezTo>
                <a:cubicBezTo>
                  <a:pt x="85001" y="27026"/>
                  <a:pt x="84728" y="27094"/>
                  <a:pt x="84456" y="27162"/>
                </a:cubicBezTo>
                <a:cubicBezTo>
                  <a:pt x="84353" y="26924"/>
                  <a:pt x="84148" y="26787"/>
                  <a:pt x="83875" y="26787"/>
                </a:cubicBezTo>
                <a:cubicBezTo>
                  <a:pt x="83500" y="26787"/>
                  <a:pt x="83227" y="27094"/>
                  <a:pt x="83261" y="27469"/>
                </a:cubicBezTo>
                <a:cubicBezTo>
                  <a:pt x="82340" y="27708"/>
                  <a:pt x="81384" y="27913"/>
                  <a:pt x="80395" y="28050"/>
                </a:cubicBezTo>
                <a:lnTo>
                  <a:pt x="80395" y="29551"/>
                </a:lnTo>
                <a:lnTo>
                  <a:pt x="95443" y="29551"/>
                </a:lnTo>
                <a:lnTo>
                  <a:pt x="95443" y="34431"/>
                </a:lnTo>
                <a:cubicBezTo>
                  <a:pt x="95273" y="34533"/>
                  <a:pt x="95136" y="34601"/>
                  <a:pt x="94965" y="34704"/>
                </a:cubicBezTo>
                <a:cubicBezTo>
                  <a:pt x="94829" y="34601"/>
                  <a:pt x="94692" y="34533"/>
                  <a:pt x="94522" y="34533"/>
                </a:cubicBezTo>
                <a:cubicBezTo>
                  <a:pt x="94146" y="34533"/>
                  <a:pt x="93873" y="34874"/>
                  <a:pt x="93942" y="35250"/>
                </a:cubicBezTo>
                <a:cubicBezTo>
                  <a:pt x="93669" y="35386"/>
                  <a:pt x="93430" y="35523"/>
                  <a:pt x="93157" y="35693"/>
                </a:cubicBezTo>
                <a:cubicBezTo>
                  <a:pt x="93020" y="35557"/>
                  <a:pt x="92850" y="35488"/>
                  <a:pt x="92679" y="35488"/>
                </a:cubicBezTo>
                <a:cubicBezTo>
                  <a:pt x="92304" y="35488"/>
                  <a:pt x="91997" y="35830"/>
                  <a:pt x="92065" y="36239"/>
                </a:cubicBezTo>
                <a:cubicBezTo>
                  <a:pt x="91621" y="36444"/>
                  <a:pt x="91178" y="36649"/>
                  <a:pt x="90700" y="36853"/>
                </a:cubicBezTo>
                <a:cubicBezTo>
                  <a:pt x="90581" y="36745"/>
                  <a:pt x="90434" y="36695"/>
                  <a:pt x="90288" y="36695"/>
                </a:cubicBezTo>
                <a:cubicBezTo>
                  <a:pt x="89975" y="36695"/>
                  <a:pt x="89665" y="36925"/>
                  <a:pt x="89642" y="37297"/>
                </a:cubicBezTo>
                <a:cubicBezTo>
                  <a:pt x="89233" y="37468"/>
                  <a:pt x="88789" y="37638"/>
                  <a:pt x="88380" y="37809"/>
                </a:cubicBezTo>
                <a:cubicBezTo>
                  <a:pt x="88258" y="37720"/>
                  <a:pt x="88119" y="37679"/>
                  <a:pt x="87983" y="37679"/>
                </a:cubicBezTo>
                <a:cubicBezTo>
                  <a:pt x="87701" y="37679"/>
                  <a:pt x="87436" y="37861"/>
                  <a:pt x="87390" y="38184"/>
                </a:cubicBezTo>
                <a:cubicBezTo>
                  <a:pt x="86981" y="38321"/>
                  <a:pt x="86605" y="38457"/>
                  <a:pt x="86230" y="38559"/>
                </a:cubicBezTo>
                <a:cubicBezTo>
                  <a:pt x="86093" y="38389"/>
                  <a:pt x="85923" y="38321"/>
                  <a:pt x="85718" y="38321"/>
                </a:cubicBezTo>
                <a:cubicBezTo>
                  <a:pt x="85377" y="38321"/>
                  <a:pt x="85104" y="38594"/>
                  <a:pt x="85104" y="38935"/>
                </a:cubicBezTo>
                <a:cubicBezTo>
                  <a:pt x="84728" y="39037"/>
                  <a:pt x="84387" y="39140"/>
                  <a:pt x="84012" y="39242"/>
                </a:cubicBezTo>
                <a:cubicBezTo>
                  <a:pt x="83923" y="39063"/>
                  <a:pt x="83755" y="38963"/>
                  <a:pt x="83578" y="38963"/>
                </a:cubicBezTo>
                <a:cubicBezTo>
                  <a:pt x="83552" y="38963"/>
                  <a:pt x="83526" y="38965"/>
                  <a:pt x="83500" y="38969"/>
                </a:cubicBezTo>
                <a:cubicBezTo>
                  <a:pt x="83480" y="38967"/>
                  <a:pt x="83461" y="38966"/>
                  <a:pt x="83442" y="38966"/>
                </a:cubicBezTo>
                <a:cubicBezTo>
                  <a:pt x="83159" y="38966"/>
                  <a:pt x="82918" y="39195"/>
                  <a:pt x="82886" y="39515"/>
                </a:cubicBezTo>
                <a:cubicBezTo>
                  <a:pt x="82067" y="39686"/>
                  <a:pt x="81248" y="39856"/>
                  <a:pt x="80395" y="39993"/>
                </a:cubicBezTo>
                <a:lnTo>
                  <a:pt x="80395" y="41494"/>
                </a:lnTo>
                <a:lnTo>
                  <a:pt x="95409" y="41494"/>
                </a:lnTo>
                <a:lnTo>
                  <a:pt x="95409" y="47670"/>
                </a:lnTo>
                <a:lnTo>
                  <a:pt x="94863" y="47977"/>
                </a:lnTo>
                <a:cubicBezTo>
                  <a:pt x="94727" y="47841"/>
                  <a:pt x="94556" y="47773"/>
                  <a:pt x="94385" y="47773"/>
                </a:cubicBezTo>
                <a:cubicBezTo>
                  <a:pt x="93976" y="47773"/>
                  <a:pt x="93669" y="48182"/>
                  <a:pt x="93771" y="48558"/>
                </a:cubicBezTo>
                <a:cubicBezTo>
                  <a:pt x="93464" y="48728"/>
                  <a:pt x="93123" y="48899"/>
                  <a:pt x="92816" y="49069"/>
                </a:cubicBezTo>
                <a:cubicBezTo>
                  <a:pt x="92703" y="48985"/>
                  <a:pt x="92591" y="48924"/>
                  <a:pt x="92460" y="48924"/>
                </a:cubicBezTo>
                <a:cubicBezTo>
                  <a:pt x="92431" y="48924"/>
                  <a:pt x="92402" y="48927"/>
                  <a:pt x="92372" y="48933"/>
                </a:cubicBezTo>
                <a:cubicBezTo>
                  <a:pt x="92355" y="48931"/>
                  <a:pt x="92337" y="48930"/>
                  <a:pt x="92320" y="48930"/>
                </a:cubicBezTo>
                <a:cubicBezTo>
                  <a:pt x="92000" y="48930"/>
                  <a:pt x="91725" y="49225"/>
                  <a:pt x="91758" y="49581"/>
                </a:cubicBezTo>
                <a:cubicBezTo>
                  <a:pt x="91417" y="49752"/>
                  <a:pt x="91075" y="49888"/>
                  <a:pt x="90700" y="50059"/>
                </a:cubicBezTo>
                <a:cubicBezTo>
                  <a:pt x="90598" y="49922"/>
                  <a:pt x="90427" y="49854"/>
                  <a:pt x="90256" y="49854"/>
                </a:cubicBezTo>
                <a:cubicBezTo>
                  <a:pt x="89881" y="49854"/>
                  <a:pt x="89574" y="50161"/>
                  <a:pt x="89642" y="50537"/>
                </a:cubicBezTo>
                <a:cubicBezTo>
                  <a:pt x="89369" y="50639"/>
                  <a:pt x="89096" y="50741"/>
                  <a:pt x="88857" y="50844"/>
                </a:cubicBezTo>
                <a:cubicBezTo>
                  <a:pt x="88766" y="50691"/>
                  <a:pt x="88592" y="50566"/>
                  <a:pt x="88385" y="50566"/>
                </a:cubicBezTo>
                <a:cubicBezTo>
                  <a:pt x="88361" y="50566"/>
                  <a:pt x="88336" y="50567"/>
                  <a:pt x="88311" y="50571"/>
                </a:cubicBezTo>
                <a:cubicBezTo>
                  <a:pt x="88295" y="50569"/>
                  <a:pt x="88280" y="50569"/>
                  <a:pt x="88264" y="50569"/>
                </a:cubicBezTo>
                <a:cubicBezTo>
                  <a:pt x="87911" y="50569"/>
                  <a:pt x="87632" y="50928"/>
                  <a:pt x="87697" y="51287"/>
                </a:cubicBezTo>
                <a:cubicBezTo>
                  <a:pt x="87390" y="51390"/>
                  <a:pt x="87117" y="51492"/>
                  <a:pt x="86810" y="51629"/>
                </a:cubicBezTo>
                <a:cubicBezTo>
                  <a:pt x="86674" y="51492"/>
                  <a:pt x="86503" y="51424"/>
                  <a:pt x="86332" y="51424"/>
                </a:cubicBezTo>
                <a:cubicBezTo>
                  <a:pt x="86315" y="51422"/>
                  <a:pt x="86297" y="51421"/>
                  <a:pt x="86280" y="51421"/>
                </a:cubicBezTo>
                <a:cubicBezTo>
                  <a:pt x="85995" y="51421"/>
                  <a:pt x="85750" y="51680"/>
                  <a:pt x="85718" y="51970"/>
                </a:cubicBezTo>
                <a:cubicBezTo>
                  <a:pt x="85309" y="52106"/>
                  <a:pt x="84899" y="52209"/>
                  <a:pt x="84490" y="52345"/>
                </a:cubicBezTo>
                <a:cubicBezTo>
                  <a:pt x="84400" y="52166"/>
                  <a:pt x="84233" y="52066"/>
                  <a:pt x="84056" y="52066"/>
                </a:cubicBezTo>
                <a:cubicBezTo>
                  <a:pt x="84030" y="52066"/>
                  <a:pt x="84004" y="52068"/>
                  <a:pt x="83978" y="52072"/>
                </a:cubicBezTo>
                <a:cubicBezTo>
                  <a:pt x="83960" y="52070"/>
                  <a:pt x="83943" y="52069"/>
                  <a:pt x="83926" y="52069"/>
                </a:cubicBezTo>
                <a:cubicBezTo>
                  <a:pt x="83640" y="52069"/>
                  <a:pt x="83396" y="52329"/>
                  <a:pt x="83364" y="52618"/>
                </a:cubicBezTo>
                <a:cubicBezTo>
                  <a:pt x="82374" y="52857"/>
                  <a:pt x="81384" y="53062"/>
                  <a:pt x="80361" y="53232"/>
                </a:cubicBezTo>
                <a:lnTo>
                  <a:pt x="80361" y="54734"/>
                </a:lnTo>
                <a:lnTo>
                  <a:pt x="95375" y="54734"/>
                </a:lnTo>
                <a:lnTo>
                  <a:pt x="95375" y="57157"/>
                </a:lnTo>
                <a:cubicBezTo>
                  <a:pt x="95273" y="57122"/>
                  <a:pt x="95170" y="57122"/>
                  <a:pt x="95068" y="57122"/>
                </a:cubicBezTo>
                <a:cubicBezTo>
                  <a:pt x="95047" y="57121"/>
                  <a:pt x="95026" y="57121"/>
                  <a:pt x="95006" y="57121"/>
                </a:cubicBezTo>
                <a:cubicBezTo>
                  <a:pt x="94417" y="57121"/>
                  <a:pt x="93906" y="57588"/>
                  <a:pt x="93873" y="58214"/>
                </a:cubicBezTo>
                <a:cubicBezTo>
                  <a:pt x="93669" y="58078"/>
                  <a:pt x="93464" y="58044"/>
                  <a:pt x="93225" y="58044"/>
                </a:cubicBezTo>
                <a:cubicBezTo>
                  <a:pt x="93198" y="58041"/>
                  <a:pt x="93170" y="58040"/>
                  <a:pt x="93143" y="58040"/>
                </a:cubicBezTo>
                <a:cubicBezTo>
                  <a:pt x="92796" y="58040"/>
                  <a:pt x="92457" y="58237"/>
                  <a:pt x="92236" y="58522"/>
                </a:cubicBezTo>
                <a:lnTo>
                  <a:pt x="92167" y="58556"/>
                </a:lnTo>
                <a:lnTo>
                  <a:pt x="91928" y="58590"/>
                </a:lnTo>
                <a:cubicBezTo>
                  <a:pt x="91724" y="58453"/>
                  <a:pt x="91485" y="58385"/>
                  <a:pt x="91246" y="58385"/>
                </a:cubicBezTo>
                <a:cubicBezTo>
                  <a:pt x="90905" y="58385"/>
                  <a:pt x="90598" y="58522"/>
                  <a:pt x="90359" y="58760"/>
                </a:cubicBezTo>
                <a:cubicBezTo>
                  <a:pt x="90256" y="58658"/>
                  <a:pt x="90120" y="58624"/>
                  <a:pt x="89983" y="58624"/>
                </a:cubicBezTo>
                <a:cubicBezTo>
                  <a:pt x="88497" y="58560"/>
                  <a:pt x="86639" y="58232"/>
                  <a:pt x="84906" y="58232"/>
                </a:cubicBezTo>
                <a:cubicBezTo>
                  <a:pt x="83855" y="58232"/>
                  <a:pt x="82849" y="58353"/>
                  <a:pt x="81999" y="58726"/>
                </a:cubicBezTo>
                <a:cubicBezTo>
                  <a:pt x="80873" y="59204"/>
                  <a:pt x="79951" y="59750"/>
                  <a:pt x="78757" y="60091"/>
                </a:cubicBezTo>
                <a:cubicBezTo>
                  <a:pt x="77699" y="60364"/>
                  <a:pt x="76675" y="60705"/>
                  <a:pt x="75652" y="61115"/>
                </a:cubicBezTo>
                <a:lnTo>
                  <a:pt x="74287" y="61354"/>
                </a:lnTo>
                <a:cubicBezTo>
                  <a:pt x="74116" y="61285"/>
                  <a:pt x="73946" y="61251"/>
                  <a:pt x="73741" y="61251"/>
                </a:cubicBezTo>
                <a:cubicBezTo>
                  <a:pt x="73709" y="61248"/>
                  <a:pt x="73677" y="61246"/>
                  <a:pt x="73646" y="61246"/>
                </a:cubicBezTo>
                <a:cubicBezTo>
                  <a:pt x="73371" y="61246"/>
                  <a:pt x="73102" y="61375"/>
                  <a:pt x="72888" y="61558"/>
                </a:cubicBezTo>
                <a:lnTo>
                  <a:pt x="72308" y="61661"/>
                </a:lnTo>
                <a:cubicBezTo>
                  <a:pt x="72103" y="61422"/>
                  <a:pt x="71796" y="61320"/>
                  <a:pt x="71455" y="61320"/>
                </a:cubicBezTo>
                <a:lnTo>
                  <a:pt x="71216" y="61320"/>
                </a:lnTo>
                <a:cubicBezTo>
                  <a:pt x="71113" y="61183"/>
                  <a:pt x="70943" y="61115"/>
                  <a:pt x="70772" y="61115"/>
                </a:cubicBezTo>
                <a:cubicBezTo>
                  <a:pt x="70738" y="61115"/>
                  <a:pt x="70670" y="61149"/>
                  <a:pt x="70602" y="61149"/>
                </a:cubicBezTo>
                <a:cubicBezTo>
                  <a:pt x="70567" y="61115"/>
                  <a:pt x="70533" y="61081"/>
                  <a:pt x="70499" y="61012"/>
                </a:cubicBezTo>
                <a:lnTo>
                  <a:pt x="70226" y="57361"/>
                </a:lnTo>
                <a:lnTo>
                  <a:pt x="70977" y="57600"/>
                </a:lnTo>
                <a:lnTo>
                  <a:pt x="72001" y="57088"/>
                </a:lnTo>
                <a:lnTo>
                  <a:pt x="72001" y="57088"/>
                </a:lnTo>
                <a:lnTo>
                  <a:pt x="71011" y="57361"/>
                </a:lnTo>
                <a:lnTo>
                  <a:pt x="70499" y="56952"/>
                </a:lnTo>
                <a:lnTo>
                  <a:pt x="70840" y="56474"/>
                </a:lnTo>
                <a:cubicBezTo>
                  <a:pt x="70977" y="56474"/>
                  <a:pt x="71148" y="56440"/>
                  <a:pt x="71284" y="56406"/>
                </a:cubicBezTo>
                <a:cubicBezTo>
                  <a:pt x="71455" y="56440"/>
                  <a:pt x="71591" y="56474"/>
                  <a:pt x="71762" y="56474"/>
                </a:cubicBezTo>
                <a:cubicBezTo>
                  <a:pt x="72137" y="56474"/>
                  <a:pt x="72478" y="56338"/>
                  <a:pt x="72717" y="56065"/>
                </a:cubicBezTo>
                <a:cubicBezTo>
                  <a:pt x="73161" y="56031"/>
                  <a:pt x="73536" y="55860"/>
                  <a:pt x="73843" y="55519"/>
                </a:cubicBezTo>
                <a:cubicBezTo>
                  <a:pt x="73877" y="55450"/>
                  <a:pt x="73911" y="55348"/>
                  <a:pt x="73946" y="55280"/>
                </a:cubicBezTo>
                <a:cubicBezTo>
                  <a:pt x="74082" y="55314"/>
                  <a:pt x="74219" y="55314"/>
                  <a:pt x="74355" y="55314"/>
                </a:cubicBezTo>
                <a:cubicBezTo>
                  <a:pt x="74381" y="55316"/>
                  <a:pt x="74407" y="55317"/>
                  <a:pt x="74433" y="55317"/>
                </a:cubicBezTo>
                <a:cubicBezTo>
                  <a:pt x="74915" y="55317"/>
                  <a:pt x="75355" y="55017"/>
                  <a:pt x="75549" y="54563"/>
                </a:cubicBezTo>
                <a:cubicBezTo>
                  <a:pt x="76232" y="54393"/>
                  <a:pt x="76812" y="54051"/>
                  <a:pt x="76948" y="53232"/>
                </a:cubicBezTo>
                <a:cubicBezTo>
                  <a:pt x="77051" y="52789"/>
                  <a:pt x="76846" y="52311"/>
                  <a:pt x="76505" y="52004"/>
                </a:cubicBezTo>
                <a:lnTo>
                  <a:pt x="76471" y="52004"/>
                </a:lnTo>
                <a:cubicBezTo>
                  <a:pt x="76471" y="51560"/>
                  <a:pt x="76266" y="51117"/>
                  <a:pt x="75925" y="50844"/>
                </a:cubicBezTo>
                <a:cubicBezTo>
                  <a:pt x="75959" y="50059"/>
                  <a:pt x="75345" y="49411"/>
                  <a:pt x="74560" y="49411"/>
                </a:cubicBezTo>
                <a:cubicBezTo>
                  <a:pt x="74389" y="49411"/>
                  <a:pt x="74184" y="49445"/>
                  <a:pt x="74014" y="49513"/>
                </a:cubicBezTo>
                <a:cubicBezTo>
                  <a:pt x="73809" y="49138"/>
                  <a:pt x="73434" y="48899"/>
                  <a:pt x="72990" y="48865"/>
                </a:cubicBezTo>
                <a:cubicBezTo>
                  <a:pt x="72785" y="48387"/>
                  <a:pt x="72308" y="48080"/>
                  <a:pt x="71762" y="48080"/>
                </a:cubicBezTo>
                <a:cubicBezTo>
                  <a:pt x="71659" y="48080"/>
                  <a:pt x="71523" y="48114"/>
                  <a:pt x="71420" y="48114"/>
                </a:cubicBezTo>
                <a:cubicBezTo>
                  <a:pt x="71286" y="48077"/>
                  <a:pt x="71151" y="48058"/>
                  <a:pt x="71018" y="48058"/>
                </a:cubicBezTo>
                <a:cubicBezTo>
                  <a:pt x="70780" y="48058"/>
                  <a:pt x="70547" y="48119"/>
                  <a:pt x="70329" y="48250"/>
                </a:cubicBezTo>
                <a:cubicBezTo>
                  <a:pt x="70056" y="47943"/>
                  <a:pt x="69680" y="47773"/>
                  <a:pt x="69271" y="47773"/>
                </a:cubicBezTo>
                <a:cubicBezTo>
                  <a:pt x="68895" y="47773"/>
                  <a:pt x="68520" y="47909"/>
                  <a:pt x="68247" y="48216"/>
                </a:cubicBezTo>
                <a:cubicBezTo>
                  <a:pt x="67701" y="48387"/>
                  <a:pt x="67326" y="48899"/>
                  <a:pt x="67326" y="49445"/>
                </a:cubicBezTo>
                <a:cubicBezTo>
                  <a:pt x="67155" y="49547"/>
                  <a:pt x="67019" y="49684"/>
                  <a:pt x="66916" y="49820"/>
                </a:cubicBezTo>
                <a:cubicBezTo>
                  <a:pt x="66848" y="49854"/>
                  <a:pt x="66780" y="49888"/>
                  <a:pt x="66712" y="49922"/>
                </a:cubicBezTo>
                <a:cubicBezTo>
                  <a:pt x="66439" y="49718"/>
                  <a:pt x="66166" y="49650"/>
                  <a:pt x="65858" y="49650"/>
                </a:cubicBezTo>
                <a:cubicBezTo>
                  <a:pt x="65832" y="49648"/>
                  <a:pt x="65805" y="49647"/>
                  <a:pt x="65779" y="49647"/>
                </a:cubicBezTo>
                <a:cubicBezTo>
                  <a:pt x="65232" y="49647"/>
                  <a:pt x="64759" y="49982"/>
                  <a:pt x="64596" y="50503"/>
                </a:cubicBezTo>
                <a:cubicBezTo>
                  <a:pt x="64118" y="50673"/>
                  <a:pt x="63709" y="51014"/>
                  <a:pt x="63402" y="51424"/>
                </a:cubicBezTo>
                <a:cubicBezTo>
                  <a:pt x="62753" y="51970"/>
                  <a:pt x="62685" y="52959"/>
                  <a:pt x="63231" y="53608"/>
                </a:cubicBezTo>
                <a:cubicBezTo>
                  <a:pt x="62890" y="54495"/>
                  <a:pt x="63572" y="55485"/>
                  <a:pt x="64528" y="55485"/>
                </a:cubicBezTo>
                <a:lnTo>
                  <a:pt x="64732" y="55485"/>
                </a:lnTo>
                <a:cubicBezTo>
                  <a:pt x="64971" y="55587"/>
                  <a:pt x="65210" y="55655"/>
                  <a:pt x="65449" y="55723"/>
                </a:cubicBezTo>
                <a:cubicBezTo>
                  <a:pt x="65688" y="56065"/>
                  <a:pt x="66131" y="56269"/>
                  <a:pt x="66575" y="56269"/>
                </a:cubicBezTo>
                <a:cubicBezTo>
                  <a:pt x="66677" y="56235"/>
                  <a:pt x="66746" y="56235"/>
                  <a:pt x="66848" y="56235"/>
                </a:cubicBezTo>
                <a:cubicBezTo>
                  <a:pt x="67087" y="56440"/>
                  <a:pt x="67394" y="56576"/>
                  <a:pt x="67735" y="56576"/>
                </a:cubicBezTo>
                <a:cubicBezTo>
                  <a:pt x="68008" y="56576"/>
                  <a:pt x="68281" y="56474"/>
                  <a:pt x="68520" y="56338"/>
                </a:cubicBezTo>
                <a:lnTo>
                  <a:pt x="68691" y="56338"/>
                </a:lnTo>
                <a:lnTo>
                  <a:pt x="69885" y="57157"/>
                </a:lnTo>
                <a:lnTo>
                  <a:pt x="69885" y="60842"/>
                </a:lnTo>
                <a:cubicBezTo>
                  <a:pt x="69578" y="60944"/>
                  <a:pt x="69407" y="61251"/>
                  <a:pt x="69475" y="61593"/>
                </a:cubicBezTo>
                <a:lnTo>
                  <a:pt x="69441" y="61593"/>
                </a:lnTo>
                <a:cubicBezTo>
                  <a:pt x="69237" y="61593"/>
                  <a:pt x="69032" y="61695"/>
                  <a:pt x="68930" y="61866"/>
                </a:cubicBezTo>
                <a:cubicBezTo>
                  <a:pt x="68657" y="61866"/>
                  <a:pt x="68452" y="62036"/>
                  <a:pt x="68384" y="62275"/>
                </a:cubicBezTo>
                <a:cubicBezTo>
                  <a:pt x="68315" y="62241"/>
                  <a:pt x="68247" y="62241"/>
                  <a:pt x="68145" y="62241"/>
                </a:cubicBezTo>
                <a:cubicBezTo>
                  <a:pt x="68008" y="62241"/>
                  <a:pt x="67838" y="62275"/>
                  <a:pt x="67735" y="62377"/>
                </a:cubicBezTo>
                <a:lnTo>
                  <a:pt x="65688" y="62719"/>
                </a:lnTo>
                <a:cubicBezTo>
                  <a:pt x="65585" y="62650"/>
                  <a:pt x="65483" y="62616"/>
                  <a:pt x="65381" y="62616"/>
                </a:cubicBezTo>
                <a:cubicBezTo>
                  <a:pt x="65176" y="62616"/>
                  <a:pt x="65005" y="62685"/>
                  <a:pt x="64903" y="62821"/>
                </a:cubicBezTo>
                <a:lnTo>
                  <a:pt x="64459" y="62889"/>
                </a:lnTo>
                <a:cubicBezTo>
                  <a:pt x="64370" y="62771"/>
                  <a:pt x="64230" y="62678"/>
                  <a:pt x="64061" y="62678"/>
                </a:cubicBezTo>
                <a:cubicBezTo>
                  <a:pt x="64035" y="62678"/>
                  <a:pt x="64009" y="62680"/>
                  <a:pt x="63982" y="62685"/>
                </a:cubicBezTo>
                <a:cubicBezTo>
                  <a:pt x="63913" y="62685"/>
                  <a:pt x="63811" y="62685"/>
                  <a:pt x="63743" y="62719"/>
                </a:cubicBezTo>
                <a:cubicBezTo>
                  <a:pt x="63640" y="62582"/>
                  <a:pt x="63470" y="62514"/>
                  <a:pt x="63299" y="62514"/>
                </a:cubicBezTo>
                <a:cubicBezTo>
                  <a:pt x="63094" y="62514"/>
                  <a:pt x="62890" y="62616"/>
                  <a:pt x="62787" y="62787"/>
                </a:cubicBezTo>
                <a:cubicBezTo>
                  <a:pt x="62753" y="62480"/>
                  <a:pt x="62480" y="62241"/>
                  <a:pt x="62173" y="62241"/>
                </a:cubicBezTo>
                <a:cubicBezTo>
                  <a:pt x="61798" y="62241"/>
                  <a:pt x="61525" y="62514"/>
                  <a:pt x="61559" y="62889"/>
                </a:cubicBezTo>
                <a:cubicBezTo>
                  <a:pt x="61252" y="62889"/>
                  <a:pt x="60979" y="63128"/>
                  <a:pt x="60979" y="63435"/>
                </a:cubicBezTo>
                <a:lnTo>
                  <a:pt x="60262" y="63538"/>
                </a:lnTo>
                <a:cubicBezTo>
                  <a:pt x="60179" y="63482"/>
                  <a:pt x="60072" y="63426"/>
                  <a:pt x="59962" y="63426"/>
                </a:cubicBezTo>
                <a:cubicBezTo>
                  <a:pt x="59937" y="63426"/>
                  <a:pt x="59912" y="63429"/>
                  <a:pt x="59887" y="63435"/>
                </a:cubicBezTo>
                <a:cubicBezTo>
                  <a:pt x="59850" y="63426"/>
                  <a:pt x="59816" y="63422"/>
                  <a:pt x="59785" y="63422"/>
                </a:cubicBezTo>
                <a:cubicBezTo>
                  <a:pt x="59698" y="63422"/>
                  <a:pt x="59630" y="63454"/>
                  <a:pt x="59580" y="63503"/>
                </a:cubicBezTo>
                <a:lnTo>
                  <a:pt x="59580" y="58624"/>
                </a:lnTo>
                <a:lnTo>
                  <a:pt x="61354" y="58624"/>
                </a:lnTo>
                <a:lnTo>
                  <a:pt x="61354" y="57771"/>
                </a:lnTo>
                <a:lnTo>
                  <a:pt x="59580" y="57771"/>
                </a:lnTo>
                <a:lnTo>
                  <a:pt x="59580" y="56986"/>
                </a:lnTo>
                <a:lnTo>
                  <a:pt x="61354" y="56986"/>
                </a:lnTo>
                <a:lnTo>
                  <a:pt x="61354" y="56133"/>
                </a:lnTo>
                <a:cubicBezTo>
                  <a:pt x="56406" y="55655"/>
                  <a:pt x="54564" y="53847"/>
                  <a:pt x="54564" y="53847"/>
                </a:cubicBezTo>
                <a:cubicBezTo>
                  <a:pt x="54564" y="53847"/>
                  <a:pt x="52755" y="55655"/>
                  <a:pt x="47807" y="56133"/>
                </a:cubicBezTo>
                <a:lnTo>
                  <a:pt x="47807" y="56986"/>
                </a:lnTo>
                <a:lnTo>
                  <a:pt x="49582" y="56986"/>
                </a:lnTo>
                <a:lnTo>
                  <a:pt x="49582" y="57771"/>
                </a:lnTo>
                <a:lnTo>
                  <a:pt x="47807" y="57771"/>
                </a:lnTo>
                <a:lnTo>
                  <a:pt x="47807" y="58624"/>
                </a:lnTo>
                <a:lnTo>
                  <a:pt x="49582" y="58624"/>
                </a:lnTo>
                <a:lnTo>
                  <a:pt x="49582" y="64732"/>
                </a:lnTo>
                <a:cubicBezTo>
                  <a:pt x="49479" y="64868"/>
                  <a:pt x="49445" y="65039"/>
                  <a:pt x="49445" y="65210"/>
                </a:cubicBezTo>
                <a:lnTo>
                  <a:pt x="48319" y="65380"/>
                </a:lnTo>
                <a:cubicBezTo>
                  <a:pt x="48217" y="65141"/>
                  <a:pt x="47978" y="64971"/>
                  <a:pt x="47705" y="64971"/>
                </a:cubicBezTo>
                <a:cubicBezTo>
                  <a:pt x="47534" y="64971"/>
                  <a:pt x="47398" y="65005"/>
                  <a:pt x="47295" y="65107"/>
                </a:cubicBezTo>
                <a:lnTo>
                  <a:pt x="47159" y="65039"/>
                </a:lnTo>
                <a:cubicBezTo>
                  <a:pt x="47125" y="64971"/>
                  <a:pt x="47057" y="64903"/>
                  <a:pt x="46988" y="64868"/>
                </a:cubicBezTo>
                <a:cubicBezTo>
                  <a:pt x="46954" y="64595"/>
                  <a:pt x="46784" y="64322"/>
                  <a:pt x="46511" y="64254"/>
                </a:cubicBezTo>
                <a:cubicBezTo>
                  <a:pt x="46374" y="64118"/>
                  <a:pt x="46169" y="64015"/>
                  <a:pt x="45999" y="64015"/>
                </a:cubicBezTo>
                <a:cubicBezTo>
                  <a:pt x="45794" y="64015"/>
                  <a:pt x="45589" y="64118"/>
                  <a:pt x="45487" y="64254"/>
                </a:cubicBezTo>
                <a:cubicBezTo>
                  <a:pt x="45382" y="64212"/>
                  <a:pt x="45263" y="64183"/>
                  <a:pt x="45140" y="64183"/>
                </a:cubicBezTo>
                <a:cubicBezTo>
                  <a:pt x="45063" y="64183"/>
                  <a:pt x="44985" y="64194"/>
                  <a:pt x="44907" y="64220"/>
                </a:cubicBezTo>
                <a:cubicBezTo>
                  <a:pt x="44890" y="64203"/>
                  <a:pt x="44864" y="64194"/>
                  <a:pt x="44834" y="64194"/>
                </a:cubicBezTo>
                <a:cubicBezTo>
                  <a:pt x="44804" y="64194"/>
                  <a:pt x="44770" y="64203"/>
                  <a:pt x="44736" y="64220"/>
                </a:cubicBezTo>
                <a:cubicBezTo>
                  <a:pt x="44713" y="64217"/>
                  <a:pt x="44690" y="64216"/>
                  <a:pt x="44667" y="64216"/>
                </a:cubicBezTo>
                <a:cubicBezTo>
                  <a:pt x="44423" y="64216"/>
                  <a:pt x="44216" y="64377"/>
                  <a:pt x="44122" y="64595"/>
                </a:cubicBezTo>
                <a:cubicBezTo>
                  <a:pt x="43917" y="64595"/>
                  <a:pt x="43713" y="64732"/>
                  <a:pt x="43610" y="64937"/>
                </a:cubicBezTo>
                <a:cubicBezTo>
                  <a:pt x="43542" y="64868"/>
                  <a:pt x="43440" y="64868"/>
                  <a:pt x="43337" y="64868"/>
                </a:cubicBezTo>
                <a:cubicBezTo>
                  <a:pt x="42962" y="64868"/>
                  <a:pt x="42655" y="65176"/>
                  <a:pt x="42655" y="65585"/>
                </a:cubicBezTo>
                <a:cubicBezTo>
                  <a:pt x="42552" y="65653"/>
                  <a:pt x="42484" y="65790"/>
                  <a:pt x="42450" y="65892"/>
                </a:cubicBezTo>
                <a:cubicBezTo>
                  <a:pt x="42382" y="65858"/>
                  <a:pt x="42314" y="65824"/>
                  <a:pt x="42211" y="65790"/>
                </a:cubicBezTo>
                <a:cubicBezTo>
                  <a:pt x="42177" y="65653"/>
                  <a:pt x="42075" y="65517"/>
                  <a:pt x="41904" y="65448"/>
                </a:cubicBezTo>
                <a:lnTo>
                  <a:pt x="41904" y="64015"/>
                </a:lnTo>
                <a:lnTo>
                  <a:pt x="42484" y="63640"/>
                </a:lnTo>
                <a:lnTo>
                  <a:pt x="42621" y="63606"/>
                </a:lnTo>
                <a:lnTo>
                  <a:pt x="42689" y="63606"/>
                </a:lnTo>
                <a:cubicBezTo>
                  <a:pt x="42825" y="63674"/>
                  <a:pt x="42996" y="63708"/>
                  <a:pt x="43201" y="63708"/>
                </a:cubicBezTo>
                <a:cubicBezTo>
                  <a:pt x="43230" y="63714"/>
                  <a:pt x="43260" y="63717"/>
                  <a:pt x="43291" y="63717"/>
                </a:cubicBezTo>
                <a:cubicBezTo>
                  <a:pt x="43441" y="63717"/>
                  <a:pt x="43605" y="63651"/>
                  <a:pt x="43747" y="63538"/>
                </a:cubicBezTo>
                <a:cubicBezTo>
                  <a:pt x="43781" y="63555"/>
                  <a:pt x="43815" y="63563"/>
                  <a:pt x="43845" y="63563"/>
                </a:cubicBezTo>
                <a:cubicBezTo>
                  <a:pt x="43875" y="63563"/>
                  <a:pt x="43900" y="63555"/>
                  <a:pt x="43917" y="63538"/>
                </a:cubicBezTo>
                <a:cubicBezTo>
                  <a:pt x="43952" y="63542"/>
                  <a:pt x="43986" y="63544"/>
                  <a:pt x="44020" y="63544"/>
                </a:cubicBezTo>
                <a:cubicBezTo>
                  <a:pt x="44250" y="63544"/>
                  <a:pt x="44455" y="63443"/>
                  <a:pt x="44634" y="63265"/>
                </a:cubicBezTo>
                <a:cubicBezTo>
                  <a:pt x="44770" y="63230"/>
                  <a:pt x="44941" y="63196"/>
                  <a:pt x="45077" y="63162"/>
                </a:cubicBezTo>
                <a:lnTo>
                  <a:pt x="45214" y="63162"/>
                </a:lnTo>
                <a:cubicBezTo>
                  <a:pt x="45896" y="63162"/>
                  <a:pt x="46169" y="62616"/>
                  <a:pt x="45999" y="62207"/>
                </a:cubicBezTo>
                <a:cubicBezTo>
                  <a:pt x="46374" y="61900"/>
                  <a:pt x="46306" y="61354"/>
                  <a:pt x="45896" y="61115"/>
                </a:cubicBezTo>
                <a:cubicBezTo>
                  <a:pt x="45794" y="61012"/>
                  <a:pt x="45692" y="60910"/>
                  <a:pt x="45555" y="60842"/>
                </a:cubicBezTo>
                <a:cubicBezTo>
                  <a:pt x="45623" y="60091"/>
                  <a:pt x="45043" y="59477"/>
                  <a:pt x="44327" y="59477"/>
                </a:cubicBezTo>
                <a:cubicBezTo>
                  <a:pt x="44190" y="59477"/>
                  <a:pt x="44088" y="59511"/>
                  <a:pt x="43986" y="59511"/>
                </a:cubicBezTo>
                <a:cubicBezTo>
                  <a:pt x="43883" y="59409"/>
                  <a:pt x="43713" y="59340"/>
                  <a:pt x="43576" y="59340"/>
                </a:cubicBezTo>
                <a:cubicBezTo>
                  <a:pt x="43474" y="59340"/>
                  <a:pt x="43371" y="59375"/>
                  <a:pt x="43303" y="59409"/>
                </a:cubicBezTo>
                <a:cubicBezTo>
                  <a:pt x="43173" y="58888"/>
                  <a:pt x="42732" y="58553"/>
                  <a:pt x="42218" y="58553"/>
                </a:cubicBezTo>
                <a:cubicBezTo>
                  <a:pt x="42193" y="58553"/>
                  <a:pt x="42168" y="58554"/>
                  <a:pt x="42143" y="58556"/>
                </a:cubicBezTo>
                <a:cubicBezTo>
                  <a:pt x="42111" y="58552"/>
                  <a:pt x="42080" y="58550"/>
                  <a:pt x="42048" y="58550"/>
                </a:cubicBezTo>
                <a:cubicBezTo>
                  <a:pt x="41773" y="58550"/>
                  <a:pt x="41504" y="58679"/>
                  <a:pt x="41290" y="58863"/>
                </a:cubicBezTo>
                <a:cubicBezTo>
                  <a:pt x="41153" y="58829"/>
                  <a:pt x="41051" y="58829"/>
                  <a:pt x="40949" y="58829"/>
                </a:cubicBezTo>
                <a:cubicBezTo>
                  <a:pt x="40927" y="58827"/>
                  <a:pt x="40905" y="58827"/>
                  <a:pt x="40883" y="58827"/>
                </a:cubicBezTo>
                <a:cubicBezTo>
                  <a:pt x="40264" y="58827"/>
                  <a:pt x="39753" y="59293"/>
                  <a:pt x="39720" y="59886"/>
                </a:cubicBezTo>
                <a:cubicBezTo>
                  <a:pt x="39515" y="59921"/>
                  <a:pt x="39345" y="60023"/>
                  <a:pt x="39208" y="60194"/>
                </a:cubicBezTo>
                <a:cubicBezTo>
                  <a:pt x="39106" y="60125"/>
                  <a:pt x="38969" y="60125"/>
                  <a:pt x="38867" y="60125"/>
                </a:cubicBezTo>
                <a:cubicBezTo>
                  <a:pt x="38829" y="60119"/>
                  <a:pt x="38791" y="60117"/>
                  <a:pt x="38754" y="60117"/>
                </a:cubicBezTo>
                <a:cubicBezTo>
                  <a:pt x="38361" y="60117"/>
                  <a:pt x="38045" y="60436"/>
                  <a:pt x="38014" y="60842"/>
                </a:cubicBezTo>
                <a:cubicBezTo>
                  <a:pt x="37809" y="60944"/>
                  <a:pt x="37673" y="61183"/>
                  <a:pt x="37673" y="61422"/>
                </a:cubicBezTo>
                <a:cubicBezTo>
                  <a:pt x="37434" y="61524"/>
                  <a:pt x="37332" y="61797"/>
                  <a:pt x="37366" y="62036"/>
                </a:cubicBezTo>
                <a:cubicBezTo>
                  <a:pt x="37468" y="62480"/>
                  <a:pt x="37809" y="62616"/>
                  <a:pt x="38253" y="62719"/>
                </a:cubicBezTo>
                <a:cubicBezTo>
                  <a:pt x="38423" y="62958"/>
                  <a:pt x="38731" y="63094"/>
                  <a:pt x="39038" y="63094"/>
                </a:cubicBezTo>
                <a:cubicBezTo>
                  <a:pt x="39106" y="63060"/>
                  <a:pt x="39208" y="63060"/>
                  <a:pt x="39277" y="63060"/>
                </a:cubicBezTo>
                <a:cubicBezTo>
                  <a:pt x="39277" y="63094"/>
                  <a:pt x="39311" y="63128"/>
                  <a:pt x="39345" y="63196"/>
                </a:cubicBezTo>
                <a:cubicBezTo>
                  <a:pt x="39550" y="63367"/>
                  <a:pt x="39788" y="63469"/>
                  <a:pt x="40027" y="63469"/>
                </a:cubicBezTo>
                <a:cubicBezTo>
                  <a:pt x="40198" y="63606"/>
                  <a:pt x="40437" y="63674"/>
                  <a:pt x="40641" y="63674"/>
                </a:cubicBezTo>
                <a:cubicBezTo>
                  <a:pt x="40744" y="63674"/>
                  <a:pt x="40846" y="63640"/>
                  <a:pt x="40949" y="63606"/>
                </a:cubicBezTo>
                <a:cubicBezTo>
                  <a:pt x="41051" y="63640"/>
                  <a:pt x="41153" y="63674"/>
                  <a:pt x="41256" y="63674"/>
                </a:cubicBezTo>
                <a:cubicBezTo>
                  <a:pt x="41290" y="63674"/>
                  <a:pt x="41358" y="63640"/>
                  <a:pt x="41426" y="63640"/>
                </a:cubicBezTo>
                <a:lnTo>
                  <a:pt x="41631" y="63913"/>
                </a:lnTo>
                <a:lnTo>
                  <a:pt x="41358" y="64118"/>
                </a:lnTo>
                <a:lnTo>
                  <a:pt x="40846" y="63981"/>
                </a:lnTo>
                <a:lnTo>
                  <a:pt x="40846" y="63981"/>
                </a:lnTo>
                <a:lnTo>
                  <a:pt x="41358" y="64220"/>
                </a:lnTo>
                <a:lnTo>
                  <a:pt x="41733" y="64118"/>
                </a:lnTo>
                <a:lnTo>
                  <a:pt x="41733" y="64118"/>
                </a:lnTo>
                <a:lnTo>
                  <a:pt x="41631" y="65380"/>
                </a:lnTo>
                <a:lnTo>
                  <a:pt x="41597" y="65380"/>
                </a:lnTo>
                <a:cubicBezTo>
                  <a:pt x="41567" y="65374"/>
                  <a:pt x="41538" y="65371"/>
                  <a:pt x="41509" y="65371"/>
                </a:cubicBezTo>
                <a:cubicBezTo>
                  <a:pt x="41379" y="65371"/>
                  <a:pt x="41272" y="65433"/>
                  <a:pt x="41187" y="65517"/>
                </a:cubicBezTo>
                <a:lnTo>
                  <a:pt x="41051" y="65448"/>
                </a:lnTo>
                <a:cubicBezTo>
                  <a:pt x="41017" y="65380"/>
                  <a:pt x="40949" y="65312"/>
                  <a:pt x="40880" y="65278"/>
                </a:cubicBezTo>
                <a:cubicBezTo>
                  <a:pt x="40846" y="64971"/>
                  <a:pt x="40676" y="64732"/>
                  <a:pt x="40403" y="64664"/>
                </a:cubicBezTo>
                <a:cubicBezTo>
                  <a:pt x="40266" y="64493"/>
                  <a:pt x="40061" y="64425"/>
                  <a:pt x="39891" y="64425"/>
                </a:cubicBezTo>
                <a:cubicBezTo>
                  <a:pt x="39686" y="64425"/>
                  <a:pt x="39481" y="64493"/>
                  <a:pt x="39379" y="64664"/>
                </a:cubicBezTo>
                <a:cubicBezTo>
                  <a:pt x="39271" y="64599"/>
                  <a:pt x="39149" y="64575"/>
                  <a:pt x="39022" y="64575"/>
                </a:cubicBezTo>
                <a:cubicBezTo>
                  <a:pt x="38949" y="64575"/>
                  <a:pt x="38874" y="64583"/>
                  <a:pt x="38799" y="64595"/>
                </a:cubicBezTo>
                <a:lnTo>
                  <a:pt x="38628" y="64595"/>
                </a:lnTo>
                <a:cubicBezTo>
                  <a:pt x="38355" y="64595"/>
                  <a:pt x="38116" y="64766"/>
                  <a:pt x="38014" y="65005"/>
                </a:cubicBezTo>
                <a:cubicBezTo>
                  <a:pt x="37809" y="65005"/>
                  <a:pt x="37605" y="65141"/>
                  <a:pt x="37502" y="65312"/>
                </a:cubicBezTo>
                <a:cubicBezTo>
                  <a:pt x="37434" y="65278"/>
                  <a:pt x="37332" y="65278"/>
                  <a:pt x="37229" y="65278"/>
                </a:cubicBezTo>
                <a:cubicBezTo>
                  <a:pt x="37212" y="65276"/>
                  <a:pt x="37194" y="65276"/>
                  <a:pt x="37177" y="65276"/>
                </a:cubicBezTo>
                <a:cubicBezTo>
                  <a:pt x="36826" y="65276"/>
                  <a:pt x="36547" y="65602"/>
                  <a:pt x="36547" y="65960"/>
                </a:cubicBezTo>
                <a:cubicBezTo>
                  <a:pt x="36376" y="66131"/>
                  <a:pt x="36274" y="66336"/>
                  <a:pt x="36274" y="66575"/>
                </a:cubicBezTo>
                <a:cubicBezTo>
                  <a:pt x="36205" y="66643"/>
                  <a:pt x="36171" y="66711"/>
                  <a:pt x="36103" y="66779"/>
                </a:cubicBezTo>
                <a:cubicBezTo>
                  <a:pt x="35694" y="66813"/>
                  <a:pt x="35318" y="67052"/>
                  <a:pt x="35148" y="67428"/>
                </a:cubicBezTo>
                <a:lnTo>
                  <a:pt x="34329" y="67564"/>
                </a:lnTo>
                <a:cubicBezTo>
                  <a:pt x="34260" y="67564"/>
                  <a:pt x="34192" y="67564"/>
                  <a:pt x="34124" y="67598"/>
                </a:cubicBezTo>
                <a:cubicBezTo>
                  <a:pt x="34056" y="67462"/>
                  <a:pt x="33953" y="67394"/>
                  <a:pt x="33817" y="67359"/>
                </a:cubicBezTo>
                <a:cubicBezTo>
                  <a:pt x="33680" y="67223"/>
                  <a:pt x="33510" y="67121"/>
                  <a:pt x="33305" y="67121"/>
                </a:cubicBezTo>
                <a:cubicBezTo>
                  <a:pt x="33100" y="67121"/>
                  <a:pt x="32896" y="67223"/>
                  <a:pt x="32793" y="67359"/>
                </a:cubicBezTo>
                <a:cubicBezTo>
                  <a:pt x="32685" y="67294"/>
                  <a:pt x="32563" y="67271"/>
                  <a:pt x="32436" y="67271"/>
                </a:cubicBezTo>
                <a:cubicBezTo>
                  <a:pt x="32363" y="67271"/>
                  <a:pt x="32288" y="67279"/>
                  <a:pt x="32213" y="67291"/>
                </a:cubicBezTo>
                <a:lnTo>
                  <a:pt x="32042" y="67291"/>
                </a:lnTo>
                <a:cubicBezTo>
                  <a:pt x="31804" y="67291"/>
                  <a:pt x="31531" y="67462"/>
                  <a:pt x="31428" y="67701"/>
                </a:cubicBezTo>
                <a:cubicBezTo>
                  <a:pt x="31394" y="67701"/>
                  <a:pt x="31326" y="67701"/>
                  <a:pt x="31258" y="67735"/>
                </a:cubicBezTo>
                <a:cubicBezTo>
                  <a:pt x="31258" y="67735"/>
                  <a:pt x="31258" y="67701"/>
                  <a:pt x="31223" y="67701"/>
                </a:cubicBezTo>
                <a:cubicBezTo>
                  <a:pt x="31223" y="67428"/>
                  <a:pt x="31019" y="67155"/>
                  <a:pt x="30746" y="67086"/>
                </a:cubicBezTo>
                <a:cubicBezTo>
                  <a:pt x="30609" y="66933"/>
                  <a:pt x="30422" y="66856"/>
                  <a:pt x="30234" y="66856"/>
                </a:cubicBezTo>
                <a:cubicBezTo>
                  <a:pt x="30046" y="66856"/>
                  <a:pt x="29859" y="66933"/>
                  <a:pt x="29722" y="67086"/>
                </a:cubicBezTo>
                <a:cubicBezTo>
                  <a:pt x="29628" y="67030"/>
                  <a:pt x="29524" y="67005"/>
                  <a:pt x="29421" y="67005"/>
                </a:cubicBezTo>
                <a:cubicBezTo>
                  <a:pt x="29336" y="67005"/>
                  <a:pt x="29253" y="67022"/>
                  <a:pt x="29176" y="67052"/>
                </a:cubicBezTo>
                <a:cubicBezTo>
                  <a:pt x="29108" y="67018"/>
                  <a:pt x="29040" y="67018"/>
                  <a:pt x="29005" y="67018"/>
                </a:cubicBezTo>
                <a:cubicBezTo>
                  <a:pt x="28733" y="67018"/>
                  <a:pt x="28494" y="67155"/>
                  <a:pt x="28391" y="67428"/>
                </a:cubicBezTo>
                <a:lnTo>
                  <a:pt x="28323" y="67428"/>
                </a:lnTo>
                <a:cubicBezTo>
                  <a:pt x="28104" y="67146"/>
                  <a:pt x="27771" y="66980"/>
                  <a:pt x="27429" y="66980"/>
                </a:cubicBezTo>
                <a:cubicBezTo>
                  <a:pt x="27397" y="66980"/>
                  <a:pt x="27365" y="66981"/>
                  <a:pt x="27333" y="66984"/>
                </a:cubicBezTo>
                <a:cubicBezTo>
                  <a:pt x="27298" y="66980"/>
                  <a:pt x="27263" y="66978"/>
                  <a:pt x="27228" y="66978"/>
                </a:cubicBezTo>
                <a:cubicBezTo>
                  <a:pt x="26991" y="66978"/>
                  <a:pt x="26757" y="67074"/>
                  <a:pt x="26549" y="67223"/>
                </a:cubicBezTo>
                <a:lnTo>
                  <a:pt x="25969" y="67155"/>
                </a:lnTo>
                <a:cubicBezTo>
                  <a:pt x="25798" y="67086"/>
                  <a:pt x="25661" y="67086"/>
                  <a:pt x="25525" y="67086"/>
                </a:cubicBezTo>
                <a:lnTo>
                  <a:pt x="25388" y="67086"/>
                </a:lnTo>
                <a:cubicBezTo>
                  <a:pt x="25286" y="67018"/>
                  <a:pt x="25184" y="66950"/>
                  <a:pt x="25081" y="66916"/>
                </a:cubicBezTo>
                <a:cubicBezTo>
                  <a:pt x="24979" y="66643"/>
                  <a:pt x="24740" y="66472"/>
                  <a:pt x="24433" y="66472"/>
                </a:cubicBezTo>
                <a:cubicBezTo>
                  <a:pt x="24297" y="66472"/>
                  <a:pt x="24126" y="66506"/>
                  <a:pt x="24024" y="66609"/>
                </a:cubicBezTo>
                <a:lnTo>
                  <a:pt x="23921" y="66575"/>
                </a:lnTo>
                <a:cubicBezTo>
                  <a:pt x="23887" y="66506"/>
                  <a:pt x="23819" y="66438"/>
                  <a:pt x="23751" y="66404"/>
                </a:cubicBezTo>
                <a:cubicBezTo>
                  <a:pt x="23716" y="66097"/>
                  <a:pt x="23546" y="65858"/>
                  <a:pt x="23273" y="65790"/>
                </a:cubicBezTo>
                <a:cubicBezTo>
                  <a:pt x="23136" y="65619"/>
                  <a:pt x="22932" y="65551"/>
                  <a:pt x="22761" y="65551"/>
                </a:cubicBezTo>
                <a:cubicBezTo>
                  <a:pt x="22624" y="65551"/>
                  <a:pt x="22522" y="65585"/>
                  <a:pt x="22454" y="65619"/>
                </a:cubicBezTo>
                <a:lnTo>
                  <a:pt x="22454" y="63674"/>
                </a:lnTo>
                <a:lnTo>
                  <a:pt x="23409" y="63674"/>
                </a:lnTo>
                <a:lnTo>
                  <a:pt x="23409" y="63162"/>
                </a:lnTo>
                <a:lnTo>
                  <a:pt x="22454" y="63162"/>
                </a:lnTo>
                <a:lnTo>
                  <a:pt x="22454" y="62753"/>
                </a:lnTo>
                <a:lnTo>
                  <a:pt x="23409" y="62753"/>
                </a:lnTo>
                <a:lnTo>
                  <a:pt x="23409" y="62275"/>
                </a:lnTo>
                <a:cubicBezTo>
                  <a:pt x="20714" y="62002"/>
                  <a:pt x="19690" y="61012"/>
                  <a:pt x="19690" y="61012"/>
                </a:cubicBezTo>
                <a:cubicBezTo>
                  <a:pt x="19690" y="61012"/>
                  <a:pt x="18700" y="62002"/>
                  <a:pt x="15970" y="62275"/>
                </a:cubicBezTo>
                <a:lnTo>
                  <a:pt x="15970" y="62753"/>
                </a:lnTo>
                <a:lnTo>
                  <a:pt x="16960" y="62753"/>
                </a:lnTo>
                <a:lnTo>
                  <a:pt x="16960" y="63162"/>
                </a:lnTo>
                <a:lnTo>
                  <a:pt x="15970" y="63162"/>
                </a:lnTo>
                <a:lnTo>
                  <a:pt x="15970" y="63640"/>
                </a:lnTo>
                <a:lnTo>
                  <a:pt x="16960" y="63640"/>
                </a:lnTo>
                <a:lnTo>
                  <a:pt x="16960" y="65994"/>
                </a:lnTo>
                <a:lnTo>
                  <a:pt x="16141" y="65892"/>
                </a:lnTo>
                <a:cubicBezTo>
                  <a:pt x="15902" y="65721"/>
                  <a:pt x="15629" y="65619"/>
                  <a:pt x="15356" y="65619"/>
                </a:cubicBezTo>
                <a:cubicBezTo>
                  <a:pt x="15083" y="65619"/>
                  <a:pt x="14844" y="65721"/>
                  <a:pt x="14606" y="65858"/>
                </a:cubicBezTo>
                <a:cubicBezTo>
                  <a:pt x="14537" y="65756"/>
                  <a:pt x="14435" y="65687"/>
                  <a:pt x="14298" y="65653"/>
                </a:cubicBezTo>
                <a:cubicBezTo>
                  <a:pt x="14162" y="65500"/>
                  <a:pt x="13974" y="65423"/>
                  <a:pt x="13787" y="65423"/>
                </a:cubicBezTo>
                <a:cubicBezTo>
                  <a:pt x="13599" y="65423"/>
                  <a:pt x="13411" y="65500"/>
                  <a:pt x="13275" y="65653"/>
                </a:cubicBezTo>
                <a:cubicBezTo>
                  <a:pt x="13165" y="65587"/>
                  <a:pt x="13040" y="65549"/>
                  <a:pt x="12920" y="65549"/>
                </a:cubicBezTo>
                <a:cubicBezTo>
                  <a:pt x="12854" y="65549"/>
                  <a:pt x="12789" y="65561"/>
                  <a:pt x="12729" y="65585"/>
                </a:cubicBezTo>
                <a:lnTo>
                  <a:pt x="12558" y="65585"/>
                </a:lnTo>
                <a:cubicBezTo>
                  <a:pt x="12285" y="65585"/>
                  <a:pt x="12046" y="65721"/>
                  <a:pt x="11944" y="65994"/>
                </a:cubicBezTo>
                <a:cubicBezTo>
                  <a:pt x="11705" y="65994"/>
                  <a:pt x="11534" y="66097"/>
                  <a:pt x="11432" y="66302"/>
                </a:cubicBezTo>
                <a:cubicBezTo>
                  <a:pt x="11330" y="66267"/>
                  <a:pt x="11227" y="66233"/>
                  <a:pt x="11159" y="66233"/>
                </a:cubicBezTo>
                <a:cubicBezTo>
                  <a:pt x="10750" y="66233"/>
                  <a:pt x="10443" y="66575"/>
                  <a:pt x="10477" y="66950"/>
                </a:cubicBezTo>
                <a:cubicBezTo>
                  <a:pt x="10306" y="67086"/>
                  <a:pt x="10204" y="67257"/>
                  <a:pt x="10204" y="67462"/>
                </a:cubicBezTo>
                <a:lnTo>
                  <a:pt x="10033" y="67530"/>
                </a:lnTo>
                <a:cubicBezTo>
                  <a:pt x="9862" y="67359"/>
                  <a:pt x="9624" y="67291"/>
                  <a:pt x="9385" y="67291"/>
                </a:cubicBezTo>
                <a:cubicBezTo>
                  <a:pt x="9146" y="67291"/>
                  <a:pt x="8941" y="67359"/>
                  <a:pt x="8771" y="67496"/>
                </a:cubicBezTo>
                <a:cubicBezTo>
                  <a:pt x="8702" y="67462"/>
                  <a:pt x="8634" y="67462"/>
                  <a:pt x="8566" y="67428"/>
                </a:cubicBezTo>
                <a:cubicBezTo>
                  <a:pt x="8498" y="67325"/>
                  <a:pt x="8395" y="67223"/>
                  <a:pt x="8293" y="67155"/>
                </a:cubicBezTo>
                <a:cubicBezTo>
                  <a:pt x="8259" y="66745"/>
                  <a:pt x="7986" y="66370"/>
                  <a:pt x="7576" y="66267"/>
                </a:cubicBezTo>
                <a:cubicBezTo>
                  <a:pt x="7406" y="66029"/>
                  <a:pt x="7133" y="65926"/>
                  <a:pt x="6825" y="65926"/>
                </a:cubicBezTo>
                <a:cubicBezTo>
                  <a:pt x="6553" y="65926"/>
                  <a:pt x="6280" y="66029"/>
                  <a:pt x="6075" y="66267"/>
                </a:cubicBezTo>
                <a:cubicBezTo>
                  <a:pt x="5930" y="66185"/>
                  <a:pt x="5760" y="66140"/>
                  <a:pt x="5589" y="66140"/>
                </a:cubicBezTo>
                <a:cubicBezTo>
                  <a:pt x="5477" y="66140"/>
                  <a:pt x="5364" y="66159"/>
                  <a:pt x="5256" y="66199"/>
                </a:cubicBezTo>
                <a:cubicBezTo>
                  <a:pt x="5188" y="66165"/>
                  <a:pt x="5085" y="66165"/>
                  <a:pt x="5017" y="66165"/>
                </a:cubicBezTo>
                <a:cubicBezTo>
                  <a:pt x="4991" y="66163"/>
                  <a:pt x="4965" y="66162"/>
                  <a:pt x="4940" y="66162"/>
                </a:cubicBezTo>
                <a:cubicBezTo>
                  <a:pt x="4565" y="66162"/>
                  <a:pt x="4255" y="66394"/>
                  <a:pt x="4096" y="66745"/>
                </a:cubicBezTo>
                <a:cubicBezTo>
                  <a:pt x="3789" y="66745"/>
                  <a:pt x="3516" y="66950"/>
                  <a:pt x="3345" y="67223"/>
                </a:cubicBezTo>
                <a:cubicBezTo>
                  <a:pt x="3208" y="67155"/>
                  <a:pt x="3072" y="67121"/>
                  <a:pt x="2935" y="67121"/>
                </a:cubicBezTo>
                <a:cubicBezTo>
                  <a:pt x="2355" y="67121"/>
                  <a:pt x="1912" y="67598"/>
                  <a:pt x="1946" y="68178"/>
                </a:cubicBezTo>
                <a:cubicBezTo>
                  <a:pt x="1673" y="68383"/>
                  <a:pt x="1536" y="68690"/>
                  <a:pt x="1536" y="69031"/>
                </a:cubicBezTo>
                <a:cubicBezTo>
                  <a:pt x="1263" y="69236"/>
                  <a:pt x="1127" y="69577"/>
                  <a:pt x="1195" y="69919"/>
                </a:cubicBezTo>
                <a:cubicBezTo>
                  <a:pt x="1195" y="69953"/>
                  <a:pt x="1195" y="69987"/>
                  <a:pt x="1195" y="70055"/>
                </a:cubicBezTo>
                <a:cubicBezTo>
                  <a:pt x="1127" y="70055"/>
                  <a:pt x="1093" y="70089"/>
                  <a:pt x="1025" y="70123"/>
                </a:cubicBezTo>
                <a:cubicBezTo>
                  <a:pt x="956" y="70089"/>
                  <a:pt x="854" y="70055"/>
                  <a:pt x="752" y="70055"/>
                </a:cubicBezTo>
                <a:cubicBezTo>
                  <a:pt x="410" y="70055"/>
                  <a:pt x="137" y="70328"/>
                  <a:pt x="137" y="70669"/>
                </a:cubicBezTo>
                <a:lnTo>
                  <a:pt x="1" y="70703"/>
                </a:lnTo>
                <a:lnTo>
                  <a:pt x="1" y="83295"/>
                </a:lnTo>
                <a:lnTo>
                  <a:pt x="127997" y="83295"/>
                </a:lnTo>
                <a:lnTo>
                  <a:pt x="127997" y="63026"/>
                </a:lnTo>
                <a:lnTo>
                  <a:pt x="123049" y="61797"/>
                </a:lnTo>
                <a:cubicBezTo>
                  <a:pt x="122861" y="61485"/>
                  <a:pt x="122530" y="61315"/>
                  <a:pt x="122188" y="61315"/>
                </a:cubicBezTo>
                <a:cubicBezTo>
                  <a:pt x="122156" y="61315"/>
                  <a:pt x="122125" y="61317"/>
                  <a:pt x="122093" y="61320"/>
                </a:cubicBezTo>
                <a:cubicBezTo>
                  <a:pt x="121889" y="61320"/>
                  <a:pt x="121718" y="61354"/>
                  <a:pt x="121581" y="61422"/>
                </a:cubicBezTo>
                <a:lnTo>
                  <a:pt x="121547" y="61422"/>
                </a:lnTo>
                <a:cubicBezTo>
                  <a:pt x="121650" y="60671"/>
                  <a:pt x="121070" y="60023"/>
                  <a:pt x="120319" y="60023"/>
                </a:cubicBezTo>
                <a:cubicBezTo>
                  <a:pt x="120114" y="60023"/>
                  <a:pt x="119875" y="60091"/>
                  <a:pt x="119705" y="60194"/>
                </a:cubicBezTo>
                <a:lnTo>
                  <a:pt x="119705" y="54734"/>
                </a:lnTo>
                <a:lnTo>
                  <a:pt x="127997" y="54734"/>
                </a:lnTo>
                <a:lnTo>
                  <a:pt x="127997" y="51526"/>
                </a:lnTo>
                <a:cubicBezTo>
                  <a:pt x="127826" y="51458"/>
                  <a:pt x="127621" y="51390"/>
                  <a:pt x="127451" y="51322"/>
                </a:cubicBezTo>
                <a:cubicBezTo>
                  <a:pt x="127382" y="51049"/>
                  <a:pt x="127143" y="50844"/>
                  <a:pt x="126870" y="50844"/>
                </a:cubicBezTo>
                <a:cubicBezTo>
                  <a:pt x="126734" y="50844"/>
                  <a:pt x="126598" y="50878"/>
                  <a:pt x="126495" y="50946"/>
                </a:cubicBezTo>
                <a:cubicBezTo>
                  <a:pt x="126120" y="50810"/>
                  <a:pt x="125779" y="50673"/>
                  <a:pt x="125403" y="50537"/>
                </a:cubicBezTo>
                <a:cubicBezTo>
                  <a:pt x="125403" y="50195"/>
                  <a:pt x="125130" y="49922"/>
                  <a:pt x="124789" y="49922"/>
                </a:cubicBezTo>
                <a:cubicBezTo>
                  <a:pt x="124652" y="49922"/>
                  <a:pt x="124482" y="49991"/>
                  <a:pt x="124380" y="50093"/>
                </a:cubicBezTo>
                <a:cubicBezTo>
                  <a:pt x="124004" y="49922"/>
                  <a:pt x="123629" y="49752"/>
                  <a:pt x="123253" y="49581"/>
                </a:cubicBezTo>
                <a:cubicBezTo>
                  <a:pt x="123288" y="49240"/>
                  <a:pt x="123015" y="48933"/>
                  <a:pt x="122639" y="48933"/>
                </a:cubicBezTo>
                <a:cubicBezTo>
                  <a:pt x="122503" y="48933"/>
                  <a:pt x="122366" y="48967"/>
                  <a:pt x="122264" y="49069"/>
                </a:cubicBezTo>
                <a:cubicBezTo>
                  <a:pt x="121991" y="48967"/>
                  <a:pt x="121718" y="48831"/>
                  <a:pt x="121479" y="48694"/>
                </a:cubicBezTo>
                <a:cubicBezTo>
                  <a:pt x="121547" y="48285"/>
                  <a:pt x="121274" y="47943"/>
                  <a:pt x="120865" y="47943"/>
                </a:cubicBezTo>
                <a:cubicBezTo>
                  <a:pt x="120694" y="47943"/>
                  <a:pt x="120558" y="48012"/>
                  <a:pt x="120455" y="48114"/>
                </a:cubicBezTo>
                <a:lnTo>
                  <a:pt x="119671" y="47704"/>
                </a:lnTo>
                <a:lnTo>
                  <a:pt x="119671" y="41494"/>
                </a:lnTo>
                <a:lnTo>
                  <a:pt x="127997" y="41494"/>
                </a:lnTo>
                <a:lnTo>
                  <a:pt x="127997" y="38287"/>
                </a:lnTo>
                <a:lnTo>
                  <a:pt x="127382" y="38082"/>
                </a:lnTo>
                <a:cubicBezTo>
                  <a:pt x="127485" y="37672"/>
                  <a:pt x="127178" y="37331"/>
                  <a:pt x="126802" y="37331"/>
                </a:cubicBezTo>
                <a:cubicBezTo>
                  <a:pt x="126778" y="37328"/>
                  <a:pt x="126753" y="37326"/>
                  <a:pt x="126729" y="37326"/>
                </a:cubicBezTo>
                <a:cubicBezTo>
                  <a:pt x="126522" y="37326"/>
                  <a:pt x="126348" y="37455"/>
                  <a:pt x="126256" y="37638"/>
                </a:cubicBezTo>
                <a:cubicBezTo>
                  <a:pt x="125915" y="37502"/>
                  <a:pt x="125608" y="37365"/>
                  <a:pt x="125267" y="37229"/>
                </a:cubicBezTo>
                <a:cubicBezTo>
                  <a:pt x="125365" y="36837"/>
                  <a:pt x="125087" y="36476"/>
                  <a:pt x="124704" y="36476"/>
                </a:cubicBezTo>
                <a:cubicBezTo>
                  <a:pt x="124687" y="36476"/>
                  <a:pt x="124670" y="36477"/>
                  <a:pt x="124652" y="36478"/>
                </a:cubicBezTo>
                <a:cubicBezTo>
                  <a:pt x="124626" y="36474"/>
                  <a:pt x="124600" y="36471"/>
                  <a:pt x="124573" y="36471"/>
                </a:cubicBezTo>
                <a:cubicBezTo>
                  <a:pt x="124397" y="36471"/>
                  <a:pt x="124230" y="36568"/>
                  <a:pt x="124141" y="36717"/>
                </a:cubicBezTo>
                <a:cubicBezTo>
                  <a:pt x="123834" y="36580"/>
                  <a:pt x="123526" y="36444"/>
                  <a:pt x="123219" y="36307"/>
                </a:cubicBezTo>
                <a:cubicBezTo>
                  <a:pt x="123288" y="35898"/>
                  <a:pt x="122980" y="35557"/>
                  <a:pt x="122605" y="35557"/>
                </a:cubicBezTo>
                <a:cubicBezTo>
                  <a:pt x="122400" y="35557"/>
                  <a:pt x="122230" y="35625"/>
                  <a:pt x="122127" y="35761"/>
                </a:cubicBezTo>
                <a:cubicBezTo>
                  <a:pt x="121854" y="35625"/>
                  <a:pt x="121581" y="35488"/>
                  <a:pt x="121343" y="35352"/>
                </a:cubicBezTo>
                <a:cubicBezTo>
                  <a:pt x="121479" y="34942"/>
                  <a:pt x="121172" y="34533"/>
                  <a:pt x="120762" y="34533"/>
                </a:cubicBezTo>
                <a:cubicBezTo>
                  <a:pt x="120558" y="34533"/>
                  <a:pt x="120387" y="34601"/>
                  <a:pt x="120285" y="34772"/>
                </a:cubicBezTo>
                <a:cubicBezTo>
                  <a:pt x="120080" y="34669"/>
                  <a:pt x="119875" y="34533"/>
                  <a:pt x="119705" y="34431"/>
                </a:cubicBezTo>
                <a:lnTo>
                  <a:pt x="119705" y="29551"/>
                </a:lnTo>
                <a:lnTo>
                  <a:pt x="127997" y="29551"/>
                </a:lnTo>
                <a:lnTo>
                  <a:pt x="127997" y="26343"/>
                </a:lnTo>
                <a:lnTo>
                  <a:pt x="127894" y="26309"/>
                </a:lnTo>
                <a:cubicBezTo>
                  <a:pt x="127927" y="25953"/>
                  <a:pt x="127682" y="25658"/>
                  <a:pt x="127337" y="25658"/>
                </a:cubicBezTo>
                <a:cubicBezTo>
                  <a:pt x="127318" y="25658"/>
                  <a:pt x="127299" y="25659"/>
                  <a:pt x="127280" y="25661"/>
                </a:cubicBezTo>
                <a:cubicBezTo>
                  <a:pt x="127254" y="25657"/>
                  <a:pt x="127228" y="25654"/>
                  <a:pt x="127202" y="25654"/>
                </a:cubicBezTo>
                <a:cubicBezTo>
                  <a:pt x="127032" y="25654"/>
                  <a:pt x="126887" y="25751"/>
                  <a:pt x="126768" y="25900"/>
                </a:cubicBezTo>
                <a:cubicBezTo>
                  <a:pt x="126393" y="25729"/>
                  <a:pt x="126017" y="25593"/>
                  <a:pt x="125608" y="25422"/>
                </a:cubicBezTo>
                <a:cubicBezTo>
                  <a:pt x="125608" y="25132"/>
                  <a:pt x="125365" y="24873"/>
                  <a:pt x="125080" y="24873"/>
                </a:cubicBezTo>
                <a:cubicBezTo>
                  <a:pt x="125063" y="24873"/>
                  <a:pt x="125045" y="24874"/>
                  <a:pt x="125028" y="24876"/>
                </a:cubicBezTo>
                <a:cubicBezTo>
                  <a:pt x="124998" y="24870"/>
                  <a:pt x="124968" y="24867"/>
                  <a:pt x="124940" y="24867"/>
                </a:cubicBezTo>
                <a:cubicBezTo>
                  <a:pt x="124810" y="24867"/>
                  <a:pt x="124703" y="24928"/>
                  <a:pt x="124618" y="25013"/>
                </a:cubicBezTo>
                <a:cubicBezTo>
                  <a:pt x="124141" y="24774"/>
                  <a:pt x="123663" y="24569"/>
                  <a:pt x="123219" y="24364"/>
                </a:cubicBezTo>
                <a:cubicBezTo>
                  <a:pt x="123253" y="23989"/>
                  <a:pt x="122980" y="23648"/>
                  <a:pt x="122605" y="23648"/>
                </a:cubicBezTo>
                <a:cubicBezTo>
                  <a:pt x="122434" y="23648"/>
                  <a:pt x="122264" y="23716"/>
                  <a:pt x="122162" y="23818"/>
                </a:cubicBezTo>
                <a:cubicBezTo>
                  <a:pt x="121752" y="23614"/>
                  <a:pt x="121308" y="23375"/>
                  <a:pt x="120899" y="23136"/>
                </a:cubicBezTo>
                <a:cubicBezTo>
                  <a:pt x="120899" y="22812"/>
                  <a:pt x="120653" y="22519"/>
                  <a:pt x="120337" y="22519"/>
                </a:cubicBezTo>
                <a:cubicBezTo>
                  <a:pt x="120319" y="22519"/>
                  <a:pt x="120302" y="22520"/>
                  <a:pt x="120285" y="22522"/>
                </a:cubicBezTo>
                <a:cubicBezTo>
                  <a:pt x="120148" y="22522"/>
                  <a:pt x="120046" y="22556"/>
                  <a:pt x="119944" y="22624"/>
                </a:cubicBezTo>
                <a:cubicBezTo>
                  <a:pt x="119466" y="22351"/>
                  <a:pt x="118988" y="22044"/>
                  <a:pt x="118544" y="21771"/>
                </a:cubicBezTo>
                <a:cubicBezTo>
                  <a:pt x="118613" y="21396"/>
                  <a:pt x="118340" y="21020"/>
                  <a:pt x="117930" y="21020"/>
                </a:cubicBezTo>
                <a:cubicBezTo>
                  <a:pt x="117794" y="21020"/>
                  <a:pt x="117657" y="21054"/>
                  <a:pt x="117521" y="21157"/>
                </a:cubicBezTo>
                <a:cubicBezTo>
                  <a:pt x="117009" y="20815"/>
                  <a:pt x="116531" y="20508"/>
                  <a:pt x="116053" y="20167"/>
                </a:cubicBezTo>
                <a:cubicBezTo>
                  <a:pt x="116122" y="19792"/>
                  <a:pt x="115815" y="19451"/>
                  <a:pt x="115439" y="19451"/>
                </a:cubicBezTo>
                <a:cubicBezTo>
                  <a:pt x="115337" y="19451"/>
                  <a:pt x="115235" y="19485"/>
                  <a:pt x="115132" y="19519"/>
                </a:cubicBezTo>
                <a:cubicBezTo>
                  <a:pt x="114723" y="19246"/>
                  <a:pt x="114347" y="18939"/>
                  <a:pt x="113972" y="18666"/>
                </a:cubicBezTo>
                <a:cubicBezTo>
                  <a:pt x="114040" y="18290"/>
                  <a:pt x="113767" y="17949"/>
                  <a:pt x="113358" y="17949"/>
                </a:cubicBezTo>
                <a:cubicBezTo>
                  <a:pt x="113290" y="17949"/>
                  <a:pt x="113187" y="17949"/>
                  <a:pt x="113119" y="17983"/>
                </a:cubicBezTo>
                <a:cubicBezTo>
                  <a:pt x="112812" y="17744"/>
                  <a:pt x="112505" y="17506"/>
                  <a:pt x="112198" y="17267"/>
                </a:cubicBezTo>
                <a:cubicBezTo>
                  <a:pt x="112300" y="16891"/>
                  <a:pt x="111993" y="16516"/>
                  <a:pt x="111583" y="16516"/>
                </a:cubicBezTo>
                <a:cubicBezTo>
                  <a:pt x="111515" y="16516"/>
                  <a:pt x="111447" y="16550"/>
                  <a:pt x="111344" y="16584"/>
                </a:cubicBezTo>
                <a:cubicBezTo>
                  <a:pt x="110184" y="15561"/>
                  <a:pt x="109229" y="14673"/>
                  <a:pt x="108581" y="14059"/>
                </a:cubicBezTo>
                <a:lnTo>
                  <a:pt x="108581" y="2423"/>
                </a:lnTo>
                <a:lnTo>
                  <a:pt x="107727" y="2423"/>
                </a:lnTo>
                <a:cubicBezTo>
                  <a:pt x="107727" y="2184"/>
                  <a:pt x="107762" y="1945"/>
                  <a:pt x="107762" y="1707"/>
                </a:cubicBezTo>
                <a:cubicBezTo>
                  <a:pt x="107762" y="1161"/>
                  <a:pt x="107693" y="580"/>
                  <a:pt x="1075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0"/>
          <p:cNvSpPr txBox="1"/>
          <p:nvPr>
            <p:ph idx="1" type="body"/>
          </p:nvPr>
        </p:nvSpPr>
        <p:spPr>
          <a:xfrm>
            <a:off x="713225" y="539500"/>
            <a:ext cx="3316200" cy="9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gette"/>
              <a:buNone/>
              <a:defRPr sz="2800">
                <a:solidFill>
                  <a:schemeClr val="dk1"/>
                </a:solidFill>
                <a:latin typeface="Courgette"/>
                <a:ea typeface="Courgette"/>
                <a:cs typeface="Courgette"/>
                <a:sym typeface="Courgett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7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4"/>
          <p:cNvSpPr txBox="1"/>
          <p:nvPr>
            <p:ph type="ctrTitle"/>
          </p:nvPr>
        </p:nvSpPr>
        <p:spPr>
          <a:xfrm>
            <a:off x="713225" y="2119675"/>
            <a:ext cx="5643900" cy="13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Genshin Impact </a:t>
            </a:r>
            <a:r>
              <a:rPr lang="en"/>
              <a:t>Characters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9" name="Shape 3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0" name="Google Shape;3180;p43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Agostino Brizio</a:t>
            </a:r>
            <a:endParaRPr/>
          </a:p>
        </p:txBody>
      </p:sp>
      <p:sp>
        <p:nvSpPr>
          <p:cNvPr id="3181" name="Google Shape;3181;p43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Fontaine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Creative, Ambitious, Boisterous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Dendro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</a:t>
            </a:r>
            <a:r>
              <a:rPr lang="en" sz="1600"/>
              <a:t>Claymore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r>
              <a:rPr lang="en" sz="1600"/>
              <a:t>carpenter &amp; blacksmith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</a:t>
            </a:r>
            <a:r>
              <a:rPr lang="en" sz="1600"/>
              <a:t>Italian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Great </a:t>
            </a:r>
            <a:r>
              <a:rPr lang="en" sz="1600"/>
              <a:t>Craftsman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5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p44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Hugo Lou</a:t>
            </a:r>
            <a:endParaRPr/>
          </a:p>
        </p:txBody>
      </p:sp>
      <p:sp>
        <p:nvSpPr>
          <p:cNvPr id="3187" name="Google Shape;3187;p44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Fontaine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Compassionate, High-spirited, Childish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Hydro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Catalyst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search and rescue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German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Bright in mind and spirit framed warrior 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1" name="Shape 3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2" name="Google Shape;3192;p45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Berwyn Ynyr </a:t>
            </a:r>
            <a:endParaRPr/>
          </a:p>
        </p:txBody>
      </p:sp>
      <p:sp>
        <p:nvSpPr>
          <p:cNvPr id="3193" name="Google Shape;3193;p45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Fontaine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Conscientious, Determined, Boisterous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Anemo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Bow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Police </a:t>
            </a:r>
            <a:r>
              <a:rPr lang="en" sz="1600"/>
              <a:t>chief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Welsh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Fair headed Honor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7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8" name="Google Shape;3198;p46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Eztli</a:t>
            </a:r>
            <a:r>
              <a:rPr lang="en"/>
              <a:t> </a:t>
            </a:r>
            <a:r>
              <a:rPr lang="en"/>
              <a:t>Xóchitl</a:t>
            </a:r>
            <a:endParaRPr/>
          </a:p>
        </p:txBody>
      </p:sp>
      <p:sp>
        <p:nvSpPr>
          <p:cNvPr id="3199" name="Google Shape;3199;p46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</a:t>
            </a:r>
            <a:r>
              <a:rPr lang="en" sz="1500"/>
              <a:t>Natlan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Charming, dissimulate, revengeful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Ameno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Sword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Aztec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Blood Flower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p47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Inti</a:t>
            </a:r>
            <a:r>
              <a:rPr lang="en"/>
              <a:t> </a:t>
            </a:r>
            <a:r>
              <a:rPr lang="en"/>
              <a:t>Supay</a:t>
            </a:r>
            <a:endParaRPr/>
          </a:p>
        </p:txBody>
      </p:sp>
      <p:sp>
        <p:nvSpPr>
          <p:cNvPr id="3205" name="Google Shape;3205;p47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</a:t>
            </a:r>
            <a:r>
              <a:rPr lang="en" sz="1500"/>
              <a:t>Natlan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Observant, Enigmatic, Prejudiced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Pyro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Sword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incan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Sun God Of Evil Death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p48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Atoc</a:t>
            </a:r>
            <a:r>
              <a:rPr lang="en"/>
              <a:t> </a:t>
            </a:r>
            <a:r>
              <a:rPr lang="en"/>
              <a:t>Apocatequil</a:t>
            </a:r>
            <a:endParaRPr/>
          </a:p>
        </p:txBody>
      </p:sp>
      <p:sp>
        <p:nvSpPr>
          <p:cNvPr id="3211" name="Google Shape;3211;p48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</a:t>
            </a:r>
            <a:r>
              <a:rPr lang="en" sz="1500"/>
              <a:t>Natlan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Ebullient, Whimsical, Blunt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Electro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Polearm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Incan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Fox God Of Lightning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5" name="Shape 3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Google Shape;3216;p49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Paytah Agoyoanye</a:t>
            </a:r>
            <a:endParaRPr/>
          </a:p>
        </p:txBody>
      </p:sp>
      <p:sp>
        <p:nvSpPr>
          <p:cNvPr id="3217" name="Google Shape;3217;p49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</a:t>
            </a:r>
            <a:r>
              <a:rPr lang="en" sz="1500"/>
              <a:t>Natlan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Confident, Intense, excitable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pyro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Catalyst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Native American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Fire falling star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1" name="Shape 3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Google Shape;3222;p50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Wilder Forrester</a:t>
            </a:r>
            <a:endParaRPr/>
          </a:p>
        </p:txBody>
      </p:sp>
      <p:sp>
        <p:nvSpPr>
          <p:cNvPr id="3223" name="Google Shape;3223;p50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</a:t>
            </a:r>
            <a:r>
              <a:rPr lang="en" sz="1500"/>
              <a:t>Natlan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Magnanimous, High-spirited, Forgetful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Dendreo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claymore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English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Wild animal of the forest 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7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p51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 Kiho </a:t>
            </a:r>
            <a:endParaRPr/>
          </a:p>
        </p:txBody>
      </p:sp>
      <p:sp>
        <p:nvSpPr>
          <p:cNvPr id="3229" name="Google Shape;3229;p51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</a:t>
            </a:r>
            <a:r>
              <a:rPr lang="en" sz="1500"/>
              <a:t>Natlan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calm, Enigmatic, Aloof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hydro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</a:t>
            </a:r>
            <a:r>
              <a:rPr lang="en" sz="1600"/>
              <a:t>catalyst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</a:t>
            </a:r>
            <a:r>
              <a:rPr lang="en" sz="1600"/>
              <a:t>African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Spiritual Leader </a:t>
            </a:r>
            <a:r>
              <a:rPr lang="en" sz="1600"/>
              <a:t>Fog 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p52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Yaotl</a:t>
            </a:r>
            <a:r>
              <a:rPr lang="en"/>
              <a:t> </a:t>
            </a:r>
            <a:r>
              <a:rPr lang="en"/>
              <a:t>Tezcacoatl</a:t>
            </a:r>
            <a:endParaRPr/>
          </a:p>
        </p:txBody>
      </p:sp>
      <p:sp>
        <p:nvSpPr>
          <p:cNvPr id="3235" name="Google Shape;3235;p52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</a:t>
            </a:r>
            <a:r>
              <a:rPr lang="en" sz="1500"/>
              <a:t>Natlan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honest, Aggressive, Assertive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electro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sword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Aztec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Warrior Serpent king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2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p35"/>
          <p:cNvSpPr txBox="1"/>
          <p:nvPr>
            <p:ph type="title"/>
          </p:nvPr>
        </p:nvSpPr>
        <p:spPr>
          <a:xfrm>
            <a:off x="311700" y="943100"/>
            <a:ext cx="8520600" cy="25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4 star </a:t>
            </a:r>
            <a:r>
              <a:rPr lang="en" sz="4500"/>
              <a:t>characters 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Total amount: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19</a:t>
            </a:r>
            <a:endParaRPr sz="4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9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p53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/>
              <a:t>Akane</a:t>
            </a:r>
            <a:r>
              <a:rPr lang="en"/>
              <a:t> </a:t>
            </a:r>
            <a:r>
              <a:rPr lang="en"/>
              <a:t>Yuki</a:t>
            </a:r>
            <a:endParaRPr/>
          </a:p>
        </p:txBody>
      </p:sp>
      <p:sp>
        <p:nvSpPr>
          <p:cNvPr id="3241" name="Google Shape;3241;p53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Sumeru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Geo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Catalyst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Japanese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Name Translation-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Deep Red Snow or lucky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5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Google Shape;3246;p54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Akira Yuki</a:t>
            </a:r>
            <a:endParaRPr/>
          </a:p>
        </p:txBody>
      </p:sp>
      <p:sp>
        <p:nvSpPr>
          <p:cNvPr id="3247" name="Google Shape;3247;p54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Sumeru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Cryo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Catalyst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Japanese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Name Translation- 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Bright, Clear Snow or lucky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7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p36"/>
          <p:cNvSpPr txBox="1"/>
          <p:nvPr>
            <p:ph type="title"/>
          </p:nvPr>
        </p:nvSpPr>
        <p:spPr>
          <a:xfrm>
            <a:off x="0" y="0"/>
            <a:ext cx="36699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Mystral Ondine</a:t>
            </a:r>
            <a:endParaRPr/>
          </a:p>
        </p:txBody>
      </p:sp>
      <p:sp>
        <p:nvSpPr>
          <p:cNvPr id="3139" name="Google Shape;3139;p36"/>
          <p:cNvSpPr txBox="1"/>
          <p:nvPr>
            <p:ph idx="1" type="body"/>
          </p:nvPr>
        </p:nvSpPr>
        <p:spPr>
          <a:xfrm>
            <a:off x="0" y="402300"/>
            <a:ext cx="3669900" cy="474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Fontaine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Benevolent, Intense, Excitable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Cryo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claymore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Fontaine‘s Naval commander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french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Cold, Dry, Northerly Wind wave of water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37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Painter Culture</a:t>
            </a:r>
            <a:endParaRPr/>
          </a:p>
        </p:txBody>
      </p:sp>
      <p:sp>
        <p:nvSpPr>
          <p:cNvPr id="3145" name="Google Shape;3145;p37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Fontaine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Colorful, Artful, Excitable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</a:t>
            </a:r>
            <a:r>
              <a:rPr lang="en" sz="1600"/>
              <a:t>Electro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Sword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r>
              <a:rPr lang="en" sz="1600"/>
              <a:t>Fontaine Artist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English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One who paints arts and customs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9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38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Evelyn Laurelin</a:t>
            </a:r>
            <a:endParaRPr/>
          </a:p>
        </p:txBody>
      </p:sp>
      <p:sp>
        <p:nvSpPr>
          <p:cNvPr id="3151" name="Google Shape;3151;p38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Fontaine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Confident, High-spirited, Flamboyant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Anemo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</a:t>
            </a:r>
            <a:r>
              <a:rPr lang="en" sz="1600"/>
              <a:t>polearm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Fontaine </a:t>
            </a:r>
            <a:r>
              <a:rPr lang="en" sz="1600"/>
              <a:t>Musician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English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Desired/beautiful Song of gold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5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p39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Fiora </a:t>
            </a:r>
            <a:r>
              <a:rPr lang="en"/>
              <a:t>Brizio</a:t>
            </a:r>
            <a:r>
              <a:rPr lang="en"/>
              <a:t> </a:t>
            </a:r>
            <a:endParaRPr/>
          </a:p>
        </p:txBody>
      </p:sp>
      <p:sp>
        <p:nvSpPr>
          <p:cNvPr id="3157" name="Google Shape;3157;p39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Fontaine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calm, Soft, Shy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Hydro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Sword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Fontaine’s Courtyard Gardener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Italian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Flower Craftsman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1" name="Shape 3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2" name="Google Shape;3162;p40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Zita</a:t>
            </a:r>
            <a:r>
              <a:rPr lang="en"/>
              <a:t> </a:t>
            </a:r>
            <a:r>
              <a:rPr lang="en"/>
              <a:t>Verda</a:t>
            </a:r>
            <a:endParaRPr/>
          </a:p>
        </p:txBody>
      </p:sp>
      <p:sp>
        <p:nvSpPr>
          <p:cNvPr id="3163" name="Google Shape;3163;p40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Fontaine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Discreet, Determined, Blunt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Pyro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Bow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r>
              <a:rPr lang="en" sz="1600"/>
              <a:t>Investigator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</a:t>
            </a:r>
            <a:r>
              <a:rPr lang="en" sz="1600"/>
              <a:t>Spanish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The Seeker</a:t>
            </a:r>
            <a:r>
              <a:rPr lang="en" sz="1600"/>
              <a:t> Truth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7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p41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Glaucia Aleta </a:t>
            </a:r>
            <a:endParaRPr/>
          </a:p>
        </p:txBody>
      </p:sp>
      <p:sp>
        <p:nvSpPr>
          <p:cNvPr id="3169" name="Google Shape;3169;p41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Fontaine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Cheerful, Ambitious, Clumsy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Pyro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Catalyst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search and rescue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Portuguese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Steel blue Color Truth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3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42"/>
          <p:cNvSpPr txBox="1"/>
          <p:nvPr>
            <p:ph type="title"/>
          </p:nvPr>
        </p:nvSpPr>
        <p:spPr>
          <a:xfrm>
            <a:off x="0" y="0"/>
            <a:ext cx="3669900" cy="5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Ligeia Themis</a:t>
            </a:r>
            <a:endParaRPr/>
          </a:p>
        </p:txBody>
      </p:sp>
      <p:sp>
        <p:nvSpPr>
          <p:cNvPr id="3175" name="Google Shape;3175;p42"/>
          <p:cNvSpPr txBox="1"/>
          <p:nvPr>
            <p:ph idx="1" type="body"/>
          </p:nvPr>
        </p:nvSpPr>
        <p:spPr>
          <a:xfrm>
            <a:off x="0" y="503100"/>
            <a:ext cx="3669900" cy="4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Info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Origin: Fontaine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Personality: Confident, </a:t>
            </a:r>
            <a:r>
              <a:rPr lang="en" sz="1600"/>
              <a:t>Businesslike</a:t>
            </a:r>
            <a:r>
              <a:rPr lang="en" sz="1600"/>
              <a:t>, Blunt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Gender: Female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Vision: Geo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Weapon: Polearm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Occupation: </a:t>
            </a:r>
            <a:r>
              <a:rPr lang="en" sz="1600"/>
              <a:t>Fontaine Lawyer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origin: Greek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Name Translation-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en" sz="1600"/>
              <a:t>Clear-voiced Law of Nature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irschblüten-Newsletter by Slidesgo">
  <a:themeElements>
    <a:clrScheme name="Simple Light">
      <a:dk1>
        <a:srgbClr val="54687A"/>
      </a:dk1>
      <a:lt1>
        <a:srgbClr val="93CCD5"/>
      </a:lt1>
      <a:dk2>
        <a:srgbClr val="FFFFFF"/>
      </a:dk2>
      <a:lt2>
        <a:srgbClr val="000000"/>
      </a:lt2>
      <a:accent1>
        <a:srgbClr val="F1E4E4"/>
      </a:accent1>
      <a:accent2>
        <a:srgbClr val="FF7896"/>
      </a:accent2>
      <a:accent3>
        <a:srgbClr val="DAB6BC"/>
      </a:accent3>
      <a:accent4>
        <a:srgbClr val="FF8FB8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