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BE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7E97C9C3-7D73-48C3-AD25-53FDA3A5B5C3}" type="datetimeFigureOut">
              <a:rPr lang="he-IL" smtClean="0"/>
              <a:t>ח'/סיון/תשפ"ב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40AEA26-8646-4B48-A3FD-A83D74A1F2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15793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E1817AB-45AE-47EB-93F7-2ACC42CEB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07C12E1-4CEF-4E74-A3EC-AA127E31C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81DCD5D-B9F9-4327-B403-8C845FB22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312F7-F2EF-4F4D-AB41-59F69939E147}" type="datetimeFigureOut">
              <a:rPr lang="he-IL" smtClean="0"/>
              <a:t>ח'/סיון/תשפ"ב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E05BDB0-1922-4682-AD45-D802FE768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A13D1D9-6CA7-4A51-A4FA-3038B4D56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00CC-1378-40CE-833D-DB975D0BCB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201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6FB80CA-BAE9-4CBB-98B8-E89854594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1B5A9B1-7F05-4425-B319-4A82DBDD3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BFB4DE3-1D5B-4287-95A0-95E86C0FA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312F7-F2EF-4F4D-AB41-59F69939E147}" type="datetimeFigureOut">
              <a:rPr lang="he-IL" smtClean="0"/>
              <a:t>ח'/סיון/תשפ"ב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5DCF3BA-20D0-4A8A-993B-4CD2EDF2F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968C832-D696-4EB8-B42C-660EE826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00CC-1378-40CE-833D-DB975D0BCB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2380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17E52853-973A-43E2-AA88-9A5D96D2A8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404D52F-8C22-45DC-889D-CFD253DDD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5037BF2-BF09-4DA5-B584-5E54C810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312F7-F2EF-4F4D-AB41-59F69939E147}" type="datetimeFigureOut">
              <a:rPr lang="he-IL" smtClean="0"/>
              <a:t>ח'/סיון/תשפ"ב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BD0C42B-8337-4D1E-A6B4-E9966F398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893FA6D-E59A-4DB6-A91E-B9069955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00CC-1378-40CE-833D-DB975D0BCB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25731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161B75E-EAB1-40C5-A093-20ED047AC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9386893-38A4-4722-B685-A199AF99D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CDEFA86-644F-4827-9B29-1DA737CE0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312F7-F2EF-4F4D-AB41-59F69939E147}" type="datetimeFigureOut">
              <a:rPr lang="he-IL" smtClean="0"/>
              <a:t>ח'/סיון/תשפ"ב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90E28EC-8B93-4901-9086-2BC770A2B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49C8136-0613-4D32-899F-9A4FF5DF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00CC-1378-40CE-833D-DB975D0BCB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42159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AF8E672-0542-4425-9DED-2FA0016AD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263BECB-2687-46BE-A334-7C96F7E54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A8D6CE2-73B9-49E2-B96D-A0E7E455E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312F7-F2EF-4F4D-AB41-59F69939E147}" type="datetimeFigureOut">
              <a:rPr lang="he-IL" smtClean="0"/>
              <a:t>ח'/סיון/תשפ"ב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B6577A6-9C4C-4993-A308-D23104911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DBF9CEA-0C1E-4115-B00D-AC0E3D22C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00CC-1378-40CE-833D-DB975D0BCB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355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7A950A0-3860-4C9D-A7FF-D1B238F88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2ECC785-5FC5-47BF-AF00-A921B6619A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8D20384-22D6-43C4-8EEF-54CDCF904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C379BBE-059B-49A2-BDE4-CA467100D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312F7-F2EF-4F4D-AB41-59F69939E147}" type="datetimeFigureOut">
              <a:rPr lang="he-IL" smtClean="0"/>
              <a:t>ח'/סיון/תשפ"ב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570D808-9360-48A7-98CA-57E0ED013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4C9BE9B-1CF9-46E9-A202-00CFA559A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00CC-1378-40CE-833D-DB975D0BCB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7607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FAB0586-2951-4C3C-9FD6-1F04B117D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4507A68-5F26-4EF8-ABFC-F56D20FA9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DFA2E66-7DFF-4B8E-BEBF-66A07A176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758FF26E-A889-4B05-8A07-5BF32D31EB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EE4B9A5D-68A4-41C2-A43A-119A104B26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BB13E7D5-647D-40A9-A7C5-E179FF828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312F7-F2EF-4F4D-AB41-59F69939E147}" type="datetimeFigureOut">
              <a:rPr lang="he-IL" smtClean="0"/>
              <a:t>ח'/סיון/תשפ"ב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4B4AD213-508A-4620-8C0D-CDE94FF94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9C6BB3D4-B130-4037-86C2-B44B8EC7C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00CC-1378-40CE-833D-DB975D0BCB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706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605670B-E8CB-476A-BB81-1F1DE6616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F737B418-45CB-4556-9E60-4118074B8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312F7-F2EF-4F4D-AB41-59F69939E147}" type="datetimeFigureOut">
              <a:rPr lang="he-IL" smtClean="0"/>
              <a:t>ח'/סיון/תשפ"ב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1D152BC8-DC5A-4ABB-8198-5E0F1BE86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795FC820-5126-449E-8D4F-148F93F87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00CC-1378-40CE-833D-DB975D0BCB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269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447F6A7A-D3B7-4284-BB32-19EC45475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312F7-F2EF-4F4D-AB41-59F69939E147}" type="datetimeFigureOut">
              <a:rPr lang="he-IL" smtClean="0"/>
              <a:t>ח'/סיון/תשפ"ב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F99E6CF0-D550-4FA5-8EAD-39AC46298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6D467B1A-70F7-44FA-84AB-CFC2BF915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00CC-1378-40CE-833D-DB975D0BCB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4531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1C933C6-C3A0-4B0C-BB33-B0131CB7F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CD5CAC5-3344-4C74-AB1C-609222586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EA45F1E-A3F6-4CBC-846C-8F8740B15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3454E04-3F5B-41A1-88E6-CC630507F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312F7-F2EF-4F4D-AB41-59F69939E147}" type="datetimeFigureOut">
              <a:rPr lang="he-IL" smtClean="0"/>
              <a:t>ח'/סיון/תשפ"ב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F296022-3350-4E0D-962B-FA12EEB08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04FE60F-EFF3-4555-A392-15176154B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00CC-1378-40CE-833D-DB975D0BCB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2372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0B57ABA-2B28-44E5-B3DD-7ADECE91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99E6CD5D-EEF6-42CA-842D-9A1351075C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AB99E84-FDFB-45F7-A3F3-CB3768298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57C874F-AFFB-4F53-ACBB-46071F5A0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312F7-F2EF-4F4D-AB41-59F69939E147}" type="datetimeFigureOut">
              <a:rPr lang="he-IL" smtClean="0"/>
              <a:t>ח'/סיון/תשפ"ב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ED9FDEA-4DE0-4A42-AB7B-7452741B2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E0F7857-40CF-410F-9E9C-015F7907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00CC-1378-40CE-833D-DB975D0BCB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76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63052B19-79AB-4604-8ECB-3E2212B20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EF279ED-5D7A-496E-9525-F92502A55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F97948C-3748-4D8E-808D-0F0D8EBA5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312F7-F2EF-4F4D-AB41-59F69939E147}" type="datetimeFigureOut">
              <a:rPr lang="he-IL" smtClean="0"/>
              <a:t>ח'/סיון/תשפ"ב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5DFF957-B755-482C-8F73-A7D12B119B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88FB316-825E-4DD1-AEAF-CA609782BB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F00CC-1378-40CE-833D-DB975D0BCB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4226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5" name="תמונה 4">
            <a:extLst>
              <a:ext uri="{FF2B5EF4-FFF2-40B4-BE49-F238E27FC236}">
                <a16:creationId xmlns:a16="http://schemas.microsoft.com/office/drawing/2014/main" id="{B3DCBAB2-46DF-4DEA-8378-5F849C414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260" y="-261125"/>
            <a:ext cx="7115140" cy="7115140"/>
          </a:xfrm>
          <a:prstGeom prst="rect">
            <a:avLst/>
          </a:prstGeom>
        </p:spPr>
      </p:pic>
      <p:sp>
        <p:nvSpPr>
          <p:cNvPr id="6" name="מלבן 5">
            <a:extLst>
              <a:ext uri="{FF2B5EF4-FFF2-40B4-BE49-F238E27FC236}">
                <a16:creationId xmlns:a16="http://schemas.microsoft.com/office/drawing/2014/main" id="{1C64F733-E93F-42A6-ACFA-67A01B83A1E7}"/>
              </a:ext>
            </a:extLst>
          </p:cNvPr>
          <p:cNvSpPr/>
          <p:nvPr/>
        </p:nvSpPr>
        <p:spPr>
          <a:xfrm>
            <a:off x="313361" y="5272385"/>
            <a:ext cx="381226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4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אישפוז מהבית</a:t>
            </a:r>
          </a:p>
          <a:p>
            <a:pPr algn="ctr"/>
            <a:r>
              <a:rPr lang="he-IL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אורית וולפסון</a:t>
            </a:r>
            <a:endParaRPr lang="he-IL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9198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6000">
              <a:srgbClr val="62BE64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>
            <a:extLst>
              <a:ext uri="{FF2B5EF4-FFF2-40B4-BE49-F238E27FC236}">
                <a16:creationId xmlns:a16="http://schemas.microsoft.com/office/drawing/2014/main" id="{76B6FF5A-70A5-4E8C-87D3-D27B20840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880" y="2524761"/>
            <a:ext cx="8776511" cy="3448227"/>
          </a:xfrm>
          <a:prstGeom prst="rect">
            <a:avLst/>
          </a:prstGeom>
        </p:spPr>
      </p:pic>
      <p:sp>
        <p:nvSpPr>
          <p:cNvPr id="3" name="מלבן 2">
            <a:extLst>
              <a:ext uri="{FF2B5EF4-FFF2-40B4-BE49-F238E27FC236}">
                <a16:creationId xmlns:a16="http://schemas.microsoft.com/office/drawing/2014/main" id="{B642D3AD-C9FF-404B-864C-F1A767100F11}"/>
              </a:ext>
            </a:extLst>
          </p:cNvPr>
          <p:cNvSpPr/>
          <p:nvPr/>
        </p:nvSpPr>
        <p:spPr>
          <a:xfrm>
            <a:off x="3222299" y="608578"/>
            <a:ext cx="8715848" cy="20005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אזור אישי לרופא:</a:t>
            </a:r>
          </a:p>
          <a:p>
            <a:pPr algn="ctr"/>
            <a:r>
              <a:rPr lang="he-IL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הרופא צריך </a:t>
            </a:r>
            <a:r>
              <a:rPr lang="he-IL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להכנס</a:t>
            </a:r>
            <a:r>
              <a:rPr lang="he-IL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עם </a:t>
            </a:r>
            <a:r>
              <a:rPr lang="he-IL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תז</a:t>
            </a:r>
            <a:r>
              <a:rPr lang="he-IL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he-IL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וסיסמא,ואם</a:t>
            </a:r>
            <a:r>
              <a:rPr lang="he-IL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הוא לא רשום הוא צריך לבקש מהמנהל אתר שירשום אותו</a:t>
            </a:r>
            <a:endParaRPr lang="he-IL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4001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6000">
              <a:srgbClr val="62BE64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>
            <a:extLst>
              <a:ext uri="{FF2B5EF4-FFF2-40B4-BE49-F238E27FC236}">
                <a16:creationId xmlns:a16="http://schemas.microsoft.com/office/drawing/2014/main" id="{63E1E6EC-A039-488E-AB77-441073BC2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052" y="2106797"/>
            <a:ext cx="9056547" cy="3660980"/>
          </a:xfrm>
          <a:prstGeom prst="rect">
            <a:avLst/>
          </a:prstGeom>
        </p:spPr>
      </p:pic>
      <p:sp>
        <p:nvSpPr>
          <p:cNvPr id="3" name="מלבן 2">
            <a:extLst>
              <a:ext uri="{FF2B5EF4-FFF2-40B4-BE49-F238E27FC236}">
                <a16:creationId xmlns:a16="http://schemas.microsoft.com/office/drawing/2014/main" id="{C3ECF70F-9C58-41EE-B3CF-504882F5B49F}"/>
              </a:ext>
            </a:extLst>
          </p:cNvPr>
          <p:cNvSpPr/>
          <p:nvPr/>
        </p:nvSpPr>
        <p:spPr>
          <a:xfrm>
            <a:off x="1099558" y="413114"/>
            <a:ext cx="10281982" cy="13542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he-I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אזור אישי לרופא:</a:t>
            </a:r>
          </a:p>
          <a:p>
            <a:r>
              <a:rPr lang="he-IL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שם יש לו את האפשרות לראות את המסלול המהיר למשמרת הקרובה שלו</a:t>
            </a:r>
          </a:p>
        </p:txBody>
      </p:sp>
    </p:spTree>
    <p:extLst>
      <p:ext uri="{BB962C8B-B14F-4D97-AF65-F5344CB8AC3E}">
        <p14:creationId xmlns:p14="http://schemas.microsoft.com/office/powerpoint/2010/main" val="264718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671F5811-4E1C-4C16-8200-A1649755778A}"/>
              </a:ext>
            </a:extLst>
          </p:cNvPr>
          <p:cNvSpPr/>
          <p:nvPr/>
        </p:nvSpPr>
        <p:spPr>
          <a:xfrm>
            <a:off x="240703" y="386695"/>
            <a:ext cx="11775981" cy="11387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he-IL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אזור אישי לרופא-</a:t>
            </a:r>
          </a:p>
          <a:p>
            <a:r>
              <a:rPr lang="he-IL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מראה לרופא את רשימת הכתובות </a:t>
            </a:r>
            <a:r>
              <a:rPr lang="he-IL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לביקור,לפי</a:t>
            </a:r>
            <a:r>
              <a:rPr lang="he-IL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הסדר </a:t>
            </a:r>
            <a:r>
              <a:rPr lang="he-IL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המהיר,הכתובת</a:t>
            </a:r>
            <a:r>
              <a:rPr lang="he-IL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הראשונה זה הבית של הרופא.</a:t>
            </a:r>
            <a:endParaRPr lang="he-IL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0FB1F69E-5EFA-469C-8088-10E25CDFD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20" y="1590546"/>
            <a:ext cx="9123831" cy="499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485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6000">
              <a:srgbClr val="62BE64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>
            <a:extLst>
              <a:ext uri="{FF2B5EF4-FFF2-40B4-BE49-F238E27FC236}">
                <a16:creationId xmlns:a16="http://schemas.microsoft.com/office/drawing/2014/main" id="{497DE616-B61C-4EC3-87C2-01B74F106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722" y="2021663"/>
            <a:ext cx="8613317" cy="4171578"/>
          </a:xfrm>
          <a:prstGeom prst="rect">
            <a:avLst/>
          </a:prstGeom>
        </p:spPr>
      </p:pic>
      <p:sp>
        <p:nvSpPr>
          <p:cNvPr id="3" name="מלבן 2">
            <a:extLst>
              <a:ext uri="{FF2B5EF4-FFF2-40B4-BE49-F238E27FC236}">
                <a16:creationId xmlns:a16="http://schemas.microsoft.com/office/drawing/2014/main" id="{79A1BD8E-4A64-496E-B2FD-7B5C44D9CB05}"/>
              </a:ext>
            </a:extLst>
          </p:cNvPr>
          <p:cNvSpPr/>
          <p:nvPr/>
        </p:nvSpPr>
        <p:spPr>
          <a:xfrm>
            <a:off x="883497" y="376535"/>
            <a:ext cx="10628231" cy="141577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he-I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כניסת מנהל:</a:t>
            </a:r>
          </a:p>
          <a:p>
            <a:r>
              <a:rPr lang="he-IL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המנהל צריך להקיש סיסמא וכך הוא מגיע להרשאות מיוחדות באתר</a:t>
            </a:r>
            <a:endParaRPr lang="he-IL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4351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6000">
              <a:srgbClr val="62BE64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>
            <a:extLst>
              <a:ext uri="{FF2B5EF4-FFF2-40B4-BE49-F238E27FC236}">
                <a16:creationId xmlns:a16="http://schemas.microsoft.com/office/drawing/2014/main" id="{F7AF3708-A997-4FED-ABBC-23D0C4DEC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178" y="1828800"/>
            <a:ext cx="10193634" cy="4075571"/>
          </a:xfrm>
          <a:prstGeom prst="rect">
            <a:avLst/>
          </a:prstGeom>
        </p:spPr>
      </p:pic>
      <p:sp>
        <p:nvSpPr>
          <p:cNvPr id="3" name="מלבן 2">
            <a:extLst>
              <a:ext uri="{FF2B5EF4-FFF2-40B4-BE49-F238E27FC236}">
                <a16:creationId xmlns:a16="http://schemas.microsoft.com/office/drawing/2014/main" id="{E643E215-38B1-4A67-B225-B3D140B186A0}"/>
              </a:ext>
            </a:extLst>
          </p:cNvPr>
          <p:cNvSpPr/>
          <p:nvPr/>
        </p:nvSpPr>
        <p:spPr>
          <a:xfrm>
            <a:off x="6202179" y="782935"/>
            <a:ext cx="47660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אזור אישי לרופא:</a:t>
            </a:r>
          </a:p>
        </p:txBody>
      </p:sp>
    </p:spTree>
    <p:extLst>
      <p:ext uri="{BB962C8B-B14F-4D97-AF65-F5344CB8AC3E}">
        <p14:creationId xmlns:p14="http://schemas.microsoft.com/office/powerpoint/2010/main" val="4051687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6000">
              <a:srgbClr val="62BE64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FA5A96BF-C687-48D2-A42F-465C592BF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005" y="2049646"/>
            <a:ext cx="8541189" cy="2616334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8CABAE4C-7283-462C-9C8E-1C7EA69BC8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056" b="90000" l="9746" r="92797">
                        <a14:foregroundMark x1="76695" y1="30556" x2="76695" y2="30556"/>
                        <a14:foregroundMark x1="70763" y1="26667" x2="70763" y2="26667"/>
                        <a14:foregroundMark x1="66102" y1="23056" x2="66102" y2="23056"/>
                        <a14:foregroundMark x1="66102" y1="23056" x2="66102" y2="23056"/>
                        <a14:foregroundMark x1="66102" y1="23056" x2="66102" y2="23056"/>
                        <a14:foregroundMark x1="66102" y1="23056" x2="66102" y2="23056"/>
                        <a14:foregroundMark x1="66102" y1="23056" x2="66102" y2="23056"/>
                        <a14:foregroundMark x1="66102" y1="23056" x2="66102" y2="23056"/>
                        <a14:foregroundMark x1="66102" y1="23056" x2="66102" y2="23056"/>
                        <a14:foregroundMark x1="66102" y1="23056" x2="66102" y2="23056"/>
                        <a14:foregroundMark x1="66102" y1="23056" x2="66102" y2="23056"/>
                        <a14:foregroundMark x1="65678" y1="23611" x2="54237" y2="37778"/>
                        <a14:foregroundMark x1="54237" y1="37778" x2="75424" y2="36389"/>
                        <a14:foregroundMark x1="75424" y1="36389" x2="66525" y2="23611"/>
                        <a14:foregroundMark x1="66525" y1="23611" x2="68644" y2="37778"/>
                        <a14:foregroundMark x1="68644" y1="37778" x2="80932" y2="51667"/>
                        <a14:foregroundMark x1="80932" y1="51667" x2="84322" y2="95556"/>
                        <a14:foregroundMark x1="84322" y1="95556" x2="79661" y2="80556"/>
                        <a14:foregroundMark x1="79661" y1="80556" x2="68644" y2="68056"/>
                        <a14:foregroundMark x1="68644" y1="68056" x2="70763" y2="96389"/>
                        <a14:foregroundMark x1="70763" y1="96389" x2="53814" y2="26389"/>
                        <a14:foregroundMark x1="53814" y1="26389" x2="33475" y2="21111"/>
                        <a14:foregroundMark x1="33475" y1="21111" x2="15678" y2="30833"/>
                        <a14:foregroundMark x1="15678" y1="30833" x2="11864" y2="16944"/>
                        <a14:foregroundMark x1="11864" y1="16944" x2="26695" y2="5556"/>
                        <a14:foregroundMark x1="26695" y1="5556" x2="49576" y2="1944"/>
                        <a14:foregroundMark x1="49576" y1="1944" x2="71186" y2="8056"/>
                        <a14:foregroundMark x1="71186" y1="8056" x2="77119" y2="28333"/>
                        <a14:foregroundMark x1="72458" y1="15556" x2="89831" y2="24722"/>
                        <a14:foregroundMark x1="89831" y1="24722" x2="87288" y2="39167"/>
                        <a14:foregroundMark x1="87288" y1="39167" x2="92797" y2="53333"/>
                        <a14:foregroundMark x1="92797" y1="53333" x2="86441" y2="56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86" y="1125721"/>
            <a:ext cx="2247900" cy="3429000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BACE2581-DA14-446D-A463-B1637B8071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60" y="3995420"/>
            <a:ext cx="2834640" cy="1594485"/>
          </a:xfrm>
          <a:prstGeom prst="rect">
            <a:avLst/>
          </a:prstGeom>
        </p:spPr>
      </p:pic>
      <p:sp>
        <p:nvSpPr>
          <p:cNvPr id="8" name="ענן 7">
            <a:extLst>
              <a:ext uri="{FF2B5EF4-FFF2-40B4-BE49-F238E27FC236}">
                <a16:creationId xmlns:a16="http://schemas.microsoft.com/office/drawing/2014/main" id="{C275BE69-A51A-43E0-A71D-C9B9FCF0AFDF}"/>
              </a:ext>
            </a:extLst>
          </p:cNvPr>
          <p:cNvSpPr/>
          <p:nvPr/>
        </p:nvSpPr>
        <p:spPr>
          <a:xfrm>
            <a:off x="3403600" y="5732646"/>
            <a:ext cx="751840" cy="416560"/>
          </a:xfrm>
          <a:prstGeom prst="cloud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ענן 8">
            <a:extLst>
              <a:ext uri="{FF2B5EF4-FFF2-40B4-BE49-F238E27FC236}">
                <a16:creationId xmlns:a16="http://schemas.microsoft.com/office/drawing/2014/main" id="{200FED1E-8CA1-4702-B3B0-04EC825D0F2F}"/>
              </a:ext>
            </a:extLst>
          </p:cNvPr>
          <p:cNvSpPr/>
          <p:nvPr/>
        </p:nvSpPr>
        <p:spPr>
          <a:xfrm>
            <a:off x="4409440" y="5683751"/>
            <a:ext cx="1117600" cy="767581"/>
          </a:xfrm>
          <a:prstGeom prst="cloud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ענן 9">
            <a:extLst>
              <a:ext uri="{FF2B5EF4-FFF2-40B4-BE49-F238E27FC236}">
                <a16:creationId xmlns:a16="http://schemas.microsoft.com/office/drawing/2014/main" id="{9367D2F6-318D-436E-93CF-2D774215BDCA}"/>
              </a:ext>
            </a:extLst>
          </p:cNvPr>
          <p:cNvSpPr/>
          <p:nvPr/>
        </p:nvSpPr>
        <p:spPr>
          <a:xfrm>
            <a:off x="5638800" y="4846286"/>
            <a:ext cx="3180080" cy="1772719"/>
          </a:xfrm>
          <a:prstGeom prst="cloud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7A96FB21-CF2C-4848-9CE9-25D2448B6FAB}"/>
              </a:ext>
            </a:extLst>
          </p:cNvPr>
          <p:cNvSpPr/>
          <p:nvPr/>
        </p:nvSpPr>
        <p:spPr>
          <a:xfrm>
            <a:off x="5882157" y="5400332"/>
            <a:ext cx="269336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איך אני יספיק את כל </a:t>
            </a:r>
          </a:p>
          <a:p>
            <a:pPr algn="ctr"/>
            <a:r>
              <a:rPr lang="he-IL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הכתובות האלה??</a:t>
            </a: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ADB5B5ED-E44A-4EB8-AF99-B7363250DC3E}"/>
              </a:ext>
            </a:extLst>
          </p:cNvPr>
          <p:cNvSpPr/>
          <p:nvPr/>
        </p:nvSpPr>
        <p:spPr>
          <a:xfrm>
            <a:off x="4790899" y="570210"/>
            <a:ext cx="305724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8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הבעיה:</a:t>
            </a:r>
          </a:p>
        </p:txBody>
      </p:sp>
    </p:spTree>
    <p:extLst>
      <p:ext uri="{BB962C8B-B14F-4D97-AF65-F5344CB8AC3E}">
        <p14:creationId xmlns:p14="http://schemas.microsoft.com/office/powerpoint/2010/main" val="2100040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6000">
              <a:srgbClr val="62BE64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6A858C41-9662-4FD9-A0B9-2A37A2E61DDB}"/>
              </a:ext>
            </a:extLst>
          </p:cNvPr>
          <p:cNvSpPr/>
          <p:nvPr/>
        </p:nvSpPr>
        <p:spPr>
          <a:xfrm>
            <a:off x="258505" y="864215"/>
            <a:ext cx="11674992" cy="31393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פיתרון</a:t>
            </a:r>
            <a:r>
              <a:rPr lang="he-I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pPr algn="ctr"/>
            <a:r>
              <a:rPr lang="he-IL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אתר לבקשות </a:t>
            </a:r>
            <a:r>
              <a:rPr lang="he-IL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אישפוז,שם</a:t>
            </a:r>
            <a:r>
              <a:rPr lang="he-IL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הבקשות מתחלקות לכל רופא</a:t>
            </a:r>
          </a:p>
          <a:p>
            <a:pPr algn="ctr"/>
            <a:r>
              <a:rPr lang="he-IL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בצורה </a:t>
            </a:r>
            <a:r>
              <a:rPr lang="he-IL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הגיונית,ולאחר</a:t>
            </a:r>
            <a:r>
              <a:rPr lang="he-IL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מ</a:t>
            </a:r>
            <a:r>
              <a:rPr lang="he-IL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כן מוצגת לכל רופא המסלול המהיר ביותר </a:t>
            </a:r>
          </a:p>
          <a:p>
            <a:pPr algn="ctr"/>
            <a:r>
              <a:rPr lang="he-IL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שיעבור בכל הכתובות בזמן הקצר ביותר.</a:t>
            </a:r>
          </a:p>
          <a:p>
            <a:pPr algn="ctr"/>
            <a:r>
              <a:rPr lang="he-IL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תוך הדגש על ממשק ברור וקל </a:t>
            </a:r>
            <a:r>
              <a:rPr lang="he-IL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לשימוש,הן</a:t>
            </a:r>
            <a:r>
              <a:rPr lang="he-IL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לרופא והן למטופל.</a:t>
            </a:r>
            <a:endParaRPr lang="he-IL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8305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6000">
              <a:srgbClr val="62BE64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C81543CE-C962-4094-B1F0-9B5146DBF826}"/>
              </a:ext>
            </a:extLst>
          </p:cNvPr>
          <p:cNvSpPr/>
          <p:nvPr/>
        </p:nvSpPr>
        <p:spPr>
          <a:xfrm>
            <a:off x="3765073" y="244455"/>
            <a:ext cx="46618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אז איך זה עובד?</a:t>
            </a: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46F5A6A6-47F3-496D-B9AC-64425E5D2F2E}"/>
              </a:ext>
            </a:extLst>
          </p:cNvPr>
          <p:cNvSpPr/>
          <p:nvPr/>
        </p:nvSpPr>
        <p:spPr>
          <a:xfrm>
            <a:off x="103013" y="1047095"/>
            <a:ext cx="11985974" cy="68634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חלק ראשון:</a:t>
            </a:r>
          </a:p>
          <a:p>
            <a:pPr algn="ctr"/>
            <a:r>
              <a:rPr lang="he-IL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כשפציינט נכנס ומבקש אישפוז, מופעלת הפונקציה</a:t>
            </a:r>
          </a:p>
          <a:p>
            <a:pPr algn="ctr"/>
            <a:r>
              <a:rPr lang="he-IL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של מציאת רופא </a:t>
            </a:r>
            <a:r>
              <a:rPr lang="he-IL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פנוי במשמרת הקרובה,-עדיפות לרופא</a:t>
            </a:r>
          </a:p>
          <a:p>
            <a:pPr algn="ctr"/>
            <a:r>
              <a:rPr lang="he-IL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שכבר ביקר </a:t>
            </a:r>
            <a:r>
              <a:rPr lang="he-IL" sz="4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אצלו,וכן</a:t>
            </a:r>
            <a:r>
              <a:rPr lang="he-IL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לרופא מאותו מין המטופל</a:t>
            </a:r>
          </a:p>
          <a:p>
            <a:pPr algn="ctr"/>
            <a:r>
              <a:rPr lang="he-IL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(כל הרופאים שלנו הם באותה רמה של מומחיות)</a:t>
            </a:r>
          </a:p>
          <a:p>
            <a:pPr algn="ctr"/>
            <a:r>
              <a:rPr lang="he-IL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באם לא נמצא רופא מתאים באותו </a:t>
            </a:r>
            <a:r>
              <a:rPr lang="he-IL" sz="4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יום,נשלחת</a:t>
            </a:r>
            <a:r>
              <a:rPr lang="he-IL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הודעה</a:t>
            </a:r>
          </a:p>
          <a:p>
            <a:pPr algn="ctr"/>
            <a:r>
              <a:rPr lang="he-IL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לפציינט שעליו לנסות להגיש בקשה נוספת בתקווה </a:t>
            </a:r>
          </a:p>
          <a:p>
            <a:pPr algn="ctr"/>
            <a:r>
              <a:rPr lang="he-IL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שבפעם הבאה היא תענה...</a:t>
            </a:r>
          </a:p>
          <a:p>
            <a:pPr algn="ctr"/>
            <a:endParaRPr lang="he-IL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he-IL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7042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6000">
              <a:srgbClr val="62BE64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88864061-7F6E-41C5-9922-DF894653CEF4}"/>
              </a:ext>
            </a:extLst>
          </p:cNvPr>
          <p:cNvSpPr/>
          <p:nvPr/>
        </p:nvSpPr>
        <p:spPr>
          <a:xfrm>
            <a:off x="136759" y="173335"/>
            <a:ext cx="11410495" cy="498598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חלק שני:</a:t>
            </a:r>
          </a:p>
          <a:p>
            <a:pPr algn="ctr"/>
            <a:r>
              <a:rPr lang="he-IL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לאחר שכל בקשות </a:t>
            </a:r>
            <a:r>
              <a:rPr lang="he-IL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האישפוז</a:t>
            </a:r>
            <a:r>
              <a:rPr lang="he-IL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נשלחו לפני </a:t>
            </a:r>
            <a:r>
              <a:rPr lang="he-IL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יציאת הרופא למשמרת,</a:t>
            </a:r>
          </a:p>
          <a:p>
            <a:pPr algn="ctr"/>
            <a:r>
              <a:rPr lang="he-IL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האלגוריתם למציאת </a:t>
            </a:r>
            <a:r>
              <a:rPr lang="he-IL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מסלול קצר </a:t>
            </a:r>
            <a:r>
              <a:rPr lang="he-IL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מופעל,הפונקציה</a:t>
            </a:r>
            <a:r>
              <a:rPr lang="he-IL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he-IL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מקבלת רשימת</a:t>
            </a:r>
            <a:r>
              <a:rPr lang="he-IL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כתובות שהרופא </a:t>
            </a:r>
            <a:r>
              <a:rPr lang="he-IL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קיבל,וכן</a:t>
            </a:r>
            <a:r>
              <a:rPr lang="he-IL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he-IL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מקבלת מטריצה </a:t>
            </a:r>
            <a:r>
              <a:rPr lang="he-IL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עם משקלים של כל קשת לכל שאר הקשתות.</a:t>
            </a:r>
          </a:p>
          <a:p>
            <a:pPr algn="ctr"/>
            <a:r>
              <a:rPr lang="he-IL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ולפי מטריצה </a:t>
            </a:r>
            <a:r>
              <a:rPr lang="he-IL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זו,היא</a:t>
            </a:r>
            <a:r>
              <a:rPr lang="he-IL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בונה רשימה חדשה של הכתובות</a:t>
            </a:r>
          </a:p>
          <a:p>
            <a:pPr algn="ctr"/>
            <a:r>
              <a:rPr lang="he-IL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אבל הפעם בסדר שיהיה הכי מהר לעבור בין כולם.</a:t>
            </a:r>
          </a:p>
          <a:p>
            <a:pPr algn="ctr"/>
            <a:r>
              <a:rPr lang="he-IL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וכך הרופא נוסע מכתובת לכתובת בקלות ומהירות.</a:t>
            </a:r>
            <a:endParaRPr lang="he-IL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6949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6000">
              <a:srgbClr val="62BE64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C8C33BFD-7786-4BBB-8DD6-56274A1C0189}"/>
              </a:ext>
            </a:extLst>
          </p:cNvPr>
          <p:cNvSpPr/>
          <p:nvPr/>
        </p:nvSpPr>
        <p:spPr>
          <a:xfrm>
            <a:off x="873455" y="508615"/>
            <a:ext cx="10932801" cy="13542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איך תכלס זה עובד?</a:t>
            </a:r>
          </a:p>
          <a:p>
            <a:pPr algn="ctr"/>
            <a:r>
              <a:rPr lang="he-IL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יש לנו מסך כניסה ראשית </a:t>
            </a:r>
            <a:r>
              <a:rPr lang="he-IL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לאתר,בו</a:t>
            </a:r>
            <a:r>
              <a:rPr lang="he-IL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מוסבר איך האתר </a:t>
            </a:r>
            <a:r>
              <a:rPr lang="he-IL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פועל,ולשם</a:t>
            </a:r>
            <a:r>
              <a:rPr lang="he-IL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מה הוא הוקם.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78B4A23B-51B6-468B-AD60-19B5F6317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264" y="1862832"/>
            <a:ext cx="7821471" cy="477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965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6000">
              <a:srgbClr val="62BE64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102BE44E-BDB6-4802-B0E3-AAE51490E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968" y="1752881"/>
            <a:ext cx="8492032" cy="4501327"/>
          </a:xfrm>
          <a:prstGeom prst="rect">
            <a:avLst/>
          </a:prstGeom>
        </p:spPr>
      </p:pic>
      <p:sp>
        <p:nvSpPr>
          <p:cNvPr id="4" name="מלבן 3">
            <a:extLst>
              <a:ext uri="{FF2B5EF4-FFF2-40B4-BE49-F238E27FC236}">
                <a16:creationId xmlns:a16="http://schemas.microsoft.com/office/drawing/2014/main" id="{C2F6FF82-08D3-41B7-BF27-F575B8BD63AB}"/>
              </a:ext>
            </a:extLst>
          </p:cNvPr>
          <p:cNvSpPr/>
          <p:nvPr/>
        </p:nvSpPr>
        <p:spPr>
          <a:xfrm>
            <a:off x="332927" y="233567"/>
            <a:ext cx="11783996" cy="123110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he-I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אזור אישי לפציינט-</a:t>
            </a:r>
          </a:p>
          <a:p>
            <a:r>
              <a:rPr lang="he-IL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אם הוא חדש באתר הוא צריך </a:t>
            </a:r>
            <a:r>
              <a:rPr lang="he-IL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להירשם,אם</a:t>
            </a:r>
            <a:r>
              <a:rPr lang="he-IL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הוא כבר רשום הוא רק מתחבר עם </a:t>
            </a:r>
            <a:r>
              <a:rPr lang="he-IL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תז</a:t>
            </a:r>
            <a:r>
              <a:rPr lang="he-IL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he-IL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וסיסמא,ומשם</a:t>
            </a:r>
            <a:r>
              <a:rPr lang="he-IL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עובר לאזור האישי שלו.</a:t>
            </a:r>
            <a:endParaRPr lang="he-IL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752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6000">
              <a:srgbClr val="62BE64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>
            <a:extLst>
              <a:ext uri="{FF2B5EF4-FFF2-40B4-BE49-F238E27FC236}">
                <a16:creationId xmlns:a16="http://schemas.microsoft.com/office/drawing/2014/main" id="{BC0034AF-6AA4-46BA-8047-A22FE240A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88" y="2187503"/>
            <a:ext cx="10146399" cy="4101537"/>
          </a:xfrm>
          <a:prstGeom prst="rect">
            <a:avLst/>
          </a:prstGeom>
        </p:spPr>
      </p:pic>
      <p:sp>
        <p:nvSpPr>
          <p:cNvPr id="3" name="מלבן 2">
            <a:extLst>
              <a:ext uri="{FF2B5EF4-FFF2-40B4-BE49-F238E27FC236}">
                <a16:creationId xmlns:a16="http://schemas.microsoft.com/office/drawing/2014/main" id="{F295F604-E10C-4283-8FC3-6A8B2A39964D}"/>
              </a:ext>
            </a:extLst>
          </p:cNvPr>
          <p:cNvSpPr/>
          <p:nvPr/>
        </p:nvSpPr>
        <p:spPr>
          <a:xfrm>
            <a:off x="5994944" y="965815"/>
            <a:ext cx="51796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אזור אישי לפציינט:</a:t>
            </a:r>
          </a:p>
        </p:txBody>
      </p:sp>
    </p:spTree>
    <p:extLst>
      <p:ext uri="{BB962C8B-B14F-4D97-AF65-F5344CB8AC3E}">
        <p14:creationId xmlns:p14="http://schemas.microsoft.com/office/powerpoint/2010/main" val="292892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6000">
              <a:srgbClr val="62BE64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>
            <a:extLst>
              <a:ext uri="{FF2B5EF4-FFF2-40B4-BE49-F238E27FC236}">
                <a16:creationId xmlns:a16="http://schemas.microsoft.com/office/drawing/2014/main" id="{32D04EC6-268D-4754-87BA-FDAA5A6DE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092" y="1815859"/>
            <a:ext cx="9291496" cy="4686541"/>
          </a:xfrm>
          <a:prstGeom prst="rect">
            <a:avLst/>
          </a:prstGeom>
        </p:spPr>
      </p:pic>
      <p:sp>
        <p:nvSpPr>
          <p:cNvPr id="3" name="מלבן 2">
            <a:extLst>
              <a:ext uri="{FF2B5EF4-FFF2-40B4-BE49-F238E27FC236}">
                <a16:creationId xmlns:a16="http://schemas.microsoft.com/office/drawing/2014/main" id="{24B93DD9-E2B8-4A5C-AD6E-3326BD587BC8}"/>
              </a:ext>
            </a:extLst>
          </p:cNvPr>
          <p:cNvSpPr/>
          <p:nvPr/>
        </p:nvSpPr>
        <p:spPr>
          <a:xfrm>
            <a:off x="5202661" y="355600"/>
            <a:ext cx="511870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he-IL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אישפוזים</a:t>
            </a:r>
            <a:r>
              <a:rPr lang="he-IL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קודמים,</a:t>
            </a:r>
          </a:p>
          <a:p>
            <a:r>
              <a:rPr lang="he-IL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ואפשרות לבקש אישפוז שוב</a:t>
            </a:r>
          </a:p>
        </p:txBody>
      </p:sp>
    </p:spTree>
    <p:extLst>
      <p:ext uri="{BB962C8B-B14F-4D97-AF65-F5344CB8AC3E}">
        <p14:creationId xmlns:p14="http://schemas.microsoft.com/office/powerpoint/2010/main" val="154480192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326</Words>
  <Application>Microsoft Office PowerPoint</Application>
  <PresentationFormat>מסך רחב</PresentationFormat>
  <Paragraphs>43</Paragraphs>
  <Slides>14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user1</dc:creator>
  <cp:lastModifiedBy>user1</cp:lastModifiedBy>
  <cp:revision>9</cp:revision>
  <dcterms:created xsi:type="dcterms:W3CDTF">2022-06-06T22:15:36Z</dcterms:created>
  <dcterms:modified xsi:type="dcterms:W3CDTF">2022-06-07T10:43:39Z</dcterms:modified>
</cp:coreProperties>
</file>