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61" r:id="rId3"/>
    <p:sldId id="263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A30"/>
    <a:srgbClr val="FF4B2B"/>
    <a:srgbClr val="FF416C"/>
    <a:srgbClr val="9ACB34"/>
    <a:srgbClr val="2F3641"/>
    <a:srgbClr val="0D4268"/>
    <a:srgbClr val="D03730"/>
    <a:srgbClr val="232831"/>
    <a:srgbClr val="789F29"/>
    <a:srgbClr val="87B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215" autoAdjust="0"/>
  </p:normalViewPr>
  <p:slideViewPr>
    <p:cSldViewPr snapToGrid="0" showGuides="1">
      <p:cViewPr varScale="1">
        <p:scale>
          <a:sx n="82" d="100"/>
          <a:sy n="82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27F95-1027-454D-B3F2-E2BF84C92A2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80BBE-48C8-4EB0-B6F4-3BB0335B7B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rDEOVtE7vO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mages.unsplash.com/photo-1507003211169-0a1dd7228f2d?ixlib=rb-1.2.1&amp;q=85&amp;fm=jpg&amp;crop=entropy&amp;cs=srgb&amp;dl=joseph-gonzalez-iFgRcqHznqg-unsplash.jp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0BBE-48C8-4EB0-B6F4-3BB0335B7B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https://unsplash.com/photos/rDEOVtE7vOs</a:t>
            </a:r>
            <a:endParaRPr lang="en-US" dirty="0"/>
          </a:p>
          <a:p>
            <a:r>
              <a:rPr lang="en-US" dirty="0">
                <a:hlinkClick r:id="rId4"/>
              </a:rPr>
              <a:t>https://images.unsplash.com/photo-1507003211169-0a1dd7228f2d?ixlib=rb-1.2.1&amp;q=85&amp;fm=jpg&amp;crop=entropy&amp;cs=srgb&amp;dl=joseph-gonzalez-iFgRcqHznqg-unsplash.jpg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0BBE-48C8-4EB0-B6F4-3BB0335B7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0BBE-48C8-4EB0-B6F4-3BB0335B7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0AE-9508-4668-83E2-AFC52D32C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A144-C809-4652-8C00-3B595D649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4E10-1B35-49AF-82E6-BD93D017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B35A-432F-45E9-BB55-4A3F1B92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59CE-EEB4-4ED1-9214-46303700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0CA3-7F21-4698-ADB2-A724B63A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3DC1B-0D66-4C80-AA5A-17C8EE95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8676A-5B4F-49DF-A76B-3CC4FE3D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2157-B1CD-4865-8ECC-2EC60639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A80A-4A8B-4F46-92B9-BD69D726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2B06-B6E6-4FC8-9F1C-BDDFDBF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CDA-338A-4833-91BC-AED5CBCD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06C75-E7B5-4B64-9BB9-882BB171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0F29-260A-42BE-9C22-6289A748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DEA1-DC44-4757-B521-D03168D5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1FF6-1855-4904-AB18-8767FE0B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AFE41-3B16-4D1F-9AE0-8353CCA90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E20A-196D-4120-BA5C-4951E592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514E-1BE5-4CAB-8496-05B0DE7C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D350-1EE2-4EDC-81DA-BC54C62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FE05-BF23-43EB-AACA-A0AFEFA6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4DD3-678E-4AFD-A40F-E4DACEA7717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824-4469-427F-817D-F91C306F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AA1AC-C54E-48D7-95BB-6D21527AD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51B9-5411-4025-A9DA-A6533C98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A868-5D0D-4C69-BEFB-59A4CD9E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9CCD-C787-40CE-A348-B06616EA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647F-4DC7-4B4D-A53E-52C6BDBF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099C-A091-4535-84C1-D3873D73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534F-F0BA-4F9C-9332-C4093DE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7756-A078-48B7-AC31-1BAB5EE5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03C2-4577-4B03-AA82-2E388D66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2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F33F-722D-4D57-8F49-EF0BF943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59E6-9968-4D34-8BC8-449D935B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BEB6-A1FF-4DD9-91B2-F5CD5BBB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B3F92-152C-4538-A6DB-5718C0A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5910-D032-4479-A999-C21EA62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83E6-154F-4AE0-BAAC-E55CEF7E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34BC-0F29-4E23-BFCF-A7BB92EA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FF369-29BB-44BF-A66E-DC92946A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B234A-3833-44A9-BC18-0EE777D6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29E76-F7C7-4F51-9D0E-9EEBCB4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038D-8A89-4C9E-B036-F41C7BA8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3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A6C1-A2BB-4F49-BC97-DB3C92C3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0FD3-F031-4920-997C-AC674BE4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DA86B-4423-418F-8701-0C779586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20D73-EDAC-4147-967A-643F220EF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53639-6B13-47F8-9763-AFA4DC2F8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C93F5-2DCC-4353-8822-B79CDF10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0F5CD-AF6F-4428-907E-85B7C6AD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99121-011F-4D95-B35C-CF091DB9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2E28-1B12-43A9-BD89-492875C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DBFD8-D7E9-4222-BC30-3645DC24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1882C-C4DF-476F-8A91-9EBF729F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AAF86-5A9C-46EC-9B4C-91AFEF00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A770-8884-468D-A296-DBB9B7D7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908-D8D3-450C-A339-B8C8237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E026-ED4E-48A3-8B0C-B6B609C3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CA1D-0C22-4558-A679-6FC378E8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5CDD-31F7-4A61-BA5D-420D0D12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06418-B626-4AAE-A10A-B595798B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5B4A-83BC-4EE4-ACBF-D4DB0E0F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84FF-CBC0-45FC-B1A2-651B623C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7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5D45-5721-4C2A-BAE1-3E8848AC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2744-C1A0-4A1F-B775-C2448274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B9D5-0AFF-4B70-A4CB-F84502CE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C7C2-E1BE-4F70-9DA4-287AED1E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12A4-6AD9-4167-B9DB-1EE149A4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4135-FC17-4093-A6FF-505F204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3C2F-8832-4828-8104-9531D829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C3652-D58E-4A56-A3D3-ABDC1D4A9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4E825-147A-4428-99F1-0E58C1CE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595CA-C887-4900-B11E-B1C3379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9F7B-5AC7-4508-937A-3A2FBEBC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130-1CB0-462D-B7C8-A10BE067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765F-3341-41D8-9E05-4A91BD7E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44EF-FA42-4256-8E65-9DEB13F37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0B89-132C-43D8-8C26-99A0A809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219D-7002-4981-B380-05AE50E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E7DC-636B-470E-ABA2-DD95B590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948D2-AD9A-49F1-A4DD-1F9D50947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8F20-CDD1-4BE6-922D-7F3EEB59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E228-26DD-49C2-A9DE-F929FCC4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D85A-998D-4B45-9A09-2A3A390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4724-38F5-4233-A314-799983AD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6078-CD95-4482-BA30-0D295E61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50B6-9D33-4A81-BA86-640F527F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2DC9-985A-458D-A126-EC777993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225F-68A3-4BAC-B9FC-B5DEA136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3506-D8EE-4ABD-BB35-61E4A48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E35-D033-4E42-BB16-BEF6811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E68D-95F0-4EB3-A1BE-AAE91FA9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310F-33E1-4EF8-811C-E76FC3BA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CB61-2C60-43B8-BA09-CE5354FA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D08A-BA86-4097-9F09-A513BEF9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2B590-CB4F-416B-B855-1F0D41E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DF9-AB09-424D-8E40-C1BA98C7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0D4CB-811E-4630-BEC8-FC89E314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17FD0-1B17-4EB3-A2CD-C704296D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D521A-DE72-4EAF-B735-137DD21EA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8543A-185D-46A3-8FEF-D0EBB42E0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7B28-9612-484E-B64B-B1273ED9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7961F-5193-4EB1-A6E9-7DDD7AC5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E0691-DB8B-407B-843B-2BFF8EA5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F00D-9AF3-4431-8898-3707F043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B8601-4CDC-4575-9CEE-05977CA5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D3B5B6-9055-428B-BF13-E41E9FA970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F00D-9AF3-4431-8898-3707F04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65125"/>
            <a:ext cx="10801200" cy="60939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4FA2711-E20D-4C5A-B95B-2EC8DFF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7F6CC8-40F6-4518-BB5F-D45301D3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47F8748-988B-4ED0-957E-E673B153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B7CD418-9659-4FA5-9CEC-79978F47520E}"/>
              </a:ext>
            </a:extLst>
          </p:cNvPr>
          <p:cNvSpPr txBox="1">
            <a:spLocks/>
          </p:cNvSpPr>
          <p:nvPr userDrawn="1"/>
        </p:nvSpPr>
        <p:spPr>
          <a:xfrm>
            <a:off x="725856" y="6446579"/>
            <a:ext cx="1586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66A657-618D-406B-A3E8-4657522D39B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7E73E-70D8-4733-ACD2-35CBE62DB93C}"/>
              </a:ext>
            </a:extLst>
          </p:cNvPr>
          <p:cNvCxnSpPr>
            <a:cxnSpLocks/>
          </p:cNvCxnSpPr>
          <p:nvPr userDrawn="1"/>
        </p:nvCxnSpPr>
        <p:spPr>
          <a:xfrm flipH="1">
            <a:off x="942975" y="6552485"/>
            <a:ext cx="823668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14642A-7557-4F05-A201-EB0E62FC23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CF61-7FF5-4518-BE86-D3F69636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D104E-A9F6-4ED8-99B5-4A6C8B5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39BDA-CDDA-4187-82A8-975BEDF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F56-E1C2-4F9B-93FE-1F814C2F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048A-839C-4321-9F81-F054FC0C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F91D-4FE7-44D4-B043-40056368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735AB-F70A-41A5-869B-153E8B8E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FC68-7EAC-41D1-943D-B53D82C6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0F8E-70C2-47ED-B077-61BCDB5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3A5D4-B637-4C2D-92BD-1218C37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65125"/>
            <a:ext cx="1080120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FC73-1715-481E-B1AF-DE0A4B01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400" y="1825625"/>
            <a:ext cx="10801200" cy="1752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5F88-CD6E-4EFC-83CB-933A0E574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9A29-875E-4A4E-BCC7-C31E4177EFB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E321-00A8-4CE6-BA0B-A5D2DAE5B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D6BF-3805-4C83-BDE8-873DC01B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646" y="6446579"/>
            <a:ext cx="189154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657-618D-406B-A3E8-4657522D39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A5E73-5FCB-4B09-96F0-0C0D3BF8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81D9-FF8B-4B2F-A4B2-CECF711A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94F6-5B95-4A9A-9D3E-057AA54A5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FCA4-CC82-4652-8B3F-A55ACADABE9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814F-14FB-403E-877F-DD81106E6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1CA43-8D72-409A-989D-8CDACCA20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DE60-D96B-427B-859A-8C073916C9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fif"/><Relationship Id="rId5" Type="http://schemas.openxmlformats.org/officeDocument/2006/relationships/image" Target="../media/image3.jfif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137BED3-882D-4609-929E-3F7833241D76}"/>
              </a:ext>
            </a:extLst>
          </p:cNvPr>
          <p:cNvSpPr/>
          <p:nvPr/>
        </p:nvSpPr>
        <p:spPr>
          <a:xfrm>
            <a:off x="6270802" y="1409700"/>
            <a:ext cx="3166637" cy="3166636"/>
          </a:xfrm>
          <a:prstGeom prst="ellipse">
            <a:avLst/>
          </a:prstGeom>
          <a:solidFill>
            <a:srgbClr val="8CB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0A6D86-AEB5-442B-BEDD-876F1455E264}"/>
              </a:ext>
            </a:extLst>
          </p:cNvPr>
          <p:cNvSpPr/>
          <p:nvPr/>
        </p:nvSpPr>
        <p:spPr>
          <a:xfrm>
            <a:off x="664860" y="2234113"/>
            <a:ext cx="10801200" cy="3318834"/>
          </a:xfrm>
          <a:prstGeom prst="roundRect">
            <a:avLst>
              <a:gd name="adj" fmla="val 7077"/>
            </a:avLst>
          </a:prstGeom>
          <a:solidFill>
            <a:schemeClr val="accent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920615-EDD2-470F-BE3B-943F8070C3C3}"/>
              </a:ext>
            </a:extLst>
          </p:cNvPr>
          <p:cNvSpPr/>
          <p:nvPr/>
        </p:nvSpPr>
        <p:spPr>
          <a:xfrm>
            <a:off x="6126541" y="2223550"/>
            <a:ext cx="3166638" cy="2352786"/>
          </a:xfrm>
          <a:custGeom>
            <a:avLst/>
            <a:gdLst>
              <a:gd name="connsiteX0" fmla="*/ 200068 w 3166638"/>
              <a:gd name="connsiteY0" fmla="*/ 0 h 2352786"/>
              <a:gd name="connsiteX1" fmla="*/ 2966570 w 3166638"/>
              <a:gd name="connsiteY1" fmla="*/ 0 h 2352786"/>
              <a:gd name="connsiteX2" fmla="*/ 2975540 w 3166638"/>
              <a:gd name="connsiteY2" fmla="*/ 14765 h 2352786"/>
              <a:gd name="connsiteX3" fmla="*/ 3166638 w 3166638"/>
              <a:gd name="connsiteY3" fmla="*/ 769468 h 2352786"/>
              <a:gd name="connsiteX4" fmla="*/ 1583319 w 3166638"/>
              <a:gd name="connsiteY4" fmla="*/ 2352786 h 2352786"/>
              <a:gd name="connsiteX5" fmla="*/ 0 w 3166638"/>
              <a:gd name="connsiteY5" fmla="*/ 769468 h 2352786"/>
              <a:gd name="connsiteX6" fmla="*/ 191098 w 3166638"/>
              <a:gd name="connsiteY6" fmla="*/ 14765 h 23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6638" h="2352786">
                <a:moveTo>
                  <a:pt x="200068" y="0"/>
                </a:moveTo>
                <a:lnTo>
                  <a:pt x="2966570" y="0"/>
                </a:lnTo>
                <a:lnTo>
                  <a:pt x="2975540" y="14765"/>
                </a:lnTo>
                <a:cubicBezTo>
                  <a:pt x="3097412" y="239111"/>
                  <a:pt x="3166638" y="496205"/>
                  <a:pt x="3166638" y="769468"/>
                </a:cubicBezTo>
                <a:cubicBezTo>
                  <a:pt x="3166638" y="1643910"/>
                  <a:pt x="2457762" y="2352786"/>
                  <a:pt x="1583319" y="2352786"/>
                </a:cubicBezTo>
                <a:cubicBezTo>
                  <a:pt x="708876" y="2352786"/>
                  <a:pt x="0" y="1643910"/>
                  <a:pt x="0" y="769468"/>
                </a:cubicBezTo>
                <a:cubicBezTo>
                  <a:pt x="0" y="496205"/>
                  <a:pt x="69226" y="239111"/>
                  <a:pt x="191098" y="147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2192CA1-E98D-41B4-8A92-6A6E5E170086}"/>
              </a:ext>
            </a:extLst>
          </p:cNvPr>
          <p:cNvSpPr/>
          <p:nvPr/>
        </p:nvSpPr>
        <p:spPr>
          <a:xfrm>
            <a:off x="4595921" y="5696916"/>
            <a:ext cx="648582" cy="465684"/>
          </a:xfrm>
          <a:custGeom>
            <a:avLst/>
            <a:gdLst>
              <a:gd name="connsiteX0" fmla="*/ 324291 w 648582"/>
              <a:gd name="connsiteY0" fmla="*/ 0 h 465684"/>
              <a:gd name="connsiteX1" fmla="*/ 648582 w 648582"/>
              <a:gd name="connsiteY1" fmla="*/ 324291 h 465684"/>
              <a:gd name="connsiteX2" fmla="*/ 623098 w 648582"/>
              <a:gd name="connsiteY2" fmla="*/ 450520 h 465684"/>
              <a:gd name="connsiteX3" fmla="*/ 614867 w 648582"/>
              <a:gd name="connsiteY3" fmla="*/ 465684 h 465684"/>
              <a:gd name="connsiteX4" fmla="*/ 33716 w 648582"/>
              <a:gd name="connsiteY4" fmla="*/ 465684 h 465684"/>
              <a:gd name="connsiteX5" fmla="*/ 25485 w 648582"/>
              <a:gd name="connsiteY5" fmla="*/ 450520 h 465684"/>
              <a:gd name="connsiteX6" fmla="*/ 0 w 648582"/>
              <a:gd name="connsiteY6" fmla="*/ 324291 h 465684"/>
              <a:gd name="connsiteX7" fmla="*/ 324291 w 648582"/>
              <a:gd name="connsiteY7" fmla="*/ 0 h 4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582" h="465684">
                <a:moveTo>
                  <a:pt x="324291" y="0"/>
                </a:moveTo>
                <a:cubicBezTo>
                  <a:pt x="503392" y="0"/>
                  <a:pt x="648582" y="145190"/>
                  <a:pt x="648582" y="324291"/>
                </a:cubicBezTo>
                <a:cubicBezTo>
                  <a:pt x="648582" y="369067"/>
                  <a:pt x="639508" y="411722"/>
                  <a:pt x="623098" y="450520"/>
                </a:cubicBezTo>
                <a:lnTo>
                  <a:pt x="614867" y="465684"/>
                </a:lnTo>
                <a:lnTo>
                  <a:pt x="33716" y="465684"/>
                </a:lnTo>
                <a:lnTo>
                  <a:pt x="25485" y="450520"/>
                </a:lnTo>
                <a:cubicBezTo>
                  <a:pt x="9075" y="411722"/>
                  <a:pt x="0" y="369067"/>
                  <a:pt x="0" y="324291"/>
                </a:cubicBezTo>
                <a:cubicBezTo>
                  <a:pt x="0" y="145190"/>
                  <a:pt x="145190" y="0"/>
                  <a:pt x="324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5E7C5-FD30-462D-A2BE-10C09BB0CA62}"/>
              </a:ext>
            </a:extLst>
          </p:cNvPr>
          <p:cNvSpPr txBox="1"/>
          <p:nvPr/>
        </p:nvSpPr>
        <p:spPr>
          <a:xfrm>
            <a:off x="695400" y="728129"/>
            <a:ext cx="537006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j-lt"/>
              </a:rPr>
              <a:t>Family Tree</a:t>
            </a:r>
            <a:r>
              <a:rPr lang="en-US" sz="7200" dirty="0">
                <a:solidFill>
                  <a:schemeClr val="accent4"/>
                </a:solidFill>
                <a:latin typeface="+mj-lt"/>
              </a:rPr>
              <a:t>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8FB29B-E64E-48F5-8D19-C9DB9B93CA24}"/>
              </a:ext>
            </a:extLst>
          </p:cNvPr>
          <p:cNvGrpSpPr/>
          <p:nvPr/>
        </p:nvGrpSpPr>
        <p:grpSpPr>
          <a:xfrm>
            <a:off x="10673234" y="2524124"/>
            <a:ext cx="534846" cy="137241"/>
            <a:chOff x="10798266" y="2390774"/>
            <a:chExt cx="534846" cy="137241"/>
          </a:xfrm>
          <a:solidFill>
            <a:schemeClr val="bg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2AA50E-AD18-4A71-8483-893003720B8A}"/>
                </a:ext>
              </a:extLst>
            </p:cNvPr>
            <p:cNvSpPr/>
            <p:nvPr/>
          </p:nvSpPr>
          <p:spPr>
            <a:xfrm>
              <a:off x="10798266" y="2390774"/>
              <a:ext cx="137241" cy="1372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9BEE4C-30A6-4ED1-A55B-580357984F11}"/>
                </a:ext>
              </a:extLst>
            </p:cNvPr>
            <p:cNvSpPr/>
            <p:nvPr/>
          </p:nvSpPr>
          <p:spPr>
            <a:xfrm>
              <a:off x="10997069" y="2390774"/>
              <a:ext cx="137241" cy="1372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E18053-8CBB-421A-9AAD-9D84060A2066}"/>
                </a:ext>
              </a:extLst>
            </p:cNvPr>
            <p:cNvSpPr/>
            <p:nvPr/>
          </p:nvSpPr>
          <p:spPr>
            <a:xfrm>
              <a:off x="11195871" y="2390774"/>
              <a:ext cx="137241" cy="1372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5977EF0-BE39-4D7F-946F-63BFF3E5893A}"/>
              </a:ext>
            </a:extLst>
          </p:cNvPr>
          <p:cNvSpPr txBox="1"/>
          <p:nvPr/>
        </p:nvSpPr>
        <p:spPr>
          <a:xfrm>
            <a:off x="1133862" y="2752191"/>
            <a:ext cx="25632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Roboto" pitchFamily="2" charset="0"/>
                <a:ea typeface="Roboto" pitchFamily="2" charset="0"/>
              </a:rPr>
              <a:t>Oscar Danilo Rivera Moreira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D716B3-C0AC-42D5-B4FE-E34B50EE4002}"/>
              </a:ext>
            </a:extLst>
          </p:cNvPr>
          <p:cNvSpPr txBox="1"/>
          <p:nvPr/>
        </p:nvSpPr>
        <p:spPr>
          <a:xfrm>
            <a:off x="1133862" y="3090446"/>
            <a:ext cx="176490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A1-6</a:t>
            </a:r>
            <a:endParaRPr lang="en-US" sz="6600" dirty="0">
              <a:solidFill>
                <a:schemeClr val="accent4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41C3E1E-84D8-4A21-8589-444D4F50652C}"/>
              </a:ext>
            </a:extLst>
          </p:cNvPr>
          <p:cNvSpPr/>
          <p:nvPr/>
        </p:nvSpPr>
        <p:spPr>
          <a:xfrm>
            <a:off x="7997527" y="2700697"/>
            <a:ext cx="2385668" cy="23856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FDDD76-E8AD-4CF5-8F72-E3C71080B7DB}"/>
              </a:ext>
            </a:extLst>
          </p:cNvPr>
          <p:cNvSpPr/>
          <p:nvPr/>
        </p:nvSpPr>
        <p:spPr>
          <a:xfrm>
            <a:off x="7997527" y="2700699"/>
            <a:ext cx="1295651" cy="1806593"/>
          </a:xfrm>
          <a:custGeom>
            <a:avLst/>
            <a:gdLst>
              <a:gd name="connsiteX0" fmla="*/ 637147 w 692066"/>
              <a:gd name="connsiteY0" fmla="*/ 0 h 964983"/>
              <a:gd name="connsiteX1" fmla="*/ 677690 w 692066"/>
              <a:gd name="connsiteY1" fmla="*/ 4087 h 964983"/>
              <a:gd name="connsiteX2" fmla="*/ 687700 w 692066"/>
              <a:gd name="connsiteY2" fmla="*/ 69672 h 964983"/>
              <a:gd name="connsiteX3" fmla="*/ 692066 w 692066"/>
              <a:gd name="connsiteY3" fmla="*/ 156142 h 964983"/>
              <a:gd name="connsiteX4" fmla="*/ 97836 w 692066"/>
              <a:gd name="connsiteY4" fmla="*/ 963842 h 964983"/>
              <a:gd name="connsiteX5" fmla="*/ 93400 w 692066"/>
              <a:gd name="connsiteY5" fmla="*/ 964983 h 964983"/>
              <a:gd name="connsiteX6" fmla="*/ 50070 w 692066"/>
              <a:gd name="connsiteY6" fmla="*/ 885154 h 964983"/>
              <a:gd name="connsiteX7" fmla="*/ 0 w 692066"/>
              <a:gd name="connsiteY7" fmla="*/ 637147 h 964983"/>
              <a:gd name="connsiteX8" fmla="*/ 637147 w 692066"/>
              <a:gd name="connsiteY8" fmla="*/ 0 h 96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066" h="964983">
                <a:moveTo>
                  <a:pt x="637147" y="0"/>
                </a:moveTo>
                <a:lnTo>
                  <a:pt x="677690" y="4087"/>
                </a:lnTo>
                <a:lnTo>
                  <a:pt x="687700" y="69672"/>
                </a:lnTo>
                <a:cubicBezTo>
                  <a:pt x="690587" y="98103"/>
                  <a:pt x="692066" y="126950"/>
                  <a:pt x="692066" y="156142"/>
                </a:cubicBezTo>
                <a:cubicBezTo>
                  <a:pt x="692066" y="535644"/>
                  <a:pt x="442102" y="856764"/>
                  <a:pt x="97836" y="963842"/>
                </a:cubicBezTo>
                <a:lnTo>
                  <a:pt x="93400" y="964983"/>
                </a:lnTo>
                <a:lnTo>
                  <a:pt x="50070" y="885154"/>
                </a:lnTo>
                <a:cubicBezTo>
                  <a:pt x="17829" y="808927"/>
                  <a:pt x="0" y="725119"/>
                  <a:pt x="0" y="637147"/>
                </a:cubicBezTo>
                <a:cubicBezTo>
                  <a:pt x="0" y="285260"/>
                  <a:pt x="285260" y="0"/>
                  <a:pt x="637147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85">
            <a:extLst>
              <a:ext uri="{FF2B5EF4-FFF2-40B4-BE49-F238E27FC236}">
                <a16:creationId xmlns:a16="http://schemas.microsoft.com/office/drawing/2014/main" id="{EC08E9C8-FC66-4E04-8D5C-CE27E059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454" y="1911855"/>
            <a:ext cx="957457" cy="1259669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9" name="Picture 85">
            <a:extLst>
              <a:ext uri="{FF2B5EF4-FFF2-40B4-BE49-F238E27FC236}">
                <a16:creationId xmlns:a16="http://schemas.microsoft.com/office/drawing/2014/main" id="{1F756FB4-1C4C-4ED4-80C2-416A146D4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5039" y="3919983"/>
            <a:ext cx="957457" cy="1259669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85">
            <a:extLst>
              <a:ext uri="{FF2B5EF4-FFF2-40B4-BE49-F238E27FC236}">
                <a16:creationId xmlns:a16="http://schemas.microsoft.com/office/drawing/2014/main" id="{9F0336B1-A122-40E3-8AC9-866B1830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1982" y="136337"/>
            <a:ext cx="957457" cy="1259669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85">
            <a:extLst>
              <a:ext uri="{FF2B5EF4-FFF2-40B4-BE49-F238E27FC236}">
                <a16:creationId xmlns:a16="http://schemas.microsoft.com/office/drawing/2014/main" id="{73C702AB-BFE5-4C45-8D47-14D9F234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407" y="157662"/>
            <a:ext cx="957457" cy="1259669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B8D883-43CD-4AD9-807D-0731163CF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778" y="138518"/>
            <a:ext cx="957457" cy="1259669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B7FE2C2-C4A8-41DE-919E-259B1678E5DB}"/>
              </a:ext>
            </a:extLst>
          </p:cNvPr>
          <p:cNvSpPr/>
          <p:nvPr/>
        </p:nvSpPr>
        <p:spPr>
          <a:xfrm>
            <a:off x="1869718" y="119599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Octavio</a:t>
            </a:r>
          </a:p>
        </p:txBody>
      </p:sp>
      <p:pic>
        <p:nvPicPr>
          <p:cNvPr id="41" name="Picture 85">
            <a:extLst>
              <a:ext uri="{FF2B5EF4-FFF2-40B4-BE49-F238E27FC236}">
                <a16:creationId xmlns:a16="http://schemas.microsoft.com/office/drawing/2014/main" id="{BAEA939C-17FB-4B26-A2E0-F953EC1B6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2771" y="136337"/>
            <a:ext cx="951613" cy="118651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Freeform: Shape 95">
            <a:extLst>
              <a:ext uri="{FF2B5EF4-FFF2-40B4-BE49-F238E27FC236}">
                <a16:creationId xmlns:a16="http://schemas.microsoft.com/office/drawing/2014/main" id="{A77DBB37-8F1B-4C25-8D71-32B8CC1BE91F}"/>
              </a:ext>
            </a:extLst>
          </p:cNvPr>
          <p:cNvSpPr/>
          <p:nvPr/>
        </p:nvSpPr>
        <p:spPr>
          <a:xfrm>
            <a:off x="3779136" y="119599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Maritza</a:t>
            </a:r>
          </a:p>
        </p:txBody>
      </p:sp>
      <p:sp>
        <p:nvSpPr>
          <p:cNvPr id="44" name="Freeform: Shape 95">
            <a:extLst>
              <a:ext uri="{FF2B5EF4-FFF2-40B4-BE49-F238E27FC236}">
                <a16:creationId xmlns:a16="http://schemas.microsoft.com/office/drawing/2014/main" id="{044BB9C8-BA85-429C-A3E3-4F8D21F0E343}"/>
              </a:ext>
            </a:extLst>
          </p:cNvPr>
          <p:cNvSpPr/>
          <p:nvPr/>
        </p:nvSpPr>
        <p:spPr>
          <a:xfrm>
            <a:off x="7455408" y="119599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Jose</a:t>
            </a:r>
          </a:p>
        </p:txBody>
      </p:sp>
      <p:sp>
        <p:nvSpPr>
          <p:cNvPr id="46" name="Freeform: Shape 95">
            <a:extLst>
              <a:ext uri="{FF2B5EF4-FFF2-40B4-BE49-F238E27FC236}">
                <a16:creationId xmlns:a16="http://schemas.microsoft.com/office/drawing/2014/main" id="{4BB8BCDF-9D7D-4D32-AEFF-5B9E8014DC2C}"/>
              </a:ext>
            </a:extLst>
          </p:cNvPr>
          <p:cNvSpPr/>
          <p:nvPr/>
        </p:nvSpPr>
        <p:spPr>
          <a:xfrm>
            <a:off x="9364824" y="119599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Lorena</a:t>
            </a:r>
          </a:p>
        </p:txBody>
      </p:sp>
      <p:pic>
        <p:nvPicPr>
          <p:cNvPr id="48" name="Picture 85">
            <a:extLst>
              <a:ext uri="{FF2B5EF4-FFF2-40B4-BE49-F238E27FC236}">
                <a16:creationId xmlns:a16="http://schemas.microsoft.com/office/drawing/2014/main" id="{66628FB3-7B7A-4704-803F-3DDE3141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960" y="1944343"/>
            <a:ext cx="965124" cy="115984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Freeform: Shape 95">
            <a:extLst>
              <a:ext uri="{FF2B5EF4-FFF2-40B4-BE49-F238E27FC236}">
                <a16:creationId xmlns:a16="http://schemas.microsoft.com/office/drawing/2014/main" id="{26DF73D3-1223-41A5-83D4-A00DD84E91E1}"/>
              </a:ext>
            </a:extLst>
          </p:cNvPr>
          <p:cNvSpPr/>
          <p:nvPr/>
        </p:nvSpPr>
        <p:spPr>
          <a:xfrm>
            <a:off x="6453675" y="299483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Johana</a:t>
            </a:r>
          </a:p>
        </p:txBody>
      </p:sp>
      <p:pic>
        <p:nvPicPr>
          <p:cNvPr id="56" name="Picture 85">
            <a:extLst>
              <a:ext uri="{FF2B5EF4-FFF2-40B4-BE49-F238E27FC236}">
                <a16:creationId xmlns:a16="http://schemas.microsoft.com/office/drawing/2014/main" id="{15186974-35DF-4570-9F78-56E73B697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7860" y="1925337"/>
            <a:ext cx="957457" cy="117186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Freeform: Shape 95">
            <a:extLst>
              <a:ext uri="{FF2B5EF4-FFF2-40B4-BE49-F238E27FC236}">
                <a16:creationId xmlns:a16="http://schemas.microsoft.com/office/drawing/2014/main" id="{2FBC1E86-D103-4869-A09C-5F3C9A57BBF3}"/>
              </a:ext>
            </a:extLst>
          </p:cNvPr>
          <p:cNvSpPr/>
          <p:nvPr/>
        </p:nvSpPr>
        <p:spPr>
          <a:xfrm>
            <a:off x="4735530" y="299483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Elksner</a:t>
            </a:r>
            <a:endParaRPr lang="en-US" sz="1400" dirty="0"/>
          </a:p>
        </p:txBody>
      </p:sp>
      <p:pic>
        <p:nvPicPr>
          <p:cNvPr id="65" name="Picture 85">
            <a:extLst>
              <a:ext uri="{FF2B5EF4-FFF2-40B4-BE49-F238E27FC236}">
                <a16:creationId xmlns:a16="http://schemas.microsoft.com/office/drawing/2014/main" id="{971F5CDD-75CE-4D04-B331-FBB044FA5C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6259" y="1925337"/>
            <a:ext cx="957457" cy="1112377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Freeform: Shape 95">
            <a:extLst>
              <a:ext uri="{FF2B5EF4-FFF2-40B4-BE49-F238E27FC236}">
                <a16:creationId xmlns:a16="http://schemas.microsoft.com/office/drawing/2014/main" id="{1255646E-CED0-4631-93F0-1FBDE7624BCE}"/>
              </a:ext>
            </a:extLst>
          </p:cNvPr>
          <p:cNvSpPr/>
          <p:nvPr/>
        </p:nvSpPr>
        <p:spPr>
          <a:xfrm>
            <a:off x="3122355" y="299483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Hafner</a:t>
            </a:r>
          </a:p>
        </p:txBody>
      </p:sp>
      <p:sp>
        <p:nvSpPr>
          <p:cNvPr id="70" name="Freeform: Shape 95">
            <a:extLst>
              <a:ext uri="{FF2B5EF4-FFF2-40B4-BE49-F238E27FC236}">
                <a16:creationId xmlns:a16="http://schemas.microsoft.com/office/drawing/2014/main" id="{2BA809C3-E49C-4F22-A7DD-C9BFA8AEB769}"/>
              </a:ext>
            </a:extLst>
          </p:cNvPr>
          <p:cNvSpPr/>
          <p:nvPr/>
        </p:nvSpPr>
        <p:spPr>
          <a:xfrm>
            <a:off x="1509180" y="299483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Gabriela</a:t>
            </a:r>
          </a:p>
        </p:txBody>
      </p:sp>
      <p:sp>
        <p:nvSpPr>
          <p:cNvPr id="74" name="Freeform: Shape 95">
            <a:extLst>
              <a:ext uri="{FF2B5EF4-FFF2-40B4-BE49-F238E27FC236}">
                <a16:creationId xmlns:a16="http://schemas.microsoft.com/office/drawing/2014/main" id="{788C98F4-E6EE-45DD-8305-EB9C89EEBEF5}"/>
              </a:ext>
            </a:extLst>
          </p:cNvPr>
          <p:cNvSpPr/>
          <p:nvPr/>
        </p:nvSpPr>
        <p:spPr>
          <a:xfrm>
            <a:off x="2297783" y="4982127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Mauricio</a:t>
            </a:r>
          </a:p>
        </p:txBody>
      </p:sp>
      <p:pic>
        <p:nvPicPr>
          <p:cNvPr id="77" name="Picture 85">
            <a:extLst>
              <a:ext uri="{FF2B5EF4-FFF2-40B4-BE49-F238E27FC236}">
                <a16:creationId xmlns:a16="http://schemas.microsoft.com/office/drawing/2014/main" id="{6E5A8DBB-CC42-4BCD-BA1B-08E6B3801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041" y="1963322"/>
            <a:ext cx="980365" cy="1088054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Freeform: Shape 95">
            <a:extLst>
              <a:ext uri="{FF2B5EF4-FFF2-40B4-BE49-F238E27FC236}">
                <a16:creationId xmlns:a16="http://schemas.microsoft.com/office/drawing/2014/main" id="{F2CC90B8-61D1-4BCB-9EA1-40D8ACB21691}"/>
              </a:ext>
            </a:extLst>
          </p:cNvPr>
          <p:cNvSpPr/>
          <p:nvPr/>
        </p:nvSpPr>
        <p:spPr>
          <a:xfrm>
            <a:off x="8388709" y="299483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Oscar</a:t>
            </a:r>
          </a:p>
        </p:txBody>
      </p:sp>
      <p:pic>
        <p:nvPicPr>
          <p:cNvPr id="79" name="Picture 85">
            <a:extLst>
              <a:ext uri="{FF2B5EF4-FFF2-40B4-BE49-F238E27FC236}">
                <a16:creationId xmlns:a16="http://schemas.microsoft.com/office/drawing/2014/main" id="{F8CB88EA-7B21-4869-B77E-7CC45F8417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8613" y="3946992"/>
            <a:ext cx="957457" cy="1137500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Freeform: Shape 95">
            <a:extLst>
              <a:ext uri="{FF2B5EF4-FFF2-40B4-BE49-F238E27FC236}">
                <a16:creationId xmlns:a16="http://schemas.microsoft.com/office/drawing/2014/main" id="{E9B3B13F-8794-458E-9EEC-234D34943D4C}"/>
              </a:ext>
            </a:extLst>
          </p:cNvPr>
          <p:cNvSpPr/>
          <p:nvPr/>
        </p:nvSpPr>
        <p:spPr>
          <a:xfrm>
            <a:off x="4296327" y="5006099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Oscar</a:t>
            </a:r>
          </a:p>
        </p:txBody>
      </p:sp>
      <p:pic>
        <p:nvPicPr>
          <p:cNvPr id="82" name="Picture 85">
            <a:extLst>
              <a:ext uri="{FF2B5EF4-FFF2-40B4-BE49-F238E27FC236}">
                <a16:creationId xmlns:a16="http://schemas.microsoft.com/office/drawing/2014/main" id="{9D19C5F9-47E1-4E3F-ABFA-DE5F23F341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9155" y="3949839"/>
            <a:ext cx="966517" cy="115984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Freeform: Shape 95">
            <a:extLst>
              <a:ext uri="{FF2B5EF4-FFF2-40B4-BE49-F238E27FC236}">
                <a16:creationId xmlns:a16="http://schemas.microsoft.com/office/drawing/2014/main" id="{19DFCB25-5E81-4142-9B23-A47A486F4CA1}"/>
              </a:ext>
            </a:extLst>
          </p:cNvPr>
          <p:cNvSpPr/>
          <p:nvPr/>
        </p:nvSpPr>
        <p:spPr>
          <a:xfrm>
            <a:off x="7891696" y="5016146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Johana</a:t>
            </a:r>
          </a:p>
        </p:txBody>
      </p:sp>
      <p:pic>
        <p:nvPicPr>
          <p:cNvPr id="84" name="Picture 85">
            <a:extLst>
              <a:ext uri="{FF2B5EF4-FFF2-40B4-BE49-F238E27FC236}">
                <a16:creationId xmlns:a16="http://schemas.microsoft.com/office/drawing/2014/main" id="{E71512FC-1A34-45FA-8404-A6A4FE50F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2158" y="3834389"/>
            <a:ext cx="966517" cy="106249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Freeform: Shape 95">
            <a:extLst>
              <a:ext uri="{FF2B5EF4-FFF2-40B4-BE49-F238E27FC236}">
                <a16:creationId xmlns:a16="http://schemas.microsoft.com/office/drawing/2014/main" id="{FEC7FA5E-5FD4-4225-936D-09DDBA77C92B}"/>
              </a:ext>
            </a:extLst>
          </p:cNvPr>
          <p:cNvSpPr/>
          <p:nvPr/>
        </p:nvSpPr>
        <p:spPr>
          <a:xfrm>
            <a:off x="10742158" y="4788177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Josue</a:t>
            </a:r>
          </a:p>
        </p:txBody>
      </p:sp>
      <p:pic>
        <p:nvPicPr>
          <p:cNvPr id="95" name="Picture 85">
            <a:extLst>
              <a:ext uri="{FF2B5EF4-FFF2-40B4-BE49-F238E27FC236}">
                <a16:creationId xmlns:a16="http://schemas.microsoft.com/office/drawing/2014/main" id="{2EA009AE-4AFA-446F-94EB-CE8ED41F2E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6752" y="5052065"/>
            <a:ext cx="957457" cy="1058651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Freeform: Shape 95">
            <a:extLst>
              <a:ext uri="{FF2B5EF4-FFF2-40B4-BE49-F238E27FC236}">
                <a16:creationId xmlns:a16="http://schemas.microsoft.com/office/drawing/2014/main" id="{FE447F9D-C375-40C7-9010-D5202490E06A}"/>
              </a:ext>
            </a:extLst>
          </p:cNvPr>
          <p:cNvSpPr/>
          <p:nvPr/>
        </p:nvSpPr>
        <p:spPr>
          <a:xfrm>
            <a:off x="9426752" y="6071446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Carolina</a:t>
            </a:r>
          </a:p>
        </p:txBody>
      </p:sp>
      <p:cxnSp>
        <p:nvCxnSpPr>
          <p:cNvPr id="104" name="Straight Connector 80">
            <a:extLst>
              <a:ext uri="{FF2B5EF4-FFF2-40B4-BE49-F238E27FC236}">
                <a16:creationId xmlns:a16="http://schemas.microsoft.com/office/drawing/2014/main" id="{A0323A50-2603-43C4-A05D-D4C9DCA72FEF}"/>
              </a:ext>
            </a:extLst>
          </p:cNvPr>
          <p:cNvCxnSpPr>
            <a:cxnSpLocks/>
          </p:cNvCxnSpPr>
          <p:nvPr/>
        </p:nvCxnSpPr>
        <p:spPr>
          <a:xfrm>
            <a:off x="1942121" y="1758422"/>
            <a:ext cx="50386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80">
            <a:extLst>
              <a:ext uri="{FF2B5EF4-FFF2-40B4-BE49-F238E27FC236}">
                <a16:creationId xmlns:a16="http://schemas.microsoft.com/office/drawing/2014/main" id="{BEA20839-8890-46F9-AD70-E7A1C932ACC2}"/>
              </a:ext>
            </a:extLst>
          </p:cNvPr>
          <p:cNvCxnSpPr>
            <a:cxnSpLocks/>
          </p:cNvCxnSpPr>
          <p:nvPr/>
        </p:nvCxnSpPr>
        <p:spPr>
          <a:xfrm>
            <a:off x="3568991" y="1756517"/>
            <a:ext cx="0" cy="178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80">
            <a:extLst>
              <a:ext uri="{FF2B5EF4-FFF2-40B4-BE49-F238E27FC236}">
                <a16:creationId xmlns:a16="http://schemas.microsoft.com/office/drawing/2014/main" id="{AB06D589-C697-408B-AC5C-41B9AA4BA6CA}"/>
              </a:ext>
            </a:extLst>
          </p:cNvPr>
          <p:cNvCxnSpPr>
            <a:cxnSpLocks/>
          </p:cNvCxnSpPr>
          <p:nvPr/>
        </p:nvCxnSpPr>
        <p:spPr>
          <a:xfrm>
            <a:off x="5258726" y="1752707"/>
            <a:ext cx="0" cy="178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80">
            <a:extLst>
              <a:ext uri="{FF2B5EF4-FFF2-40B4-BE49-F238E27FC236}">
                <a16:creationId xmlns:a16="http://schemas.microsoft.com/office/drawing/2014/main" id="{440FBEF7-B814-43A1-B2E7-27F2A8CF9B94}"/>
              </a:ext>
            </a:extLst>
          </p:cNvPr>
          <p:cNvCxnSpPr>
            <a:cxnSpLocks/>
          </p:cNvCxnSpPr>
          <p:nvPr/>
        </p:nvCxnSpPr>
        <p:spPr>
          <a:xfrm>
            <a:off x="6965606" y="1752707"/>
            <a:ext cx="0" cy="178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Oval 5">
            <a:extLst>
              <a:ext uri="{FF2B5EF4-FFF2-40B4-BE49-F238E27FC236}">
                <a16:creationId xmlns:a16="http://schemas.microsoft.com/office/drawing/2014/main" id="{9AC96464-516F-4D72-81C7-CAA01F95EA14}"/>
              </a:ext>
            </a:extLst>
          </p:cNvPr>
          <p:cNvSpPr/>
          <p:nvPr/>
        </p:nvSpPr>
        <p:spPr>
          <a:xfrm>
            <a:off x="3112654" y="71844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80">
            <a:extLst>
              <a:ext uri="{FF2B5EF4-FFF2-40B4-BE49-F238E27FC236}">
                <a16:creationId xmlns:a16="http://schemas.microsoft.com/office/drawing/2014/main" id="{0052A385-D2B6-45A8-B563-41F9B9FC8A3D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3303154" y="1099441"/>
            <a:ext cx="0" cy="6569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80">
            <a:extLst>
              <a:ext uri="{FF2B5EF4-FFF2-40B4-BE49-F238E27FC236}">
                <a16:creationId xmlns:a16="http://schemas.microsoft.com/office/drawing/2014/main" id="{F5A42799-253D-416B-83B8-654C07CA811C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2827175" y="908941"/>
            <a:ext cx="28547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80">
            <a:extLst>
              <a:ext uri="{FF2B5EF4-FFF2-40B4-BE49-F238E27FC236}">
                <a16:creationId xmlns:a16="http://schemas.microsoft.com/office/drawing/2014/main" id="{662077C1-B3ED-42AC-B7AE-280E6E5B0CD0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3493654" y="908941"/>
            <a:ext cx="28548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Oval 5">
            <a:extLst>
              <a:ext uri="{FF2B5EF4-FFF2-40B4-BE49-F238E27FC236}">
                <a16:creationId xmlns:a16="http://schemas.microsoft.com/office/drawing/2014/main" id="{C09DD229-0146-457F-91FD-D3B6B1D9E324}"/>
              </a:ext>
            </a:extLst>
          </p:cNvPr>
          <p:cNvSpPr/>
          <p:nvPr/>
        </p:nvSpPr>
        <p:spPr>
          <a:xfrm>
            <a:off x="2603996" y="2480085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80">
            <a:extLst>
              <a:ext uri="{FF2B5EF4-FFF2-40B4-BE49-F238E27FC236}">
                <a16:creationId xmlns:a16="http://schemas.microsoft.com/office/drawing/2014/main" id="{A8C6DDDE-0C86-429C-9CAA-CC5B7C792841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2466637" y="2670585"/>
            <a:ext cx="13735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80">
            <a:extLst>
              <a:ext uri="{FF2B5EF4-FFF2-40B4-BE49-F238E27FC236}">
                <a16:creationId xmlns:a16="http://schemas.microsoft.com/office/drawing/2014/main" id="{52C9ADE2-20A4-4EAC-841E-AD949E99D96C}"/>
              </a:ext>
            </a:extLst>
          </p:cNvPr>
          <p:cNvCxnSpPr>
            <a:cxnSpLocks/>
            <a:stCxn id="114" idx="6"/>
          </p:cNvCxnSpPr>
          <p:nvPr/>
        </p:nvCxnSpPr>
        <p:spPr>
          <a:xfrm>
            <a:off x="2984996" y="2670585"/>
            <a:ext cx="11874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Oval 5">
            <a:extLst>
              <a:ext uri="{FF2B5EF4-FFF2-40B4-BE49-F238E27FC236}">
                <a16:creationId xmlns:a16="http://schemas.microsoft.com/office/drawing/2014/main" id="{06228993-A868-4AAF-8591-DC5C03E1FBD2}"/>
              </a:ext>
            </a:extLst>
          </p:cNvPr>
          <p:cNvSpPr/>
          <p:nvPr/>
        </p:nvSpPr>
        <p:spPr>
          <a:xfrm>
            <a:off x="7709420" y="2480085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80">
            <a:extLst>
              <a:ext uri="{FF2B5EF4-FFF2-40B4-BE49-F238E27FC236}">
                <a16:creationId xmlns:a16="http://schemas.microsoft.com/office/drawing/2014/main" id="{7F238A63-5ADC-4ECC-9AE8-D1E259839D4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7418799" y="2670585"/>
            <a:ext cx="29062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80">
            <a:extLst>
              <a:ext uri="{FF2B5EF4-FFF2-40B4-BE49-F238E27FC236}">
                <a16:creationId xmlns:a16="http://schemas.microsoft.com/office/drawing/2014/main" id="{B74FBE28-B592-4366-BFE4-448C3DDEA9F8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8090420" y="2670585"/>
            <a:ext cx="2982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Oval 5">
            <a:extLst>
              <a:ext uri="{FF2B5EF4-FFF2-40B4-BE49-F238E27FC236}">
                <a16:creationId xmlns:a16="http://schemas.microsoft.com/office/drawing/2014/main" id="{AADF8737-4703-4E55-84C5-938EB611867D}"/>
              </a:ext>
            </a:extLst>
          </p:cNvPr>
          <p:cNvSpPr/>
          <p:nvPr/>
        </p:nvSpPr>
        <p:spPr>
          <a:xfrm>
            <a:off x="8698344" y="605565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80">
            <a:extLst>
              <a:ext uri="{FF2B5EF4-FFF2-40B4-BE49-F238E27FC236}">
                <a16:creationId xmlns:a16="http://schemas.microsoft.com/office/drawing/2014/main" id="{FD70CC18-4048-4ED1-B7FF-03D6C755A3E9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8400056" y="796065"/>
            <a:ext cx="29828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80">
            <a:extLst>
              <a:ext uri="{FF2B5EF4-FFF2-40B4-BE49-F238E27FC236}">
                <a16:creationId xmlns:a16="http://schemas.microsoft.com/office/drawing/2014/main" id="{2CCC01F7-644E-4D1E-8965-268FB7F3FB22}"/>
              </a:ext>
            </a:extLst>
          </p:cNvPr>
          <p:cNvCxnSpPr>
            <a:cxnSpLocks/>
            <a:stCxn id="120" idx="6"/>
          </p:cNvCxnSpPr>
          <p:nvPr/>
        </p:nvCxnSpPr>
        <p:spPr>
          <a:xfrm>
            <a:off x="9079344" y="796065"/>
            <a:ext cx="2982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Oval 5">
            <a:extLst>
              <a:ext uri="{FF2B5EF4-FFF2-40B4-BE49-F238E27FC236}">
                <a16:creationId xmlns:a16="http://schemas.microsoft.com/office/drawing/2014/main" id="{49511AE4-0297-4D59-85C6-A0F349D5836E}"/>
              </a:ext>
            </a:extLst>
          </p:cNvPr>
          <p:cNvSpPr/>
          <p:nvPr/>
        </p:nvSpPr>
        <p:spPr>
          <a:xfrm>
            <a:off x="9708545" y="420435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80">
            <a:extLst>
              <a:ext uri="{FF2B5EF4-FFF2-40B4-BE49-F238E27FC236}">
                <a16:creationId xmlns:a16="http://schemas.microsoft.com/office/drawing/2014/main" id="{BE7935FE-008B-444D-99CC-2F385BAF968F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8868029" y="4394851"/>
            <a:ext cx="84051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80">
            <a:extLst>
              <a:ext uri="{FF2B5EF4-FFF2-40B4-BE49-F238E27FC236}">
                <a16:creationId xmlns:a16="http://schemas.microsoft.com/office/drawing/2014/main" id="{DAAE3F03-9593-464E-ADA7-DA308732A29D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10089545" y="4394851"/>
            <a:ext cx="65261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594938AB-123A-4978-95F4-5945B6DE34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78649" y="782801"/>
            <a:ext cx="238786" cy="238786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393894A5-9F33-495B-9A8C-54021227D2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675103" y="2551192"/>
            <a:ext cx="238786" cy="238786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98716416-A4B3-4606-8CA2-5D05DAC3DB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780527" y="2551192"/>
            <a:ext cx="238786" cy="238786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B9FF33CA-7633-4A8F-8E68-DF2CCC048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769451" y="670155"/>
            <a:ext cx="238786" cy="238786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BDB64F18-D986-4EA3-9DB3-85B0AC982D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779652" y="4280896"/>
            <a:ext cx="238786" cy="238786"/>
          </a:xfrm>
          <a:prstGeom prst="rect">
            <a:avLst/>
          </a:prstGeom>
        </p:spPr>
      </p:pic>
      <p:cxnSp>
        <p:nvCxnSpPr>
          <p:cNvPr id="141" name="Straight Connector 80">
            <a:extLst>
              <a:ext uri="{FF2B5EF4-FFF2-40B4-BE49-F238E27FC236}">
                <a16:creationId xmlns:a16="http://schemas.microsoft.com/office/drawing/2014/main" id="{FC3968DF-4918-4B4A-BA2D-2EE8359C922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2776512" y="2789978"/>
            <a:ext cx="17984" cy="113466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80">
            <a:extLst>
              <a:ext uri="{FF2B5EF4-FFF2-40B4-BE49-F238E27FC236}">
                <a16:creationId xmlns:a16="http://schemas.microsoft.com/office/drawing/2014/main" id="{1119D4D3-A01E-4F54-8A2F-D064071FBB98}"/>
              </a:ext>
            </a:extLst>
          </p:cNvPr>
          <p:cNvCxnSpPr>
            <a:cxnSpLocks/>
          </p:cNvCxnSpPr>
          <p:nvPr/>
        </p:nvCxnSpPr>
        <p:spPr>
          <a:xfrm>
            <a:off x="10927320" y="2385802"/>
            <a:ext cx="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80">
            <a:extLst>
              <a:ext uri="{FF2B5EF4-FFF2-40B4-BE49-F238E27FC236}">
                <a16:creationId xmlns:a16="http://schemas.microsoft.com/office/drawing/2014/main" id="{C8DBC050-12B7-4262-91C6-B62A31E07C67}"/>
              </a:ext>
            </a:extLst>
          </p:cNvPr>
          <p:cNvCxnSpPr>
            <a:cxnSpLocks/>
          </p:cNvCxnSpPr>
          <p:nvPr/>
        </p:nvCxnSpPr>
        <p:spPr>
          <a:xfrm>
            <a:off x="8868029" y="986565"/>
            <a:ext cx="0" cy="9488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80">
            <a:extLst>
              <a:ext uri="{FF2B5EF4-FFF2-40B4-BE49-F238E27FC236}">
                <a16:creationId xmlns:a16="http://schemas.microsoft.com/office/drawing/2014/main" id="{E5D4FB5D-F1BC-47F4-BDE1-1530C9BFFBDD}"/>
              </a:ext>
            </a:extLst>
          </p:cNvPr>
          <p:cNvCxnSpPr>
            <a:cxnSpLocks/>
          </p:cNvCxnSpPr>
          <p:nvPr/>
        </p:nvCxnSpPr>
        <p:spPr>
          <a:xfrm>
            <a:off x="8849153" y="3386314"/>
            <a:ext cx="0" cy="3744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80">
            <a:extLst>
              <a:ext uri="{FF2B5EF4-FFF2-40B4-BE49-F238E27FC236}">
                <a16:creationId xmlns:a16="http://schemas.microsoft.com/office/drawing/2014/main" id="{044F2AE2-8057-42BB-8264-9092436D87CF}"/>
              </a:ext>
            </a:extLst>
          </p:cNvPr>
          <p:cNvCxnSpPr>
            <a:cxnSpLocks/>
          </p:cNvCxnSpPr>
          <p:nvPr/>
        </p:nvCxnSpPr>
        <p:spPr>
          <a:xfrm>
            <a:off x="6924621" y="3386314"/>
            <a:ext cx="0" cy="3659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80">
            <a:extLst>
              <a:ext uri="{FF2B5EF4-FFF2-40B4-BE49-F238E27FC236}">
                <a16:creationId xmlns:a16="http://schemas.microsoft.com/office/drawing/2014/main" id="{1D49F139-FBD8-4FD7-AFE0-677399553899}"/>
              </a:ext>
            </a:extLst>
          </p:cNvPr>
          <p:cNvCxnSpPr>
            <a:cxnSpLocks/>
          </p:cNvCxnSpPr>
          <p:nvPr/>
        </p:nvCxnSpPr>
        <p:spPr>
          <a:xfrm>
            <a:off x="6426231" y="3756029"/>
            <a:ext cx="203641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80">
            <a:extLst>
              <a:ext uri="{FF2B5EF4-FFF2-40B4-BE49-F238E27FC236}">
                <a16:creationId xmlns:a16="http://schemas.microsoft.com/office/drawing/2014/main" id="{FF995665-2EF8-4198-B235-5C63832F2529}"/>
              </a:ext>
            </a:extLst>
          </p:cNvPr>
          <p:cNvCxnSpPr>
            <a:cxnSpLocks/>
          </p:cNvCxnSpPr>
          <p:nvPr/>
        </p:nvCxnSpPr>
        <p:spPr>
          <a:xfrm>
            <a:off x="4734384" y="3756029"/>
            <a:ext cx="202636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80">
            <a:extLst>
              <a:ext uri="{FF2B5EF4-FFF2-40B4-BE49-F238E27FC236}">
                <a16:creationId xmlns:a16="http://schemas.microsoft.com/office/drawing/2014/main" id="{BB4A4B76-ED36-4E35-A894-9438050326D5}"/>
              </a:ext>
            </a:extLst>
          </p:cNvPr>
          <p:cNvCxnSpPr>
            <a:cxnSpLocks/>
          </p:cNvCxnSpPr>
          <p:nvPr/>
        </p:nvCxnSpPr>
        <p:spPr>
          <a:xfrm>
            <a:off x="4735418" y="3744599"/>
            <a:ext cx="0" cy="20239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80">
            <a:extLst>
              <a:ext uri="{FF2B5EF4-FFF2-40B4-BE49-F238E27FC236}">
                <a16:creationId xmlns:a16="http://schemas.microsoft.com/office/drawing/2014/main" id="{4017B72A-0277-45E0-8FCE-6E6563708865}"/>
              </a:ext>
            </a:extLst>
          </p:cNvPr>
          <p:cNvCxnSpPr>
            <a:cxnSpLocks/>
          </p:cNvCxnSpPr>
          <p:nvPr/>
        </p:nvCxnSpPr>
        <p:spPr>
          <a:xfrm>
            <a:off x="8458839" y="3752219"/>
            <a:ext cx="0" cy="20193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80">
            <a:extLst>
              <a:ext uri="{FF2B5EF4-FFF2-40B4-BE49-F238E27FC236}">
                <a16:creationId xmlns:a16="http://schemas.microsoft.com/office/drawing/2014/main" id="{476A88A4-0318-431C-879F-CBBBD3D9605E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9899045" y="4585351"/>
            <a:ext cx="0" cy="42861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0">
            <a:extLst>
              <a:ext uri="{FF2B5EF4-FFF2-40B4-BE49-F238E27FC236}">
                <a16:creationId xmlns:a16="http://schemas.microsoft.com/office/drawing/2014/main" id="{0E5AF8FB-7F57-4DEA-ACAA-21CF2379607A}"/>
              </a:ext>
            </a:extLst>
          </p:cNvPr>
          <p:cNvCxnSpPr>
            <a:cxnSpLocks/>
          </p:cNvCxnSpPr>
          <p:nvPr/>
        </p:nvCxnSpPr>
        <p:spPr>
          <a:xfrm>
            <a:off x="8412864" y="3757307"/>
            <a:ext cx="4362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7" name="Picture 85">
            <a:extLst>
              <a:ext uri="{FF2B5EF4-FFF2-40B4-BE49-F238E27FC236}">
                <a16:creationId xmlns:a16="http://schemas.microsoft.com/office/drawing/2014/main" id="{3B75DB45-81E0-4778-A93B-567B6366C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74" y="1937357"/>
            <a:ext cx="953075" cy="1159846"/>
          </a:xfrm>
          <a:custGeom>
            <a:avLst/>
            <a:gdLst>
              <a:gd name="connsiteX0" fmla="*/ 195266 w 1171575"/>
              <a:gd name="connsiteY0" fmla="*/ 0 h 1419225"/>
              <a:gd name="connsiteX1" fmla="*/ 976309 w 1171575"/>
              <a:gd name="connsiteY1" fmla="*/ 0 h 1419225"/>
              <a:gd name="connsiteX2" fmla="*/ 1171575 w 1171575"/>
              <a:gd name="connsiteY2" fmla="*/ 195266 h 1419225"/>
              <a:gd name="connsiteX3" fmla="*/ 1171575 w 1171575"/>
              <a:gd name="connsiteY3" fmla="*/ 1223959 h 1419225"/>
              <a:gd name="connsiteX4" fmla="*/ 976309 w 1171575"/>
              <a:gd name="connsiteY4" fmla="*/ 1419225 h 1419225"/>
              <a:gd name="connsiteX5" fmla="*/ 195266 w 1171575"/>
              <a:gd name="connsiteY5" fmla="*/ 1419225 h 1419225"/>
              <a:gd name="connsiteX6" fmla="*/ 0 w 1171575"/>
              <a:gd name="connsiteY6" fmla="*/ 1223959 h 1419225"/>
              <a:gd name="connsiteX7" fmla="*/ 0 w 1171575"/>
              <a:gd name="connsiteY7" fmla="*/ 195266 h 1419225"/>
              <a:gd name="connsiteX8" fmla="*/ 195266 w 1171575"/>
              <a:gd name="connsiteY8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1575" h="1419225">
                <a:moveTo>
                  <a:pt x="195266" y="0"/>
                </a:moveTo>
                <a:lnTo>
                  <a:pt x="976309" y="0"/>
                </a:lnTo>
                <a:cubicBezTo>
                  <a:pt x="1084151" y="0"/>
                  <a:pt x="1171575" y="87424"/>
                  <a:pt x="1171575" y="195266"/>
                </a:cubicBezTo>
                <a:lnTo>
                  <a:pt x="1171575" y="1223959"/>
                </a:lnTo>
                <a:cubicBezTo>
                  <a:pt x="1171575" y="1331801"/>
                  <a:pt x="1084151" y="1419225"/>
                  <a:pt x="976309" y="1419225"/>
                </a:cubicBezTo>
                <a:lnTo>
                  <a:pt x="195266" y="1419225"/>
                </a:lnTo>
                <a:cubicBezTo>
                  <a:pt x="87424" y="1419225"/>
                  <a:pt x="0" y="1331801"/>
                  <a:pt x="0" y="1223959"/>
                </a:cubicBezTo>
                <a:lnTo>
                  <a:pt x="0" y="195266"/>
                </a:lnTo>
                <a:cubicBezTo>
                  <a:pt x="0" y="87424"/>
                  <a:pt x="87424" y="0"/>
                  <a:pt x="195266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Freeform: Shape 95">
            <a:extLst>
              <a:ext uri="{FF2B5EF4-FFF2-40B4-BE49-F238E27FC236}">
                <a16:creationId xmlns:a16="http://schemas.microsoft.com/office/drawing/2014/main" id="{0FD4D4C8-D8CE-4113-A814-AE655E4F9745}"/>
              </a:ext>
            </a:extLst>
          </p:cNvPr>
          <p:cNvSpPr/>
          <p:nvPr/>
        </p:nvSpPr>
        <p:spPr>
          <a:xfrm>
            <a:off x="247075" y="2994838"/>
            <a:ext cx="957457" cy="391475"/>
          </a:xfrm>
          <a:custGeom>
            <a:avLst/>
            <a:gdLst>
              <a:gd name="connsiteX0" fmla="*/ 0 w 1171575"/>
              <a:gd name="connsiteY0" fmla="*/ 0 h 411830"/>
              <a:gd name="connsiteX1" fmla="*/ 1171575 w 1171575"/>
              <a:gd name="connsiteY1" fmla="*/ 0 h 411830"/>
              <a:gd name="connsiteX2" fmla="*/ 1171575 w 1171575"/>
              <a:gd name="connsiteY2" fmla="*/ 216564 h 411830"/>
              <a:gd name="connsiteX3" fmla="*/ 976309 w 1171575"/>
              <a:gd name="connsiteY3" fmla="*/ 411830 h 411830"/>
              <a:gd name="connsiteX4" fmla="*/ 195266 w 1171575"/>
              <a:gd name="connsiteY4" fmla="*/ 411830 h 411830"/>
              <a:gd name="connsiteX5" fmla="*/ 0 w 1171575"/>
              <a:gd name="connsiteY5" fmla="*/ 216564 h 4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575" h="411830">
                <a:moveTo>
                  <a:pt x="0" y="0"/>
                </a:moveTo>
                <a:lnTo>
                  <a:pt x="1171575" y="0"/>
                </a:lnTo>
                <a:lnTo>
                  <a:pt x="1171575" y="216564"/>
                </a:lnTo>
                <a:cubicBezTo>
                  <a:pt x="1171575" y="324406"/>
                  <a:pt x="1084151" y="411830"/>
                  <a:pt x="976309" y="411830"/>
                </a:cubicBezTo>
                <a:lnTo>
                  <a:pt x="195266" y="411830"/>
                </a:lnTo>
                <a:cubicBezTo>
                  <a:pt x="87424" y="411830"/>
                  <a:pt x="0" y="324406"/>
                  <a:pt x="0" y="216564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Frances</a:t>
            </a:r>
          </a:p>
        </p:txBody>
      </p:sp>
      <p:cxnSp>
        <p:nvCxnSpPr>
          <p:cNvPr id="99" name="Straight Connector 80">
            <a:extLst>
              <a:ext uri="{FF2B5EF4-FFF2-40B4-BE49-F238E27FC236}">
                <a16:creationId xmlns:a16="http://schemas.microsoft.com/office/drawing/2014/main" id="{8BED79E1-0F1E-4D87-9D8C-43BFAA909112}"/>
              </a:ext>
            </a:extLst>
          </p:cNvPr>
          <p:cNvCxnSpPr>
            <a:cxnSpLocks/>
          </p:cNvCxnSpPr>
          <p:nvPr/>
        </p:nvCxnSpPr>
        <p:spPr>
          <a:xfrm>
            <a:off x="1950667" y="1752707"/>
            <a:ext cx="0" cy="1591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80">
            <a:extLst>
              <a:ext uri="{FF2B5EF4-FFF2-40B4-BE49-F238E27FC236}">
                <a16:creationId xmlns:a16="http://schemas.microsoft.com/office/drawing/2014/main" id="{A69B34B1-0263-45AE-8070-D09900B75559}"/>
              </a:ext>
            </a:extLst>
          </p:cNvPr>
          <p:cNvCxnSpPr>
            <a:cxnSpLocks/>
          </p:cNvCxnSpPr>
          <p:nvPr/>
        </p:nvCxnSpPr>
        <p:spPr>
          <a:xfrm flipH="1">
            <a:off x="727710" y="1758422"/>
            <a:ext cx="121441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80">
            <a:extLst>
              <a:ext uri="{FF2B5EF4-FFF2-40B4-BE49-F238E27FC236}">
                <a16:creationId xmlns:a16="http://schemas.microsoft.com/office/drawing/2014/main" id="{775DAC74-FCC2-4038-AA25-77048F3D8360}"/>
              </a:ext>
            </a:extLst>
          </p:cNvPr>
          <p:cNvCxnSpPr>
            <a:cxnSpLocks/>
          </p:cNvCxnSpPr>
          <p:nvPr/>
        </p:nvCxnSpPr>
        <p:spPr>
          <a:xfrm flipV="1">
            <a:off x="727710" y="1748897"/>
            <a:ext cx="0" cy="1855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6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D8E326D-BF00-4C5A-AB3D-D732176F35F4}"/>
              </a:ext>
            </a:extLst>
          </p:cNvPr>
          <p:cNvSpPr/>
          <p:nvPr/>
        </p:nvSpPr>
        <p:spPr>
          <a:xfrm flipH="1" flipV="1">
            <a:off x="8617144" y="3335670"/>
            <a:ext cx="3574855" cy="3522330"/>
          </a:xfrm>
          <a:custGeom>
            <a:avLst/>
            <a:gdLst>
              <a:gd name="connsiteX0" fmla="*/ 0 w 4163306"/>
              <a:gd name="connsiteY0" fmla="*/ 0 h 4102135"/>
              <a:gd name="connsiteX1" fmla="*/ 4027101 w 4163306"/>
              <a:gd name="connsiteY1" fmla="*/ 0 h 4102135"/>
              <a:gd name="connsiteX2" fmla="*/ 4098649 w 4163306"/>
              <a:gd name="connsiteY2" fmla="*/ 278262 h 4102135"/>
              <a:gd name="connsiteX3" fmla="*/ 4163306 w 4163306"/>
              <a:gd name="connsiteY3" fmla="*/ 919645 h 4102135"/>
              <a:gd name="connsiteX4" fmla="*/ 980816 w 4163306"/>
              <a:gd name="connsiteY4" fmla="*/ 4102135 h 4102135"/>
              <a:gd name="connsiteX5" fmla="*/ 34441 w 4163306"/>
              <a:gd name="connsiteY5" fmla="*/ 3959057 h 4102135"/>
              <a:gd name="connsiteX6" fmla="*/ 0 w 4163306"/>
              <a:gd name="connsiteY6" fmla="*/ 3946451 h 410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3306" h="4102135">
                <a:moveTo>
                  <a:pt x="0" y="0"/>
                </a:moveTo>
                <a:lnTo>
                  <a:pt x="4027101" y="0"/>
                </a:lnTo>
                <a:lnTo>
                  <a:pt x="4098649" y="278262"/>
                </a:lnTo>
                <a:cubicBezTo>
                  <a:pt x="4141043" y="485435"/>
                  <a:pt x="4163306" y="699940"/>
                  <a:pt x="4163306" y="919645"/>
                </a:cubicBezTo>
                <a:cubicBezTo>
                  <a:pt x="4163306" y="2677286"/>
                  <a:pt x="2738457" y="4102135"/>
                  <a:pt x="980816" y="4102135"/>
                </a:cubicBezTo>
                <a:cubicBezTo>
                  <a:pt x="651259" y="4102135"/>
                  <a:pt x="333401" y="4052043"/>
                  <a:pt x="34441" y="3959057"/>
                </a:cubicBezTo>
                <a:lnTo>
                  <a:pt x="0" y="3946451"/>
                </a:lnTo>
                <a:close/>
              </a:path>
            </a:pathLst>
          </a:custGeom>
          <a:gradFill>
            <a:gsLst>
              <a:gs pos="0">
                <a:srgbClr val="2F3641">
                  <a:alpha val="0"/>
                </a:srgb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EBED7A-1EE8-492B-982E-9AA94257AFC2}"/>
              </a:ext>
            </a:extLst>
          </p:cNvPr>
          <p:cNvSpPr/>
          <p:nvPr/>
        </p:nvSpPr>
        <p:spPr>
          <a:xfrm>
            <a:off x="0" y="2"/>
            <a:ext cx="5894392" cy="5807786"/>
          </a:xfrm>
          <a:custGeom>
            <a:avLst/>
            <a:gdLst>
              <a:gd name="connsiteX0" fmla="*/ 0 w 4163306"/>
              <a:gd name="connsiteY0" fmla="*/ 0 h 4102135"/>
              <a:gd name="connsiteX1" fmla="*/ 4027101 w 4163306"/>
              <a:gd name="connsiteY1" fmla="*/ 0 h 4102135"/>
              <a:gd name="connsiteX2" fmla="*/ 4098649 w 4163306"/>
              <a:gd name="connsiteY2" fmla="*/ 278262 h 4102135"/>
              <a:gd name="connsiteX3" fmla="*/ 4163306 w 4163306"/>
              <a:gd name="connsiteY3" fmla="*/ 919645 h 4102135"/>
              <a:gd name="connsiteX4" fmla="*/ 980816 w 4163306"/>
              <a:gd name="connsiteY4" fmla="*/ 4102135 h 4102135"/>
              <a:gd name="connsiteX5" fmla="*/ 34441 w 4163306"/>
              <a:gd name="connsiteY5" fmla="*/ 3959057 h 4102135"/>
              <a:gd name="connsiteX6" fmla="*/ 0 w 4163306"/>
              <a:gd name="connsiteY6" fmla="*/ 3946451 h 410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3306" h="4102135">
                <a:moveTo>
                  <a:pt x="0" y="0"/>
                </a:moveTo>
                <a:lnTo>
                  <a:pt x="4027101" y="0"/>
                </a:lnTo>
                <a:lnTo>
                  <a:pt x="4098649" y="278262"/>
                </a:lnTo>
                <a:cubicBezTo>
                  <a:pt x="4141043" y="485435"/>
                  <a:pt x="4163306" y="699940"/>
                  <a:pt x="4163306" y="919645"/>
                </a:cubicBezTo>
                <a:cubicBezTo>
                  <a:pt x="4163306" y="2677286"/>
                  <a:pt x="2738457" y="4102135"/>
                  <a:pt x="980816" y="4102135"/>
                </a:cubicBezTo>
                <a:cubicBezTo>
                  <a:pt x="651259" y="4102135"/>
                  <a:pt x="333401" y="4052043"/>
                  <a:pt x="34441" y="3959057"/>
                </a:cubicBezTo>
                <a:lnTo>
                  <a:pt x="0" y="3946451"/>
                </a:lnTo>
                <a:close/>
              </a:path>
            </a:pathLst>
          </a:custGeom>
          <a:gradFill>
            <a:gsLst>
              <a:gs pos="0">
                <a:srgbClr val="2F3641">
                  <a:alpha val="0"/>
                </a:srgbClr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046A7C-CF4A-49E7-89B5-294126C49092}"/>
              </a:ext>
            </a:extLst>
          </p:cNvPr>
          <p:cNvSpPr/>
          <p:nvPr/>
        </p:nvSpPr>
        <p:spPr>
          <a:xfrm>
            <a:off x="2118788" y="5497538"/>
            <a:ext cx="648581" cy="6485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5E7C5-FD30-462D-A2BE-10C09BB0CA62}"/>
              </a:ext>
            </a:extLst>
          </p:cNvPr>
          <p:cNvSpPr txBox="1"/>
          <p:nvPr/>
        </p:nvSpPr>
        <p:spPr>
          <a:xfrm>
            <a:off x="4135528" y="4391620"/>
            <a:ext cx="392094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37BED3-882D-4609-929E-3F7833241D76}"/>
              </a:ext>
            </a:extLst>
          </p:cNvPr>
          <p:cNvSpPr/>
          <p:nvPr/>
        </p:nvSpPr>
        <p:spPr>
          <a:xfrm>
            <a:off x="8966200" y="2427747"/>
            <a:ext cx="1691444" cy="1691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41C3E1E-84D8-4A21-8589-444D4F50652C}"/>
              </a:ext>
            </a:extLst>
          </p:cNvPr>
          <p:cNvSpPr/>
          <p:nvPr/>
        </p:nvSpPr>
        <p:spPr>
          <a:xfrm>
            <a:off x="9965578" y="3117327"/>
            <a:ext cx="1274293" cy="12742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9FDDD76-E8AD-4CF5-8F72-E3C71080B7DB}"/>
              </a:ext>
            </a:extLst>
          </p:cNvPr>
          <p:cNvSpPr/>
          <p:nvPr/>
        </p:nvSpPr>
        <p:spPr>
          <a:xfrm>
            <a:off x="9965578" y="3117328"/>
            <a:ext cx="692066" cy="964983"/>
          </a:xfrm>
          <a:custGeom>
            <a:avLst/>
            <a:gdLst>
              <a:gd name="connsiteX0" fmla="*/ 637147 w 692066"/>
              <a:gd name="connsiteY0" fmla="*/ 0 h 964983"/>
              <a:gd name="connsiteX1" fmla="*/ 677690 w 692066"/>
              <a:gd name="connsiteY1" fmla="*/ 4087 h 964983"/>
              <a:gd name="connsiteX2" fmla="*/ 687700 w 692066"/>
              <a:gd name="connsiteY2" fmla="*/ 69672 h 964983"/>
              <a:gd name="connsiteX3" fmla="*/ 692066 w 692066"/>
              <a:gd name="connsiteY3" fmla="*/ 156142 h 964983"/>
              <a:gd name="connsiteX4" fmla="*/ 97836 w 692066"/>
              <a:gd name="connsiteY4" fmla="*/ 963842 h 964983"/>
              <a:gd name="connsiteX5" fmla="*/ 93400 w 692066"/>
              <a:gd name="connsiteY5" fmla="*/ 964983 h 964983"/>
              <a:gd name="connsiteX6" fmla="*/ 50070 w 692066"/>
              <a:gd name="connsiteY6" fmla="*/ 885154 h 964983"/>
              <a:gd name="connsiteX7" fmla="*/ 0 w 692066"/>
              <a:gd name="connsiteY7" fmla="*/ 637147 h 964983"/>
              <a:gd name="connsiteX8" fmla="*/ 637147 w 692066"/>
              <a:gd name="connsiteY8" fmla="*/ 0 h 96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066" h="964983">
                <a:moveTo>
                  <a:pt x="637147" y="0"/>
                </a:moveTo>
                <a:lnTo>
                  <a:pt x="677690" y="4087"/>
                </a:lnTo>
                <a:lnTo>
                  <a:pt x="687700" y="69672"/>
                </a:lnTo>
                <a:cubicBezTo>
                  <a:pt x="690587" y="98103"/>
                  <a:pt x="692066" y="126950"/>
                  <a:pt x="692066" y="156142"/>
                </a:cubicBezTo>
                <a:cubicBezTo>
                  <a:pt x="692066" y="535644"/>
                  <a:pt x="442102" y="856764"/>
                  <a:pt x="97836" y="963842"/>
                </a:cubicBezTo>
                <a:lnTo>
                  <a:pt x="93400" y="964983"/>
                </a:lnTo>
                <a:lnTo>
                  <a:pt x="50070" y="885154"/>
                </a:lnTo>
                <a:cubicBezTo>
                  <a:pt x="17829" y="808927"/>
                  <a:pt x="0" y="725119"/>
                  <a:pt x="0" y="637147"/>
                </a:cubicBezTo>
                <a:cubicBezTo>
                  <a:pt x="0" y="285260"/>
                  <a:pt x="285260" y="0"/>
                  <a:pt x="637147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E8086C-AC35-42AC-81FF-B0657B1AEB13}"/>
              </a:ext>
            </a:extLst>
          </p:cNvPr>
          <p:cNvSpPr/>
          <p:nvPr/>
        </p:nvSpPr>
        <p:spPr>
          <a:xfrm>
            <a:off x="9965578" y="3117328"/>
            <a:ext cx="692066" cy="964983"/>
          </a:xfrm>
          <a:custGeom>
            <a:avLst/>
            <a:gdLst>
              <a:gd name="connsiteX0" fmla="*/ 637147 w 692066"/>
              <a:gd name="connsiteY0" fmla="*/ 0 h 964983"/>
              <a:gd name="connsiteX1" fmla="*/ 677690 w 692066"/>
              <a:gd name="connsiteY1" fmla="*/ 4087 h 964983"/>
              <a:gd name="connsiteX2" fmla="*/ 687700 w 692066"/>
              <a:gd name="connsiteY2" fmla="*/ 69672 h 964983"/>
              <a:gd name="connsiteX3" fmla="*/ 692066 w 692066"/>
              <a:gd name="connsiteY3" fmla="*/ 156142 h 964983"/>
              <a:gd name="connsiteX4" fmla="*/ 97836 w 692066"/>
              <a:gd name="connsiteY4" fmla="*/ 963842 h 964983"/>
              <a:gd name="connsiteX5" fmla="*/ 93400 w 692066"/>
              <a:gd name="connsiteY5" fmla="*/ 964983 h 964983"/>
              <a:gd name="connsiteX6" fmla="*/ 50070 w 692066"/>
              <a:gd name="connsiteY6" fmla="*/ 885154 h 964983"/>
              <a:gd name="connsiteX7" fmla="*/ 0 w 692066"/>
              <a:gd name="connsiteY7" fmla="*/ 637147 h 964983"/>
              <a:gd name="connsiteX8" fmla="*/ 637147 w 692066"/>
              <a:gd name="connsiteY8" fmla="*/ 0 h 96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066" h="964983">
                <a:moveTo>
                  <a:pt x="637147" y="0"/>
                </a:moveTo>
                <a:lnTo>
                  <a:pt x="677690" y="4087"/>
                </a:lnTo>
                <a:lnTo>
                  <a:pt x="687700" y="69672"/>
                </a:lnTo>
                <a:cubicBezTo>
                  <a:pt x="690587" y="98103"/>
                  <a:pt x="692066" y="126950"/>
                  <a:pt x="692066" y="156142"/>
                </a:cubicBezTo>
                <a:cubicBezTo>
                  <a:pt x="692066" y="535644"/>
                  <a:pt x="442102" y="856764"/>
                  <a:pt x="97836" y="963842"/>
                </a:cubicBezTo>
                <a:lnTo>
                  <a:pt x="93400" y="964983"/>
                </a:lnTo>
                <a:lnTo>
                  <a:pt x="50070" y="885154"/>
                </a:lnTo>
                <a:cubicBezTo>
                  <a:pt x="17829" y="808927"/>
                  <a:pt x="0" y="725119"/>
                  <a:pt x="0" y="637147"/>
                </a:cubicBezTo>
                <a:cubicBezTo>
                  <a:pt x="0" y="285260"/>
                  <a:pt x="285260" y="0"/>
                  <a:pt x="637147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ysClr val="window" lastClr="FFFFFF"/>
      </a:lt1>
      <a:dk2>
        <a:srgbClr val="363E4B"/>
      </a:dk2>
      <a:lt2>
        <a:srgbClr val="9ACB34"/>
      </a:lt2>
      <a:accent1>
        <a:srgbClr val="363E4B"/>
      </a:accent1>
      <a:accent2>
        <a:srgbClr val="9ACB34"/>
      </a:accent2>
      <a:accent3>
        <a:srgbClr val="FBF8EF"/>
      </a:accent3>
      <a:accent4>
        <a:srgbClr val="04D0D9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Custom 34">
      <a:majorFont>
        <a:latin typeface="HelveticaNeueLT Pro 75 Bd"/>
        <a:ea typeface=""/>
        <a:cs typeface=""/>
      </a:majorFont>
      <a:minorFont>
        <a:latin typeface="Roboto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72</Words>
  <Application>Microsoft Office PowerPoint</Application>
  <PresentationFormat>Panorámica</PresentationFormat>
  <Paragraphs>24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HelveticaNeueLT Pro 75 Bd</vt:lpstr>
      <vt:lpstr>Roboto</vt:lpstr>
      <vt:lpstr>Roboto Lt</vt:lpstr>
      <vt:lpstr>Roboto Th</vt:lpstr>
      <vt:lpstr>Office Theme</vt:lpstr>
      <vt:lpstr>Custom Design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Dhevanda 24Slides</dc:creator>
  <cp:lastModifiedBy>Oscar Rivera Moreira</cp:lastModifiedBy>
  <cp:revision>443</cp:revision>
  <dcterms:created xsi:type="dcterms:W3CDTF">2019-08-22T07:24:22Z</dcterms:created>
  <dcterms:modified xsi:type="dcterms:W3CDTF">2021-03-27T03:00:46Z</dcterms:modified>
</cp:coreProperties>
</file>