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20104100" cy="11195050"/>
  <p:notesSz cx="20104100" cy="11195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62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470465"/>
            <a:ext cx="17088486" cy="235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E3D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269228"/>
            <a:ext cx="14072870" cy="2798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E3D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E3D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574861"/>
            <a:ext cx="8745284" cy="7388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74861"/>
            <a:ext cx="8745284" cy="7388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E3D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8299" y="158300"/>
            <a:ext cx="19787870" cy="224790"/>
          </a:xfrm>
          <a:custGeom>
            <a:avLst/>
            <a:gdLst/>
            <a:ahLst/>
            <a:cxnLst/>
            <a:rect l="l" t="t" r="r" b="b"/>
            <a:pathLst>
              <a:path w="19787870" h="224790">
                <a:moveTo>
                  <a:pt x="19787498" y="224258"/>
                </a:moveTo>
                <a:lnTo>
                  <a:pt x="0" y="224258"/>
                </a:lnTo>
                <a:lnTo>
                  <a:pt x="0" y="0"/>
                </a:lnTo>
                <a:lnTo>
                  <a:pt x="19787498" y="0"/>
                </a:lnTo>
                <a:lnTo>
                  <a:pt x="19787498" y="224258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292" y="379731"/>
            <a:ext cx="19787870" cy="847090"/>
          </a:xfrm>
          <a:custGeom>
            <a:avLst/>
            <a:gdLst/>
            <a:ahLst/>
            <a:cxnLst/>
            <a:rect l="l" t="t" r="r" b="b"/>
            <a:pathLst>
              <a:path w="19787870" h="847090">
                <a:moveTo>
                  <a:pt x="19787502" y="840498"/>
                </a:moveTo>
                <a:lnTo>
                  <a:pt x="0" y="840498"/>
                </a:lnTo>
                <a:lnTo>
                  <a:pt x="0" y="847090"/>
                </a:lnTo>
                <a:lnTo>
                  <a:pt x="19787502" y="847090"/>
                </a:lnTo>
                <a:lnTo>
                  <a:pt x="19787502" y="840498"/>
                </a:lnTo>
                <a:close/>
              </a:path>
              <a:path w="19787870" h="847090">
                <a:moveTo>
                  <a:pt x="19787502" y="0"/>
                </a:moveTo>
                <a:lnTo>
                  <a:pt x="0" y="0"/>
                </a:lnTo>
                <a:lnTo>
                  <a:pt x="0" y="2832"/>
                </a:lnTo>
                <a:lnTo>
                  <a:pt x="19787502" y="2832"/>
                </a:lnTo>
                <a:lnTo>
                  <a:pt x="19787502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8299" y="1220229"/>
            <a:ext cx="19787870" cy="45085"/>
          </a:xfrm>
          <a:custGeom>
            <a:avLst/>
            <a:gdLst/>
            <a:ahLst/>
            <a:cxnLst/>
            <a:rect l="l" t="t" r="r" b="b"/>
            <a:pathLst>
              <a:path w="19787870" h="45084">
                <a:moveTo>
                  <a:pt x="0" y="44690"/>
                </a:moveTo>
                <a:lnTo>
                  <a:pt x="19787499" y="44690"/>
                </a:lnTo>
                <a:lnTo>
                  <a:pt x="19787499" y="0"/>
                </a:lnTo>
                <a:lnTo>
                  <a:pt x="0" y="0"/>
                </a:lnTo>
                <a:lnTo>
                  <a:pt x="0" y="44690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8299" y="382558"/>
            <a:ext cx="19787870" cy="838200"/>
          </a:xfrm>
          <a:custGeom>
            <a:avLst/>
            <a:gdLst/>
            <a:ahLst/>
            <a:cxnLst/>
            <a:rect l="l" t="t" r="r" b="b"/>
            <a:pathLst>
              <a:path w="19787870" h="838200">
                <a:moveTo>
                  <a:pt x="19787498" y="837670"/>
                </a:moveTo>
                <a:lnTo>
                  <a:pt x="0" y="837670"/>
                </a:lnTo>
                <a:lnTo>
                  <a:pt x="0" y="0"/>
                </a:lnTo>
                <a:lnTo>
                  <a:pt x="19787498" y="0"/>
                </a:lnTo>
                <a:lnTo>
                  <a:pt x="19787498" y="837670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212" y="689430"/>
            <a:ext cx="310896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E3D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574861"/>
            <a:ext cx="18093690" cy="7388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411397"/>
            <a:ext cx="6433312" cy="5597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411397"/>
            <a:ext cx="4623943" cy="5597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411397"/>
            <a:ext cx="4623943" cy="5597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hyperlink" Target="https://www.bing.com/maps?cp=25~0&amp;lvl=2&amp;style=w&amp;FORM=BMLO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5343" y="217997"/>
            <a:ext cx="613410" cy="1054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6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7704" y="151708"/>
            <a:ext cx="19789140" cy="10890250"/>
            <a:chOff x="157704" y="151708"/>
            <a:chExt cx="19789140" cy="10890250"/>
          </a:xfrm>
        </p:grpSpPr>
        <p:sp>
          <p:nvSpPr>
            <p:cNvPr id="4" name="object 4"/>
            <p:cNvSpPr/>
            <p:nvPr/>
          </p:nvSpPr>
          <p:spPr>
            <a:xfrm>
              <a:off x="164296" y="158299"/>
              <a:ext cx="19775805" cy="10876915"/>
            </a:xfrm>
            <a:custGeom>
              <a:avLst/>
              <a:gdLst/>
              <a:ahLst/>
              <a:cxnLst/>
              <a:rect l="l" t="t" r="r" b="b"/>
              <a:pathLst>
                <a:path w="19775805" h="10876915">
                  <a:moveTo>
                    <a:pt x="19775505" y="10876527"/>
                  </a:moveTo>
                  <a:lnTo>
                    <a:pt x="0" y="10876527"/>
                  </a:lnTo>
                  <a:lnTo>
                    <a:pt x="0" y="0"/>
                  </a:lnTo>
                  <a:lnTo>
                    <a:pt x="19775505" y="0"/>
                  </a:lnTo>
                  <a:lnTo>
                    <a:pt x="19775505" y="10876527"/>
                  </a:lnTo>
                  <a:close/>
                </a:path>
              </a:pathLst>
            </a:custGeom>
            <a:solidFill>
              <a:srgbClr val="FFFFFF">
                <a:alpha val="9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96" y="158299"/>
              <a:ext cx="19775506" cy="108765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4296" y="158300"/>
              <a:ext cx="19775805" cy="10876915"/>
            </a:xfrm>
            <a:custGeom>
              <a:avLst/>
              <a:gdLst/>
              <a:ahLst/>
              <a:cxnLst/>
              <a:rect l="l" t="t" r="r" b="b"/>
              <a:pathLst>
                <a:path w="19775805" h="10876915">
                  <a:moveTo>
                    <a:pt x="0" y="0"/>
                  </a:moveTo>
                  <a:lnTo>
                    <a:pt x="19775506" y="0"/>
                  </a:lnTo>
                </a:path>
                <a:path w="19775805" h="10876915">
                  <a:moveTo>
                    <a:pt x="19775506" y="10876527"/>
                  </a:moveTo>
                  <a:lnTo>
                    <a:pt x="0" y="10876527"/>
                  </a:lnTo>
                  <a:lnTo>
                    <a:pt x="0" y="0"/>
                  </a:lnTo>
                </a:path>
              </a:pathLst>
            </a:custGeom>
            <a:ln w="13183">
              <a:solidFill>
                <a:srgbClr val="3B2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5343" y="217997"/>
            <a:ext cx="613410" cy="1054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6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296" y="158300"/>
            <a:ext cx="19775805" cy="10876915"/>
            <a:chOff x="164296" y="158300"/>
            <a:chExt cx="19775805" cy="10876915"/>
          </a:xfrm>
        </p:grpSpPr>
        <p:sp>
          <p:nvSpPr>
            <p:cNvPr id="4" name="object 4"/>
            <p:cNvSpPr/>
            <p:nvPr/>
          </p:nvSpPr>
          <p:spPr>
            <a:xfrm>
              <a:off x="164296" y="158300"/>
              <a:ext cx="19775805" cy="10876915"/>
            </a:xfrm>
            <a:custGeom>
              <a:avLst/>
              <a:gdLst/>
              <a:ahLst/>
              <a:cxnLst/>
              <a:rect l="l" t="t" r="r" b="b"/>
              <a:pathLst>
                <a:path w="19775805" h="10876915">
                  <a:moveTo>
                    <a:pt x="19775505" y="10876527"/>
                  </a:moveTo>
                  <a:lnTo>
                    <a:pt x="0" y="10876527"/>
                  </a:lnTo>
                  <a:lnTo>
                    <a:pt x="0" y="0"/>
                  </a:lnTo>
                  <a:lnTo>
                    <a:pt x="19775505" y="0"/>
                  </a:lnTo>
                  <a:lnTo>
                    <a:pt x="19775505" y="10876527"/>
                  </a:lnTo>
                  <a:close/>
                </a:path>
              </a:pathLst>
            </a:custGeom>
            <a:solidFill>
              <a:srgbClr val="FFFFFF">
                <a:alpha val="8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96" y="158300"/>
              <a:ext cx="19775461" cy="1087652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62390" y="306441"/>
            <a:ext cx="19456400" cy="10739120"/>
            <a:chOff x="362390" y="306441"/>
            <a:chExt cx="19456400" cy="10739120"/>
          </a:xfrm>
        </p:grpSpPr>
        <p:sp>
          <p:nvSpPr>
            <p:cNvPr id="7" name="object 7"/>
            <p:cNvSpPr/>
            <p:nvPr/>
          </p:nvSpPr>
          <p:spPr>
            <a:xfrm>
              <a:off x="388317" y="316918"/>
              <a:ext cx="19420205" cy="10718165"/>
            </a:xfrm>
            <a:custGeom>
              <a:avLst/>
              <a:gdLst/>
              <a:ahLst/>
              <a:cxnLst/>
              <a:rect l="l" t="t" r="r" b="b"/>
              <a:pathLst>
                <a:path w="19420205" h="10718165">
                  <a:moveTo>
                    <a:pt x="0" y="0"/>
                  </a:moveTo>
                  <a:lnTo>
                    <a:pt x="19420166" y="0"/>
                  </a:lnTo>
                  <a:lnTo>
                    <a:pt x="19420166" y="10717910"/>
                  </a:lnTo>
                  <a:lnTo>
                    <a:pt x="0" y="10717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8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17" y="316918"/>
              <a:ext cx="19420205" cy="10718165"/>
            </a:xfrm>
            <a:custGeom>
              <a:avLst/>
              <a:gdLst/>
              <a:ahLst/>
              <a:cxnLst/>
              <a:rect l="l" t="t" r="r" b="b"/>
              <a:pathLst>
                <a:path w="19420205" h="10718165">
                  <a:moveTo>
                    <a:pt x="0" y="0"/>
                  </a:moveTo>
                  <a:lnTo>
                    <a:pt x="19420165" y="0"/>
                  </a:lnTo>
                  <a:lnTo>
                    <a:pt x="19420165" y="10717910"/>
                  </a:lnTo>
                </a:path>
              </a:pathLst>
            </a:custGeom>
            <a:ln w="20248">
              <a:solidFill>
                <a:srgbClr val="6F2F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17" y="316918"/>
              <a:ext cx="0" cy="1269365"/>
            </a:xfrm>
            <a:custGeom>
              <a:avLst/>
              <a:gdLst/>
              <a:ahLst/>
              <a:cxnLst/>
              <a:rect l="l" t="t" r="r" b="b"/>
              <a:pathLst>
                <a:path h="1269365">
                  <a:moveTo>
                    <a:pt x="0" y="0"/>
                  </a:moveTo>
                  <a:lnTo>
                    <a:pt x="0" y="1268928"/>
                  </a:lnTo>
                </a:path>
              </a:pathLst>
            </a:custGeom>
            <a:ln w="20599">
              <a:solidFill>
                <a:srgbClr val="6F2F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6604" y="1608504"/>
              <a:ext cx="16758919" cy="0"/>
            </a:xfrm>
            <a:custGeom>
              <a:avLst/>
              <a:gdLst/>
              <a:ahLst/>
              <a:cxnLst/>
              <a:rect l="l" t="t" r="r" b="b"/>
              <a:pathLst>
                <a:path w="16758919">
                  <a:moveTo>
                    <a:pt x="0" y="0"/>
                  </a:moveTo>
                  <a:lnTo>
                    <a:pt x="16758812" y="0"/>
                  </a:lnTo>
                </a:path>
              </a:pathLst>
            </a:custGeom>
            <a:ln w="30214">
              <a:solidFill>
                <a:srgbClr val="6F2F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867" y="1585847"/>
              <a:ext cx="2534285" cy="9449435"/>
            </a:xfrm>
            <a:custGeom>
              <a:avLst/>
              <a:gdLst/>
              <a:ahLst/>
              <a:cxnLst/>
              <a:rect l="l" t="t" r="r" b="b"/>
              <a:pathLst>
                <a:path w="2534285" h="9449435">
                  <a:moveTo>
                    <a:pt x="0" y="0"/>
                  </a:moveTo>
                  <a:lnTo>
                    <a:pt x="2533736" y="0"/>
                  </a:lnTo>
                  <a:lnTo>
                    <a:pt x="2533736" y="9448981"/>
                  </a:lnTo>
                  <a:lnTo>
                    <a:pt x="0" y="944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3D8B">
                <a:alpha val="8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867" y="1585847"/>
              <a:ext cx="2534285" cy="9449435"/>
            </a:xfrm>
            <a:custGeom>
              <a:avLst/>
              <a:gdLst/>
              <a:ahLst/>
              <a:cxnLst/>
              <a:rect l="l" t="t" r="r" b="b"/>
              <a:pathLst>
                <a:path w="2534285" h="9449435">
                  <a:moveTo>
                    <a:pt x="0" y="0"/>
                  </a:moveTo>
                  <a:lnTo>
                    <a:pt x="2533736" y="0"/>
                  </a:lnTo>
                  <a:lnTo>
                    <a:pt x="2533736" y="9448982"/>
                  </a:lnTo>
                </a:path>
                <a:path w="2534285" h="9449435">
                  <a:moveTo>
                    <a:pt x="0" y="9448982"/>
                  </a:moveTo>
                  <a:lnTo>
                    <a:pt x="0" y="0"/>
                  </a:lnTo>
                </a:path>
              </a:pathLst>
            </a:custGeom>
            <a:ln w="2037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14" name="object 14"/>
          <p:cNvSpPr/>
          <p:nvPr/>
        </p:nvSpPr>
        <p:spPr>
          <a:xfrm>
            <a:off x="3453622" y="1812850"/>
            <a:ext cx="3177540" cy="1186815"/>
          </a:xfrm>
          <a:custGeom>
            <a:avLst/>
            <a:gdLst/>
            <a:ahLst/>
            <a:cxnLst/>
            <a:rect l="l" t="t" r="r" b="b"/>
            <a:pathLst>
              <a:path w="3177540" h="1186814">
                <a:moveTo>
                  <a:pt x="3177264" y="1186530"/>
                </a:moveTo>
                <a:lnTo>
                  <a:pt x="0" y="1186530"/>
                </a:lnTo>
                <a:lnTo>
                  <a:pt x="0" y="0"/>
                </a:lnTo>
                <a:lnTo>
                  <a:pt x="3177264" y="0"/>
                </a:lnTo>
                <a:lnTo>
                  <a:pt x="3177264" y="1186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4926" y="1746749"/>
            <a:ext cx="2035175" cy="1194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50" spc="-1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endParaRPr sz="20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4150" spc="-10" dirty="0">
                <a:solidFill>
                  <a:srgbClr val="252423"/>
                </a:solidFill>
                <a:latin typeface="Segoe UI"/>
                <a:cs typeface="Segoe UI"/>
              </a:rPr>
              <a:t>154.57M</a:t>
            </a:r>
            <a:endParaRPr sz="415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04069" y="1839217"/>
            <a:ext cx="3177540" cy="1186815"/>
          </a:xfrm>
          <a:custGeom>
            <a:avLst/>
            <a:gdLst/>
            <a:ahLst/>
            <a:cxnLst/>
            <a:rect l="l" t="t" r="r" b="b"/>
            <a:pathLst>
              <a:path w="3177540" h="1186814">
                <a:moveTo>
                  <a:pt x="3177264" y="1186530"/>
                </a:moveTo>
                <a:lnTo>
                  <a:pt x="0" y="1186530"/>
                </a:lnTo>
                <a:lnTo>
                  <a:pt x="0" y="0"/>
                </a:lnTo>
                <a:lnTo>
                  <a:pt x="3177264" y="0"/>
                </a:lnTo>
                <a:lnTo>
                  <a:pt x="3177264" y="1186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817494" y="1773117"/>
            <a:ext cx="1750695" cy="1194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50" spc="-1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sz="2050" spc="-10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50" spc="-20" dirty="0">
                <a:solidFill>
                  <a:srgbClr val="252423"/>
                </a:solidFill>
                <a:latin typeface="Segoe UI"/>
                <a:cs typeface="Segoe UI"/>
              </a:rPr>
              <a:t>Cost</a:t>
            </a:r>
            <a:endParaRPr sz="20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4150" spc="-10" dirty="0">
                <a:solidFill>
                  <a:srgbClr val="252423"/>
                </a:solidFill>
                <a:latin typeface="Segoe UI"/>
                <a:cs typeface="Segoe UI"/>
              </a:rPr>
              <a:t>11.44M</a:t>
            </a:r>
            <a:endParaRPr sz="415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93845" y="1812850"/>
            <a:ext cx="3183890" cy="1107440"/>
          </a:xfrm>
          <a:custGeom>
            <a:avLst/>
            <a:gdLst/>
            <a:ahLst/>
            <a:cxnLst/>
            <a:rect l="l" t="t" r="r" b="b"/>
            <a:pathLst>
              <a:path w="3183890" h="1107439">
                <a:moveTo>
                  <a:pt x="3183856" y="1107428"/>
                </a:moveTo>
                <a:lnTo>
                  <a:pt x="0" y="1107428"/>
                </a:lnTo>
                <a:lnTo>
                  <a:pt x="0" y="0"/>
                </a:lnTo>
                <a:lnTo>
                  <a:pt x="3183856" y="0"/>
                </a:lnTo>
                <a:lnTo>
                  <a:pt x="3183856" y="1107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68447" y="1766525"/>
            <a:ext cx="2035175" cy="11353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050" spc="-10" dirty="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endParaRPr sz="20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4150" spc="-10" dirty="0">
                <a:solidFill>
                  <a:srgbClr val="252423"/>
                </a:solidFill>
                <a:latin typeface="Segoe UI"/>
                <a:cs typeface="Segoe UI"/>
              </a:rPr>
              <a:t>143.13M</a:t>
            </a:r>
            <a:endParaRPr sz="415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869437" y="2999381"/>
            <a:ext cx="1233170" cy="580390"/>
          </a:xfrm>
          <a:custGeom>
            <a:avLst/>
            <a:gdLst/>
            <a:ahLst/>
            <a:cxnLst/>
            <a:rect l="l" t="t" r="r" b="b"/>
            <a:pathLst>
              <a:path w="1233170" h="580389">
                <a:moveTo>
                  <a:pt x="1232673" y="580081"/>
                </a:moveTo>
                <a:lnTo>
                  <a:pt x="0" y="580081"/>
                </a:lnTo>
                <a:lnTo>
                  <a:pt x="0" y="0"/>
                </a:lnTo>
                <a:lnTo>
                  <a:pt x="1232673" y="0"/>
                </a:lnTo>
                <a:lnTo>
                  <a:pt x="1232673" y="580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36480" y="2978769"/>
            <a:ext cx="699135" cy="5480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92.60%</a:t>
            </a:r>
            <a:endParaRPr sz="1650">
              <a:latin typeface="Segoe UI"/>
              <a:cs typeface="Segoe UI"/>
            </a:endParaRPr>
          </a:p>
          <a:p>
            <a:pPr marL="42545">
              <a:lnSpc>
                <a:spcPct val="100000"/>
              </a:lnSpc>
              <a:spcBef>
                <a:spcPts val="409"/>
              </a:spcBef>
            </a:pPr>
            <a:r>
              <a:rPr sz="800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r>
              <a:rPr sz="800" spc="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83621" y="1812850"/>
            <a:ext cx="3183890" cy="1186815"/>
          </a:xfrm>
          <a:custGeom>
            <a:avLst/>
            <a:gdLst/>
            <a:ahLst/>
            <a:cxnLst/>
            <a:rect l="l" t="t" r="r" b="b"/>
            <a:pathLst>
              <a:path w="3183890" h="1186814">
                <a:moveTo>
                  <a:pt x="3183856" y="1186530"/>
                </a:moveTo>
                <a:lnTo>
                  <a:pt x="0" y="1186530"/>
                </a:lnTo>
                <a:lnTo>
                  <a:pt x="0" y="0"/>
                </a:lnTo>
                <a:lnTo>
                  <a:pt x="3183856" y="0"/>
                </a:lnTo>
                <a:lnTo>
                  <a:pt x="3183856" y="1186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88298" y="1746749"/>
            <a:ext cx="1774825" cy="1194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50" dirty="0">
                <a:solidFill>
                  <a:srgbClr val="252423"/>
                </a:solidFill>
                <a:latin typeface="Segoe UI"/>
                <a:cs typeface="Segoe UI"/>
              </a:rPr>
              <a:t>Order</a:t>
            </a:r>
            <a:r>
              <a:rPr sz="2050" spc="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252423"/>
                </a:solidFill>
                <a:latin typeface="Segoe UI"/>
                <a:cs typeface="Segoe UI"/>
              </a:rPr>
              <a:t>Quantity</a:t>
            </a:r>
            <a:endParaRPr sz="20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4150" spc="-25" dirty="0">
                <a:solidFill>
                  <a:srgbClr val="252423"/>
                </a:solidFill>
                <a:latin typeface="Segoe UI"/>
                <a:cs typeface="Segoe UI"/>
              </a:rPr>
              <a:t>68K</a:t>
            </a:r>
            <a:endParaRPr sz="415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316253" y="369238"/>
            <a:ext cx="2142490" cy="1101090"/>
            <a:chOff x="17316253" y="369238"/>
            <a:chExt cx="2142490" cy="1101090"/>
          </a:xfrm>
        </p:grpSpPr>
        <p:sp>
          <p:nvSpPr>
            <p:cNvPr id="25" name="object 25"/>
            <p:cNvSpPr/>
            <p:nvPr/>
          </p:nvSpPr>
          <p:spPr>
            <a:xfrm>
              <a:off x="17316247" y="369241"/>
              <a:ext cx="2142490" cy="1101090"/>
            </a:xfrm>
            <a:custGeom>
              <a:avLst/>
              <a:gdLst/>
              <a:ahLst/>
              <a:cxnLst/>
              <a:rect l="l" t="t" r="r" b="b"/>
              <a:pathLst>
                <a:path w="2142490" h="1101090">
                  <a:moveTo>
                    <a:pt x="2142350" y="0"/>
                  </a:moveTo>
                  <a:lnTo>
                    <a:pt x="0" y="0"/>
                  </a:lnTo>
                  <a:lnTo>
                    <a:pt x="0" y="1100836"/>
                  </a:lnTo>
                  <a:lnTo>
                    <a:pt x="2142350" y="1100836"/>
                  </a:lnTo>
                  <a:lnTo>
                    <a:pt x="2142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349212" y="402198"/>
              <a:ext cx="2011045" cy="481330"/>
            </a:xfrm>
            <a:custGeom>
              <a:avLst/>
              <a:gdLst/>
              <a:ahLst/>
              <a:cxnLst/>
              <a:rect l="l" t="t" r="r" b="b"/>
              <a:pathLst>
                <a:path w="2011044" h="481330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48494" y="4077"/>
                  </a:lnTo>
                </a:path>
                <a:path w="2011044" h="481330">
                  <a:moveTo>
                    <a:pt x="65918" y="0"/>
                  </a:moveTo>
                  <a:lnTo>
                    <a:pt x="2010508" y="0"/>
                  </a:lnTo>
                </a:path>
                <a:path w="2011044" h="481330">
                  <a:moveTo>
                    <a:pt x="2010508" y="481203"/>
                  </a:moveTo>
                  <a:lnTo>
                    <a:pt x="65918" y="481203"/>
                  </a:lnTo>
                </a:path>
                <a:path w="2011044" h="481330">
                  <a:moveTo>
                    <a:pt x="49307" y="477316"/>
                  </a:moveTo>
                  <a:lnTo>
                    <a:pt x="41713" y="475539"/>
                  </a:lnTo>
                  <a:lnTo>
                    <a:pt x="20599" y="460604"/>
                  </a:lnTo>
                  <a:lnTo>
                    <a:pt x="5664" y="439490"/>
                  </a:lnTo>
                  <a:lnTo>
                    <a:pt x="0" y="415285"/>
                  </a:ln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934206" y="558710"/>
            <a:ext cx="9201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Segoe UI"/>
                <a:cs typeface="Segoe UI"/>
              </a:rPr>
              <a:t>OrderQuantity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342544" y="942652"/>
            <a:ext cx="2083435" cy="494665"/>
            <a:chOff x="17342544" y="942652"/>
            <a:chExt cx="2083435" cy="494665"/>
          </a:xfrm>
        </p:grpSpPr>
        <p:sp>
          <p:nvSpPr>
            <p:cNvPr id="29" name="object 29"/>
            <p:cNvSpPr/>
            <p:nvPr/>
          </p:nvSpPr>
          <p:spPr>
            <a:xfrm>
              <a:off x="17349212" y="949320"/>
              <a:ext cx="2076450" cy="481330"/>
            </a:xfrm>
            <a:custGeom>
              <a:avLst/>
              <a:gdLst/>
              <a:ahLst/>
              <a:cxnLst/>
              <a:rect l="l" t="t" r="r" b="b"/>
              <a:pathLst>
                <a:path w="2076450" h="481330">
                  <a:moveTo>
                    <a:pt x="2010508" y="481203"/>
                  </a:moveTo>
                  <a:lnTo>
                    <a:pt x="65918" y="481203"/>
                  </a:lnTo>
                  <a:lnTo>
                    <a:pt x="41713" y="475539"/>
                  </a:lnTo>
                  <a:lnTo>
                    <a:pt x="20599" y="460604"/>
                  </a:lnTo>
                  <a:lnTo>
                    <a:pt x="5664" y="439489"/>
                  </a:lnTo>
                  <a:lnTo>
                    <a:pt x="0" y="415285"/>
                  </a:lnTo>
                  <a:lnTo>
                    <a:pt x="0" y="65918"/>
                  </a:lnTo>
                  <a:lnTo>
                    <a:pt x="20599" y="20599"/>
                  </a:lnTo>
                  <a:lnTo>
                    <a:pt x="65918" y="0"/>
                  </a:lnTo>
                  <a:lnTo>
                    <a:pt x="2010508" y="0"/>
                  </a:lnTo>
                  <a:lnTo>
                    <a:pt x="2034713" y="5664"/>
                  </a:lnTo>
                  <a:lnTo>
                    <a:pt x="2055828" y="20599"/>
                  </a:lnTo>
                  <a:lnTo>
                    <a:pt x="2070762" y="41713"/>
                  </a:lnTo>
                  <a:lnTo>
                    <a:pt x="2076427" y="65918"/>
                  </a:lnTo>
                  <a:lnTo>
                    <a:pt x="2076427" y="415285"/>
                  </a:lnTo>
                  <a:lnTo>
                    <a:pt x="2070762" y="439489"/>
                  </a:lnTo>
                  <a:lnTo>
                    <a:pt x="2055828" y="460604"/>
                  </a:lnTo>
                  <a:lnTo>
                    <a:pt x="2034713" y="475539"/>
                  </a:lnTo>
                  <a:lnTo>
                    <a:pt x="2010508" y="481203"/>
                  </a:lnTo>
                  <a:close/>
                </a:path>
              </a:pathLst>
            </a:custGeom>
            <a:solidFill>
              <a:srgbClr val="726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349212" y="949320"/>
              <a:ext cx="2011045" cy="481330"/>
            </a:xfrm>
            <a:custGeom>
              <a:avLst/>
              <a:gdLst/>
              <a:ahLst/>
              <a:cxnLst/>
              <a:rect l="l" t="t" r="r" b="b"/>
              <a:pathLst>
                <a:path w="2011044" h="481330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49809" y="3770"/>
                  </a:lnTo>
                </a:path>
                <a:path w="2011044" h="481330">
                  <a:moveTo>
                    <a:pt x="65918" y="0"/>
                  </a:moveTo>
                  <a:lnTo>
                    <a:pt x="2010508" y="0"/>
                  </a:lnTo>
                </a:path>
                <a:path w="2011044" h="481330">
                  <a:moveTo>
                    <a:pt x="2010508" y="481203"/>
                  </a:moveTo>
                  <a:lnTo>
                    <a:pt x="65918" y="481203"/>
                  </a:lnTo>
                </a:path>
                <a:path w="2011044" h="481330">
                  <a:moveTo>
                    <a:pt x="49761" y="477422"/>
                  </a:moveTo>
                  <a:lnTo>
                    <a:pt x="41713" y="475539"/>
                  </a:lnTo>
                  <a:lnTo>
                    <a:pt x="20599" y="460604"/>
                  </a:lnTo>
                  <a:lnTo>
                    <a:pt x="5664" y="439490"/>
                  </a:lnTo>
                  <a:lnTo>
                    <a:pt x="0" y="415285"/>
                  </a:ln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117746" y="1105832"/>
            <a:ext cx="5530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Revenue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36165" y="3811270"/>
            <a:ext cx="12989560" cy="4164329"/>
            <a:chOff x="3436165" y="3811270"/>
            <a:chExt cx="12989560" cy="4164329"/>
          </a:xfrm>
        </p:grpSpPr>
        <p:sp>
          <p:nvSpPr>
            <p:cNvPr id="33" name="object 33"/>
            <p:cNvSpPr/>
            <p:nvPr/>
          </p:nvSpPr>
          <p:spPr>
            <a:xfrm>
              <a:off x="3436162" y="3811271"/>
              <a:ext cx="12989560" cy="4164329"/>
            </a:xfrm>
            <a:custGeom>
              <a:avLst/>
              <a:gdLst/>
              <a:ahLst/>
              <a:cxnLst/>
              <a:rect l="l" t="t" r="r" b="b"/>
              <a:pathLst>
                <a:path w="12989560" h="4164329">
                  <a:moveTo>
                    <a:pt x="12989039" y="71424"/>
                  </a:moveTo>
                  <a:lnTo>
                    <a:pt x="12831979" y="71424"/>
                  </a:lnTo>
                  <a:lnTo>
                    <a:pt x="12831979" y="4000157"/>
                  </a:lnTo>
                  <a:lnTo>
                    <a:pt x="12989039" y="4000157"/>
                  </a:lnTo>
                  <a:lnTo>
                    <a:pt x="12989039" y="71424"/>
                  </a:lnTo>
                  <a:close/>
                </a:path>
                <a:path w="12989560" h="4164329">
                  <a:moveTo>
                    <a:pt x="12989039" y="0"/>
                  </a:moveTo>
                  <a:lnTo>
                    <a:pt x="0" y="0"/>
                  </a:lnTo>
                  <a:lnTo>
                    <a:pt x="0" y="71120"/>
                  </a:lnTo>
                  <a:lnTo>
                    <a:pt x="0" y="4000500"/>
                  </a:lnTo>
                  <a:lnTo>
                    <a:pt x="0" y="4164330"/>
                  </a:lnTo>
                  <a:lnTo>
                    <a:pt x="12944043" y="4164330"/>
                  </a:lnTo>
                  <a:lnTo>
                    <a:pt x="12944043" y="4000500"/>
                  </a:lnTo>
                  <a:lnTo>
                    <a:pt x="63601" y="4000500"/>
                  </a:lnTo>
                  <a:lnTo>
                    <a:pt x="63601" y="71120"/>
                  </a:lnTo>
                  <a:lnTo>
                    <a:pt x="12989039" y="71120"/>
                  </a:lnTo>
                  <a:lnTo>
                    <a:pt x="12989039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9764" y="3876095"/>
              <a:ext cx="12768580" cy="3942079"/>
            </a:xfrm>
            <a:custGeom>
              <a:avLst/>
              <a:gdLst/>
              <a:ahLst/>
              <a:cxnLst/>
              <a:rect l="l" t="t" r="r" b="b"/>
              <a:pathLst>
                <a:path w="12768580" h="3942079">
                  <a:moveTo>
                    <a:pt x="12768384" y="3941917"/>
                  </a:moveTo>
                  <a:lnTo>
                    <a:pt x="0" y="3941917"/>
                  </a:lnTo>
                  <a:lnTo>
                    <a:pt x="0" y="0"/>
                  </a:lnTo>
                  <a:lnTo>
                    <a:pt x="12768384" y="0"/>
                  </a:lnTo>
                  <a:lnTo>
                    <a:pt x="12768384" y="39419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194461" y="3883171"/>
            <a:ext cx="137922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Monthly 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Trend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22333" y="7093243"/>
            <a:ext cx="227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22333" y="6425857"/>
            <a:ext cx="227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3M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22333" y="5758470"/>
            <a:ext cx="227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4M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22333" y="5091083"/>
            <a:ext cx="227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5M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1030" y="7545557"/>
            <a:ext cx="22732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52857" y="7545557"/>
            <a:ext cx="2508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Feb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95510" y="7545557"/>
            <a:ext cx="2724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61350" y="7545557"/>
            <a:ext cx="2482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Apr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93077" y="7545557"/>
            <a:ext cx="2914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74893" y="7545557"/>
            <a:ext cx="2349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Jun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451245" y="7545557"/>
            <a:ext cx="1892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460197" y="7545557"/>
            <a:ext cx="2787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Aug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524904" y="7545557"/>
            <a:ext cx="2565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Sep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584559" y="7545557"/>
            <a:ext cx="244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Oct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619999" y="7545557"/>
            <a:ext cx="2806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Nov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682541" y="7545557"/>
            <a:ext cx="2628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Dec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548544" y="4274505"/>
            <a:ext cx="12278995" cy="2998470"/>
            <a:chOff x="3548544" y="4274505"/>
            <a:chExt cx="12278995" cy="2998470"/>
          </a:xfrm>
        </p:grpSpPr>
        <p:sp>
          <p:nvSpPr>
            <p:cNvPr id="53" name="object 53"/>
            <p:cNvSpPr/>
            <p:nvPr/>
          </p:nvSpPr>
          <p:spPr>
            <a:xfrm>
              <a:off x="4222001" y="4836575"/>
              <a:ext cx="11596370" cy="1391920"/>
            </a:xfrm>
            <a:custGeom>
              <a:avLst/>
              <a:gdLst/>
              <a:ahLst/>
              <a:cxnLst/>
              <a:rect l="l" t="t" r="r" b="b"/>
              <a:pathLst>
                <a:path w="11596369" h="1391920">
                  <a:moveTo>
                    <a:pt x="4837" y="1391433"/>
                  </a:moveTo>
                  <a:lnTo>
                    <a:pt x="0" y="1379169"/>
                  </a:lnTo>
                  <a:lnTo>
                    <a:pt x="30660" y="1367076"/>
                  </a:lnTo>
                  <a:lnTo>
                    <a:pt x="35497" y="1379340"/>
                  </a:lnTo>
                  <a:lnTo>
                    <a:pt x="4837" y="1391433"/>
                  </a:lnTo>
                  <a:close/>
                </a:path>
                <a:path w="11596369" h="1391920">
                  <a:moveTo>
                    <a:pt x="66158" y="1367247"/>
                  </a:moveTo>
                  <a:lnTo>
                    <a:pt x="61320" y="1354982"/>
                  </a:lnTo>
                  <a:lnTo>
                    <a:pt x="91981" y="1342889"/>
                  </a:lnTo>
                  <a:lnTo>
                    <a:pt x="96818" y="1355153"/>
                  </a:lnTo>
                  <a:lnTo>
                    <a:pt x="66158" y="1367247"/>
                  </a:lnTo>
                  <a:close/>
                </a:path>
                <a:path w="11596369" h="1391920">
                  <a:moveTo>
                    <a:pt x="127479" y="1343060"/>
                  </a:moveTo>
                  <a:lnTo>
                    <a:pt x="122641" y="1330796"/>
                  </a:lnTo>
                  <a:lnTo>
                    <a:pt x="153302" y="1318703"/>
                  </a:lnTo>
                  <a:lnTo>
                    <a:pt x="158139" y="1330967"/>
                  </a:lnTo>
                  <a:lnTo>
                    <a:pt x="127479" y="1343060"/>
                  </a:lnTo>
                  <a:close/>
                </a:path>
                <a:path w="11596369" h="1391920">
                  <a:moveTo>
                    <a:pt x="188799" y="1318874"/>
                  </a:moveTo>
                  <a:lnTo>
                    <a:pt x="183962" y="1306610"/>
                  </a:lnTo>
                  <a:lnTo>
                    <a:pt x="214623" y="1294517"/>
                  </a:lnTo>
                  <a:lnTo>
                    <a:pt x="219460" y="1306781"/>
                  </a:lnTo>
                  <a:lnTo>
                    <a:pt x="188799" y="1318874"/>
                  </a:lnTo>
                  <a:close/>
                </a:path>
                <a:path w="11596369" h="1391920">
                  <a:moveTo>
                    <a:pt x="250120" y="1294688"/>
                  </a:moveTo>
                  <a:lnTo>
                    <a:pt x="245283" y="1282424"/>
                  </a:lnTo>
                  <a:lnTo>
                    <a:pt x="275944" y="1270330"/>
                  </a:lnTo>
                  <a:lnTo>
                    <a:pt x="280781" y="1282594"/>
                  </a:lnTo>
                  <a:lnTo>
                    <a:pt x="250120" y="1294688"/>
                  </a:lnTo>
                  <a:close/>
                </a:path>
                <a:path w="11596369" h="1391920">
                  <a:moveTo>
                    <a:pt x="311441" y="1270501"/>
                  </a:moveTo>
                  <a:lnTo>
                    <a:pt x="306604" y="1258237"/>
                  </a:lnTo>
                  <a:lnTo>
                    <a:pt x="337264" y="1246144"/>
                  </a:lnTo>
                  <a:lnTo>
                    <a:pt x="342102" y="1258408"/>
                  </a:lnTo>
                  <a:lnTo>
                    <a:pt x="311441" y="1270501"/>
                  </a:lnTo>
                  <a:close/>
                </a:path>
                <a:path w="11596369" h="1391920">
                  <a:moveTo>
                    <a:pt x="372762" y="1246315"/>
                  </a:moveTo>
                  <a:lnTo>
                    <a:pt x="367925" y="1234051"/>
                  </a:lnTo>
                  <a:lnTo>
                    <a:pt x="398585" y="1221958"/>
                  </a:lnTo>
                  <a:lnTo>
                    <a:pt x="403423" y="1234222"/>
                  </a:lnTo>
                  <a:lnTo>
                    <a:pt x="372762" y="1246315"/>
                  </a:lnTo>
                  <a:close/>
                </a:path>
                <a:path w="11596369" h="1391920">
                  <a:moveTo>
                    <a:pt x="434083" y="1222129"/>
                  </a:moveTo>
                  <a:lnTo>
                    <a:pt x="429246" y="1209865"/>
                  </a:lnTo>
                  <a:lnTo>
                    <a:pt x="459906" y="1197771"/>
                  </a:lnTo>
                  <a:lnTo>
                    <a:pt x="464743" y="1210036"/>
                  </a:lnTo>
                  <a:lnTo>
                    <a:pt x="434083" y="1222129"/>
                  </a:lnTo>
                  <a:close/>
                </a:path>
                <a:path w="11596369" h="1391920">
                  <a:moveTo>
                    <a:pt x="495404" y="1197942"/>
                  </a:moveTo>
                  <a:lnTo>
                    <a:pt x="490567" y="1185678"/>
                  </a:lnTo>
                  <a:lnTo>
                    <a:pt x="521227" y="1173585"/>
                  </a:lnTo>
                  <a:lnTo>
                    <a:pt x="526064" y="1185849"/>
                  </a:lnTo>
                  <a:lnTo>
                    <a:pt x="495404" y="1197942"/>
                  </a:lnTo>
                  <a:close/>
                </a:path>
                <a:path w="11596369" h="1391920">
                  <a:moveTo>
                    <a:pt x="556725" y="1173756"/>
                  </a:moveTo>
                  <a:lnTo>
                    <a:pt x="551888" y="1161492"/>
                  </a:lnTo>
                  <a:lnTo>
                    <a:pt x="582548" y="1149399"/>
                  </a:lnTo>
                  <a:lnTo>
                    <a:pt x="587385" y="1161663"/>
                  </a:lnTo>
                  <a:lnTo>
                    <a:pt x="556725" y="1173756"/>
                  </a:lnTo>
                  <a:close/>
                </a:path>
                <a:path w="11596369" h="1391920">
                  <a:moveTo>
                    <a:pt x="618046" y="1149570"/>
                  </a:moveTo>
                  <a:lnTo>
                    <a:pt x="613208" y="1137306"/>
                  </a:lnTo>
                  <a:lnTo>
                    <a:pt x="643869" y="1125213"/>
                  </a:lnTo>
                  <a:lnTo>
                    <a:pt x="648706" y="1137477"/>
                  </a:lnTo>
                  <a:lnTo>
                    <a:pt x="618046" y="1149570"/>
                  </a:lnTo>
                  <a:close/>
                </a:path>
                <a:path w="11596369" h="1391920">
                  <a:moveTo>
                    <a:pt x="679367" y="1125384"/>
                  </a:moveTo>
                  <a:lnTo>
                    <a:pt x="674529" y="1113119"/>
                  </a:lnTo>
                  <a:lnTo>
                    <a:pt x="705190" y="1101026"/>
                  </a:lnTo>
                  <a:lnTo>
                    <a:pt x="710027" y="1113290"/>
                  </a:lnTo>
                  <a:lnTo>
                    <a:pt x="679367" y="1125384"/>
                  </a:lnTo>
                  <a:close/>
                </a:path>
                <a:path w="11596369" h="1391920">
                  <a:moveTo>
                    <a:pt x="740687" y="1101197"/>
                  </a:moveTo>
                  <a:lnTo>
                    <a:pt x="735850" y="1088933"/>
                  </a:lnTo>
                  <a:lnTo>
                    <a:pt x="766511" y="1076840"/>
                  </a:lnTo>
                  <a:lnTo>
                    <a:pt x="771348" y="1089104"/>
                  </a:lnTo>
                  <a:lnTo>
                    <a:pt x="740687" y="1101197"/>
                  </a:lnTo>
                  <a:close/>
                </a:path>
                <a:path w="11596369" h="1391920">
                  <a:moveTo>
                    <a:pt x="802008" y="1077011"/>
                  </a:moveTo>
                  <a:lnTo>
                    <a:pt x="797171" y="1064747"/>
                  </a:lnTo>
                  <a:lnTo>
                    <a:pt x="827832" y="1052654"/>
                  </a:lnTo>
                  <a:lnTo>
                    <a:pt x="832669" y="1064918"/>
                  </a:lnTo>
                  <a:lnTo>
                    <a:pt x="802008" y="1077011"/>
                  </a:lnTo>
                  <a:close/>
                </a:path>
                <a:path w="11596369" h="1391920">
                  <a:moveTo>
                    <a:pt x="863329" y="1052825"/>
                  </a:moveTo>
                  <a:lnTo>
                    <a:pt x="858492" y="1040560"/>
                  </a:lnTo>
                  <a:lnTo>
                    <a:pt x="889153" y="1028467"/>
                  </a:lnTo>
                  <a:lnTo>
                    <a:pt x="893990" y="1040731"/>
                  </a:lnTo>
                  <a:lnTo>
                    <a:pt x="863329" y="1052825"/>
                  </a:lnTo>
                  <a:close/>
                </a:path>
                <a:path w="11596369" h="1391920">
                  <a:moveTo>
                    <a:pt x="924650" y="1028638"/>
                  </a:moveTo>
                  <a:lnTo>
                    <a:pt x="919813" y="1016374"/>
                  </a:lnTo>
                  <a:lnTo>
                    <a:pt x="950473" y="1004281"/>
                  </a:lnTo>
                  <a:lnTo>
                    <a:pt x="955311" y="1016545"/>
                  </a:lnTo>
                  <a:lnTo>
                    <a:pt x="924650" y="1028638"/>
                  </a:lnTo>
                  <a:close/>
                </a:path>
                <a:path w="11596369" h="1391920">
                  <a:moveTo>
                    <a:pt x="985971" y="1004452"/>
                  </a:moveTo>
                  <a:lnTo>
                    <a:pt x="981134" y="992188"/>
                  </a:lnTo>
                  <a:lnTo>
                    <a:pt x="1011794" y="980095"/>
                  </a:lnTo>
                  <a:lnTo>
                    <a:pt x="1016631" y="992359"/>
                  </a:lnTo>
                  <a:lnTo>
                    <a:pt x="985971" y="1004452"/>
                  </a:lnTo>
                  <a:close/>
                </a:path>
                <a:path w="11596369" h="1391920">
                  <a:moveTo>
                    <a:pt x="1052434" y="964065"/>
                  </a:moveTo>
                  <a:lnTo>
                    <a:pt x="1066988" y="950675"/>
                  </a:lnTo>
                  <a:lnTo>
                    <a:pt x="1075915" y="960377"/>
                  </a:lnTo>
                  <a:lnTo>
                    <a:pt x="1072395" y="963615"/>
                  </a:lnTo>
                  <a:lnTo>
                    <a:pt x="1053576" y="963615"/>
                  </a:lnTo>
                  <a:lnTo>
                    <a:pt x="1052434" y="964065"/>
                  </a:lnTo>
                  <a:close/>
                </a:path>
                <a:path w="11596369" h="1391920">
                  <a:moveTo>
                    <a:pt x="1055994" y="969747"/>
                  </a:moveTo>
                  <a:lnTo>
                    <a:pt x="1051531" y="964896"/>
                  </a:lnTo>
                  <a:lnTo>
                    <a:pt x="1052434" y="964065"/>
                  </a:lnTo>
                  <a:lnTo>
                    <a:pt x="1053576" y="963615"/>
                  </a:lnTo>
                  <a:lnTo>
                    <a:pt x="1055994" y="969747"/>
                  </a:lnTo>
                  <a:close/>
                </a:path>
                <a:path w="11596369" h="1391920">
                  <a:moveTo>
                    <a:pt x="1065730" y="969747"/>
                  </a:moveTo>
                  <a:lnTo>
                    <a:pt x="1055994" y="969747"/>
                  </a:lnTo>
                  <a:lnTo>
                    <a:pt x="1053576" y="963615"/>
                  </a:lnTo>
                  <a:lnTo>
                    <a:pt x="1072395" y="963615"/>
                  </a:lnTo>
                  <a:lnTo>
                    <a:pt x="1065730" y="969747"/>
                  </a:lnTo>
                  <a:close/>
                </a:path>
                <a:path w="11596369" h="1391920">
                  <a:moveTo>
                    <a:pt x="1047292" y="980266"/>
                  </a:moveTo>
                  <a:lnTo>
                    <a:pt x="1042455" y="968002"/>
                  </a:lnTo>
                  <a:lnTo>
                    <a:pt x="1052434" y="964065"/>
                  </a:lnTo>
                  <a:lnTo>
                    <a:pt x="1051531" y="964896"/>
                  </a:lnTo>
                  <a:lnTo>
                    <a:pt x="1055994" y="969747"/>
                  </a:lnTo>
                  <a:lnTo>
                    <a:pt x="1065730" y="969747"/>
                  </a:lnTo>
                  <a:lnTo>
                    <a:pt x="1059856" y="975152"/>
                  </a:lnTo>
                  <a:lnTo>
                    <a:pt x="1059174" y="975579"/>
                  </a:lnTo>
                  <a:lnTo>
                    <a:pt x="1047292" y="980266"/>
                  </a:lnTo>
                  <a:close/>
                </a:path>
                <a:path w="11596369" h="1391920">
                  <a:moveTo>
                    <a:pt x="1100170" y="938061"/>
                  </a:moveTo>
                  <a:lnTo>
                    <a:pt x="1091243" y="928359"/>
                  </a:lnTo>
                  <a:lnTo>
                    <a:pt x="1115498" y="906043"/>
                  </a:lnTo>
                  <a:lnTo>
                    <a:pt x="1124425" y="915745"/>
                  </a:lnTo>
                  <a:lnTo>
                    <a:pt x="1100170" y="938061"/>
                  </a:lnTo>
                  <a:close/>
                </a:path>
                <a:path w="11596369" h="1391920">
                  <a:moveTo>
                    <a:pt x="1148680" y="893429"/>
                  </a:moveTo>
                  <a:lnTo>
                    <a:pt x="1139753" y="883726"/>
                  </a:lnTo>
                  <a:lnTo>
                    <a:pt x="1164008" y="861410"/>
                  </a:lnTo>
                  <a:lnTo>
                    <a:pt x="1172935" y="871113"/>
                  </a:lnTo>
                  <a:lnTo>
                    <a:pt x="1148680" y="893429"/>
                  </a:lnTo>
                  <a:close/>
                </a:path>
                <a:path w="11596369" h="1391920">
                  <a:moveTo>
                    <a:pt x="1197189" y="848796"/>
                  </a:moveTo>
                  <a:lnTo>
                    <a:pt x="1188263" y="839094"/>
                  </a:lnTo>
                  <a:lnTo>
                    <a:pt x="1212518" y="816778"/>
                  </a:lnTo>
                  <a:lnTo>
                    <a:pt x="1221444" y="826480"/>
                  </a:lnTo>
                  <a:lnTo>
                    <a:pt x="1197189" y="848796"/>
                  </a:lnTo>
                  <a:close/>
                </a:path>
                <a:path w="11596369" h="1391920">
                  <a:moveTo>
                    <a:pt x="1245699" y="804164"/>
                  </a:moveTo>
                  <a:lnTo>
                    <a:pt x="1236773" y="794462"/>
                  </a:lnTo>
                  <a:lnTo>
                    <a:pt x="1261028" y="772146"/>
                  </a:lnTo>
                  <a:lnTo>
                    <a:pt x="1269954" y="781848"/>
                  </a:lnTo>
                  <a:lnTo>
                    <a:pt x="1245699" y="804164"/>
                  </a:lnTo>
                  <a:close/>
                </a:path>
                <a:path w="11596369" h="1391920">
                  <a:moveTo>
                    <a:pt x="1294209" y="759532"/>
                  </a:moveTo>
                  <a:lnTo>
                    <a:pt x="1285283" y="749830"/>
                  </a:lnTo>
                  <a:lnTo>
                    <a:pt x="1309538" y="727514"/>
                  </a:lnTo>
                  <a:lnTo>
                    <a:pt x="1318464" y="737216"/>
                  </a:lnTo>
                  <a:lnTo>
                    <a:pt x="1294209" y="759532"/>
                  </a:lnTo>
                  <a:close/>
                </a:path>
                <a:path w="11596369" h="1391920">
                  <a:moveTo>
                    <a:pt x="1342719" y="714900"/>
                  </a:moveTo>
                  <a:lnTo>
                    <a:pt x="1333793" y="705198"/>
                  </a:lnTo>
                  <a:lnTo>
                    <a:pt x="1358047" y="682882"/>
                  </a:lnTo>
                  <a:lnTo>
                    <a:pt x="1366974" y="692584"/>
                  </a:lnTo>
                  <a:lnTo>
                    <a:pt x="1342719" y="714900"/>
                  </a:lnTo>
                  <a:close/>
                </a:path>
                <a:path w="11596369" h="1391920">
                  <a:moveTo>
                    <a:pt x="1391229" y="670268"/>
                  </a:moveTo>
                  <a:lnTo>
                    <a:pt x="1382302" y="660566"/>
                  </a:lnTo>
                  <a:lnTo>
                    <a:pt x="1406557" y="638250"/>
                  </a:lnTo>
                  <a:lnTo>
                    <a:pt x="1415484" y="647952"/>
                  </a:lnTo>
                  <a:lnTo>
                    <a:pt x="1391229" y="670268"/>
                  </a:lnTo>
                  <a:close/>
                </a:path>
                <a:path w="11596369" h="1391920">
                  <a:moveTo>
                    <a:pt x="1439739" y="625636"/>
                  </a:moveTo>
                  <a:lnTo>
                    <a:pt x="1430812" y="615934"/>
                  </a:lnTo>
                  <a:lnTo>
                    <a:pt x="1455067" y="593618"/>
                  </a:lnTo>
                  <a:lnTo>
                    <a:pt x="1463994" y="603320"/>
                  </a:lnTo>
                  <a:lnTo>
                    <a:pt x="1439739" y="625636"/>
                  </a:lnTo>
                  <a:close/>
                </a:path>
                <a:path w="11596369" h="1391920">
                  <a:moveTo>
                    <a:pt x="1488249" y="581004"/>
                  </a:moveTo>
                  <a:lnTo>
                    <a:pt x="1479322" y="571302"/>
                  </a:lnTo>
                  <a:lnTo>
                    <a:pt x="1503577" y="548986"/>
                  </a:lnTo>
                  <a:lnTo>
                    <a:pt x="1512503" y="558688"/>
                  </a:lnTo>
                  <a:lnTo>
                    <a:pt x="1488249" y="581004"/>
                  </a:lnTo>
                  <a:close/>
                </a:path>
                <a:path w="11596369" h="1391920">
                  <a:moveTo>
                    <a:pt x="1536758" y="536372"/>
                  </a:moveTo>
                  <a:lnTo>
                    <a:pt x="1527832" y="526670"/>
                  </a:lnTo>
                  <a:lnTo>
                    <a:pt x="1552087" y="504354"/>
                  </a:lnTo>
                  <a:lnTo>
                    <a:pt x="1561013" y="514056"/>
                  </a:lnTo>
                  <a:lnTo>
                    <a:pt x="1536758" y="536372"/>
                  </a:lnTo>
                  <a:close/>
                </a:path>
                <a:path w="11596369" h="1391920">
                  <a:moveTo>
                    <a:pt x="1585268" y="491740"/>
                  </a:moveTo>
                  <a:lnTo>
                    <a:pt x="1576342" y="482038"/>
                  </a:lnTo>
                  <a:lnTo>
                    <a:pt x="1600597" y="459722"/>
                  </a:lnTo>
                  <a:lnTo>
                    <a:pt x="1609523" y="469424"/>
                  </a:lnTo>
                  <a:lnTo>
                    <a:pt x="1585268" y="491740"/>
                  </a:lnTo>
                  <a:close/>
                </a:path>
                <a:path w="11596369" h="1391920">
                  <a:moveTo>
                    <a:pt x="1633778" y="447107"/>
                  </a:moveTo>
                  <a:lnTo>
                    <a:pt x="1624852" y="437405"/>
                  </a:lnTo>
                  <a:lnTo>
                    <a:pt x="1649106" y="415089"/>
                  </a:lnTo>
                  <a:lnTo>
                    <a:pt x="1658033" y="424791"/>
                  </a:lnTo>
                  <a:lnTo>
                    <a:pt x="1633778" y="447107"/>
                  </a:lnTo>
                  <a:close/>
                </a:path>
                <a:path w="11596369" h="1391920">
                  <a:moveTo>
                    <a:pt x="1682288" y="402475"/>
                  </a:moveTo>
                  <a:lnTo>
                    <a:pt x="1673361" y="392773"/>
                  </a:lnTo>
                  <a:lnTo>
                    <a:pt x="1697616" y="370457"/>
                  </a:lnTo>
                  <a:lnTo>
                    <a:pt x="1706543" y="380159"/>
                  </a:lnTo>
                  <a:lnTo>
                    <a:pt x="1682288" y="402475"/>
                  </a:lnTo>
                  <a:close/>
                </a:path>
                <a:path w="11596369" h="1391920">
                  <a:moveTo>
                    <a:pt x="1730798" y="357843"/>
                  </a:moveTo>
                  <a:lnTo>
                    <a:pt x="1721871" y="348141"/>
                  </a:lnTo>
                  <a:lnTo>
                    <a:pt x="1746126" y="325825"/>
                  </a:lnTo>
                  <a:lnTo>
                    <a:pt x="1755053" y="335527"/>
                  </a:lnTo>
                  <a:lnTo>
                    <a:pt x="1730798" y="357843"/>
                  </a:lnTo>
                  <a:close/>
                </a:path>
                <a:path w="11596369" h="1391920">
                  <a:moveTo>
                    <a:pt x="1779308" y="313211"/>
                  </a:moveTo>
                  <a:lnTo>
                    <a:pt x="1770381" y="303509"/>
                  </a:lnTo>
                  <a:lnTo>
                    <a:pt x="1794636" y="281193"/>
                  </a:lnTo>
                  <a:lnTo>
                    <a:pt x="1803563" y="290895"/>
                  </a:lnTo>
                  <a:lnTo>
                    <a:pt x="1779308" y="313211"/>
                  </a:lnTo>
                  <a:close/>
                </a:path>
                <a:path w="11596369" h="1391920">
                  <a:moveTo>
                    <a:pt x="1827817" y="268579"/>
                  </a:moveTo>
                  <a:lnTo>
                    <a:pt x="1818891" y="258877"/>
                  </a:lnTo>
                  <a:lnTo>
                    <a:pt x="1843146" y="236561"/>
                  </a:lnTo>
                  <a:lnTo>
                    <a:pt x="1852072" y="246263"/>
                  </a:lnTo>
                  <a:lnTo>
                    <a:pt x="1827817" y="268579"/>
                  </a:lnTo>
                  <a:close/>
                </a:path>
                <a:path w="11596369" h="1391920">
                  <a:moveTo>
                    <a:pt x="1876327" y="223947"/>
                  </a:moveTo>
                  <a:lnTo>
                    <a:pt x="1867401" y="214245"/>
                  </a:lnTo>
                  <a:lnTo>
                    <a:pt x="1891656" y="191929"/>
                  </a:lnTo>
                  <a:lnTo>
                    <a:pt x="1900582" y="201631"/>
                  </a:lnTo>
                  <a:lnTo>
                    <a:pt x="1876327" y="223947"/>
                  </a:lnTo>
                  <a:close/>
                </a:path>
                <a:path w="11596369" h="1391920">
                  <a:moveTo>
                    <a:pt x="1924837" y="179315"/>
                  </a:moveTo>
                  <a:lnTo>
                    <a:pt x="1915910" y="169613"/>
                  </a:lnTo>
                  <a:lnTo>
                    <a:pt x="1940165" y="147297"/>
                  </a:lnTo>
                  <a:lnTo>
                    <a:pt x="1949092" y="156999"/>
                  </a:lnTo>
                  <a:lnTo>
                    <a:pt x="1924837" y="179315"/>
                  </a:lnTo>
                  <a:close/>
                </a:path>
                <a:path w="11596369" h="1391920">
                  <a:moveTo>
                    <a:pt x="1973347" y="134683"/>
                  </a:moveTo>
                  <a:lnTo>
                    <a:pt x="1964420" y="124981"/>
                  </a:lnTo>
                  <a:lnTo>
                    <a:pt x="1988675" y="102665"/>
                  </a:lnTo>
                  <a:lnTo>
                    <a:pt x="1997602" y="112367"/>
                  </a:lnTo>
                  <a:lnTo>
                    <a:pt x="1973347" y="134683"/>
                  </a:lnTo>
                  <a:close/>
                </a:path>
                <a:path w="11596369" h="1391920">
                  <a:moveTo>
                    <a:pt x="2021857" y="90051"/>
                  </a:moveTo>
                  <a:lnTo>
                    <a:pt x="2012930" y="80349"/>
                  </a:lnTo>
                  <a:lnTo>
                    <a:pt x="2037185" y="58033"/>
                  </a:lnTo>
                  <a:lnTo>
                    <a:pt x="2046112" y="67735"/>
                  </a:lnTo>
                  <a:lnTo>
                    <a:pt x="2021857" y="90051"/>
                  </a:lnTo>
                  <a:close/>
                </a:path>
                <a:path w="11596369" h="1391920">
                  <a:moveTo>
                    <a:pt x="2070367" y="45419"/>
                  </a:moveTo>
                  <a:lnTo>
                    <a:pt x="2061440" y="35717"/>
                  </a:lnTo>
                  <a:lnTo>
                    <a:pt x="2085695" y="13401"/>
                  </a:lnTo>
                  <a:lnTo>
                    <a:pt x="2094621" y="23103"/>
                  </a:lnTo>
                  <a:lnTo>
                    <a:pt x="2070367" y="45419"/>
                  </a:lnTo>
                  <a:close/>
                </a:path>
                <a:path w="11596369" h="1391920">
                  <a:moveTo>
                    <a:pt x="2134189" y="32025"/>
                  </a:moveTo>
                  <a:lnTo>
                    <a:pt x="2109945" y="9697"/>
                  </a:lnTo>
                  <a:lnTo>
                    <a:pt x="2118877" y="0"/>
                  </a:lnTo>
                  <a:lnTo>
                    <a:pt x="2143120" y="22328"/>
                  </a:lnTo>
                  <a:lnTo>
                    <a:pt x="2134189" y="32025"/>
                  </a:lnTo>
                  <a:close/>
                </a:path>
                <a:path w="11596369" h="1391920">
                  <a:moveTo>
                    <a:pt x="2182676" y="76682"/>
                  </a:moveTo>
                  <a:lnTo>
                    <a:pt x="2158433" y="54353"/>
                  </a:lnTo>
                  <a:lnTo>
                    <a:pt x="2167364" y="44656"/>
                  </a:lnTo>
                  <a:lnTo>
                    <a:pt x="2191608" y="66984"/>
                  </a:lnTo>
                  <a:lnTo>
                    <a:pt x="2182676" y="76682"/>
                  </a:lnTo>
                  <a:close/>
                </a:path>
                <a:path w="11596369" h="1391920">
                  <a:moveTo>
                    <a:pt x="2231164" y="121338"/>
                  </a:moveTo>
                  <a:lnTo>
                    <a:pt x="2206920" y="99010"/>
                  </a:lnTo>
                  <a:lnTo>
                    <a:pt x="2215851" y="89313"/>
                  </a:lnTo>
                  <a:lnTo>
                    <a:pt x="2240095" y="111641"/>
                  </a:lnTo>
                  <a:lnTo>
                    <a:pt x="2231164" y="121338"/>
                  </a:lnTo>
                  <a:close/>
                </a:path>
                <a:path w="11596369" h="1391920">
                  <a:moveTo>
                    <a:pt x="2279651" y="165995"/>
                  </a:moveTo>
                  <a:lnTo>
                    <a:pt x="2255407" y="143667"/>
                  </a:lnTo>
                  <a:lnTo>
                    <a:pt x="2264339" y="133969"/>
                  </a:lnTo>
                  <a:lnTo>
                    <a:pt x="2288582" y="156297"/>
                  </a:lnTo>
                  <a:lnTo>
                    <a:pt x="2279651" y="165995"/>
                  </a:lnTo>
                  <a:close/>
                </a:path>
                <a:path w="11596369" h="1391920">
                  <a:moveTo>
                    <a:pt x="2328138" y="210651"/>
                  </a:moveTo>
                  <a:lnTo>
                    <a:pt x="2303895" y="188323"/>
                  </a:lnTo>
                  <a:lnTo>
                    <a:pt x="2312826" y="178626"/>
                  </a:lnTo>
                  <a:lnTo>
                    <a:pt x="2337070" y="200954"/>
                  </a:lnTo>
                  <a:lnTo>
                    <a:pt x="2328138" y="210651"/>
                  </a:lnTo>
                  <a:close/>
                </a:path>
                <a:path w="11596369" h="1391920">
                  <a:moveTo>
                    <a:pt x="2376626" y="255308"/>
                  </a:moveTo>
                  <a:lnTo>
                    <a:pt x="2352382" y="232979"/>
                  </a:lnTo>
                  <a:lnTo>
                    <a:pt x="2361313" y="223282"/>
                  </a:lnTo>
                  <a:lnTo>
                    <a:pt x="2385557" y="245610"/>
                  </a:lnTo>
                  <a:lnTo>
                    <a:pt x="2376626" y="255308"/>
                  </a:lnTo>
                  <a:close/>
                </a:path>
                <a:path w="11596369" h="1391920">
                  <a:moveTo>
                    <a:pt x="2425113" y="299964"/>
                  </a:moveTo>
                  <a:lnTo>
                    <a:pt x="2400869" y="277636"/>
                  </a:lnTo>
                  <a:lnTo>
                    <a:pt x="2409801" y="267939"/>
                  </a:lnTo>
                  <a:lnTo>
                    <a:pt x="2434045" y="290267"/>
                  </a:lnTo>
                  <a:lnTo>
                    <a:pt x="2425113" y="299964"/>
                  </a:lnTo>
                  <a:close/>
                </a:path>
                <a:path w="11596369" h="1391920">
                  <a:moveTo>
                    <a:pt x="2473600" y="344621"/>
                  </a:moveTo>
                  <a:lnTo>
                    <a:pt x="2449357" y="322292"/>
                  </a:lnTo>
                  <a:lnTo>
                    <a:pt x="2458288" y="312595"/>
                  </a:lnTo>
                  <a:lnTo>
                    <a:pt x="2482532" y="334923"/>
                  </a:lnTo>
                  <a:lnTo>
                    <a:pt x="2473600" y="344621"/>
                  </a:lnTo>
                  <a:close/>
                </a:path>
                <a:path w="11596369" h="1391920">
                  <a:moveTo>
                    <a:pt x="2522088" y="389277"/>
                  </a:moveTo>
                  <a:lnTo>
                    <a:pt x="2497844" y="366949"/>
                  </a:lnTo>
                  <a:lnTo>
                    <a:pt x="2506776" y="357252"/>
                  </a:lnTo>
                  <a:lnTo>
                    <a:pt x="2531019" y="379580"/>
                  </a:lnTo>
                  <a:lnTo>
                    <a:pt x="2522088" y="389277"/>
                  </a:lnTo>
                  <a:close/>
                </a:path>
                <a:path w="11596369" h="1391920">
                  <a:moveTo>
                    <a:pt x="2570575" y="433934"/>
                  </a:moveTo>
                  <a:lnTo>
                    <a:pt x="2546331" y="411606"/>
                  </a:lnTo>
                  <a:lnTo>
                    <a:pt x="2555263" y="401908"/>
                  </a:lnTo>
                  <a:lnTo>
                    <a:pt x="2579507" y="424236"/>
                  </a:lnTo>
                  <a:lnTo>
                    <a:pt x="2570575" y="433934"/>
                  </a:lnTo>
                  <a:close/>
                </a:path>
                <a:path w="11596369" h="1391920">
                  <a:moveTo>
                    <a:pt x="2619063" y="478590"/>
                  </a:moveTo>
                  <a:lnTo>
                    <a:pt x="2594819" y="456262"/>
                  </a:lnTo>
                  <a:lnTo>
                    <a:pt x="2603750" y="446565"/>
                  </a:lnTo>
                  <a:lnTo>
                    <a:pt x="2627994" y="468893"/>
                  </a:lnTo>
                  <a:lnTo>
                    <a:pt x="2619063" y="478590"/>
                  </a:lnTo>
                  <a:close/>
                </a:path>
                <a:path w="11596369" h="1391920">
                  <a:moveTo>
                    <a:pt x="2667550" y="523247"/>
                  </a:moveTo>
                  <a:lnTo>
                    <a:pt x="2643306" y="500918"/>
                  </a:lnTo>
                  <a:lnTo>
                    <a:pt x="2652238" y="491221"/>
                  </a:lnTo>
                  <a:lnTo>
                    <a:pt x="2676481" y="513549"/>
                  </a:lnTo>
                  <a:lnTo>
                    <a:pt x="2667550" y="523247"/>
                  </a:lnTo>
                  <a:close/>
                </a:path>
                <a:path w="11596369" h="1391920">
                  <a:moveTo>
                    <a:pt x="2716037" y="567903"/>
                  </a:moveTo>
                  <a:lnTo>
                    <a:pt x="2691794" y="545575"/>
                  </a:lnTo>
                  <a:lnTo>
                    <a:pt x="2700725" y="535878"/>
                  </a:lnTo>
                  <a:lnTo>
                    <a:pt x="2724969" y="558206"/>
                  </a:lnTo>
                  <a:lnTo>
                    <a:pt x="2716037" y="567903"/>
                  </a:lnTo>
                  <a:close/>
                </a:path>
                <a:path w="11596369" h="1391920">
                  <a:moveTo>
                    <a:pt x="2764525" y="612560"/>
                  </a:moveTo>
                  <a:lnTo>
                    <a:pt x="2740281" y="590232"/>
                  </a:lnTo>
                  <a:lnTo>
                    <a:pt x="2749212" y="580534"/>
                  </a:lnTo>
                  <a:lnTo>
                    <a:pt x="2773456" y="602862"/>
                  </a:lnTo>
                  <a:lnTo>
                    <a:pt x="2764525" y="612560"/>
                  </a:lnTo>
                  <a:close/>
                </a:path>
                <a:path w="11596369" h="1391920">
                  <a:moveTo>
                    <a:pt x="2813012" y="657216"/>
                  </a:moveTo>
                  <a:lnTo>
                    <a:pt x="2788768" y="634888"/>
                  </a:lnTo>
                  <a:lnTo>
                    <a:pt x="2797700" y="625191"/>
                  </a:lnTo>
                  <a:lnTo>
                    <a:pt x="2821943" y="647519"/>
                  </a:lnTo>
                  <a:lnTo>
                    <a:pt x="2813012" y="657216"/>
                  </a:lnTo>
                  <a:close/>
                </a:path>
                <a:path w="11596369" h="1391920">
                  <a:moveTo>
                    <a:pt x="2861499" y="701873"/>
                  </a:moveTo>
                  <a:lnTo>
                    <a:pt x="2837256" y="679544"/>
                  </a:lnTo>
                  <a:lnTo>
                    <a:pt x="2846187" y="669847"/>
                  </a:lnTo>
                  <a:lnTo>
                    <a:pt x="2870431" y="692175"/>
                  </a:lnTo>
                  <a:lnTo>
                    <a:pt x="2861499" y="701873"/>
                  </a:lnTo>
                  <a:close/>
                </a:path>
                <a:path w="11596369" h="1391920">
                  <a:moveTo>
                    <a:pt x="2909987" y="746529"/>
                  </a:moveTo>
                  <a:lnTo>
                    <a:pt x="2885743" y="724201"/>
                  </a:lnTo>
                  <a:lnTo>
                    <a:pt x="2894674" y="714504"/>
                  </a:lnTo>
                  <a:lnTo>
                    <a:pt x="2918918" y="736832"/>
                  </a:lnTo>
                  <a:lnTo>
                    <a:pt x="2909987" y="746529"/>
                  </a:lnTo>
                  <a:close/>
                </a:path>
                <a:path w="11596369" h="1391920">
                  <a:moveTo>
                    <a:pt x="2958474" y="791186"/>
                  </a:moveTo>
                  <a:lnTo>
                    <a:pt x="2934230" y="768858"/>
                  </a:lnTo>
                  <a:lnTo>
                    <a:pt x="2943162" y="759160"/>
                  </a:lnTo>
                  <a:lnTo>
                    <a:pt x="2967405" y="781488"/>
                  </a:lnTo>
                  <a:lnTo>
                    <a:pt x="2958474" y="791186"/>
                  </a:lnTo>
                  <a:close/>
                </a:path>
                <a:path w="11596369" h="1391920">
                  <a:moveTo>
                    <a:pt x="3006961" y="835842"/>
                  </a:moveTo>
                  <a:lnTo>
                    <a:pt x="2982718" y="813514"/>
                  </a:lnTo>
                  <a:lnTo>
                    <a:pt x="2991649" y="803817"/>
                  </a:lnTo>
                  <a:lnTo>
                    <a:pt x="3015892" y="826145"/>
                  </a:lnTo>
                  <a:lnTo>
                    <a:pt x="3006961" y="835842"/>
                  </a:lnTo>
                  <a:close/>
                </a:path>
                <a:path w="11596369" h="1391920">
                  <a:moveTo>
                    <a:pt x="3055449" y="880499"/>
                  </a:moveTo>
                  <a:lnTo>
                    <a:pt x="3031205" y="858171"/>
                  </a:lnTo>
                  <a:lnTo>
                    <a:pt x="3040136" y="848473"/>
                  </a:lnTo>
                  <a:lnTo>
                    <a:pt x="3064380" y="870801"/>
                  </a:lnTo>
                  <a:lnTo>
                    <a:pt x="3055449" y="880499"/>
                  </a:lnTo>
                  <a:close/>
                </a:path>
                <a:path w="11596369" h="1391920">
                  <a:moveTo>
                    <a:pt x="3103936" y="925155"/>
                  </a:moveTo>
                  <a:lnTo>
                    <a:pt x="3079693" y="902827"/>
                  </a:lnTo>
                  <a:lnTo>
                    <a:pt x="3088624" y="893130"/>
                  </a:lnTo>
                  <a:lnTo>
                    <a:pt x="3112867" y="915458"/>
                  </a:lnTo>
                  <a:lnTo>
                    <a:pt x="3103936" y="925155"/>
                  </a:lnTo>
                  <a:close/>
                </a:path>
                <a:path w="11596369" h="1391920">
                  <a:moveTo>
                    <a:pt x="3152424" y="969812"/>
                  </a:moveTo>
                  <a:lnTo>
                    <a:pt x="3128180" y="947484"/>
                  </a:lnTo>
                  <a:lnTo>
                    <a:pt x="3137111" y="937786"/>
                  </a:lnTo>
                  <a:lnTo>
                    <a:pt x="3161355" y="960114"/>
                  </a:lnTo>
                  <a:lnTo>
                    <a:pt x="3152424" y="969812"/>
                  </a:lnTo>
                  <a:close/>
                </a:path>
                <a:path w="11596369" h="1391920">
                  <a:moveTo>
                    <a:pt x="3220507" y="977747"/>
                  </a:moveTo>
                  <a:lnTo>
                    <a:pt x="3187549" y="977501"/>
                  </a:lnTo>
                  <a:lnTo>
                    <a:pt x="3187647" y="964318"/>
                  </a:lnTo>
                  <a:lnTo>
                    <a:pt x="3220605" y="964564"/>
                  </a:lnTo>
                  <a:lnTo>
                    <a:pt x="3220507" y="977747"/>
                  </a:lnTo>
                  <a:close/>
                </a:path>
                <a:path w="11596369" h="1391920">
                  <a:moveTo>
                    <a:pt x="3286423" y="978240"/>
                  </a:moveTo>
                  <a:lnTo>
                    <a:pt x="3253465" y="977994"/>
                  </a:lnTo>
                  <a:lnTo>
                    <a:pt x="3253564" y="964811"/>
                  </a:lnTo>
                  <a:lnTo>
                    <a:pt x="3286522" y="965057"/>
                  </a:lnTo>
                  <a:lnTo>
                    <a:pt x="3286423" y="978240"/>
                  </a:lnTo>
                  <a:close/>
                </a:path>
                <a:path w="11596369" h="1391920">
                  <a:moveTo>
                    <a:pt x="3352340" y="978733"/>
                  </a:moveTo>
                  <a:lnTo>
                    <a:pt x="3319382" y="978487"/>
                  </a:lnTo>
                  <a:lnTo>
                    <a:pt x="3319481" y="965303"/>
                  </a:lnTo>
                  <a:lnTo>
                    <a:pt x="3352439" y="965550"/>
                  </a:lnTo>
                  <a:lnTo>
                    <a:pt x="3352340" y="978733"/>
                  </a:lnTo>
                  <a:close/>
                </a:path>
                <a:path w="11596369" h="1391920">
                  <a:moveTo>
                    <a:pt x="3418256" y="979226"/>
                  </a:moveTo>
                  <a:lnTo>
                    <a:pt x="3385298" y="978980"/>
                  </a:lnTo>
                  <a:lnTo>
                    <a:pt x="3385397" y="965796"/>
                  </a:lnTo>
                  <a:lnTo>
                    <a:pt x="3418355" y="966043"/>
                  </a:lnTo>
                  <a:lnTo>
                    <a:pt x="3418256" y="979226"/>
                  </a:lnTo>
                  <a:close/>
                </a:path>
                <a:path w="11596369" h="1391920">
                  <a:moveTo>
                    <a:pt x="3484173" y="979719"/>
                  </a:moveTo>
                  <a:lnTo>
                    <a:pt x="3451215" y="979473"/>
                  </a:lnTo>
                  <a:lnTo>
                    <a:pt x="3451313" y="966289"/>
                  </a:lnTo>
                  <a:lnTo>
                    <a:pt x="3484272" y="966536"/>
                  </a:lnTo>
                  <a:lnTo>
                    <a:pt x="3484173" y="979719"/>
                  </a:lnTo>
                  <a:close/>
                </a:path>
                <a:path w="11596369" h="1391920">
                  <a:moveTo>
                    <a:pt x="3550090" y="980212"/>
                  </a:moveTo>
                  <a:lnTo>
                    <a:pt x="3517131" y="979966"/>
                  </a:lnTo>
                  <a:lnTo>
                    <a:pt x="3517230" y="966782"/>
                  </a:lnTo>
                  <a:lnTo>
                    <a:pt x="3550188" y="967029"/>
                  </a:lnTo>
                  <a:lnTo>
                    <a:pt x="3550090" y="980212"/>
                  </a:lnTo>
                  <a:close/>
                </a:path>
                <a:path w="11596369" h="1391920">
                  <a:moveTo>
                    <a:pt x="3616006" y="980705"/>
                  </a:moveTo>
                  <a:lnTo>
                    <a:pt x="3583048" y="980459"/>
                  </a:lnTo>
                  <a:lnTo>
                    <a:pt x="3583147" y="967275"/>
                  </a:lnTo>
                  <a:lnTo>
                    <a:pt x="3616105" y="967522"/>
                  </a:lnTo>
                  <a:lnTo>
                    <a:pt x="3616006" y="980705"/>
                  </a:lnTo>
                  <a:close/>
                </a:path>
                <a:path w="11596369" h="1391920">
                  <a:moveTo>
                    <a:pt x="3681923" y="981198"/>
                  </a:moveTo>
                  <a:lnTo>
                    <a:pt x="3648965" y="980951"/>
                  </a:lnTo>
                  <a:lnTo>
                    <a:pt x="3649063" y="967768"/>
                  </a:lnTo>
                  <a:lnTo>
                    <a:pt x="3682021" y="968015"/>
                  </a:lnTo>
                  <a:lnTo>
                    <a:pt x="3681923" y="981198"/>
                  </a:lnTo>
                  <a:close/>
                </a:path>
                <a:path w="11596369" h="1391920">
                  <a:moveTo>
                    <a:pt x="3747839" y="981691"/>
                  </a:moveTo>
                  <a:lnTo>
                    <a:pt x="3714881" y="981444"/>
                  </a:lnTo>
                  <a:lnTo>
                    <a:pt x="3714980" y="968261"/>
                  </a:lnTo>
                  <a:lnTo>
                    <a:pt x="3747938" y="968508"/>
                  </a:lnTo>
                  <a:lnTo>
                    <a:pt x="3747839" y="981691"/>
                  </a:lnTo>
                  <a:close/>
                </a:path>
                <a:path w="11596369" h="1391920">
                  <a:moveTo>
                    <a:pt x="3813756" y="982184"/>
                  </a:moveTo>
                  <a:lnTo>
                    <a:pt x="3780798" y="981937"/>
                  </a:lnTo>
                  <a:lnTo>
                    <a:pt x="3780896" y="968754"/>
                  </a:lnTo>
                  <a:lnTo>
                    <a:pt x="3813854" y="969001"/>
                  </a:lnTo>
                  <a:lnTo>
                    <a:pt x="3813756" y="982184"/>
                  </a:lnTo>
                  <a:close/>
                </a:path>
                <a:path w="11596369" h="1391920">
                  <a:moveTo>
                    <a:pt x="3879672" y="982677"/>
                  </a:moveTo>
                  <a:lnTo>
                    <a:pt x="3846714" y="982430"/>
                  </a:lnTo>
                  <a:lnTo>
                    <a:pt x="3846813" y="969247"/>
                  </a:lnTo>
                  <a:lnTo>
                    <a:pt x="3879771" y="969494"/>
                  </a:lnTo>
                  <a:lnTo>
                    <a:pt x="3879672" y="982677"/>
                  </a:lnTo>
                  <a:close/>
                </a:path>
                <a:path w="11596369" h="1391920">
                  <a:moveTo>
                    <a:pt x="3945589" y="983170"/>
                  </a:moveTo>
                  <a:lnTo>
                    <a:pt x="3912631" y="982923"/>
                  </a:lnTo>
                  <a:lnTo>
                    <a:pt x="3912729" y="969740"/>
                  </a:lnTo>
                  <a:lnTo>
                    <a:pt x="3945687" y="969986"/>
                  </a:lnTo>
                  <a:lnTo>
                    <a:pt x="3945589" y="983170"/>
                  </a:lnTo>
                  <a:close/>
                </a:path>
                <a:path w="11596369" h="1391920">
                  <a:moveTo>
                    <a:pt x="4011505" y="983663"/>
                  </a:moveTo>
                  <a:lnTo>
                    <a:pt x="3978547" y="983416"/>
                  </a:lnTo>
                  <a:lnTo>
                    <a:pt x="3978645" y="970233"/>
                  </a:lnTo>
                  <a:lnTo>
                    <a:pt x="4011604" y="970479"/>
                  </a:lnTo>
                  <a:lnTo>
                    <a:pt x="4011505" y="983663"/>
                  </a:lnTo>
                  <a:close/>
                </a:path>
                <a:path w="11596369" h="1391920">
                  <a:moveTo>
                    <a:pt x="4077422" y="984156"/>
                  </a:moveTo>
                  <a:lnTo>
                    <a:pt x="4044464" y="983909"/>
                  </a:lnTo>
                  <a:lnTo>
                    <a:pt x="4044562" y="970726"/>
                  </a:lnTo>
                  <a:lnTo>
                    <a:pt x="4077520" y="970972"/>
                  </a:lnTo>
                  <a:lnTo>
                    <a:pt x="4077422" y="984156"/>
                  </a:lnTo>
                  <a:close/>
                </a:path>
                <a:path w="11596369" h="1391920">
                  <a:moveTo>
                    <a:pt x="4143338" y="984648"/>
                  </a:moveTo>
                  <a:lnTo>
                    <a:pt x="4110380" y="984402"/>
                  </a:lnTo>
                  <a:lnTo>
                    <a:pt x="4110479" y="971219"/>
                  </a:lnTo>
                  <a:lnTo>
                    <a:pt x="4143437" y="971465"/>
                  </a:lnTo>
                  <a:lnTo>
                    <a:pt x="4143338" y="984648"/>
                  </a:lnTo>
                  <a:close/>
                </a:path>
                <a:path w="11596369" h="1391920">
                  <a:moveTo>
                    <a:pt x="4209254" y="985141"/>
                  </a:moveTo>
                  <a:lnTo>
                    <a:pt x="4176296" y="984895"/>
                  </a:lnTo>
                  <a:lnTo>
                    <a:pt x="4176395" y="971712"/>
                  </a:lnTo>
                  <a:lnTo>
                    <a:pt x="4209353" y="971958"/>
                  </a:lnTo>
                  <a:lnTo>
                    <a:pt x="4209254" y="985141"/>
                  </a:lnTo>
                  <a:close/>
                </a:path>
                <a:path w="11596369" h="1391920">
                  <a:moveTo>
                    <a:pt x="4273316" y="994818"/>
                  </a:moveTo>
                  <a:lnTo>
                    <a:pt x="4240814" y="989346"/>
                  </a:lnTo>
                  <a:lnTo>
                    <a:pt x="4243003" y="976345"/>
                  </a:lnTo>
                  <a:lnTo>
                    <a:pt x="4275505" y="981817"/>
                  </a:lnTo>
                  <a:lnTo>
                    <a:pt x="4273316" y="994818"/>
                  </a:lnTo>
                  <a:close/>
                </a:path>
                <a:path w="11596369" h="1391920">
                  <a:moveTo>
                    <a:pt x="4338320" y="1005761"/>
                  </a:moveTo>
                  <a:lnTo>
                    <a:pt x="4305818" y="1000289"/>
                  </a:lnTo>
                  <a:lnTo>
                    <a:pt x="4308006" y="987289"/>
                  </a:lnTo>
                  <a:lnTo>
                    <a:pt x="4340509" y="992760"/>
                  </a:lnTo>
                  <a:lnTo>
                    <a:pt x="4338320" y="1005761"/>
                  </a:lnTo>
                  <a:close/>
                </a:path>
                <a:path w="11596369" h="1391920">
                  <a:moveTo>
                    <a:pt x="4403323" y="1016705"/>
                  </a:moveTo>
                  <a:lnTo>
                    <a:pt x="4370822" y="1011233"/>
                  </a:lnTo>
                  <a:lnTo>
                    <a:pt x="4373010" y="998232"/>
                  </a:lnTo>
                  <a:lnTo>
                    <a:pt x="4405512" y="1003704"/>
                  </a:lnTo>
                  <a:lnTo>
                    <a:pt x="4403323" y="1016705"/>
                  </a:lnTo>
                  <a:close/>
                </a:path>
                <a:path w="11596369" h="1391920">
                  <a:moveTo>
                    <a:pt x="4468327" y="1027649"/>
                  </a:moveTo>
                  <a:lnTo>
                    <a:pt x="4435825" y="1022177"/>
                  </a:lnTo>
                  <a:lnTo>
                    <a:pt x="4438014" y="1009176"/>
                  </a:lnTo>
                  <a:lnTo>
                    <a:pt x="4470515" y="1014648"/>
                  </a:lnTo>
                  <a:lnTo>
                    <a:pt x="4468327" y="1027649"/>
                  </a:lnTo>
                  <a:close/>
                </a:path>
                <a:path w="11596369" h="1391920">
                  <a:moveTo>
                    <a:pt x="4533330" y="1038592"/>
                  </a:moveTo>
                  <a:lnTo>
                    <a:pt x="4500828" y="1033120"/>
                  </a:lnTo>
                  <a:lnTo>
                    <a:pt x="4503017" y="1020120"/>
                  </a:lnTo>
                  <a:lnTo>
                    <a:pt x="4535519" y="1025591"/>
                  </a:lnTo>
                  <a:lnTo>
                    <a:pt x="4533330" y="1038592"/>
                  </a:lnTo>
                  <a:close/>
                </a:path>
                <a:path w="11596369" h="1391920">
                  <a:moveTo>
                    <a:pt x="4598334" y="1049536"/>
                  </a:moveTo>
                  <a:lnTo>
                    <a:pt x="4565832" y="1044064"/>
                  </a:lnTo>
                  <a:lnTo>
                    <a:pt x="4568021" y="1031063"/>
                  </a:lnTo>
                  <a:lnTo>
                    <a:pt x="4600523" y="1036535"/>
                  </a:lnTo>
                  <a:lnTo>
                    <a:pt x="4598334" y="1049536"/>
                  </a:lnTo>
                  <a:close/>
                </a:path>
                <a:path w="11596369" h="1391920">
                  <a:moveTo>
                    <a:pt x="4663337" y="1060480"/>
                  </a:moveTo>
                  <a:lnTo>
                    <a:pt x="4630836" y="1055008"/>
                  </a:lnTo>
                  <a:lnTo>
                    <a:pt x="4633024" y="1042007"/>
                  </a:lnTo>
                  <a:lnTo>
                    <a:pt x="4665526" y="1047479"/>
                  </a:lnTo>
                  <a:lnTo>
                    <a:pt x="4663337" y="1060480"/>
                  </a:lnTo>
                  <a:close/>
                </a:path>
                <a:path w="11596369" h="1391920">
                  <a:moveTo>
                    <a:pt x="4728341" y="1071423"/>
                  </a:moveTo>
                  <a:lnTo>
                    <a:pt x="4695839" y="1065952"/>
                  </a:lnTo>
                  <a:lnTo>
                    <a:pt x="4698028" y="1052951"/>
                  </a:lnTo>
                  <a:lnTo>
                    <a:pt x="4730530" y="1058423"/>
                  </a:lnTo>
                  <a:lnTo>
                    <a:pt x="4728341" y="1071423"/>
                  </a:lnTo>
                  <a:close/>
                </a:path>
                <a:path w="11596369" h="1391920">
                  <a:moveTo>
                    <a:pt x="4793345" y="1082367"/>
                  </a:moveTo>
                  <a:lnTo>
                    <a:pt x="4760843" y="1076895"/>
                  </a:lnTo>
                  <a:lnTo>
                    <a:pt x="4763032" y="1063894"/>
                  </a:lnTo>
                  <a:lnTo>
                    <a:pt x="4795533" y="1069366"/>
                  </a:lnTo>
                  <a:lnTo>
                    <a:pt x="4793345" y="1082367"/>
                  </a:lnTo>
                  <a:close/>
                </a:path>
                <a:path w="11596369" h="1391920">
                  <a:moveTo>
                    <a:pt x="4858348" y="1093311"/>
                  </a:moveTo>
                  <a:lnTo>
                    <a:pt x="4825846" y="1087839"/>
                  </a:lnTo>
                  <a:lnTo>
                    <a:pt x="4828035" y="1074838"/>
                  </a:lnTo>
                  <a:lnTo>
                    <a:pt x="4860537" y="1080310"/>
                  </a:lnTo>
                  <a:lnTo>
                    <a:pt x="4858348" y="1093311"/>
                  </a:lnTo>
                  <a:close/>
                </a:path>
                <a:path w="11596369" h="1391920">
                  <a:moveTo>
                    <a:pt x="4923352" y="1104254"/>
                  </a:moveTo>
                  <a:lnTo>
                    <a:pt x="4890850" y="1098783"/>
                  </a:lnTo>
                  <a:lnTo>
                    <a:pt x="4893039" y="1085782"/>
                  </a:lnTo>
                  <a:lnTo>
                    <a:pt x="4925540" y="1091254"/>
                  </a:lnTo>
                  <a:lnTo>
                    <a:pt x="4923352" y="1104254"/>
                  </a:lnTo>
                  <a:close/>
                </a:path>
                <a:path w="11596369" h="1391920">
                  <a:moveTo>
                    <a:pt x="4988356" y="1115198"/>
                  </a:moveTo>
                  <a:lnTo>
                    <a:pt x="4955853" y="1109726"/>
                  </a:lnTo>
                  <a:lnTo>
                    <a:pt x="4958042" y="1096725"/>
                  </a:lnTo>
                  <a:lnTo>
                    <a:pt x="4990544" y="1102197"/>
                  </a:lnTo>
                  <a:lnTo>
                    <a:pt x="4988356" y="1115198"/>
                  </a:lnTo>
                  <a:close/>
                </a:path>
                <a:path w="11596369" h="1391920">
                  <a:moveTo>
                    <a:pt x="5053359" y="1126142"/>
                  </a:moveTo>
                  <a:lnTo>
                    <a:pt x="5020857" y="1120670"/>
                  </a:lnTo>
                  <a:lnTo>
                    <a:pt x="5023046" y="1107669"/>
                  </a:lnTo>
                  <a:lnTo>
                    <a:pt x="5055548" y="1113141"/>
                  </a:lnTo>
                  <a:lnTo>
                    <a:pt x="5053359" y="1126142"/>
                  </a:lnTo>
                  <a:close/>
                </a:path>
                <a:path w="11596369" h="1391920">
                  <a:moveTo>
                    <a:pt x="5118362" y="1137086"/>
                  </a:moveTo>
                  <a:lnTo>
                    <a:pt x="5085861" y="1131614"/>
                  </a:lnTo>
                  <a:lnTo>
                    <a:pt x="5088049" y="1118613"/>
                  </a:lnTo>
                  <a:lnTo>
                    <a:pt x="5120551" y="1124085"/>
                  </a:lnTo>
                  <a:lnTo>
                    <a:pt x="5118362" y="1137086"/>
                  </a:lnTo>
                  <a:close/>
                </a:path>
                <a:path w="11596369" h="1391920">
                  <a:moveTo>
                    <a:pt x="5183366" y="1148029"/>
                  </a:moveTo>
                  <a:lnTo>
                    <a:pt x="5150864" y="1142557"/>
                  </a:lnTo>
                  <a:lnTo>
                    <a:pt x="5153053" y="1129557"/>
                  </a:lnTo>
                  <a:lnTo>
                    <a:pt x="5185555" y="1135028"/>
                  </a:lnTo>
                  <a:lnTo>
                    <a:pt x="5183366" y="1148029"/>
                  </a:lnTo>
                  <a:close/>
                </a:path>
                <a:path w="11596369" h="1391920">
                  <a:moveTo>
                    <a:pt x="5248370" y="1158973"/>
                  </a:moveTo>
                  <a:lnTo>
                    <a:pt x="5215868" y="1153501"/>
                  </a:lnTo>
                  <a:lnTo>
                    <a:pt x="5218057" y="1140500"/>
                  </a:lnTo>
                  <a:lnTo>
                    <a:pt x="5250558" y="1145972"/>
                  </a:lnTo>
                  <a:lnTo>
                    <a:pt x="5248370" y="1158973"/>
                  </a:lnTo>
                  <a:close/>
                </a:path>
                <a:path w="11596369" h="1391920">
                  <a:moveTo>
                    <a:pt x="5282584" y="1161682"/>
                  </a:moveTo>
                  <a:lnTo>
                    <a:pt x="5281612" y="1148534"/>
                  </a:lnTo>
                  <a:lnTo>
                    <a:pt x="5314481" y="1146103"/>
                  </a:lnTo>
                  <a:lnTo>
                    <a:pt x="5315453" y="1159251"/>
                  </a:lnTo>
                  <a:lnTo>
                    <a:pt x="5282584" y="1161682"/>
                  </a:lnTo>
                  <a:close/>
                </a:path>
                <a:path w="11596369" h="1391920">
                  <a:moveTo>
                    <a:pt x="5348323" y="1156821"/>
                  </a:moveTo>
                  <a:lnTo>
                    <a:pt x="5347351" y="1143673"/>
                  </a:lnTo>
                  <a:lnTo>
                    <a:pt x="5380220" y="1141242"/>
                  </a:lnTo>
                  <a:lnTo>
                    <a:pt x="5381192" y="1154390"/>
                  </a:lnTo>
                  <a:lnTo>
                    <a:pt x="5348323" y="1156821"/>
                  </a:lnTo>
                  <a:close/>
                </a:path>
                <a:path w="11596369" h="1391920">
                  <a:moveTo>
                    <a:pt x="5414062" y="1151960"/>
                  </a:moveTo>
                  <a:lnTo>
                    <a:pt x="5413090" y="1138812"/>
                  </a:lnTo>
                  <a:lnTo>
                    <a:pt x="5445959" y="1136381"/>
                  </a:lnTo>
                  <a:lnTo>
                    <a:pt x="5446931" y="1149529"/>
                  </a:lnTo>
                  <a:lnTo>
                    <a:pt x="5414062" y="1151960"/>
                  </a:lnTo>
                  <a:close/>
                </a:path>
                <a:path w="11596369" h="1391920">
                  <a:moveTo>
                    <a:pt x="5479800" y="1147099"/>
                  </a:moveTo>
                  <a:lnTo>
                    <a:pt x="5478828" y="1133951"/>
                  </a:lnTo>
                  <a:lnTo>
                    <a:pt x="5511697" y="1131520"/>
                  </a:lnTo>
                  <a:lnTo>
                    <a:pt x="5512670" y="1144668"/>
                  </a:lnTo>
                  <a:lnTo>
                    <a:pt x="5479800" y="1147099"/>
                  </a:lnTo>
                  <a:close/>
                </a:path>
                <a:path w="11596369" h="1391920">
                  <a:moveTo>
                    <a:pt x="5545539" y="1142238"/>
                  </a:moveTo>
                  <a:lnTo>
                    <a:pt x="5544567" y="1129090"/>
                  </a:lnTo>
                  <a:lnTo>
                    <a:pt x="5577436" y="1126659"/>
                  </a:lnTo>
                  <a:lnTo>
                    <a:pt x="5578408" y="1139807"/>
                  </a:lnTo>
                  <a:lnTo>
                    <a:pt x="5545539" y="1142238"/>
                  </a:lnTo>
                  <a:close/>
                </a:path>
                <a:path w="11596369" h="1391920">
                  <a:moveTo>
                    <a:pt x="5611278" y="1137377"/>
                  </a:moveTo>
                  <a:lnTo>
                    <a:pt x="5610306" y="1124229"/>
                  </a:lnTo>
                  <a:lnTo>
                    <a:pt x="5643175" y="1121798"/>
                  </a:lnTo>
                  <a:lnTo>
                    <a:pt x="5644147" y="1134946"/>
                  </a:lnTo>
                  <a:lnTo>
                    <a:pt x="5611278" y="1137377"/>
                  </a:lnTo>
                  <a:close/>
                </a:path>
                <a:path w="11596369" h="1391920">
                  <a:moveTo>
                    <a:pt x="5677017" y="1132515"/>
                  </a:moveTo>
                  <a:lnTo>
                    <a:pt x="5676045" y="1119368"/>
                  </a:lnTo>
                  <a:lnTo>
                    <a:pt x="5708914" y="1116937"/>
                  </a:lnTo>
                  <a:lnTo>
                    <a:pt x="5709886" y="1130085"/>
                  </a:lnTo>
                  <a:lnTo>
                    <a:pt x="5677017" y="1132515"/>
                  </a:lnTo>
                  <a:close/>
                </a:path>
                <a:path w="11596369" h="1391920">
                  <a:moveTo>
                    <a:pt x="5742756" y="1127654"/>
                  </a:moveTo>
                  <a:lnTo>
                    <a:pt x="5741784" y="1114507"/>
                  </a:lnTo>
                  <a:lnTo>
                    <a:pt x="5774653" y="1112076"/>
                  </a:lnTo>
                  <a:lnTo>
                    <a:pt x="5775625" y="1125224"/>
                  </a:lnTo>
                  <a:lnTo>
                    <a:pt x="5742756" y="1127654"/>
                  </a:lnTo>
                  <a:close/>
                </a:path>
                <a:path w="11596369" h="1391920">
                  <a:moveTo>
                    <a:pt x="5808495" y="1122793"/>
                  </a:moveTo>
                  <a:lnTo>
                    <a:pt x="5807523" y="1109646"/>
                  </a:lnTo>
                  <a:lnTo>
                    <a:pt x="5840392" y="1107215"/>
                  </a:lnTo>
                  <a:lnTo>
                    <a:pt x="5841364" y="1120363"/>
                  </a:lnTo>
                  <a:lnTo>
                    <a:pt x="5808495" y="1122793"/>
                  </a:lnTo>
                  <a:close/>
                </a:path>
                <a:path w="11596369" h="1391920">
                  <a:moveTo>
                    <a:pt x="5874234" y="1117932"/>
                  </a:moveTo>
                  <a:lnTo>
                    <a:pt x="5873262" y="1104784"/>
                  </a:lnTo>
                  <a:lnTo>
                    <a:pt x="5906131" y="1102354"/>
                  </a:lnTo>
                  <a:lnTo>
                    <a:pt x="5907103" y="1115502"/>
                  </a:lnTo>
                  <a:lnTo>
                    <a:pt x="5874234" y="1117932"/>
                  </a:lnTo>
                  <a:close/>
                </a:path>
                <a:path w="11596369" h="1391920">
                  <a:moveTo>
                    <a:pt x="5939972" y="1113071"/>
                  </a:moveTo>
                  <a:lnTo>
                    <a:pt x="5939000" y="1099923"/>
                  </a:lnTo>
                  <a:lnTo>
                    <a:pt x="5971870" y="1097493"/>
                  </a:lnTo>
                  <a:lnTo>
                    <a:pt x="5972842" y="1110641"/>
                  </a:lnTo>
                  <a:lnTo>
                    <a:pt x="5939972" y="1113071"/>
                  </a:lnTo>
                  <a:close/>
                </a:path>
                <a:path w="11596369" h="1391920">
                  <a:moveTo>
                    <a:pt x="6005711" y="1108210"/>
                  </a:moveTo>
                  <a:lnTo>
                    <a:pt x="6004739" y="1095062"/>
                  </a:lnTo>
                  <a:lnTo>
                    <a:pt x="6037608" y="1092632"/>
                  </a:lnTo>
                  <a:lnTo>
                    <a:pt x="6038580" y="1105780"/>
                  </a:lnTo>
                  <a:lnTo>
                    <a:pt x="6005711" y="1108210"/>
                  </a:lnTo>
                  <a:close/>
                </a:path>
                <a:path w="11596369" h="1391920">
                  <a:moveTo>
                    <a:pt x="6071450" y="1103349"/>
                  </a:moveTo>
                  <a:lnTo>
                    <a:pt x="6070478" y="1090201"/>
                  </a:lnTo>
                  <a:lnTo>
                    <a:pt x="6103347" y="1087771"/>
                  </a:lnTo>
                  <a:lnTo>
                    <a:pt x="6104319" y="1100919"/>
                  </a:lnTo>
                  <a:lnTo>
                    <a:pt x="6071450" y="1103349"/>
                  </a:lnTo>
                  <a:close/>
                </a:path>
                <a:path w="11596369" h="1391920">
                  <a:moveTo>
                    <a:pt x="6137189" y="1098488"/>
                  </a:moveTo>
                  <a:lnTo>
                    <a:pt x="6136217" y="1085340"/>
                  </a:lnTo>
                  <a:lnTo>
                    <a:pt x="6169086" y="1082910"/>
                  </a:lnTo>
                  <a:lnTo>
                    <a:pt x="6170058" y="1096058"/>
                  </a:lnTo>
                  <a:lnTo>
                    <a:pt x="6137189" y="1098488"/>
                  </a:lnTo>
                  <a:close/>
                </a:path>
                <a:path w="11596369" h="1391920">
                  <a:moveTo>
                    <a:pt x="6202928" y="1093627"/>
                  </a:moveTo>
                  <a:lnTo>
                    <a:pt x="6201956" y="1080479"/>
                  </a:lnTo>
                  <a:lnTo>
                    <a:pt x="6234825" y="1078049"/>
                  </a:lnTo>
                  <a:lnTo>
                    <a:pt x="6235797" y="1091197"/>
                  </a:lnTo>
                  <a:lnTo>
                    <a:pt x="6202928" y="1093627"/>
                  </a:lnTo>
                  <a:close/>
                </a:path>
                <a:path w="11596369" h="1391920">
                  <a:moveTo>
                    <a:pt x="6268667" y="1088766"/>
                  </a:moveTo>
                  <a:lnTo>
                    <a:pt x="6267694" y="1075618"/>
                  </a:lnTo>
                  <a:lnTo>
                    <a:pt x="6300564" y="1073188"/>
                  </a:lnTo>
                  <a:lnTo>
                    <a:pt x="6301536" y="1086335"/>
                  </a:lnTo>
                  <a:lnTo>
                    <a:pt x="6268667" y="1088766"/>
                  </a:lnTo>
                  <a:close/>
                </a:path>
                <a:path w="11596369" h="1391920">
                  <a:moveTo>
                    <a:pt x="6335871" y="1077077"/>
                  </a:moveTo>
                  <a:lnTo>
                    <a:pt x="6327761" y="1066682"/>
                  </a:lnTo>
                  <a:lnTo>
                    <a:pt x="6353748" y="1046409"/>
                  </a:lnTo>
                  <a:lnTo>
                    <a:pt x="6361857" y="1056803"/>
                  </a:lnTo>
                  <a:lnTo>
                    <a:pt x="6335871" y="1077077"/>
                  </a:lnTo>
                  <a:close/>
                </a:path>
                <a:path w="11596369" h="1391920">
                  <a:moveTo>
                    <a:pt x="6387844" y="1036530"/>
                  </a:moveTo>
                  <a:lnTo>
                    <a:pt x="6379735" y="1026135"/>
                  </a:lnTo>
                  <a:lnTo>
                    <a:pt x="6405722" y="1005862"/>
                  </a:lnTo>
                  <a:lnTo>
                    <a:pt x="6413831" y="1016257"/>
                  </a:lnTo>
                  <a:lnTo>
                    <a:pt x="6387844" y="1036530"/>
                  </a:lnTo>
                  <a:close/>
                </a:path>
                <a:path w="11596369" h="1391920">
                  <a:moveTo>
                    <a:pt x="6439817" y="995983"/>
                  </a:moveTo>
                  <a:lnTo>
                    <a:pt x="6431707" y="985589"/>
                  </a:lnTo>
                  <a:lnTo>
                    <a:pt x="6457694" y="965315"/>
                  </a:lnTo>
                  <a:lnTo>
                    <a:pt x="6465804" y="975710"/>
                  </a:lnTo>
                  <a:lnTo>
                    <a:pt x="6439817" y="995983"/>
                  </a:lnTo>
                  <a:close/>
                </a:path>
                <a:path w="11596369" h="1391920">
                  <a:moveTo>
                    <a:pt x="6491790" y="955437"/>
                  </a:moveTo>
                  <a:lnTo>
                    <a:pt x="6483681" y="945042"/>
                  </a:lnTo>
                  <a:lnTo>
                    <a:pt x="6509668" y="924769"/>
                  </a:lnTo>
                  <a:lnTo>
                    <a:pt x="6517777" y="935163"/>
                  </a:lnTo>
                  <a:lnTo>
                    <a:pt x="6491790" y="955437"/>
                  </a:lnTo>
                  <a:close/>
                </a:path>
                <a:path w="11596369" h="1391920">
                  <a:moveTo>
                    <a:pt x="6543763" y="914890"/>
                  </a:moveTo>
                  <a:lnTo>
                    <a:pt x="6535654" y="904495"/>
                  </a:lnTo>
                  <a:lnTo>
                    <a:pt x="6561640" y="884222"/>
                  </a:lnTo>
                  <a:lnTo>
                    <a:pt x="6569750" y="894617"/>
                  </a:lnTo>
                  <a:lnTo>
                    <a:pt x="6543763" y="914890"/>
                  </a:lnTo>
                  <a:close/>
                </a:path>
                <a:path w="11596369" h="1391920">
                  <a:moveTo>
                    <a:pt x="6595737" y="874343"/>
                  </a:moveTo>
                  <a:lnTo>
                    <a:pt x="6587627" y="863949"/>
                  </a:lnTo>
                  <a:lnTo>
                    <a:pt x="6613614" y="843675"/>
                  </a:lnTo>
                  <a:lnTo>
                    <a:pt x="6621723" y="854070"/>
                  </a:lnTo>
                  <a:lnTo>
                    <a:pt x="6595737" y="874343"/>
                  </a:lnTo>
                  <a:close/>
                </a:path>
                <a:path w="11596369" h="1391920">
                  <a:moveTo>
                    <a:pt x="6647709" y="833797"/>
                  </a:moveTo>
                  <a:lnTo>
                    <a:pt x="6639600" y="823402"/>
                  </a:lnTo>
                  <a:lnTo>
                    <a:pt x="6665586" y="803129"/>
                  </a:lnTo>
                  <a:lnTo>
                    <a:pt x="6673696" y="813523"/>
                  </a:lnTo>
                  <a:lnTo>
                    <a:pt x="6647709" y="833797"/>
                  </a:lnTo>
                  <a:close/>
                </a:path>
                <a:path w="11596369" h="1391920">
                  <a:moveTo>
                    <a:pt x="6699683" y="793250"/>
                  </a:moveTo>
                  <a:lnTo>
                    <a:pt x="6691573" y="782855"/>
                  </a:lnTo>
                  <a:lnTo>
                    <a:pt x="6717560" y="762582"/>
                  </a:lnTo>
                  <a:lnTo>
                    <a:pt x="6725669" y="772977"/>
                  </a:lnTo>
                  <a:lnTo>
                    <a:pt x="6699683" y="793250"/>
                  </a:lnTo>
                  <a:close/>
                </a:path>
                <a:path w="11596369" h="1391920">
                  <a:moveTo>
                    <a:pt x="6751655" y="752703"/>
                  </a:moveTo>
                  <a:lnTo>
                    <a:pt x="6743546" y="742309"/>
                  </a:lnTo>
                  <a:lnTo>
                    <a:pt x="6769533" y="722035"/>
                  </a:lnTo>
                  <a:lnTo>
                    <a:pt x="6777642" y="732430"/>
                  </a:lnTo>
                  <a:lnTo>
                    <a:pt x="6751655" y="752703"/>
                  </a:lnTo>
                  <a:close/>
                </a:path>
                <a:path w="11596369" h="1391920">
                  <a:moveTo>
                    <a:pt x="6803629" y="712157"/>
                  </a:moveTo>
                  <a:lnTo>
                    <a:pt x="6795519" y="701762"/>
                  </a:lnTo>
                  <a:lnTo>
                    <a:pt x="6821506" y="681489"/>
                  </a:lnTo>
                  <a:lnTo>
                    <a:pt x="6829615" y="691883"/>
                  </a:lnTo>
                  <a:lnTo>
                    <a:pt x="6803629" y="712157"/>
                  </a:lnTo>
                  <a:close/>
                </a:path>
                <a:path w="11596369" h="1391920">
                  <a:moveTo>
                    <a:pt x="6855601" y="671610"/>
                  </a:moveTo>
                  <a:lnTo>
                    <a:pt x="6847492" y="661215"/>
                  </a:lnTo>
                  <a:lnTo>
                    <a:pt x="6873479" y="640942"/>
                  </a:lnTo>
                  <a:lnTo>
                    <a:pt x="6881588" y="651337"/>
                  </a:lnTo>
                  <a:lnTo>
                    <a:pt x="6855601" y="671610"/>
                  </a:lnTo>
                  <a:close/>
                </a:path>
                <a:path w="11596369" h="1391920">
                  <a:moveTo>
                    <a:pt x="6907575" y="631063"/>
                  </a:moveTo>
                  <a:lnTo>
                    <a:pt x="6899465" y="620669"/>
                  </a:lnTo>
                  <a:lnTo>
                    <a:pt x="6925451" y="600395"/>
                  </a:lnTo>
                  <a:lnTo>
                    <a:pt x="6933561" y="610790"/>
                  </a:lnTo>
                  <a:lnTo>
                    <a:pt x="6907575" y="631063"/>
                  </a:lnTo>
                  <a:close/>
                </a:path>
                <a:path w="11596369" h="1391920">
                  <a:moveTo>
                    <a:pt x="6959548" y="590517"/>
                  </a:moveTo>
                  <a:lnTo>
                    <a:pt x="6951438" y="580122"/>
                  </a:lnTo>
                  <a:lnTo>
                    <a:pt x="6977425" y="559849"/>
                  </a:lnTo>
                  <a:lnTo>
                    <a:pt x="6985534" y="570243"/>
                  </a:lnTo>
                  <a:lnTo>
                    <a:pt x="6959548" y="590517"/>
                  </a:lnTo>
                  <a:close/>
                </a:path>
                <a:path w="11596369" h="1391920">
                  <a:moveTo>
                    <a:pt x="7011521" y="549970"/>
                  </a:moveTo>
                  <a:lnTo>
                    <a:pt x="7003412" y="539575"/>
                  </a:lnTo>
                  <a:lnTo>
                    <a:pt x="7029397" y="519302"/>
                  </a:lnTo>
                  <a:lnTo>
                    <a:pt x="7037507" y="529697"/>
                  </a:lnTo>
                  <a:lnTo>
                    <a:pt x="7011521" y="549970"/>
                  </a:lnTo>
                  <a:close/>
                </a:path>
                <a:path w="11596369" h="1391920">
                  <a:moveTo>
                    <a:pt x="7063494" y="509423"/>
                  </a:moveTo>
                  <a:lnTo>
                    <a:pt x="7055384" y="499029"/>
                  </a:lnTo>
                  <a:lnTo>
                    <a:pt x="7081371" y="478755"/>
                  </a:lnTo>
                  <a:lnTo>
                    <a:pt x="7089480" y="489150"/>
                  </a:lnTo>
                  <a:lnTo>
                    <a:pt x="7063494" y="509423"/>
                  </a:lnTo>
                  <a:close/>
                </a:path>
                <a:path w="11596369" h="1391920">
                  <a:moveTo>
                    <a:pt x="7115467" y="468877"/>
                  </a:moveTo>
                  <a:lnTo>
                    <a:pt x="7107358" y="458482"/>
                  </a:lnTo>
                  <a:lnTo>
                    <a:pt x="7133344" y="438209"/>
                  </a:lnTo>
                  <a:lnTo>
                    <a:pt x="7141453" y="448603"/>
                  </a:lnTo>
                  <a:lnTo>
                    <a:pt x="7115467" y="468877"/>
                  </a:lnTo>
                  <a:close/>
                </a:path>
                <a:path w="11596369" h="1391920">
                  <a:moveTo>
                    <a:pt x="7167440" y="428330"/>
                  </a:moveTo>
                  <a:lnTo>
                    <a:pt x="7159330" y="417935"/>
                  </a:lnTo>
                  <a:lnTo>
                    <a:pt x="7185317" y="397662"/>
                  </a:lnTo>
                  <a:lnTo>
                    <a:pt x="7193427" y="408057"/>
                  </a:lnTo>
                  <a:lnTo>
                    <a:pt x="7167440" y="428330"/>
                  </a:lnTo>
                  <a:close/>
                </a:path>
                <a:path w="11596369" h="1391920">
                  <a:moveTo>
                    <a:pt x="7219413" y="387783"/>
                  </a:moveTo>
                  <a:lnTo>
                    <a:pt x="7211304" y="377389"/>
                  </a:lnTo>
                  <a:lnTo>
                    <a:pt x="7237290" y="357115"/>
                  </a:lnTo>
                  <a:lnTo>
                    <a:pt x="7245399" y="367510"/>
                  </a:lnTo>
                  <a:lnTo>
                    <a:pt x="7219413" y="387783"/>
                  </a:lnTo>
                  <a:close/>
                </a:path>
                <a:path w="11596369" h="1391920">
                  <a:moveTo>
                    <a:pt x="7271386" y="347237"/>
                  </a:moveTo>
                  <a:lnTo>
                    <a:pt x="7263276" y="336842"/>
                  </a:lnTo>
                  <a:lnTo>
                    <a:pt x="7289263" y="316569"/>
                  </a:lnTo>
                  <a:lnTo>
                    <a:pt x="7297373" y="326963"/>
                  </a:lnTo>
                  <a:lnTo>
                    <a:pt x="7271386" y="347237"/>
                  </a:lnTo>
                  <a:close/>
                </a:path>
                <a:path w="11596369" h="1391920">
                  <a:moveTo>
                    <a:pt x="7323359" y="306690"/>
                  </a:moveTo>
                  <a:lnTo>
                    <a:pt x="7315250" y="296295"/>
                  </a:lnTo>
                  <a:lnTo>
                    <a:pt x="7341236" y="276022"/>
                  </a:lnTo>
                  <a:lnTo>
                    <a:pt x="7349345" y="286417"/>
                  </a:lnTo>
                  <a:lnTo>
                    <a:pt x="7323359" y="306690"/>
                  </a:lnTo>
                  <a:close/>
                </a:path>
                <a:path w="11596369" h="1391920">
                  <a:moveTo>
                    <a:pt x="7375332" y="266143"/>
                  </a:moveTo>
                  <a:lnTo>
                    <a:pt x="7367223" y="255749"/>
                  </a:lnTo>
                  <a:lnTo>
                    <a:pt x="7374593" y="250000"/>
                  </a:lnTo>
                  <a:lnTo>
                    <a:pt x="7375947" y="249535"/>
                  </a:lnTo>
                  <a:lnTo>
                    <a:pt x="7402589" y="249572"/>
                  </a:lnTo>
                  <a:lnTo>
                    <a:pt x="7402580" y="256129"/>
                  </a:lnTo>
                  <a:lnTo>
                    <a:pt x="7377452" y="256129"/>
                  </a:lnTo>
                  <a:lnTo>
                    <a:pt x="7377443" y="262720"/>
                  </a:lnTo>
                  <a:lnTo>
                    <a:pt x="7379715" y="262724"/>
                  </a:lnTo>
                  <a:lnTo>
                    <a:pt x="7375332" y="266143"/>
                  </a:lnTo>
                  <a:close/>
                </a:path>
                <a:path w="11596369" h="1391920">
                  <a:moveTo>
                    <a:pt x="7379715" y="262724"/>
                  </a:moveTo>
                  <a:lnTo>
                    <a:pt x="7377443" y="262720"/>
                  </a:lnTo>
                  <a:lnTo>
                    <a:pt x="7377452" y="256129"/>
                  </a:lnTo>
                  <a:lnTo>
                    <a:pt x="7381507" y="261326"/>
                  </a:lnTo>
                  <a:lnTo>
                    <a:pt x="7379715" y="262724"/>
                  </a:lnTo>
                  <a:close/>
                </a:path>
                <a:path w="11596369" h="1391920">
                  <a:moveTo>
                    <a:pt x="7402571" y="262756"/>
                  </a:moveTo>
                  <a:lnTo>
                    <a:pt x="7379715" y="262724"/>
                  </a:lnTo>
                  <a:lnTo>
                    <a:pt x="7381507" y="261326"/>
                  </a:lnTo>
                  <a:lnTo>
                    <a:pt x="7377452" y="256129"/>
                  </a:lnTo>
                  <a:lnTo>
                    <a:pt x="7402580" y="256129"/>
                  </a:lnTo>
                  <a:lnTo>
                    <a:pt x="7402571" y="262756"/>
                  </a:lnTo>
                  <a:close/>
                </a:path>
                <a:path w="11596369" h="1391920">
                  <a:moveTo>
                    <a:pt x="7468489" y="262848"/>
                  </a:moveTo>
                  <a:lnTo>
                    <a:pt x="7435530" y="262802"/>
                  </a:lnTo>
                  <a:lnTo>
                    <a:pt x="7435548" y="249618"/>
                  </a:lnTo>
                  <a:lnTo>
                    <a:pt x="7468507" y="249664"/>
                  </a:lnTo>
                  <a:lnTo>
                    <a:pt x="7468489" y="262848"/>
                  </a:lnTo>
                  <a:close/>
                </a:path>
                <a:path w="11596369" h="1391920">
                  <a:moveTo>
                    <a:pt x="7534407" y="262940"/>
                  </a:moveTo>
                  <a:lnTo>
                    <a:pt x="7501448" y="262894"/>
                  </a:lnTo>
                  <a:lnTo>
                    <a:pt x="7501466" y="249710"/>
                  </a:lnTo>
                  <a:lnTo>
                    <a:pt x="7534425" y="249757"/>
                  </a:lnTo>
                  <a:lnTo>
                    <a:pt x="7534407" y="262940"/>
                  </a:lnTo>
                  <a:close/>
                </a:path>
                <a:path w="11596369" h="1391920">
                  <a:moveTo>
                    <a:pt x="7600326" y="263033"/>
                  </a:moveTo>
                  <a:lnTo>
                    <a:pt x="7567367" y="262986"/>
                  </a:lnTo>
                  <a:lnTo>
                    <a:pt x="7567384" y="249803"/>
                  </a:lnTo>
                  <a:lnTo>
                    <a:pt x="7600344" y="249849"/>
                  </a:lnTo>
                  <a:lnTo>
                    <a:pt x="7600326" y="263033"/>
                  </a:lnTo>
                  <a:close/>
                </a:path>
                <a:path w="11596369" h="1391920">
                  <a:moveTo>
                    <a:pt x="7666244" y="263125"/>
                  </a:moveTo>
                  <a:lnTo>
                    <a:pt x="7633285" y="263079"/>
                  </a:lnTo>
                  <a:lnTo>
                    <a:pt x="7633303" y="249895"/>
                  </a:lnTo>
                  <a:lnTo>
                    <a:pt x="7666262" y="249941"/>
                  </a:lnTo>
                  <a:lnTo>
                    <a:pt x="7666244" y="263125"/>
                  </a:lnTo>
                  <a:close/>
                </a:path>
                <a:path w="11596369" h="1391920">
                  <a:moveTo>
                    <a:pt x="7732163" y="263217"/>
                  </a:moveTo>
                  <a:lnTo>
                    <a:pt x="7699203" y="263171"/>
                  </a:lnTo>
                  <a:lnTo>
                    <a:pt x="7699221" y="249987"/>
                  </a:lnTo>
                  <a:lnTo>
                    <a:pt x="7732180" y="250034"/>
                  </a:lnTo>
                  <a:lnTo>
                    <a:pt x="7732163" y="263217"/>
                  </a:lnTo>
                  <a:close/>
                </a:path>
                <a:path w="11596369" h="1391920">
                  <a:moveTo>
                    <a:pt x="7798081" y="263310"/>
                  </a:moveTo>
                  <a:lnTo>
                    <a:pt x="7765122" y="263263"/>
                  </a:lnTo>
                  <a:lnTo>
                    <a:pt x="7765139" y="250080"/>
                  </a:lnTo>
                  <a:lnTo>
                    <a:pt x="7798099" y="250126"/>
                  </a:lnTo>
                  <a:lnTo>
                    <a:pt x="7798081" y="263310"/>
                  </a:lnTo>
                  <a:close/>
                </a:path>
                <a:path w="11596369" h="1391920">
                  <a:moveTo>
                    <a:pt x="7863999" y="263402"/>
                  </a:moveTo>
                  <a:lnTo>
                    <a:pt x="7831040" y="263356"/>
                  </a:lnTo>
                  <a:lnTo>
                    <a:pt x="7831058" y="250172"/>
                  </a:lnTo>
                  <a:lnTo>
                    <a:pt x="7864017" y="250218"/>
                  </a:lnTo>
                  <a:lnTo>
                    <a:pt x="7863999" y="263402"/>
                  </a:lnTo>
                  <a:close/>
                </a:path>
                <a:path w="11596369" h="1391920">
                  <a:moveTo>
                    <a:pt x="7929917" y="263494"/>
                  </a:moveTo>
                  <a:lnTo>
                    <a:pt x="7896958" y="263448"/>
                  </a:lnTo>
                  <a:lnTo>
                    <a:pt x="7896976" y="250264"/>
                  </a:lnTo>
                  <a:lnTo>
                    <a:pt x="7929935" y="250311"/>
                  </a:lnTo>
                  <a:lnTo>
                    <a:pt x="7929917" y="263494"/>
                  </a:lnTo>
                  <a:close/>
                </a:path>
                <a:path w="11596369" h="1391920">
                  <a:moveTo>
                    <a:pt x="7995835" y="263587"/>
                  </a:moveTo>
                  <a:lnTo>
                    <a:pt x="7962877" y="263540"/>
                  </a:lnTo>
                  <a:lnTo>
                    <a:pt x="7962895" y="250357"/>
                  </a:lnTo>
                  <a:lnTo>
                    <a:pt x="7995853" y="250403"/>
                  </a:lnTo>
                  <a:lnTo>
                    <a:pt x="7995835" y="263587"/>
                  </a:lnTo>
                  <a:close/>
                </a:path>
                <a:path w="11596369" h="1391920">
                  <a:moveTo>
                    <a:pt x="8061754" y="263679"/>
                  </a:moveTo>
                  <a:lnTo>
                    <a:pt x="8028794" y="263633"/>
                  </a:lnTo>
                  <a:lnTo>
                    <a:pt x="8028812" y="250449"/>
                  </a:lnTo>
                  <a:lnTo>
                    <a:pt x="8061771" y="250495"/>
                  </a:lnTo>
                  <a:lnTo>
                    <a:pt x="8061754" y="263679"/>
                  </a:lnTo>
                  <a:close/>
                </a:path>
                <a:path w="11596369" h="1391920">
                  <a:moveTo>
                    <a:pt x="8127672" y="263771"/>
                  </a:moveTo>
                  <a:lnTo>
                    <a:pt x="8094713" y="263725"/>
                  </a:lnTo>
                  <a:lnTo>
                    <a:pt x="8094730" y="250541"/>
                  </a:lnTo>
                  <a:lnTo>
                    <a:pt x="8127690" y="250587"/>
                  </a:lnTo>
                  <a:lnTo>
                    <a:pt x="8127672" y="263771"/>
                  </a:lnTo>
                  <a:close/>
                </a:path>
                <a:path w="11596369" h="1391920">
                  <a:moveTo>
                    <a:pt x="8193590" y="263863"/>
                  </a:moveTo>
                  <a:lnTo>
                    <a:pt x="8160631" y="263817"/>
                  </a:lnTo>
                  <a:lnTo>
                    <a:pt x="8160649" y="250634"/>
                  </a:lnTo>
                  <a:lnTo>
                    <a:pt x="8193608" y="250680"/>
                  </a:lnTo>
                  <a:lnTo>
                    <a:pt x="8193590" y="263863"/>
                  </a:lnTo>
                  <a:close/>
                </a:path>
                <a:path w="11596369" h="1391920">
                  <a:moveTo>
                    <a:pt x="8259509" y="263956"/>
                  </a:moveTo>
                  <a:lnTo>
                    <a:pt x="8226549" y="263910"/>
                  </a:lnTo>
                  <a:lnTo>
                    <a:pt x="8226567" y="250726"/>
                  </a:lnTo>
                  <a:lnTo>
                    <a:pt x="8259526" y="250772"/>
                  </a:lnTo>
                  <a:lnTo>
                    <a:pt x="8259509" y="263956"/>
                  </a:lnTo>
                  <a:close/>
                </a:path>
                <a:path w="11596369" h="1391920">
                  <a:moveTo>
                    <a:pt x="8325427" y="264048"/>
                  </a:moveTo>
                  <a:lnTo>
                    <a:pt x="8292468" y="264002"/>
                  </a:lnTo>
                  <a:lnTo>
                    <a:pt x="8292485" y="250818"/>
                  </a:lnTo>
                  <a:lnTo>
                    <a:pt x="8325445" y="250864"/>
                  </a:lnTo>
                  <a:lnTo>
                    <a:pt x="8325427" y="264048"/>
                  </a:lnTo>
                  <a:close/>
                </a:path>
                <a:path w="11596369" h="1391920">
                  <a:moveTo>
                    <a:pt x="8391345" y="264140"/>
                  </a:moveTo>
                  <a:lnTo>
                    <a:pt x="8358386" y="264094"/>
                  </a:lnTo>
                  <a:lnTo>
                    <a:pt x="8358404" y="250911"/>
                  </a:lnTo>
                  <a:lnTo>
                    <a:pt x="8391363" y="250957"/>
                  </a:lnTo>
                  <a:lnTo>
                    <a:pt x="8391345" y="264140"/>
                  </a:lnTo>
                  <a:close/>
                </a:path>
                <a:path w="11596369" h="1391920">
                  <a:moveTo>
                    <a:pt x="8430690" y="264196"/>
                  </a:moveTo>
                  <a:lnTo>
                    <a:pt x="8424304" y="264187"/>
                  </a:lnTo>
                  <a:lnTo>
                    <a:pt x="8424322" y="251003"/>
                  </a:lnTo>
                  <a:lnTo>
                    <a:pt x="8431477" y="251024"/>
                  </a:lnTo>
                  <a:lnTo>
                    <a:pt x="8457805" y="253702"/>
                  </a:lnTo>
                  <a:lnTo>
                    <a:pt x="8457408" y="257604"/>
                  </a:lnTo>
                  <a:lnTo>
                    <a:pt x="8431029" y="257604"/>
                  </a:lnTo>
                  <a:lnTo>
                    <a:pt x="8430362" y="264162"/>
                  </a:lnTo>
                  <a:lnTo>
                    <a:pt x="8430690" y="264196"/>
                  </a:lnTo>
                  <a:close/>
                </a:path>
                <a:path w="11596369" h="1391920">
                  <a:moveTo>
                    <a:pt x="8431020" y="264196"/>
                  </a:moveTo>
                  <a:lnTo>
                    <a:pt x="8430362" y="264162"/>
                  </a:lnTo>
                  <a:lnTo>
                    <a:pt x="8431029" y="257604"/>
                  </a:lnTo>
                  <a:lnTo>
                    <a:pt x="8431020" y="264196"/>
                  </a:lnTo>
                  <a:close/>
                </a:path>
                <a:path w="11596369" h="1391920">
                  <a:moveTo>
                    <a:pt x="8456738" y="264196"/>
                  </a:moveTo>
                  <a:lnTo>
                    <a:pt x="8431020" y="264196"/>
                  </a:lnTo>
                  <a:lnTo>
                    <a:pt x="8431029" y="257604"/>
                  </a:lnTo>
                  <a:lnTo>
                    <a:pt x="8457408" y="257604"/>
                  </a:lnTo>
                  <a:lnTo>
                    <a:pt x="8456738" y="264196"/>
                  </a:lnTo>
                  <a:close/>
                </a:path>
                <a:path w="11596369" h="1391920">
                  <a:moveTo>
                    <a:pt x="8456471" y="266818"/>
                  </a:moveTo>
                  <a:lnTo>
                    <a:pt x="8430690" y="264196"/>
                  </a:lnTo>
                  <a:lnTo>
                    <a:pt x="8456738" y="264196"/>
                  </a:lnTo>
                  <a:lnTo>
                    <a:pt x="8456471" y="266818"/>
                  </a:lnTo>
                  <a:close/>
                </a:path>
                <a:path w="11596369" h="1391920">
                  <a:moveTo>
                    <a:pt x="8522051" y="273491"/>
                  </a:moveTo>
                  <a:lnTo>
                    <a:pt x="8489260" y="270154"/>
                  </a:lnTo>
                  <a:lnTo>
                    <a:pt x="8490595" y="257038"/>
                  </a:lnTo>
                  <a:lnTo>
                    <a:pt x="8523385" y="260375"/>
                  </a:lnTo>
                  <a:lnTo>
                    <a:pt x="8522051" y="273491"/>
                  </a:lnTo>
                  <a:close/>
                </a:path>
                <a:path w="11596369" h="1391920">
                  <a:moveTo>
                    <a:pt x="8587630" y="280163"/>
                  </a:moveTo>
                  <a:lnTo>
                    <a:pt x="8554840" y="276827"/>
                  </a:lnTo>
                  <a:lnTo>
                    <a:pt x="8556174" y="263711"/>
                  </a:lnTo>
                  <a:lnTo>
                    <a:pt x="8588964" y="267047"/>
                  </a:lnTo>
                  <a:lnTo>
                    <a:pt x="8587630" y="280163"/>
                  </a:lnTo>
                  <a:close/>
                </a:path>
                <a:path w="11596369" h="1391920">
                  <a:moveTo>
                    <a:pt x="8653210" y="286835"/>
                  </a:moveTo>
                  <a:lnTo>
                    <a:pt x="8620420" y="283499"/>
                  </a:lnTo>
                  <a:lnTo>
                    <a:pt x="8621755" y="270383"/>
                  </a:lnTo>
                  <a:lnTo>
                    <a:pt x="8654544" y="273719"/>
                  </a:lnTo>
                  <a:lnTo>
                    <a:pt x="8653210" y="286835"/>
                  </a:lnTo>
                  <a:close/>
                </a:path>
                <a:path w="11596369" h="1391920">
                  <a:moveTo>
                    <a:pt x="8718790" y="293507"/>
                  </a:moveTo>
                  <a:lnTo>
                    <a:pt x="8686000" y="290171"/>
                  </a:lnTo>
                  <a:lnTo>
                    <a:pt x="8687334" y="277055"/>
                  </a:lnTo>
                  <a:lnTo>
                    <a:pt x="8720124" y="280391"/>
                  </a:lnTo>
                  <a:lnTo>
                    <a:pt x="8718790" y="293507"/>
                  </a:lnTo>
                  <a:close/>
                </a:path>
                <a:path w="11596369" h="1391920">
                  <a:moveTo>
                    <a:pt x="8784370" y="300179"/>
                  </a:moveTo>
                  <a:lnTo>
                    <a:pt x="8751580" y="296843"/>
                  </a:lnTo>
                  <a:lnTo>
                    <a:pt x="8752914" y="283727"/>
                  </a:lnTo>
                  <a:lnTo>
                    <a:pt x="8785704" y="287063"/>
                  </a:lnTo>
                  <a:lnTo>
                    <a:pt x="8784370" y="300179"/>
                  </a:lnTo>
                  <a:close/>
                </a:path>
                <a:path w="11596369" h="1391920">
                  <a:moveTo>
                    <a:pt x="8849949" y="306851"/>
                  </a:moveTo>
                  <a:lnTo>
                    <a:pt x="8817160" y="303515"/>
                  </a:lnTo>
                  <a:lnTo>
                    <a:pt x="8818494" y="290399"/>
                  </a:lnTo>
                  <a:lnTo>
                    <a:pt x="8851283" y="293735"/>
                  </a:lnTo>
                  <a:lnTo>
                    <a:pt x="8849949" y="306851"/>
                  </a:lnTo>
                  <a:close/>
                </a:path>
                <a:path w="11596369" h="1391920">
                  <a:moveTo>
                    <a:pt x="8915529" y="313523"/>
                  </a:moveTo>
                  <a:lnTo>
                    <a:pt x="8882740" y="310187"/>
                  </a:lnTo>
                  <a:lnTo>
                    <a:pt x="8884074" y="297071"/>
                  </a:lnTo>
                  <a:lnTo>
                    <a:pt x="8916863" y="300407"/>
                  </a:lnTo>
                  <a:lnTo>
                    <a:pt x="8915529" y="313523"/>
                  </a:lnTo>
                  <a:close/>
                </a:path>
                <a:path w="11596369" h="1391920">
                  <a:moveTo>
                    <a:pt x="8981109" y="320195"/>
                  </a:moveTo>
                  <a:lnTo>
                    <a:pt x="8948319" y="316859"/>
                  </a:lnTo>
                  <a:lnTo>
                    <a:pt x="8949653" y="303743"/>
                  </a:lnTo>
                  <a:lnTo>
                    <a:pt x="8982443" y="307079"/>
                  </a:lnTo>
                  <a:lnTo>
                    <a:pt x="8981109" y="320195"/>
                  </a:lnTo>
                  <a:close/>
                </a:path>
                <a:path w="11596369" h="1391920">
                  <a:moveTo>
                    <a:pt x="9046689" y="326867"/>
                  </a:moveTo>
                  <a:lnTo>
                    <a:pt x="9013899" y="323531"/>
                  </a:lnTo>
                  <a:lnTo>
                    <a:pt x="9015233" y="310415"/>
                  </a:lnTo>
                  <a:lnTo>
                    <a:pt x="9048023" y="313751"/>
                  </a:lnTo>
                  <a:lnTo>
                    <a:pt x="9046689" y="326867"/>
                  </a:lnTo>
                  <a:close/>
                </a:path>
                <a:path w="11596369" h="1391920">
                  <a:moveTo>
                    <a:pt x="9112268" y="333539"/>
                  </a:moveTo>
                  <a:lnTo>
                    <a:pt x="9079479" y="330203"/>
                  </a:lnTo>
                  <a:lnTo>
                    <a:pt x="9080813" y="317087"/>
                  </a:lnTo>
                  <a:lnTo>
                    <a:pt x="9113603" y="320423"/>
                  </a:lnTo>
                  <a:lnTo>
                    <a:pt x="9112268" y="333539"/>
                  </a:lnTo>
                  <a:close/>
                </a:path>
                <a:path w="11596369" h="1391920">
                  <a:moveTo>
                    <a:pt x="9177849" y="340211"/>
                  </a:moveTo>
                  <a:lnTo>
                    <a:pt x="9145059" y="336875"/>
                  </a:lnTo>
                  <a:lnTo>
                    <a:pt x="9146393" y="323759"/>
                  </a:lnTo>
                  <a:lnTo>
                    <a:pt x="9179183" y="327095"/>
                  </a:lnTo>
                  <a:lnTo>
                    <a:pt x="9177849" y="340211"/>
                  </a:lnTo>
                  <a:close/>
                </a:path>
                <a:path w="11596369" h="1391920">
                  <a:moveTo>
                    <a:pt x="9243428" y="346883"/>
                  </a:moveTo>
                  <a:lnTo>
                    <a:pt x="9210638" y="343547"/>
                  </a:lnTo>
                  <a:lnTo>
                    <a:pt x="9211972" y="330431"/>
                  </a:lnTo>
                  <a:lnTo>
                    <a:pt x="9244763" y="333767"/>
                  </a:lnTo>
                  <a:lnTo>
                    <a:pt x="9243428" y="346883"/>
                  </a:lnTo>
                  <a:close/>
                </a:path>
                <a:path w="11596369" h="1391920">
                  <a:moveTo>
                    <a:pt x="9309008" y="353555"/>
                  </a:moveTo>
                  <a:lnTo>
                    <a:pt x="9276219" y="350219"/>
                  </a:lnTo>
                  <a:lnTo>
                    <a:pt x="9277553" y="337103"/>
                  </a:lnTo>
                  <a:lnTo>
                    <a:pt x="9310342" y="340440"/>
                  </a:lnTo>
                  <a:lnTo>
                    <a:pt x="9309008" y="353555"/>
                  </a:lnTo>
                  <a:close/>
                </a:path>
                <a:path w="11596369" h="1391920">
                  <a:moveTo>
                    <a:pt x="9374588" y="360228"/>
                  </a:moveTo>
                  <a:lnTo>
                    <a:pt x="9341798" y="356891"/>
                  </a:lnTo>
                  <a:lnTo>
                    <a:pt x="9343132" y="343776"/>
                  </a:lnTo>
                  <a:lnTo>
                    <a:pt x="9375923" y="347112"/>
                  </a:lnTo>
                  <a:lnTo>
                    <a:pt x="9374588" y="360228"/>
                  </a:lnTo>
                  <a:close/>
                </a:path>
                <a:path w="11596369" h="1391920">
                  <a:moveTo>
                    <a:pt x="9440168" y="366900"/>
                  </a:moveTo>
                  <a:lnTo>
                    <a:pt x="9407378" y="363564"/>
                  </a:lnTo>
                  <a:lnTo>
                    <a:pt x="9408712" y="350448"/>
                  </a:lnTo>
                  <a:lnTo>
                    <a:pt x="9441502" y="353784"/>
                  </a:lnTo>
                  <a:lnTo>
                    <a:pt x="9440168" y="366900"/>
                  </a:lnTo>
                  <a:close/>
                </a:path>
                <a:path w="11596369" h="1391920">
                  <a:moveTo>
                    <a:pt x="9481690" y="371124"/>
                  </a:moveTo>
                  <a:lnTo>
                    <a:pt x="9472957" y="370236"/>
                  </a:lnTo>
                  <a:lnTo>
                    <a:pt x="9474292" y="357120"/>
                  </a:lnTo>
                  <a:lnTo>
                    <a:pt x="9486770" y="358389"/>
                  </a:lnTo>
                  <a:lnTo>
                    <a:pt x="9488064" y="358985"/>
                  </a:lnTo>
                  <a:lnTo>
                    <a:pt x="9494157" y="364795"/>
                  </a:lnTo>
                  <a:lnTo>
                    <a:pt x="9484605" y="364795"/>
                  </a:lnTo>
                  <a:lnTo>
                    <a:pt x="9480055" y="369565"/>
                  </a:lnTo>
                  <a:lnTo>
                    <a:pt x="9481690" y="371124"/>
                  </a:lnTo>
                  <a:close/>
                </a:path>
                <a:path w="11596369" h="1391920">
                  <a:moveTo>
                    <a:pt x="9483938" y="371353"/>
                  </a:moveTo>
                  <a:lnTo>
                    <a:pt x="9481690" y="371124"/>
                  </a:lnTo>
                  <a:lnTo>
                    <a:pt x="9480055" y="369565"/>
                  </a:lnTo>
                  <a:lnTo>
                    <a:pt x="9484605" y="364795"/>
                  </a:lnTo>
                  <a:lnTo>
                    <a:pt x="9483938" y="371353"/>
                  </a:lnTo>
                  <a:close/>
                </a:path>
                <a:path w="11596369" h="1391920">
                  <a:moveTo>
                    <a:pt x="9501034" y="371353"/>
                  </a:moveTo>
                  <a:lnTo>
                    <a:pt x="9483938" y="371353"/>
                  </a:lnTo>
                  <a:lnTo>
                    <a:pt x="9484605" y="364795"/>
                  </a:lnTo>
                  <a:lnTo>
                    <a:pt x="9494157" y="364795"/>
                  </a:lnTo>
                  <a:lnTo>
                    <a:pt x="9501034" y="371353"/>
                  </a:lnTo>
                  <a:close/>
                </a:path>
                <a:path w="11596369" h="1391920">
                  <a:moveTo>
                    <a:pt x="9495920" y="384694"/>
                  </a:moveTo>
                  <a:lnTo>
                    <a:pt x="9481690" y="371124"/>
                  </a:lnTo>
                  <a:lnTo>
                    <a:pt x="9483938" y="371353"/>
                  </a:lnTo>
                  <a:lnTo>
                    <a:pt x="9501034" y="371353"/>
                  </a:lnTo>
                  <a:lnTo>
                    <a:pt x="9505019" y="375153"/>
                  </a:lnTo>
                  <a:lnTo>
                    <a:pt x="9495920" y="384694"/>
                  </a:lnTo>
                  <a:close/>
                </a:path>
                <a:path w="11596369" h="1391920">
                  <a:moveTo>
                    <a:pt x="9543625" y="430186"/>
                  </a:moveTo>
                  <a:lnTo>
                    <a:pt x="9519773" y="407440"/>
                  </a:lnTo>
                  <a:lnTo>
                    <a:pt x="9528872" y="397899"/>
                  </a:lnTo>
                  <a:lnTo>
                    <a:pt x="9552724" y="420645"/>
                  </a:lnTo>
                  <a:lnTo>
                    <a:pt x="9543625" y="430186"/>
                  </a:lnTo>
                  <a:close/>
                </a:path>
                <a:path w="11596369" h="1391920">
                  <a:moveTo>
                    <a:pt x="9591330" y="475677"/>
                  </a:moveTo>
                  <a:lnTo>
                    <a:pt x="9567478" y="452932"/>
                  </a:lnTo>
                  <a:lnTo>
                    <a:pt x="9576577" y="443391"/>
                  </a:lnTo>
                  <a:lnTo>
                    <a:pt x="9600429" y="466137"/>
                  </a:lnTo>
                  <a:lnTo>
                    <a:pt x="9591330" y="475677"/>
                  </a:lnTo>
                  <a:close/>
                </a:path>
                <a:path w="11596369" h="1391920">
                  <a:moveTo>
                    <a:pt x="9639034" y="521169"/>
                  </a:moveTo>
                  <a:lnTo>
                    <a:pt x="9615182" y="498423"/>
                  </a:lnTo>
                  <a:lnTo>
                    <a:pt x="9624282" y="488882"/>
                  </a:lnTo>
                  <a:lnTo>
                    <a:pt x="9648134" y="511628"/>
                  </a:lnTo>
                  <a:lnTo>
                    <a:pt x="9639034" y="521169"/>
                  </a:lnTo>
                  <a:close/>
                </a:path>
                <a:path w="11596369" h="1391920">
                  <a:moveTo>
                    <a:pt x="9686739" y="566661"/>
                  </a:moveTo>
                  <a:lnTo>
                    <a:pt x="9662887" y="543915"/>
                  </a:lnTo>
                  <a:lnTo>
                    <a:pt x="9671986" y="534374"/>
                  </a:lnTo>
                  <a:lnTo>
                    <a:pt x="9695838" y="557120"/>
                  </a:lnTo>
                  <a:lnTo>
                    <a:pt x="9686739" y="566661"/>
                  </a:lnTo>
                  <a:close/>
                </a:path>
                <a:path w="11596369" h="1391920">
                  <a:moveTo>
                    <a:pt x="9734444" y="612152"/>
                  </a:moveTo>
                  <a:lnTo>
                    <a:pt x="9710592" y="589407"/>
                  </a:lnTo>
                  <a:lnTo>
                    <a:pt x="9719691" y="579866"/>
                  </a:lnTo>
                  <a:lnTo>
                    <a:pt x="9743543" y="602611"/>
                  </a:lnTo>
                  <a:lnTo>
                    <a:pt x="9734444" y="612152"/>
                  </a:lnTo>
                  <a:close/>
                </a:path>
                <a:path w="11596369" h="1391920">
                  <a:moveTo>
                    <a:pt x="9782148" y="657644"/>
                  </a:moveTo>
                  <a:lnTo>
                    <a:pt x="9758296" y="634898"/>
                  </a:lnTo>
                  <a:lnTo>
                    <a:pt x="9767396" y="625357"/>
                  </a:lnTo>
                  <a:lnTo>
                    <a:pt x="9791248" y="648103"/>
                  </a:lnTo>
                  <a:lnTo>
                    <a:pt x="9782148" y="657644"/>
                  </a:lnTo>
                  <a:close/>
                </a:path>
                <a:path w="11596369" h="1391920">
                  <a:moveTo>
                    <a:pt x="9829853" y="703136"/>
                  </a:moveTo>
                  <a:lnTo>
                    <a:pt x="9806001" y="680390"/>
                  </a:lnTo>
                  <a:lnTo>
                    <a:pt x="9815100" y="670849"/>
                  </a:lnTo>
                  <a:lnTo>
                    <a:pt x="9838952" y="693595"/>
                  </a:lnTo>
                  <a:lnTo>
                    <a:pt x="9829853" y="703136"/>
                  </a:lnTo>
                  <a:close/>
                </a:path>
                <a:path w="11596369" h="1391920">
                  <a:moveTo>
                    <a:pt x="9877558" y="748627"/>
                  </a:moveTo>
                  <a:lnTo>
                    <a:pt x="9853706" y="725881"/>
                  </a:lnTo>
                  <a:lnTo>
                    <a:pt x="9862805" y="716340"/>
                  </a:lnTo>
                  <a:lnTo>
                    <a:pt x="9886657" y="739086"/>
                  </a:lnTo>
                  <a:lnTo>
                    <a:pt x="9877558" y="748627"/>
                  </a:lnTo>
                  <a:close/>
                </a:path>
                <a:path w="11596369" h="1391920">
                  <a:moveTo>
                    <a:pt x="9925264" y="794119"/>
                  </a:moveTo>
                  <a:lnTo>
                    <a:pt x="9901411" y="771373"/>
                  </a:lnTo>
                  <a:lnTo>
                    <a:pt x="9910509" y="761832"/>
                  </a:lnTo>
                  <a:lnTo>
                    <a:pt x="9934362" y="784578"/>
                  </a:lnTo>
                  <a:lnTo>
                    <a:pt x="9925264" y="794119"/>
                  </a:lnTo>
                  <a:close/>
                </a:path>
                <a:path w="11596369" h="1391920">
                  <a:moveTo>
                    <a:pt x="9972967" y="839610"/>
                  </a:moveTo>
                  <a:lnTo>
                    <a:pt x="9949115" y="816865"/>
                  </a:lnTo>
                  <a:lnTo>
                    <a:pt x="9958214" y="807324"/>
                  </a:lnTo>
                  <a:lnTo>
                    <a:pt x="9982066" y="830069"/>
                  </a:lnTo>
                  <a:lnTo>
                    <a:pt x="9972967" y="839610"/>
                  </a:lnTo>
                  <a:close/>
                </a:path>
                <a:path w="11596369" h="1391920">
                  <a:moveTo>
                    <a:pt x="10020674" y="885102"/>
                  </a:moveTo>
                  <a:lnTo>
                    <a:pt x="9996821" y="862356"/>
                  </a:lnTo>
                  <a:lnTo>
                    <a:pt x="10005918" y="852815"/>
                  </a:lnTo>
                  <a:lnTo>
                    <a:pt x="10029771" y="875561"/>
                  </a:lnTo>
                  <a:lnTo>
                    <a:pt x="10020674" y="885102"/>
                  </a:lnTo>
                  <a:close/>
                </a:path>
                <a:path w="11596369" h="1391920">
                  <a:moveTo>
                    <a:pt x="10068378" y="930594"/>
                  </a:moveTo>
                  <a:lnTo>
                    <a:pt x="10044526" y="907848"/>
                  </a:lnTo>
                  <a:lnTo>
                    <a:pt x="10053623" y="898307"/>
                  </a:lnTo>
                  <a:lnTo>
                    <a:pt x="10077476" y="921053"/>
                  </a:lnTo>
                  <a:lnTo>
                    <a:pt x="10068378" y="930594"/>
                  </a:lnTo>
                  <a:close/>
                </a:path>
                <a:path w="11596369" h="1391920">
                  <a:moveTo>
                    <a:pt x="10116083" y="976085"/>
                  </a:moveTo>
                  <a:lnTo>
                    <a:pt x="10092230" y="953339"/>
                  </a:lnTo>
                  <a:lnTo>
                    <a:pt x="10101328" y="943798"/>
                  </a:lnTo>
                  <a:lnTo>
                    <a:pt x="10125181" y="966544"/>
                  </a:lnTo>
                  <a:lnTo>
                    <a:pt x="10116083" y="976085"/>
                  </a:lnTo>
                  <a:close/>
                </a:path>
                <a:path w="11596369" h="1391920">
                  <a:moveTo>
                    <a:pt x="10163788" y="1021577"/>
                  </a:moveTo>
                  <a:lnTo>
                    <a:pt x="10139935" y="998831"/>
                  </a:lnTo>
                  <a:lnTo>
                    <a:pt x="10149033" y="989290"/>
                  </a:lnTo>
                  <a:lnTo>
                    <a:pt x="10172885" y="1012036"/>
                  </a:lnTo>
                  <a:lnTo>
                    <a:pt x="10163788" y="1021577"/>
                  </a:lnTo>
                  <a:close/>
                </a:path>
                <a:path w="11596369" h="1391920">
                  <a:moveTo>
                    <a:pt x="10211492" y="1067068"/>
                  </a:moveTo>
                  <a:lnTo>
                    <a:pt x="10187640" y="1044323"/>
                  </a:lnTo>
                  <a:lnTo>
                    <a:pt x="10196737" y="1034782"/>
                  </a:lnTo>
                  <a:lnTo>
                    <a:pt x="10220590" y="1057527"/>
                  </a:lnTo>
                  <a:lnTo>
                    <a:pt x="10211492" y="1067068"/>
                  </a:lnTo>
                  <a:close/>
                </a:path>
                <a:path w="11596369" h="1391920">
                  <a:moveTo>
                    <a:pt x="10259197" y="1112560"/>
                  </a:moveTo>
                  <a:lnTo>
                    <a:pt x="10235344" y="1089814"/>
                  </a:lnTo>
                  <a:lnTo>
                    <a:pt x="10244442" y="1080273"/>
                  </a:lnTo>
                  <a:lnTo>
                    <a:pt x="10268295" y="1103019"/>
                  </a:lnTo>
                  <a:lnTo>
                    <a:pt x="10259197" y="1112560"/>
                  </a:lnTo>
                  <a:close/>
                </a:path>
                <a:path w="11596369" h="1391920">
                  <a:moveTo>
                    <a:pt x="10306902" y="1158052"/>
                  </a:moveTo>
                  <a:lnTo>
                    <a:pt x="10283049" y="1135306"/>
                  </a:lnTo>
                  <a:lnTo>
                    <a:pt x="10292147" y="1125765"/>
                  </a:lnTo>
                  <a:lnTo>
                    <a:pt x="10315999" y="1148511"/>
                  </a:lnTo>
                  <a:lnTo>
                    <a:pt x="10306902" y="1158052"/>
                  </a:lnTo>
                  <a:close/>
                </a:path>
                <a:path w="11596369" h="1391920">
                  <a:moveTo>
                    <a:pt x="10354607" y="1203543"/>
                  </a:moveTo>
                  <a:lnTo>
                    <a:pt x="10330754" y="1180797"/>
                  </a:lnTo>
                  <a:lnTo>
                    <a:pt x="10339851" y="1171256"/>
                  </a:lnTo>
                  <a:lnTo>
                    <a:pt x="10363704" y="1194002"/>
                  </a:lnTo>
                  <a:lnTo>
                    <a:pt x="10354607" y="1203543"/>
                  </a:lnTo>
                  <a:close/>
                </a:path>
                <a:path w="11596369" h="1391920">
                  <a:moveTo>
                    <a:pt x="10402311" y="1249035"/>
                  </a:moveTo>
                  <a:lnTo>
                    <a:pt x="10378458" y="1226289"/>
                  </a:lnTo>
                  <a:lnTo>
                    <a:pt x="10387556" y="1216748"/>
                  </a:lnTo>
                  <a:lnTo>
                    <a:pt x="10411409" y="1239494"/>
                  </a:lnTo>
                  <a:lnTo>
                    <a:pt x="10402311" y="1249035"/>
                  </a:lnTo>
                  <a:close/>
                </a:path>
                <a:path w="11596369" h="1391920">
                  <a:moveTo>
                    <a:pt x="10450016" y="1294526"/>
                  </a:moveTo>
                  <a:lnTo>
                    <a:pt x="10426163" y="1271781"/>
                  </a:lnTo>
                  <a:lnTo>
                    <a:pt x="10435261" y="1262240"/>
                  </a:lnTo>
                  <a:lnTo>
                    <a:pt x="10459113" y="1284986"/>
                  </a:lnTo>
                  <a:lnTo>
                    <a:pt x="10450016" y="1294526"/>
                  </a:lnTo>
                  <a:close/>
                </a:path>
                <a:path w="11596369" h="1391920">
                  <a:moveTo>
                    <a:pt x="10497721" y="1340018"/>
                  </a:moveTo>
                  <a:lnTo>
                    <a:pt x="10473868" y="1317272"/>
                  </a:lnTo>
                  <a:lnTo>
                    <a:pt x="10482965" y="1307731"/>
                  </a:lnTo>
                  <a:lnTo>
                    <a:pt x="10506818" y="1330477"/>
                  </a:lnTo>
                  <a:lnTo>
                    <a:pt x="10497721" y="1340018"/>
                  </a:lnTo>
                  <a:close/>
                </a:path>
                <a:path w="11596369" h="1391920">
                  <a:moveTo>
                    <a:pt x="10539668" y="1376133"/>
                  </a:moveTo>
                  <a:lnTo>
                    <a:pt x="10536302" y="1376033"/>
                  </a:lnTo>
                  <a:lnTo>
                    <a:pt x="10534851" y="1375427"/>
                  </a:lnTo>
                  <a:lnTo>
                    <a:pt x="10521573" y="1362764"/>
                  </a:lnTo>
                  <a:lnTo>
                    <a:pt x="10530670" y="1353223"/>
                  </a:lnTo>
                  <a:lnTo>
                    <a:pt x="10538446" y="1360638"/>
                  </a:lnTo>
                  <a:lnTo>
                    <a:pt x="10533926" y="1364460"/>
                  </a:lnTo>
                  <a:lnTo>
                    <a:pt x="10538182" y="1369494"/>
                  </a:lnTo>
                  <a:lnTo>
                    <a:pt x="10548392" y="1369494"/>
                  </a:lnTo>
                  <a:lnTo>
                    <a:pt x="10541153" y="1375615"/>
                  </a:lnTo>
                  <a:lnTo>
                    <a:pt x="10539668" y="1376133"/>
                  </a:lnTo>
                  <a:close/>
                </a:path>
                <a:path w="11596369" h="1391920">
                  <a:moveTo>
                    <a:pt x="10548392" y="1369494"/>
                  </a:moveTo>
                  <a:lnTo>
                    <a:pt x="10538182" y="1369494"/>
                  </a:lnTo>
                  <a:lnTo>
                    <a:pt x="10542731" y="1364723"/>
                  </a:lnTo>
                  <a:lnTo>
                    <a:pt x="10538446" y="1360638"/>
                  </a:lnTo>
                  <a:lnTo>
                    <a:pt x="10546369" y="1353940"/>
                  </a:lnTo>
                  <a:lnTo>
                    <a:pt x="10554881" y="1364008"/>
                  </a:lnTo>
                  <a:lnTo>
                    <a:pt x="10548392" y="1369494"/>
                  </a:lnTo>
                  <a:close/>
                </a:path>
                <a:path w="11596369" h="1391920">
                  <a:moveTo>
                    <a:pt x="10538182" y="1369494"/>
                  </a:moveTo>
                  <a:lnTo>
                    <a:pt x="10533926" y="1364460"/>
                  </a:lnTo>
                  <a:lnTo>
                    <a:pt x="10538446" y="1360638"/>
                  </a:lnTo>
                  <a:lnTo>
                    <a:pt x="10542731" y="1364723"/>
                  </a:lnTo>
                  <a:lnTo>
                    <a:pt x="10538182" y="1369494"/>
                  </a:lnTo>
                  <a:close/>
                </a:path>
                <a:path w="11596369" h="1391920">
                  <a:moveTo>
                    <a:pt x="10580051" y="1342729"/>
                  </a:moveTo>
                  <a:lnTo>
                    <a:pt x="10571539" y="1332661"/>
                  </a:lnTo>
                  <a:lnTo>
                    <a:pt x="10596708" y="1311382"/>
                  </a:lnTo>
                  <a:lnTo>
                    <a:pt x="10605220" y="1321450"/>
                  </a:lnTo>
                  <a:lnTo>
                    <a:pt x="10580051" y="1342729"/>
                  </a:lnTo>
                  <a:close/>
                </a:path>
                <a:path w="11596369" h="1391920">
                  <a:moveTo>
                    <a:pt x="10630390" y="1300171"/>
                  </a:moveTo>
                  <a:lnTo>
                    <a:pt x="10621878" y="1290103"/>
                  </a:lnTo>
                  <a:lnTo>
                    <a:pt x="10647048" y="1268824"/>
                  </a:lnTo>
                  <a:lnTo>
                    <a:pt x="10655559" y="1278892"/>
                  </a:lnTo>
                  <a:lnTo>
                    <a:pt x="10630390" y="1300171"/>
                  </a:lnTo>
                  <a:close/>
                </a:path>
                <a:path w="11596369" h="1391920">
                  <a:moveTo>
                    <a:pt x="10680729" y="1257613"/>
                  </a:moveTo>
                  <a:lnTo>
                    <a:pt x="10672217" y="1247545"/>
                  </a:lnTo>
                  <a:lnTo>
                    <a:pt x="10697388" y="1226266"/>
                  </a:lnTo>
                  <a:lnTo>
                    <a:pt x="10705899" y="1236334"/>
                  </a:lnTo>
                  <a:lnTo>
                    <a:pt x="10680729" y="1257613"/>
                  </a:lnTo>
                  <a:close/>
                </a:path>
                <a:path w="11596369" h="1391920">
                  <a:moveTo>
                    <a:pt x="10731069" y="1215055"/>
                  </a:moveTo>
                  <a:lnTo>
                    <a:pt x="10722557" y="1204987"/>
                  </a:lnTo>
                  <a:lnTo>
                    <a:pt x="10747727" y="1183708"/>
                  </a:lnTo>
                  <a:lnTo>
                    <a:pt x="10756238" y="1193776"/>
                  </a:lnTo>
                  <a:lnTo>
                    <a:pt x="10731069" y="1215055"/>
                  </a:lnTo>
                  <a:close/>
                </a:path>
                <a:path w="11596369" h="1391920">
                  <a:moveTo>
                    <a:pt x="10781408" y="1172497"/>
                  </a:moveTo>
                  <a:lnTo>
                    <a:pt x="10772896" y="1162429"/>
                  </a:lnTo>
                  <a:lnTo>
                    <a:pt x="10798066" y="1141150"/>
                  </a:lnTo>
                  <a:lnTo>
                    <a:pt x="10806577" y="1151218"/>
                  </a:lnTo>
                  <a:lnTo>
                    <a:pt x="10781408" y="1172497"/>
                  </a:lnTo>
                  <a:close/>
                </a:path>
                <a:path w="11596369" h="1391920">
                  <a:moveTo>
                    <a:pt x="10831748" y="1129939"/>
                  </a:moveTo>
                  <a:lnTo>
                    <a:pt x="10823236" y="1119871"/>
                  </a:lnTo>
                  <a:lnTo>
                    <a:pt x="10848405" y="1098592"/>
                  </a:lnTo>
                  <a:lnTo>
                    <a:pt x="10856917" y="1108660"/>
                  </a:lnTo>
                  <a:lnTo>
                    <a:pt x="10831748" y="1129939"/>
                  </a:lnTo>
                  <a:close/>
                </a:path>
                <a:path w="11596369" h="1391920">
                  <a:moveTo>
                    <a:pt x="10882087" y="1087381"/>
                  </a:moveTo>
                  <a:lnTo>
                    <a:pt x="10873575" y="1077313"/>
                  </a:lnTo>
                  <a:lnTo>
                    <a:pt x="10898745" y="1056034"/>
                  </a:lnTo>
                  <a:lnTo>
                    <a:pt x="10907256" y="1066102"/>
                  </a:lnTo>
                  <a:lnTo>
                    <a:pt x="10882087" y="1087381"/>
                  </a:lnTo>
                  <a:close/>
                </a:path>
                <a:path w="11596369" h="1391920">
                  <a:moveTo>
                    <a:pt x="10932426" y="1044823"/>
                  </a:moveTo>
                  <a:lnTo>
                    <a:pt x="10923914" y="1034755"/>
                  </a:lnTo>
                  <a:lnTo>
                    <a:pt x="10949084" y="1013476"/>
                  </a:lnTo>
                  <a:lnTo>
                    <a:pt x="10957596" y="1023544"/>
                  </a:lnTo>
                  <a:lnTo>
                    <a:pt x="10932426" y="1044823"/>
                  </a:lnTo>
                  <a:close/>
                </a:path>
                <a:path w="11596369" h="1391920">
                  <a:moveTo>
                    <a:pt x="10982765" y="1002265"/>
                  </a:moveTo>
                  <a:lnTo>
                    <a:pt x="10974253" y="992197"/>
                  </a:lnTo>
                  <a:lnTo>
                    <a:pt x="10999424" y="970918"/>
                  </a:lnTo>
                  <a:lnTo>
                    <a:pt x="11007935" y="980986"/>
                  </a:lnTo>
                  <a:lnTo>
                    <a:pt x="10982765" y="1002265"/>
                  </a:lnTo>
                  <a:close/>
                </a:path>
                <a:path w="11596369" h="1391920">
                  <a:moveTo>
                    <a:pt x="11033105" y="959707"/>
                  </a:moveTo>
                  <a:lnTo>
                    <a:pt x="11024593" y="949639"/>
                  </a:lnTo>
                  <a:lnTo>
                    <a:pt x="11049763" y="928360"/>
                  </a:lnTo>
                  <a:lnTo>
                    <a:pt x="11058274" y="938428"/>
                  </a:lnTo>
                  <a:lnTo>
                    <a:pt x="11033105" y="959707"/>
                  </a:lnTo>
                  <a:close/>
                </a:path>
                <a:path w="11596369" h="1391920">
                  <a:moveTo>
                    <a:pt x="11083444" y="917149"/>
                  </a:moveTo>
                  <a:lnTo>
                    <a:pt x="11074932" y="907081"/>
                  </a:lnTo>
                  <a:lnTo>
                    <a:pt x="11100102" y="885802"/>
                  </a:lnTo>
                  <a:lnTo>
                    <a:pt x="11108613" y="895870"/>
                  </a:lnTo>
                  <a:lnTo>
                    <a:pt x="11083444" y="917149"/>
                  </a:lnTo>
                  <a:close/>
                </a:path>
                <a:path w="11596369" h="1391920">
                  <a:moveTo>
                    <a:pt x="11133784" y="874591"/>
                  </a:moveTo>
                  <a:lnTo>
                    <a:pt x="11125272" y="864523"/>
                  </a:lnTo>
                  <a:lnTo>
                    <a:pt x="11150441" y="843244"/>
                  </a:lnTo>
                  <a:lnTo>
                    <a:pt x="11158953" y="853312"/>
                  </a:lnTo>
                  <a:lnTo>
                    <a:pt x="11133784" y="874591"/>
                  </a:lnTo>
                  <a:close/>
                </a:path>
                <a:path w="11596369" h="1391920">
                  <a:moveTo>
                    <a:pt x="11184123" y="832033"/>
                  </a:moveTo>
                  <a:lnTo>
                    <a:pt x="11175611" y="821965"/>
                  </a:lnTo>
                  <a:lnTo>
                    <a:pt x="11200780" y="800686"/>
                  </a:lnTo>
                  <a:lnTo>
                    <a:pt x="11209292" y="810754"/>
                  </a:lnTo>
                  <a:lnTo>
                    <a:pt x="11184123" y="832033"/>
                  </a:lnTo>
                  <a:close/>
                </a:path>
                <a:path w="11596369" h="1391920">
                  <a:moveTo>
                    <a:pt x="11234462" y="789475"/>
                  </a:moveTo>
                  <a:lnTo>
                    <a:pt x="11225950" y="779407"/>
                  </a:lnTo>
                  <a:lnTo>
                    <a:pt x="11251120" y="758128"/>
                  </a:lnTo>
                  <a:lnTo>
                    <a:pt x="11259632" y="768196"/>
                  </a:lnTo>
                  <a:lnTo>
                    <a:pt x="11234462" y="789475"/>
                  </a:lnTo>
                  <a:close/>
                </a:path>
                <a:path w="11596369" h="1391920">
                  <a:moveTo>
                    <a:pt x="11284801" y="746917"/>
                  </a:moveTo>
                  <a:lnTo>
                    <a:pt x="11276289" y="736849"/>
                  </a:lnTo>
                  <a:lnTo>
                    <a:pt x="11301459" y="715570"/>
                  </a:lnTo>
                  <a:lnTo>
                    <a:pt x="11309971" y="725638"/>
                  </a:lnTo>
                  <a:lnTo>
                    <a:pt x="11284801" y="746917"/>
                  </a:lnTo>
                  <a:close/>
                </a:path>
                <a:path w="11596369" h="1391920">
                  <a:moveTo>
                    <a:pt x="11335140" y="704359"/>
                  </a:moveTo>
                  <a:lnTo>
                    <a:pt x="11326628" y="694291"/>
                  </a:lnTo>
                  <a:lnTo>
                    <a:pt x="11351799" y="673012"/>
                  </a:lnTo>
                  <a:lnTo>
                    <a:pt x="11360310" y="683080"/>
                  </a:lnTo>
                  <a:lnTo>
                    <a:pt x="11335140" y="704359"/>
                  </a:lnTo>
                  <a:close/>
                </a:path>
                <a:path w="11596369" h="1391920">
                  <a:moveTo>
                    <a:pt x="11385480" y="661801"/>
                  </a:moveTo>
                  <a:lnTo>
                    <a:pt x="11376968" y="651733"/>
                  </a:lnTo>
                  <a:lnTo>
                    <a:pt x="11402138" y="630454"/>
                  </a:lnTo>
                  <a:lnTo>
                    <a:pt x="11410649" y="640522"/>
                  </a:lnTo>
                  <a:lnTo>
                    <a:pt x="11385480" y="661801"/>
                  </a:lnTo>
                  <a:close/>
                </a:path>
                <a:path w="11596369" h="1391920">
                  <a:moveTo>
                    <a:pt x="11435820" y="619243"/>
                  </a:moveTo>
                  <a:lnTo>
                    <a:pt x="11427308" y="609175"/>
                  </a:lnTo>
                  <a:lnTo>
                    <a:pt x="11452477" y="587896"/>
                  </a:lnTo>
                  <a:lnTo>
                    <a:pt x="11460988" y="597964"/>
                  </a:lnTo>
                  <a:lnTo>
                    <a:pt x="11435820" y="619243"/>
                  </a:lnTo>
                  <a:close/>
                </a:path>
                <a:path w="11596369" h="1391920">
                  <a:moveTo>
                    <a:pt x="11486159" y="576685"/>
                  </a:moveTo>
                  <a:lnTo>
                    <a:pt x="11477647" y="566617"/>
                  </a:lnTo>
                  <a:lnTo>
                    <a:pt x="11502816" y="545338"/>
                  </a:lnTo>
                  <a:lnTo>
                    <a:pt x="11511328" y="555406"/>
                  </a:lnTo>
                  <a:lnTo>
                    <a:pt x="11486159" y="576685"/>
                  </a:lnTo>
                  <a:close/>
                </a:path>
                <a:path w="11596369" h="1391920">
                  <a:moveTo>
                    <a:pt x="11536498" y="534127"/>
                  </a:moveTo>
                  <a:lnTo>
                    <a:pt x="11527986" y="524059"/>
                  </a:lnTo>
                  <a:lnTo>
                    <a:pt x="11553156" y="502780"/>
                  </a:lnTo>
                  <a:lnTo>
                    <a:pt x="11561668" y="512848"/>
                  </a:lnTo>
                  <a:lnTo>
                    <a:pt x="11536498" y="534127"/>
                  </a:lnTo>
                  <a:close/>
                </a:path>
                <a:path w="11596369" h="1391920">
                  <a:moveTo>
                    <a:pt x="11586837" y="491569"/>
                  </a:moveTo>
                  <a:lnTo>
                    <a:pt x="11578325" y="481501"/>
                  </a:lnTo>
                  <a:lnTo>
                    <a:pt x="11587502" y="473744"/>
                  </a:lnTo>
                  <a:lnTo>
                    <a:pt x="11596014" y="483811"/>
                  </a:lnTo>
                  <a:lnTo>
                    <a:pt x="11586837" y="491569"/>
                  </a:lnTo>
                  <a:close/>
                </a:path>
              </a:pathLst>
            </a:custGeom>
            <a:solidFill>
              <a:srgbClr val="A666B0">
                <a:alpha val="3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21093" y="5109228"/>
              <a:ext cx="11594465" cy="840105"/>
            </a:xfrm>
            <a:custGeom>
              <a:avLst/>
              <a:gdLst/>
              <a:ahLst/>
              <a:cxnLst/>
              <a:rect l="l" t="t" r="r" b="b"/>
              <a:pathLst>
                <a:path w="11594465" h="840104">
                  <a:moveTo>
                    <a:pt x="28454" y="59806"/>
                  </a:moveTo>
                  <a:lnTo>
                    <a:pt x="0" y="43174"/>
                  </a:lnTo>
                  <a:lnTo>
                    <a:pt x="6652" y="31792"/>
                  </a:lnTo>
                  <a:lnTo>
                    <a:pt x="35107" y="48424"/>
                  </a:lnTo>
                  <a:lnTo>
                    <a:pt x="28454" y="59806"/>
                  </a:lnTo>
                  <a:close/>
                </a:path>
                <a:path w="11594465" h="840104">
                  <a:moveTo>
                    <a:pt x="85363" y="93071"/>
                  </a:moveTo>
                  <a:lnTo>
                    <a:pt x="56909" y="76439"/>
                  </a:lnTo>
                  <a:lnTo>
                    <a:pt x="63562" y="65057"/>
                  </a:lnTo>
                  <a:lnTo>
                    <a:pt x="92016" y="81689"/>
                  </a:lnTo>
                  <a:lnTo>
                    <a:pt x="85363" y="93071"/>
                  </a:lnTo>
                  <a:close/>
                </a:path>
                <a:path w="11594465" h="840104">
                  <a:moveTo>
                    <a:pt x="142273" y="126336"/>
                  </a:moveTo>
                  <a:lnTo>
                    <a:pt x="113818" y="109704"/>
                  </a:lnTo>
                  <a:lnTo>
                    <a:pt x="120471" y="98322"/>
                  </a:lnTo>
                  <a:lnTo>
                    <a:pt x="148926" y="114955"/>
                  </a:lnTo>
                  <a:lnTo>
                    <a:pt x="142273" y="126336"/>
                  </a:lnTo>
                  <a:close/>
                </a:path>
                <a:path w="11594465" h="840104">
                  <a:moveTo>
                    <a:pt x="199182" y="159601"/>
                  </a:moveTo>
                  <a:lnTo>
                    <a:pt x="170727" y="142969"/>
                  </a:lnTo>
                  <a:lnTo>
                    <a:pt x="177380" y="131587"/>
                  </a:lnTo>
                  <a:lnTo>
                    <a:pt x="205835" y="148220"/>
                  </a:lnTo>
                  <a:lnTo>
                    <a:pt x="199182" y="159601"/>
                  </a:lnTo>
                  <a:close/>
                </a:path>
                <a:path w="11594465" h="840104">
                  <a:moveTo>
                    <a:pt x="256091" y="192866"/>
                  </a:moveTo>
                  <a:lnTo>
                    <a:pt x="227637" y="176234"/>
                  </a:lnTo>
                  <a:lnTo>
                    <a:pt x="234290" y="164852"/>
                  </a:lnTo>
                  <a:lnTo>
                    <a:pt x="262744" y="181485"/>
                  </a:lnTo>
                  <a:lnTo>
                    <a:pt x="256091" y="192866"/>
                  </a:lnTo>
                  <a:close/>
                </a:path>
                <a:path w="11594465" h="840104">
                  <a:moveTo>
                    <a:pt x="313000" y="226132"/>
                  </a:moveTo>
                  <a:lnTo>
                    <a:pt x="284546" y="209499"/>
                  </a:lnTo>
                  <a:lnTo>
                    <a:pt x="291199" y="198117"/>
                  </a:lnTo>
                  <a:lnTo>
                    <a:pt x="319653" y="214750"/>
                  </a:lnTo>
                  <a:lnTo>
                    <a:pt x="313000" y="226132"/>
                  </a:lnTo>
                  <a:close/>
                </a:path>
                <a:path w="11594465" h="840104">
                  <a:moveTo>
                    <a:pt x="369910" y="259397"/>
                  </a:moveTo>
                  <a:lnTo>
                    <a:pt x="341455" y="242764"/>
                  </a:lnTo>
                  <a:lnTo>
                    <a:pt x="348108" y="231382"/>
                  </a:lnTo>
                  <a:lnTo>
                    <a:pt x="376563" y="248015"/>
                  </a:lnTo>
                  <a:lnTo>
                    <a:pt x="369910" y="259397"/>
                  </a:lnTo>
                  <a:close/>
                </a:path>
                <a:path w="11594465" h="840104">
                  <a:moveTo>
                    <a:pt x="426819" y="292662"/>
                  </a:moveTo>
                  <a:lnTo>
                    <a:pt x="398364" y="276029"/>
                  </a:lnTo>
                  <a:lnTo>
                    <a:pt x="405017" y="264647"/>
                  </a:lnTo>
                  <a:lnTo>
                    <a:pt x="433472" y="281280"/>
                  </a:lnTo>
                  <a:lnTo>
                    <a:pt x="426819" y="292662"/>
                  </a:lnTo>
                  <a:close/>
                </a:path>
                <a:path w="11594465" h="840104">
                  <a:moveTo>
                    <a:pt x="483728" y="325927"/>
                  </a:moveTo>
                  <a:lnTo>
                    <a:pt x="455274" y="309294"/>
                  </a:lnTo>
                  <a:lnTo>
                    <a:pt x="461927" y="297912"/>
                  </a:lnTo>
                  <a:lnTo>
                    <a:pt x="490381" y="314545"/>
                  </a:lnTo>
                  <a:lnTo>
                    <a:pt x="483728" y="325927"/>
                  </a:lnTo>
                  <a:close/>
                </a:path>
                <a:path w="11594465" h="840104">
                  <a:moveTo>
                    <a:pt x="540637" y="359192"/>
                  </a:moveTo>
                  <a:lnTo>
                    <a:pt x="512183" y="342559"/>
                  </a:lnTo>
                  <a:lnTo>
                    <a:pt x="518836" y="331177"/>
                  </a:lnTo>
                  <a:lnTo>
                    <a:pt x="547290" y="347810"/>
                  </a:lnTo>
                  <a:lnTo>
                    <a:pt x="540637" y="359192"/>
                  </a:lnTo>
                  <a:close/>
                </a:path>
                <a:path w="11594465" h="840104">
                  <a:moveTo>
                    <a:pt x="597547" y="392457"/>
                  </a:moveTo>
                  <a:lnTo>
                    <a:pt x="569092" y="375824"/>
                  </a:lnTo>
                  <a:lnTo>
                    <a:pt x="575745" y="364443"/>
                  </a:lnTo>
                  <a:lnTo>
                    <a:pt x="604200" y="381075"/>
                  </a:lnTo>
                  <a:lnTo>
                    <a:pt x="597547" y="392457"/>
                  </a:lnTo>
                  <a:close/>
                </a:path>
                <a:path w="11594465" h="840104">
                  <a:moveTo>
                    <a:pt x="654456" y="425722"/>
                  </a:moveTo>
                  <a:lnTo>
                    <a:pt x="626001" y="409089"/>
                  </a:lnTo>
                  <a:lnTo>
                    <a:pt x="632654" y="397708"/>
                  </a:lnTo>
                  <a:lnTo>
                    <a:pt x="661109" y="414340"/>
                  </a:lnTo>
                  <a:lnTo>
                    <a:pt x="654456" y="425722"/>
                  </a:lnTo>
                  <a:close/>
                </a:path>
                <a:path w="11594465" h="840104">
                  <a:moveTo>
                    <a:pt x="711365" y="458987"/>
                  </a:moveTo>
                  <a:lnTo>
                    <a:pt x="682911" y="442354"/>
                  </a:lnTo>
                  <a:lnTo>
                    <a:pt x="689564" y="430973"/>
                  </a:lnTo>
                  <a:lnTo>
                    <a:pt x="718018" y="447605"/>
                  </a:lnTo>
                  <a:lnTo>
                    <a:pt x="711365" y="458987"/>
                  </a:lnTo>
                  <a:close/>
                </a:path>
                <a:path w="11594465" h="840104">
                  <a:moveTo>
                    <a:pt x="768274" y="492252"/>
                  </a:moveTo>
                  <a:lnTo>
                    <a:pt x="739820" y="475620"/>
                  </a:lnTo>
                  <a:lnTo>
                    <a:pt x="746473" y="464238"/>
                  </a:lnTo>
                  <a:lnTo>
                    <a:pt x="774927" y="480870"/>
                  </a:lnTo>
                  <a:lnTo>
                    <a:pt x="768274" y="492252"/>
                  </a:lnTo>
                  <a:close/>
                </a:path>
                <a:path w="11594465" h="840104">
                  <a:moveTo>
                    <a:pt x="825184" y="525517"/>
                  </a:moveTo>
                  <a:lnTo>
                    <a:pt x="796729" y="508885"/>
                  </a:lnTo>
                  <a:lnTo>
                    <a:pt x="803382" y="497503"/>
                  </a:lnTo>
                  <a:lnTo>
                    <a:pt x="831837" y="514135"/>
                  </a:lnTo>
                  <a:lnTo>
                    <a:pt x="825184" y="525517"/>
                  </a:lnTo>
                  <a:close/>
                </a:path>
                <a:path w="11594465" h="840104">
                  <a:moveTo>
                    <a:pt x="882093" y="558782"/>
                  </a:moveTo>
                  <a:lnTo>
                    <a:pt x="853639" y="542150"/>
                  </a:lnTo>
                  <a:lnTo>
                    <a:pt x="860291" y="530768"/>
                  </a:lnTo>
                  <a:lnTo>
                    <a:pt x="888746" y="547400"/>
                  </a:lnTo>
                  <a:lnTo>
                    <a:pt x="882093" y="558782"/>
                  </a:lnTo>
                  <a:close/>
                </a:path>
                <a:path w="11594465" h="840104">
                  <a:moveTo>
                    <a:pt x="939002" y="592047"/>
                  </a:moveTo>
                  <a:lnTo>
                    <a:pt x="910548" y="575415"/>
                  </a:lnTo>
                  <a:lnTo>
                    <a:pt x="917201" y="564033"/>
                  </a:lnTo>
                  <a:lnTo>
                    <a:pt x="945655" y="580666"/>
                  </a:lnTo>
                  <a:lnTo>
                    <a:pt x="939002" y="592047"/>
                  </a:lnTo>
                  <a:close/>
                </a:path>
                <a:path w="11594465" h="840104">
                  <a:moveTo>
                    <a:pt x="995912" y="625312"/>
                  </a:moveTo>
                  <a:lnTo>
                    <a:pt x="967457" y="608680"/>
                  </a:lnTo>
                  <a:lnTo>
                    <a:pt x="974110" y="597298"/>
                  </a:lnTo>
                  <a:lnTo>
                    <a:pt x="1002565" y="613930"/>
                  </a:lnTo>
                  <a:lnTo>
                    <a:pt x="995912" y="625312"/>
                  </a:lnTo>
                  <a:close/>
                </a:path>
                <a:path w="11594465" h="840104">
                  <a:moveTo>
                    <a:pt x="1052821" y="658577"/>
                  </a:moveTo>
                  <a:lnTo>
                    <a:pt x="1024366" y="641945"/>
                  </a:lnTo>
                  <a:lnTo>
                    <a:pt x="1031019" y="630563"/>
                  </a:lnTo>
                  <a:lnTo>
                    <a:pt x="1059474" y="647196"/>
                  </a:lnTo>
                  <a:lnTo>
                    <a:pt x="1052821" y="658577"/>
                  </a:lnTo>
                  <a:close/>
                </a:path>
                <a:path w="11594465" h="840104">
                  <a:moveTo>
                    <a:pt x="1089648" y="652536"/>
                  </a:moveTo>
                  <a:lnTo>
                    <a:pt x="1086683" y="639690"/>
                  </a:lnTo>
                  <a:lnTo>
                    <a:pt x="1118798" y="632278"/>
                  </a:lnTo>
                  <a:lnTo>
                    <a:pt x="1121763" y="645124"/>
                  </a:lnTo>
                  <a:lnTo>
                    <a:pt x="1089648" y="652536"/>
                  </a:lnTo>
                  <a:close/>
                </a:path>
                <a:path w="11594465" h="840104">
                  <a:moveTo>
                    <a:pt x="1153878" y="637712"/>
                  </a:moveTo>
                  <a:lnTo>
                    <a:pt x="1150913" y="624866"/>
                  </a:lnTo>
                  <a:lnTo>
                    <a:pt x="1183028" y="617455"/>
                  </a:lnTo>
                  <a:lnTo>
                    <a:pt x="1185993" y="630301"/>
                  </a:lnTo>
                  <a:lnTo>
                    <a:pt x="1153878" y="637712"/>
                  </a:lnTo>
                  <a:close/>
                </a:path>
                <a:path w="11594465" h="840104">
                  <a:moveTo>
                    <a:pt x="1218108" y="622889"/>
                  </a:moveTo>
                  <a:lnTo>
                    <a:pt x="1215143" y="610043"/>
                  </a:lnTo>
                  <a:lnTo>
                    <a:pt x="1247258" y="602631"/>
                  </a:lnTo>
                  <a:lnTo>
                    <a:pt x="1250223" y="615477"/>
                  </a:lnTo>
                  <a:lnTo>
                    <a:pt x="1218108" y="622889"/>
                  </a:lnTo>
                  <a:close/>
                </a:path>
                <a:path w="11594465" h="840104">
                  <a:moveTo>
                    <a:pt x="1282338" y="608066"/>
                  </a:moveTo>
                  <a:lnTo>
                    <a:pt x="1279373" y="595220"/>
                  </a:lnTo>
                  <a:lnTo>
                    <a:pt x="1311488" y="587808"/>
                  </a:lnTo>
                  <a:lnTo>
                    <a:pt x="1314453" y="600654"/>
                  </a:lnTo>
                  <a:lnTo>
                    <a:pt x="1282338" y="608066"/>
                  </a:lnTo>
                  <a:close/>
                </a:path>
                <a:path w="11594465" h="840104">
                  <a:moveTo>
                    <a:pt x="1346568" y="593242"/>
                  </a:moveTo>
                  <a:lnTo>
                    <a:pt x="1343603" y="580396"/>
                  </a:lnTo>
                  <a:lnTo>
                    <a:pt x="1375718" y="572984"/>
                  </a:lnTo>
                  <a:lnTo>
                    <a:pt x="1378683" y="585830"/>
                  </a:lnTo>
                  <a:lnTo>
                    <a:pt x="1346568" y="593242"/>
                  </a:lnTo>
                  <a:close/>
                </a:path>
                <a:path w="11594465" h="840104">
                  <a:moveTo>
                    <a:pt x="1410798" y="578419"/>
                  </a:moveTo>
                  <a:lnTo>
                    <a:pt x="1407833" y="565573"/>
                  </a:lnTo>
                  <a:lnTo>
                    <a:pt x="1439948" y="558161"/>
                  </a:lnTo>
                  <a:lnTo>
                    <a:pt x="1442913" y="571007"/>
                  </a:lnTo>
                  <a:lnTo>
                    <a:pt x="1410798" y="578419"/>
                  </a:lnTo>
                  <a:close/>
                </a:path>
                <a:path w="11594465" h="840104">
                  <a:moveTo>
                    <a:pt x="1475028" y="563595"/>
                  </a:moveTo>
                  <a:lnTo>
                    <a:pt x="1472063" y="550749"/>
                  </a:lnTo>
                  <a:lnTo>
                    <a:pt x="1504178" y="543338"/>
                  </a:lnTo>
                  <a:lnTo>
                    <a:pt x="1507143" y="556184"/>
                  </a:lnTo>
                  <a:lnTo>
                    <a:pt x="1475028" y="563595"/>
                  </a:lnTo>
                  <a:close/>
                </a:path>
                <a:path w="11594465" h="840104">
                  <a:moveTo>
                    <a:pt x="1539258" y="548772"/>
                  </a:moveTo>
                  <a:lnTo>
                    <a:pt x="1536293" y="535926"/>
                  </a:lnTo>
                  <a:lnTo>
                    <a:pt x="1568408" y="528514"/>
                  </a:lnTo>
                  <a:lnTo>
                    <a:pt x="1571373" y="541360"/>
                  </a:lnTo>
                  <a:lnTo>
                    <a:pt x="1539258" y="548772"/>
                  </a:lnTo>
                  <a:close/>
                </a:path>
                <a:path w="11594465" h="840104">
                  <a:moveTo>
                    <a:pt x="1603488" y="533949"/>
                  </a:moveTo>
                  <a:lnTo>
                    <a:pt x="1600523" y="521103"/>
                  </a:lnTo>
                  <a:lnTo>
                    <a:pt x="1632638" y="513691"/>
                  </a:lnTo>
                  <a:lnTo>
                    <a:pt x="1635603" y="526537"/>
                  </a:lnTo>
                  <a:lnTo>
                    <a:pt x="1603488" y="533949"/>
                  </a:lnTo>
                  <a:close/>
                </a:path>
                <a:path w="11594465" h="840104">
                  <a:moveTo>
                    <a:pt x="1667718" y="519125"/>
                  </a:moveTo>
                  <a:lnTo>
                    <a:pt x="1664753" y="506279"/>
                  </a:lnTo>
                  <a:lnTo>
                    <a:pt x="1696868" y="498868"/>
                  </a:lnTo>
                  <a:lnTo>
                    <a:pt x="1699833" y="511713"/>
                  </a:lnTo>
                  <a:lnTo>
                    <a:pt x="1667718" y="519125"/>
                  </a:lnTo>
                  <a:close/>
                </a:path>
                <a:path w="11594465" h="840104">
                  <a:moveTo>
                    <a:pt x="1731948" y="504302"/>
                  </a:moveTo>
                  <a:lnTo>
                    <a:pt x="1728983" y="491456"/>
                  </a:lnTo>
                  <a:lnTo>
                    <a:pt x="1761098" y="484044"/>
                  </a:lnTo>
                  <a:lnTo>
                    <a:pt x="1764063" y="496890"/>
                  </a:lnTo>
                  <a:lnTo>
                    <a:pt x="1731948" y="504302"/>
                  </a:lnTo>
                  <a:close/>
                </a:path>
                <a:path w="11594465" h="840104">
                  <a:moveTo>
                    <a:pt x="1796178" y="489478"/>
                  </a:moveTo>
                  <a:lnTo>
                    <a:pt x="1793213" y="476632"/>
                  </a:lnTo>
                  <a:lnTo>
                    <a:pt x="1825328" y="469221"/>
                  </a:lnTo>
                  <a:lnTo>
                    <a:pt x="1828293" y="482067"/>
                  </a:lnTo>
                  <a:lnTo>
                    <a:pt x="1796178" y="489478"/>
                  </a:lnTo>
                  <a:close/>
                </a:path>
                <a:path w="11594465" h="840104">
                  <a:moveTo>
                    <a:pt x="1860408" y="474655"/>
                  </a:moveTo>
                  <a:lnTo>
                    <a:pt x="1857443" y="461809"/>
                  </a:lnTo>
                  <a:lnTo>
                    <a:pt x="1889558" y="454397"/>
                  </a:lnTo>
                  <a:lnTo>
                    <a:pt x="1892523" y="467243"/>
                  </a:lnTo>
                  <a:lnTo>
                    <a:pt x="1860408" y="474655"/>
                  </a:lnTo>
                  <a:close/>
                </a:path>
                <a:path w="11594465" h="840104">
                  <a:moveTo>
                    <a:pt x="1924638" y="459832"/>
                  </a:moveTo>
                  <a:lnTo>
                    <a:pt x="1921673" y="446986"/>
                  </a:lnTo>
                  <a:lnTo>
                    <a:pt x="1953788" y="439574"/>
                  </a:lnTo>
                  <a:lnTo>
                    <a:pt x="1956753" y="452420"/>
                  </a:lnTo>
                  <a:lnTo>
                    <a:pt x="1924638" y="459832"/>
                  </a:lnTo>
                  <a:close/>
                </a:path>
                <a:path w="11594465" h="840104">
                  <a:moveTo>
                    <a:pt x="1988868" y="445008"/>
                  </a:moveTo>
                  <a:lnTo>
                    <a:pt x="1985903" y="432162"/>
                  </a:lnTo>
                  <a:lnTo>
                    <a:pt x="2018018" y="424751"/>
                  </a:lnTo>
                  <a:lnTo>
                    <a:pt x="2020983" y="437596"/>
                  </a:lnTo>
                  <a:lnTo>
                    <a:pt x="1988868" y="445008"/>
                  </a:lnTo>
                  <a:close/>
                </a:path>
                <a:path w="11594465" h="840104">
                  <a:moveTo>
                    <a:pt x="2053098" y="430185"/>
                  </a:moveTo>
                  <a:lnTo>
                    <a:pt x="2050133" y="417339"/>
                  </a:lnTo>
                  <a:lnTo>
                    <a:pt x="2082248" y="409927"/>
                  </a:lnTo>
                  <a:lnTo>
                    <a:pt x="2085213" y="422773"/>
                  </a:lnTo>
                  <a:lnTo>
                    <a:pt x="2053098" y="430185"/>
                  </a:lnTo>
                  <a:close/>
                </a:path>
                <a:path w="11594465" h="840104">
                  <a:moveTo>
                    <a:pt x="2143730" y="430611"/>
                  </a:moveTo>
                  <a:lnTo>
                    <a:pt x="2113138" y="418345"/>
                  </a:lnTo>
                  <a:lnTo>
                    <a:pt x="2118044" y="406108"/>
                  </a:lnTo>
                  <a:lnTo>
                    <a:pt x="2148636" y="418374"/>
                  </a:lnTo>
                  <a:lnTo>
                    <a:pt x="2143730" y="430611"/>
                  </a:lnTo>
                  <a:close/>
                </a:path>
                <a:path w="11594465" h="840104">
                  <a:moveTo>
                    <a:pt x="2204914" y="455141"/>
                  </a:moveTo>
                  <a:lnTo>
                    <a:pt x="2174322" y="442876"/>
                  </a:lnTo>
                  <a:lnTo>
                    <a:pt x="2179228" y="430639"/>
                  </a:lnTo>
                  <a:lnTo>
                    <a:pt x="2209820" y="442905"/>
                  </a:lnTo>
                  <a:lnTo>
                    <a:pt x="2204914" y="455141"/>
                  </a:lnTo>
                  <a:close/>
                </a:path>
                <a:path w="11594465" h="840104">
                  <a:moveTo>
                    <a:pt x="2266098" y="479672"/>
                  </a:moveTo>
                  <a:lnTo>
                    <a:pt x="2235506" y="467407"/>
                  </a:lnTo>
                  <a:lnTo>
                    <a:pt x="2240412" y="455170"/>
                  </a:lnTo>
                  <a:lnTo>
                    <a:pt x="2271004" y="467436"/>
                  </a:lnTo>
                  <a:lnTo>
                    <a:pt x="2266098" y="479672"/>
                  </a:lnTo>
                  <a:close/>
                </a:path>
                <a:path w="11594465" h="840104">
                  <a:moveTo>
                    <a:pt x="2327282" y="504203"/>
                  </a:moveTo>
                  <a:lnTo>
                    <a:pt x="2296690" y="491938"/>
                  </a:lnTo>
                  <a:lnTo>
                    <a:pt x="2301596" y="479701"/>
                  </a:lnTo>
                  <a:lnTo>
                    <a:pt x="2332188" y="491966"/>
                  </a:lnTo>
                  <a:lnTo>
                    <a:pt x="2327282" y="504203"/>
                  </a:lnTo>
                  <a:close/>
                </a:path>
                <a:path w="11594465" h="840104">
                  <a:moveTo>
                    <a:pt x="2388465" y="528734"/>
                  </a:moveTo>
                  <a:lnTo>
                    <a:pt x="2357874" y="516469"/>
                  </a:lnTo>
                  <a:lnTo>
                    <a:pt x="2362780" y="504232"/>
                  </a:lnTo>
                  <a:lnTo>
                    <a:pt x="2393371" y="516497"/>
                  </a:lnTo>
                  <a:lnTo>
                    <a:pt x="2388465" y="528734"/>
                  </a:lnTo>
                  <a:close/>
                </a:path>
                <a:path w="11594465" h="840104">
                  <a:moveTo>
                    <a:pt x="2449649" y="553265"/>
                  </a:moveTo>
                  <a:lnTo>
                    <a:pt x="2419057" y="540999"/>
                  </a:lnTo>
                  <a:lnTo>
                    <a:pt x="2423963" y="528763"/>
                  </a:lnTo>
                  <a:lnTo>
                    <a:pt x="2454555" y="541028"/>
                  </a:lnTo>
                  <a:lnTo>
                    <a:pt x="2449649" y="553265"/>
                  </a:lnTo>
                  <a:close/>
                </a:path>
                <a:path w="11594465" h="840104">
                  <a:moveTo>
                    <a:pt x="2510833" y="577796"/>
                  </a:moveTo>
                  <a:lnTo>
                    <a:pt x="2480241" y="565530"/>
                  </a:lnTo>
                  <a:lnTo>
                    <a:pt x="2485147" y="553293"/>
                  </a:lnTo>
                  <a:lnTo>
                    <a:pt x="2515739" y="565559"/>
                  </a:lnTo>
                  <a:lnTo>
                    <a:pt x="2510833" y="577796"/>
                  </a:lnTo>
                  <a:close/>
                </a:path>
                <a:path w="11594465" h="840104">
                  <a:moveTo>
                    <a:pt x="2572017" y="602327"/>
                  </a:moveTo>
                  <a:lnTo>
                    <a:pt x="2541425" y="590061"/>
                  </a:lnTo>
                  <a:lnTo>
                    <a:pt x="2546331" y="577824"/>
                  </a:lnTo>
                  <a:lnTo>
                    <a:pt x="2576923" y="590090"/>
                  </a:lnTo>
                  <a:lnTo>
                    <a:pt x="2572017" y="602327"/>
                  </a:lnTo>
                  <a:close/>
                </a:path>
                <a:path w="11594465" h="840104">
                  <a:moveTo>
                    <a:pt x="2633201" y="626857"/>
                  </a:moveTo>
                  <a:lnTo>
                    <a:pt x="2602609" y="614592"/>
                  </a:lnTo>
                  <a:lnTo>
                    <a:pt x="2607515" y="602355"/>
                  </a:lnTo>
                  <a:lnTo>
                    <a:pt x="2638107" y="614621"/>
                  </a:lnTo>
                  <a:lnTo>
                    <a:pt x="2633201" y="626857"/>
                  </a:lnTo>
                  <a:close/>
                </a:path>
                <a:path w="11594465" h="840104">
                  <a:moveTo>
                    <a:pt x="2694385" y="651388"/>
                  </a:moveTo>
                  <a:lnTo>
                    <a:pt x="2663793" y="639123"/>
                  </a:lnTo>
                  <a:lnTo>
                    <a:pt x="2668699" y="626886"/>
                  </a:lnTo>
                  <a:lnTo>
                    <a:pt x="2699291" y="639151"/>
                  </a:lnTo>
                  <a:lnTo>
                    <a:pt x="2694385" y="651388"/>
                  </a:lnTo>
                  <a:close/>
                </a:path>
                <a:path w="11594465" h="840104">
                  <a:moveTo>
                    <a:pt x="2755569" y="675919"/>
                  </a:moveTo>
                  <a:lnTo>
                    <a:pt x="2724977" y="663654"/>
                  </a:lnTo>
                  <a:lnTo>
                    <a:pt x="2729883" y="651417"/>
                  </a:lnTo>
                  <a:lnTo>
                    <a:pt x="2760475" y="663682"/>
                  </a:lnTo>
                  <a:lnTo>
                    <a:pt x="2755569" y="675919"/>
                  </a:lnTo>
                  <a:close/>
                </a:path>
                <a:path w="11594465" h="840104">
                  <a:moveTo>
                    <a:pt x="2816752" y="700450"/>
                  </a:moveTo>
                  <a:lnTo>
                    <a:pt x="2786161" y="688185"/>
                  </a:lnTo>
                  <a:lnTo>
                    <a:pt x="2791067" y="675948"/>
                  </a:lnTo>
                  <a:lnTo>
                    <a:pt x="2821658" y="688213"/>
                  </a:lnTo>
                  <a:lnTo>
                    <a:pt x="2816752" y="700450"/>
                  </a:lnTo>
                  <a:close/>
                </a:path>
                <a:path w="11594465" h="840104">
                  <a:moveTo>
                    <a:pt x="2877936" y="724981"/>
                  </a:moveTo>
                  <a:lnTo>
                    <a:pt x="2847344" y="712715"/>
                  </a:lnTo>
                  <a:lnTo>
                    <a:pt x="2852250" y="700479"/>
                  </a:lnTo>
                  <a:lnTo>
                    <a:pt x="2882843" y="712744"/>
                  </a:lnTo>
                  <a:lnTo>
                    <a:pt x="2877936" y="724981"/>
                  </a:lnTo>
                  <a:close/>
                </a:path>
                <a:path w="11594465" h="840104">
                  <a:moveTo>
                    <a:pt x="2939120" y="749512"/>
                  </a:moveTo>
                  <a:lnTo>
                    <a:pt x="2908528" y="737246"/>
                  </a:lnTo>
                  <a:lnTo>
                    <a:pt x="2913434" y="725009"/>
                  </a:lnTo>
                  <a:lnTo>
                    <a:pt x="2944026" y="737275"/>
                  </a:lnTo>
                  <a:lnTo>
                    <a:pt x="2939120" y="749512"/>
                  </a:lnTo>
                  <a:close/>
                </a:path>
                <a:path w="11594465" h="840104">
                  <a:moveTo>
                    <a:pt x="3000304" y="774042"/>
                  </a:moveTo>
                  <a:lnTo>
                    <a:pt x="2969712" y="761777"/>
                  </a:lnTo>
                  <a:lnTo>
                    <a:pt x="2974618" y="749540"/>
                  </a:lnTo>
                  <a:lnTo>
                    <a:pt x="3005210" y="761806"/>
                  </a:lnTo>
                  <a:lnTo>
                    <a:pt x="3000304" y="774042"/>
                  </a:lnTo>
                  <a:close/>
                </a:path>
                <a:path w="11594465" h="840104">
                  <a:moveTo>
                    <a:pt x="3061488" y="798573"/>
                  </a:moveTo>
                  <a:lnTo>
                    <a:pt x="3030896" y="786308"/>
                  </a:lnTo>
                  <a:lnTo>
                    <a:pt x="3035802" y="774071"/>
                  </a:lnTo>
                  <a:lnTo>
                    <a:pt x="3066394" y="786337"/>
                  </a:lnTo>
                  <a:lnTo>
                    <a:pt x="3061488" y="798573"/>
                  </a:lnTo>
                  <a:close/>
                </a:path>
                <a:path w="11594465" h="840104">
                  <a:moveTo>
                    <a:pt x="3122672" y="823104"/>
                  </a:moveTo>
                  <a:lnTo>
                    <a:pt x="3092080" y="810839"/>
                  </a:lnTo>
                  <a:lnTo>
                    <a:pt x="3096986" y="798602"/>
                  </a:lnTo>
                  <a:lnTo>
                    <a:pt x="3127578" y="810867"/>
                  </a:lnTo>
                  <a:lnTo>
                    <a:pt x="3122672" y="823104"/>
                  </a:lnTo>
                  <a:close/>
                </a:path>
                <a:path w="11594465" h="840104">
                  <a:moveTo>
                    <a:pt x="3176197" y="832594"/>
                  </a:moveTo>
                  <a:lnTo>
                    <a:pt x="3164055" y="832594"/>
                  </a:lnTo>
                  <a:lnTo>
                    <a:pt x="3166508" y="826476"/>
                  </a:lnTo>
                  <a:lnTo>
                    <a:pt x="3163342" y="825206"/>
                  </a:lnTo>
                  <a:lnTo>
                    <a:pt x="3180612" y="814043"/>
                  </a:lnTo>
                  <a:lnTo>
                    <a:pt x="3187768" y="825114"/>
                  </a:lnTo>
                  <a:lnTo>
                    <a:pt x="3176197" y="832594"/>
                  </a:lnTo>
                  <a:close/>
                </a:path>
                <a:path w="11594465" h="840104">
                  <a:moveTo>
                    <a:pt x="3163713" y="839559"/>
                  </a:moveTo>
                  <a:lnTo>
                    <a:pt x="3153264" y="835370"/>
                  </a:lnTo>
                  <a:lnTo>
                    <a:pt x="3158170" y="823133"/>
                  </a:lnTo>
                  <a:lnTo>
                    <a:pt x="3163342" y="825206"/>
                  </a:lnTo>
                  <a:lnTo>
                    <a:pt x="3160477" y="827058"/>
                  </a:lnTo>
                  <a:lnTo>
                    <a:pt x="3164055" y="832594"/>
                  </a:lnTo>
                  <a:lnTo>
                    <a:pt x="3176197" y="832594"/>
                  </a:lnTo>
                  <a:lnTo>
                    <a:pt x="3165723" y="839365"/>
                  </a:lnTo>
                  <a:lnTo>
                    <a:pt x="3163713" y="839559"/>
                  </a:lnTo>
                  <a:close/>
                </a:path>
                <a:path w="11594465" h="840104">
                  <a:moveTo>
                    <a:pt x="3164055" y="832594"/>
                  </a:moveTo>
                  <a:lnTo>
                    <a:pt x="3160477" y="827058"/>
                  </a:lnTo>
                  <a:lnTo>
                    <a:pt x="3163342" y="825206"/>
                  </a:lnTo>
                  <a:lnTo>
                    <a:pt x="3166508" y="826476"/>
                  </a:lnTo>
                  <a:lnTo>
                    <a:pt x="3164055" y="832594"/>
                  </a:lnTo>
                  <a:close/>
                </a:path>
                <a:path w="11594465" h="840104">
                  <a:moveTo>
                    <a:pt x="3215448" y="807222"/>
                  </a:moveTo>
                  <a:lnTo>
                    <a:pt x="3208291" y="796150"/>
                  </a:lnTo>
                  <a:lnTo>
                    <a:pt x="3235971" y="778258"/>
                  </a:lnTo>
                  <a:lnTo>
                    <a:pt x="3243128" y="789329"/>
                  </a:lnTo>
                  <a:lnTo>
                    <a:pt x="3215448" y="807222"/>
                  </a:lnTo>
                  <a:close/>
                </a:path>
                <a:path w="11594465" h="840104">
                  <a:moveTo>
                    <a:pt x="3270808" y="771437"/>
                  </a:moveTo>
                  <a:lnTo>
                    <a:pt x="3263651" y="760365"/>
                  </a:lnTo>
                  <a:lnTo>
                    <a:pt x="3291330" y="742472"/>
                  </a:lnTo>
                  <a:lnTo>
                    <a:pt x="3298487" y="753544"/>
                  </a:lnTo>
                  <a:lnTo>
                    <a:pt x="3270808" y="771437"/>
                  </a:lnTo>
                  <a:close/>
                </a:path>
                <a:path w="11594465" h="840104">
                  <a:moveTo>
                    <a:pt x="3326167" y="735652"/>
                  </a:moveTo>
                  <a:lnTo>
                    <a:pt x="3319010" y="724580"/>
                  </a:lnTo>
                  <a:lnTo>
                    <a:pt x="3346690" y="706687"/>
                  </a:lnTo>
                  <a:lnTo>
                    <a:pt x="3353847" y="717759"/>
                  </a:lnTo>
                  <a:lnTo>
                    <a:pt x="3326167" y="735652"/>
                  </a:lnTo>
                  <a:close/>
                </a:path>
                <a:path w="11594465" h="840104">
                  <a:moveTo>
                    <a:pt x="3381526" y="699867"/>
                  </a:moveTo>
                  <a:lnTo>
                    <a:pt x="3374370" y="688795"/>
                  </a:lnTo>
                  <a:lnTo>
                    <a:pt x="3402049" y="670902"/>
                  </a:lnTo>
                  <a:lnTo>
                    <a:pt x="3409206" y="681974"/>
                  </a:lnTo>
                  <a:lnTo>
                    <a:pt x="3381526" y="699867"/>
                  </a:lnTo>
                  <a:close/>
                </a:path>
                <a:path w="11594465" h="840104">
                  <a:moveTo>
                    <a:pt x="3436885" y="664081"/>
                  </a:moveTo>
                  <a:lnTo>
                    <a:pt x="3429729" y="653010"/>
                  </a:lnTo>
                  <a:lnTo>
                    <a:pt x="3457408" y="635117"/>
                  </a:lnTo>
                  <a:lnTo>
                    <a:pt x="3464565" y="646189"/>
                  </a:lnTo>
                  <a:lnTo>
                    <a:pt x="3436885" y="664081"/>
                  </a:lnTo>
                  <a:close/>
                </a:path>
                <a:path w="11594465" h="840104">
                  <a:moveTo>
                    <a:pt x="3492245" y="628296"/>
                  </a:moveTo>
                  <a:lnTo>
                    <a:pt x="3485088" y="617224"/>
                  </a:lnTo>
                  <a:lnTo>
                    <a:pt x="3512768" y="599332"/>
                  </a:lnTo>
                  <a:lnTo>
                    <a:pt x="3519924" y="610404"/>
                  </a:lnTo>
                  <a:lnTo>
                    <a:pt x="3492245" y="628296"/>
                  </a:lnTo>
                  <a:close/>
                </a:path>
                <a:path w="11594465" h="840104">
                  <a:moveTo>
                    <a:pt x="3547604" y="592511"/>
                  </a:moveTo>
                  <a:lnTo>
                    <a:pt x="3540447" y="581439"/>
                  </a:lnTo>
                  <a:lnTo>
                    <a:pt x="3568127" y="563547"/>
                  </a:lnTo>
                  <a:lnTo>
                    <a:pt x="3575284" y="574619"/>
                  </a:lnTo>
                  <a:lnTo>
                    <a:pt x="3547604" y="592511"/>
                  </a:lnTo>
                  <a:close/>
                </a:path>
                <a:path w="11594465" h="840104">
                  <a:moveTo>
                    <a:pt x="3602964" y="556726"/>
                  </a:moveTo>
                  <a:lnTo>
                    <a:pt x="3595807" y="545654"/>
                  </a:lnTo>
                  <a:lnTo>
                    <a:pt x="3623486" y="527762"/>
                  </a:lnTo>
                  <a:lnTo>
                    <a:pt x="3630643" y="538833"/>
                  </a:lnTo>
                  <a:lnTo>
                    <a:pt x="3602964" y="556726"/>
                  </a:lnTo>
                  <a:close/>
                </a:path>
                <a:path w="11594465" h="840104">
                  <a:moveTo>
                    <a:pt x="3658323" y="520941"/>
                  </a:moveTo>
                  <a:lnTo>
                    <a:pt x="3651166" y="509869"/>
                  </a:lnTo>
                  <a:lnTo>
                    <a:pt x="3678846" y="491976"/>
                  </a:lnTo>
                  <a:lnTo>
                    <a:pt x="3686002" y="503048"/>
                  </a:lnTo>
                  <a:lnTo>
                    <a:pt x="3658323" y="520941"/>
                  </a:lnTo>
                  <a:close/>
                </a:path>
                <a:path w="11594465" h="840104">
                  <a:moveTo>
                    <a:pt x="3713682" y="485156"/>
                  </a:moveTo>
                  <a:lnTo>
                    <a:pt x="3706525" y="474084"/>
                  </a:lnTo>
                  <a:lnTo>
                    <a:pt x="3734205" y="456191"/>
                  </a:lnTo>
                  <a:lnTo>
                    <a:pt x="3741361" y="467263"/>
                  </a:lnTo>
                  <a:lnTo>
                    <a:pt x="3713682" y="485156"/>
                  </a:lnTo>
                  <a:close/>
                </a:path>
                <a:path w="11594465" h="840104">
                  <a:moveTo>
                    <a:pt x="3769041" y="449371"/>
                  </a:moveTo>
                  <a:lnTo>
                    <a:pt x="3761885" y="438299"/>
                  </a:lnTo>
                  <a:lnTo>
                    <a:pt x="3789564" y="420406"/>
                  </a:lnTo>
                  <a:lnTo>
                    <a:pt x="3796721" y="431478"/>
                  </a:lnTo>
                  <a:lnTo>
                    <a:pt x="3769041" y="449371"/>
                  </a:lnTo>
                  <a:close/>
                </a:path>
                <a:path w="11594465" h="840104">
                  <a:moveTo>
                    <a:pt x="3824400" y="413586"/>
                  </a:moveTo>
                  <a:lnTo>
                    <a:pt x="3817244" y="402514"/>
                  </a:lnTo>
                  <a:lnTo>
                    <a:pt x="3844923" y="384621"/>
                  </a:lnTo>
                  <a:lnTo>
                    <a:pt x="3852080" y="395693"/>
                  </a:lnTo>
                  <a:lnTo>
                    <a:pt x="3824400" y="413586"/>
                  </a:lnTo>
                  <a:close/>
                </a:path>
                <a:path w="11594465" h="840104">
                  <a:moveTo>
                    <a:pt x="3879760" y="377800"/>
                  </a:moveTo>
                  <a:lnTo>
                    <a:pt x="3872603" y="366729"/>
                  </a:lnTo>
                  <a:lnTo>
                    <a:pt x="3900283" y="348836"/>
                  </a:lnTo>
                  <a:lnTo>
                    <a:pt x="3907440" y="359908"/>
                  </a:lnTo>
                  <a:lnTo>
                    <a:pt x="3879760" y="377800"/>
                  </a:lnTo>
                  <a:close/>
                </a:path>
                <a:path w="11594465" h="840104">
                  <a:moveTo>
                    <a:pt x="3935119" y="342015"/>
                  </a:moveTo>
                  <a:lnTo>
                    <a:pt x="3927963" y="330943"/>
                  </a:lnTo>
                  <a:lnTo>
                    <a:pt x="3955642" y="313051"/>
                  </a:lnTo>
                  <a:lnTo>
                    <a:pt x="3962799" y="324123"/>
                  </a:lnTo>
                  <a:lnTo>
                    <a:pt x="3935119" y="342015"/>
                  </a:lnTo>
                  <a:close/>
                </a:path>
                <a:path w="11594465" h="840104">
                  <a:moveTo>
                    <a:pt x="3990478" y="306230"/>
                  </a:moveTo>
                  <a:lnTo>
                    <a:pt x="3983322" y="295158"/>
                  </a:lnTo>
                  <a:lnTo>
                    <a:pt x="4011001" y="277266"/>
                  </a:lnTo>
                  <a:lnTo>
                    <a:pt x="4018158" y="288338"/>
                  </a:lnTo>
                  <a:lnTo>
                    <a:pt x="3990478" y="306230"/>
                  </a:lnTo>
                  <a:close/>
                </a:path>
                <a:path w="11594465" h="840104">
                  <a:moveTo>
                    <a:pt x="4045838" y="270445"/>
                  </a:moveTo>
                  <a:lnTo>
                    <a:pt x="4038681" y="259373"/>
                  </a:lnTo>
                  <a:lnTo>
                    <a:pt x="4066361" y="241481"/>
                  </a:lnTo>
                  <a:lnTo>
                    <a:pt x="4073517" y="252552"/>
                  </a:lnTo>
                  <a:lnTo>
                    <a:pt x="4045838" y="270445"/>
                  </a:lnTo>
                  <a:close/>
                </a:path>
                <a:path w="11594465" h="840104">
                  <a:moveTo>
                    <a:pt x="4101197" y="234660"/>
                  </a:moveTo>
                  <a:lnTo>
                    <a:pt x="4094040" y="223588"/>
                  </a:lnTo>
                  <a:lnTo>
                    <a:pt x="4121720" y="205696"/>
                  </a:lnTo>
                  <a:lnTo>
                    <a:pt x="4128877" y="216767"/>
                  </a:lnTo>
                  <a:lnTo>
                    <a:pt x="4101197" y="234660"/>
                  </a:lnTo>
                  <a:close/>
                </a:path>
                <a:path w="11594465" h="840104">
                  <a:moveTo>
                    <a:pt x="4156557" y="198875"/>
                  </a:moveTo>
                  <a:lnTo>
                    <a:pt x="4149400" y="187803"/>
                  </a:lnTo>
                  <a:lnTo>
                    <a:pt x="4177079" y="169910"/>
                  </a:lnTo>
                  <a:lnTo>
                    <a:pt x="4184236" y="180982"/>
                  </a:lnTo>
                  <a:lnTo>
                    <a:pt x="4156557" y="198875"/>
                  </a:lnTo>
                  <a:close/>
                </a:path>
                <a:path w="11594465" h="840104">
                  <a:moveTo>
                    <a:pt x="4211916" y="163090"/>
                  </a:moveTo>
                  <a:lnTo>
                    <a:pt x="4204759" y="152018"/>
                  </a:lnTo>
                  <a:lnTo>
                    <a:pt x="4216159" y="144649"/>
                  </a:lnTo>
                  <a:lnTo>
                    <a:pt x="4218334" y="144528"/>
                  </a:lnTo>
                  <a:lnTo>
                    <a:pt x="4232380" y="151546"/>
                  </a:lnTo>
                  <a:lnTo>
                    <a:pt x="4217631" y="151546"/>
                  </a:lnTo>
                  <a:lnTo>
                    <a:pt x="4214685" y="157443"/>
                  </a:lnTo>
                  <a:lnTo>
                    <a:pt x="4218050" y="159124"/>
                  </a:lnTo>
                  <a:lnTo>
                    <a:pt x="4211916" y="163090"/>
                  </a:lnTo>
                  <a:close/>
                </a:path>
                <a:path w="11594465" h="840104">
                  <a:moveTo>
                    <a:pt x="4218050" y="159124"/>
                  </a:moveTo>
                  <a:lnTo>
                    <a:pt x="4214685" y="157443"/>
                  </a:lnTo>
                  <a:lnTo>
                    <a:pt x="4217631" y="151546"/>
                  </a:lnTo>
                  <a:lnTo>
                    <a:pt x="4221210" y="157082"/>
                  </a:lnTo>
                  <a:lnTo>
                    <a:pt x="4218050" y="159124"/>
                  </a:lnTo>
                  <a:close/>
                </a:path>
                <a:path w="11594465" h="840104">
                  <a:moveTo>
                    <a:pt x="4234269" y="167227"/>
                  </a:moveTo>
                  <a:lnTo>
                    <a:pt x="4218050" y="159124"/>
                  </a:lnTo>
                  <a:lnTo>
                    <a:pt x="4221210" y="157082"/>
                  </a:lnTo>
                  <a:lnTo>
                    <a:pt x="4217631" y="151546"/>
                  </a:lnTo>
                  <a:lnTo>
                    <a:pt x="4232380" y="151546"/>
                  </a:lnTo>
                  <a:lnTo>
                    <a:pt x="4240162" y="155434"/>
                  </a:lnTo>
                  <a:lnTo>
                    <a:pt x="4234269" y="167227"/>
                  </a:lnTo>
                  <a:close/>
                </a:path>
                <a:path w="11594465" h="840104">
                  <a:moveTo>
                    <a:pt x="4293238" y="196689"/>
                  </a:moveTo>
                  <a:lnTo>
                    <a:pt x="4263754" y="181958"/>
                  </a:lnTo>
                  <a:lnTo>
                    <a:pt x="4269646" y="170164"/>
                  </a:lnTo>
                  <a:lnTo>
                    <a:pt x="4299130" y="184895"/>
                  </a:lnTo>
                  <a:lnTo>
                    <a:pt x="4293238" y="196689"/>
                  </a:lnTo>
                  <a:close/>
                </a:path>
                <a:path w="11594465" h="840104">
                  <a:moveTo>
                    <a:pt x="4352206" y="226150"/>
                  </a:moveTo>
                  <a:lnTo>
                    <a:pt x="4322722" y="211419"/>
                  </a:lnTo>
                  <a:lnTo>
                    <a:pt x="4328614" y="199626"/>
                  </a:lnTo>
                  <a:lnTo>
                    <a:pt x="4358098" y="214356"/>
                  </a:lnTo>
                  <a:lnTo>
                    <a:pt x="4352206" y="226150"/>
                  </a:lnTo>
                  <a:close/>
                </a:path>
                <a:path w="11594465" h="840104">
                  <a:moveTo>
                    <a:pt x="4411174" y="255611"/>
                  </a:moveTo>
                  <a:lnTo>
                    <a:pt x="4381690" y="240881"/>
                  </a:lnTo>
                  <a:lnTo>
                    <a:pt x="4387583" y="229087"/>
                  </a:lnTo>
                  <a:lnTo>
                    <a:pt x="4417067" y="243818"/>
                  </a:lnTo>
                  <a:lnTo>
                    <a:pt x="4411174" y="255611"/>
                  </a:lnTo>
                  <a:close/>
                </a:path>
                <a:path w="11594465" h="840104">
                  <a:moveTo>
                    <a:pt x="4470143" y="285073"/>
                  </a:moveTo>
                  <a:lnTo>
                    <a:pt x="4440658" y="270342"/>
                  </a:lnTo>
                  <a:lnTo>
                    <a:pt x="4446551" y="258548"/>
                  </a:lnTo>
                  <a:lnTo>
                    <a:pt x="4476035" y="273279"/>
                  </a:lnTo>
                  <a:lnTo>
                    <a:pt x="4470143" y="285073"/>
                  </a:lnTo>
                  <a:close/>
                </a:path>
                <a:path w="11594465" h="840104">
                  <a:moveTo>
                    <a:pt x="4529111" y="314534"/>
                  </a:moveTo>
                  <a:lnTo>
                    <a:pt x="4499627" y="299803"/>
                  </a:lnTo>
                  <a:lnTo>
                    <a:pt x="4505519" y="288010"/>
                  </a:lnTo>
                  <a:lnTo>
                    <a:pt x="4535003" y="302740"/>
                  </a:lnTo>
                  <a:lnTo>
                    <a:pt x="4529111" y="314534"/>
                  </a:lnTo>
                  <a:close/>
                </a:path>
                <a:path w="11594465" h="840104">
                  <a:moveTo>
                    <a:pt x="4588079" y="343995"/>
                  </a:moveTo>
                  <a:lnTo>
                    <a:pt x="4558595" y="329264"/>
                  </a:lnTo>
                  <a:lnTo>
                    <a:pt x="4564487" y="317471"/>
                  </a:lnTo>
                  <a:lnTo>
                    <a:pt x="4593972" y="332201"/>
                  </a:lnTo>
                  <a:lnTo>
                    <a:pt x="4588079" y="343995"/>
                  </a:lnTo>
                  <a:close/>
                </a:path>
                <a:path w="11594465" h="840104">
                  <a:moveTo>
                    <a:pt x="4647048" y="373456"/>
                  </a:moveTo>
                  <a:lnTo>
                    <a:pt x="4617563" y="358726"/>
                  </a:lnTo>
                  <a:lnTo>
                    <a:pt x="4623456" y="346932"/>
                  </a:lnTo>
                  <a:lnTo>
                    <a:pt x="4652940" y="361663"/>
                  </a:lnTo>
                  <a:lnTo>
                    <a:pt x="4647048" y="373456"/>
                  </a:lnTo>
                  <a:close/>
                </a:path>
                <a:path w="11594465" h="840104">
                  <a:moveTo>
                    <a:pt x="4706016" y="402918"/>
                  </a:moveTo>
                  <a:lnTo>
                    <a:pt x="4676532" y="388187"/>
                  </a:lnTo>
                  <a:lnTo>
                    <a:pt x="4682424" y="376393"/>
                  </a:lnTo>
                  <a:lnTo>
                    <a:pt x="4711909" y="391124"/>
                  </a:lnTo>
                  <a:lnTo>
                    <a:pt x="4706016" y="402918"/>
                  </a:lnTo>
                  <a:close/>
                </a:path>
                <a:path w="11594465" h="840104">
                  <a:moveTo>
                    <a:pt x="4764984" y="432379"/>
                  </a:moveTo>
                  <a:lnTo>
                    <a:pt x="4735500" y="417648"/>
                  </a:lnTo>
                  <a:lnTo>
                    <a:pt x="4741392" y="405855"/>
                  </a:lnTo>
                  <a:lnTo>
                    <a:pt x="4770877" y="420585"/>
                  </a:lnTo>
                  <a:lnTo>
                    <a:pt x="4764984" y="432379"/>
                  </a:lnTo>
                  <a:close/>
                </a:path>
                <a:path w="11594465" h="840104">
                  <a:moveTo>
                    <a:pt x="4823952" y="461840"/>
                  </a:moveTo>
                  <a:lnTo>
                    <a:pt x="4794468" y="447110"/>
                  </a:lnTo>
                  <a:lnTo>
                    <a:pt x="4800361" y="435316"/>
                  </a:lnTo>
                  <a:lnTo>
                    <a:pt x="4829845" y="450047"/>
                  </a:lnTo>
                  <a:lnTo>
                    <a:pt x="4823952" y="461840"/>
                  </a:lnTo>
                  <a:close/>
                </a:path>
                <a:path w="11594465" h="840104">
                  <a:moveTo>
                    <a:pt x="4882921" y="491301"/>
                  </a:moveTo>
                  <a:lnTo>
                    <a:pt x="4853437" y="476571"/>
                  </a:lnTo>
                  <a:lnTo>
                    <a:pt x="4859329" y="464777"/>
                  </a:lnTo>
                  <a:lnTo>
                    <a:pt x="4888813" y="479508"/>
                  </a:lnTo>
                  <a:lnTo>
                    <a:pt x="4882921" y="491301"/>
                  </a:lnTo>
                  <a:close/>
                </a:path>
                <a:path w="11594465" h="840104">
                  <a:moveTo>
                    <a:pt x="4941889" y="520763"/>
                  </a:moveTo>
                  <a:lnTo>
                    <a:pt x="4912405" y="506032"/>
                  </a:lnTo>
                  <a:lnTo>
                    <a:pt x="4918297" y="494239"/>
                  </a:lnTo>
                  <a:lnTo>
                    <a:pt x="4947782" y="508969"/>
                  </a:lnTo>
                  <a:lnTo>
                    <a:pt x="4941889" y="520763"/>
                  </a:lnTo>
                  <a:close/>
                </a:path>
                <a:path w="11594465" h="840104">
                  <a:moveTo>
                    <a:pt x="5000857" y="550224"/>
                  </a:moveTo>
                  <a:lnTo>
                    <a:pt x="4971373" y="535493"/>
                  </a:lnTo>
                  <a:lnTo>
                    <a:pt x="4977266" y="523700"/>
                  </a:lnTo>
                  <a:lnTo>
                    <a:pt x="5006750" y="538430"/>
                  </a:lnTo>
                  <a:lnTo>
                    <a:pt x="5000857" y="550224"/>
                  </a:lnTo>
                  <a:close/>
                </a:path>
                <a:path w="11594465" h="840104">
                  <a:moveTo>
                    <a:pt x="5059826" y="579685"/>
                  </a:moveTo>
                  <a:lnTo>
                    <a:pt x="5030342" y="564955"/>
                  </a:lnTo>
                  <a:lnTo>
                    <a:pt x="5036234" y="553161"/>
                  </a:lnTo>
                  <a:lnTo>
                    <a:pt x="5065718" y="567892"/>
                  </a:lnTo>
                  <a:lnTo>
                    <a:pt x="5059826" y="579685"/>
                  </a:lnTo>
                  <a:close/>
                </a:path>
                <a:path w="11594465" h="840104">
                  <a:moveTo>
                    <a:pt x="5118794" y="609147"/>
                  </a:moveTo>
                  <a:lnTo>
                    <a:pt x="5089310" y="594416"/>
                  </a:lnTo>
                  <a:lnTo>
                    <a:pt x="5095202" y="582622"/>
                  </a:lnTo>
                  <a:lnTo>
                    <a:pt x="5124686" y="597353"/>
                  </a:lnTo>
                  <a:lnTo>
                    <a:pt x="5118794" y="609147"/>
                  </a:lnTo>
                  <a:close/>
                </a:path>
                <a:path w="11594465" h="840104">
                  <a:moveTo>
                    <a:pt x="5177762" y="638608"/>
                  </a:moveTo>
                  <a:lnTo>
                    <a:pt x="5148278" y="623877"/>
                  </a:lnTo>
                  <a:lnTo>
                    <a:pt x="5154171" y="612084"/>
                  </a:lnTo>
                  <a:lnTo>
                    <a:pt x="5183655" y="626814"/>
                  </a:lnTo>
                  <a:lnTo>
                    <a:pt x="5177762" y="638608"/>
                  </a:lnTo>
                  <a:close/>
                </a:path>
                <a:path w="11594465" h="840104">
                  <a:moveTo>
                    <a:pt x="5236730" y="668069"/>
                  </a:moveTo>
                  <a:lnTo>
                    <a:pt x="5207247" y="653339"/>
                  </a:lnTo>
                  <a:lnTo>
                    <a:pt x="5213139" y="641545"/>
                  </a:lnTo>
                  <a:lnTo>
                    <a:pt x="5242623" y="656276"/>
                  </a:lnTo>
                  <a:lnTo>
                    <a:pt x="5236730" y="668069"/>
                  </a:lnTo>
                  <a:close/>
                </a:path>
                <a:path w="11594465" h="840104">
                  <a:moveTo>
                    <a:pt x="5270364" y="674495"/>
                  </a:moveTo>
                  <a:lnTo>
                    <a:pt x="5269634" y="671524"/>
                  </a:lnTo>
                  <a:lnTo>
                    <a:pt x="5299420" y="664204"/>
                  </a:lnTo>
                  <a:lnTo>
                    <a:pt x="5301091" y="671006"/>
                  </a:lnTo>
                  <a:lnTo>
                    <a:pt x="5272108" y="671006"/>
                  </a:lnTo>
                  <a:lnTo>
                    <a:pt x="5270364" y="674495"/>
                  </a:lnTo>
                  <a:close/>
                </a:path>
                <a:path w="11594465" h="840104">
                  <a:moveTo>
                    <a:pt x="5271208" y="677925"/>
                  </a:moveTo>
                  <a:lnTo>
                    <a:pt x="5270364" y="674495"/>
                  </a:lnTo>
                  <a:lnTo>
                    <a:pt x="5272108" y="671006"/>
                  </a:lnTo>
                  <a:lnTo>
                    <a:pt x="5274154" y="672029"/>
                  </a:lnTo>
                  <a:lnTo>
                    <a:pt x="5271208" y="677925"/>
                  </a:lnTo>
                  <a:close/>
                </a:path>
                <a:path w="11594465" h="840104">
                  <a:moveTo>
                    <a:pt x="5298829" y="677925"/>
                  </a:moveTo>
                  <a:lnTo>
                    <a:pt x="5271208" y="677925"/>
                  </a:lnTo>
                  <a:lnTo>
                    <a:pt x="5274154" y="672029"/>
                  </a:lnTo>
                  <a:lnTo>
                    <a:pt x="5272108" y="671006"/>
                  </a:lnTo>
                  <a:lnTo>
                    <a:pt x="5301091" y="671006"/>
                  </a:lnTo>
                  <a:lnTo>
                    <a:pt x="5302566" y="677007"/>
                  </a:lnTo>
                  <a:lnTo>
                    <a:pt x="5298829" y="677925"/>
                  </a:lnTo>
                  <a:close/>
                </a:path>
                <a:path w="11594465" h="840104">
                  <a:moveTo>
                    <a:pt x="5271212" y="684712"/>
                  </a:moveTo>
                  <a:lnTo>
                    <a:pt x="5269706" y="684544"/>
                  </a:lnTo>
                  <a:lnTo>
                    <a:pt x="5266215" y="682800"/>
                  </a:lnTo>
                  <a:lnTo>
                    <a:pt x="5270364" y="674495"/>
                  </a:lnTo>
                  <a:lnTo>
                    <a:pt x="5271208" y="677925"/>
                  </a:lnTo>
                  <a:lnTo>
                    <a:pt x="5298829" y="677925"/>
                  </a:lnTo>
                  <a:lnTo>
                    <a:pt x="5271212" y="684712"/>
                  </a:lnTo>
                  <a:close/>
                </a:path>
                <a:path w="11594465" h="840104">
                  <a:moveTo>
                    <a:pt x="5334573" y="669141"/>
                  </a:moveTo>
                  <a:lnTo>
                    <a:pt x="5331426" y="656339"/>
                  </a:lnTo>
                  <a:lnTo>
                    <a:pt x="5363433" y="648473"/>
                  </a:lnTo>
                  <a:lnTo>
                    <a:pt x="5366580" y="661276"/>
                  </a:lnTo>
                  <a:lnTo>
                    <a:pt x="5334573" y="669141"/>
                  </a:lnTo>
                  <a:close/>
                </a:path>
                <a:path w="11594465" h="840104">
                  <a:moveTo>
                    <a:pt x="5398586" y="653410"/>
                  </a:moveTo>
                  <a:lnTo>
                    <a:pt x="5395440" y="640607"/>
                  </a:lnTo>
                  <a:lnTo>
                    <a:pt x="5427447" y="632742"/>
                  </a:lnTo>
                  <a:lnTo>
                    <a:pt x="5430593" y="645544"/>
                  </a:lnTo>
                  <a:lnTo>
                    <a:pt x="5398586" y="653410"/>
                  </a:lnTo>
                  <a:close/>
                </a:path>
                <a:path w="11594465" h="840104">
                  <a:moveTo>
                    <a:pt x="5462600" y="637678"/>
                  </a:moveTo>
                  <a:lnTo>
                    <a:pt x="5459454" y="624876"/>
                  </a:lnTo>
                  <a:lnTo>
                    <a:pt x="5491461" y="617010"/>
                  </a:lnTo>
                  <a:lnTo>
                    <a:pt x="5494607" y="629813"/>
                  </a:lnTo>
                  <a:lnTo>
                    <a:pt x="5462600" y="637678"/>
                  </a:lnTo>
                  <a:close/>
                </a:path>
                <a:path w="11594465" h="840104">
                  <a:moveTo>
                    <a:pt x="5526614" y="621947"/>
                  </a:moveTo>
                  <a:lnTo>
                    <a:pt x="5523468" y="609144"/>
                  </a:lnTo>
                  <a:lnTo>
                    <a:pt x="5555474" y="601279"/>
                  </a:lnTo>
                  <a:lnTo>
                    <a:pt x="5558621" y="614081"/>
                  </a:lnTo>
                  <a:lnTo>
                    <a:pt x="5526614" y="621947"/>
                  </a:lnTo>
                  <a:close/>
                </a:path>
                <a:path w="11594465" h="840104">
                  <a:moveTo>
                    <a:pt x="5590628" y="606216"/>
                  </a:moveTo>
                  <a:lnTo>
                    <a:pt x="5587481" y="593413"/>
                  </a:lnTo>
                  <a:lnTo>
                    <a:pt x="5619488" y="585547"/>
                  </a:lnTo>
                  <a:lnTo>
                    <a:pt x="5622634" y="598350"/>
                  </a:lnTo>
                  <a:lnTo>
                    <a:pt x="5590628" y="606216"/>
                  </a:lnTo>
                  <a:close/>
                </a:path>
                <a:path w="11594465" h="840104">
                  <a:moveTo>
                    <a:pt x="5654641" y="590484"/>
                  </a:moveTo>
                  <a:lnTo>
                    <a:pt x="5651495" y="577682"/>
                  </a:lnTo>
                  <a:lnTo>
                    <a:pt x="5683502" y="569816"/>
                  </a:lnTo>
                  <a:lnTo>
                    <a:pt x="5686648" y="582619"/>
                  </a:lnTo>
                  <a:lnTo>
                    <a:pt x="5654641" y="590484"/>
                  </a:lnTo>
                  <a:close/>
                </a:path>
                <a:path w="11594465" h="840104">
                  <a:moveTo>
                    <a:pt x="5718655" y="574753"/>
                  </a:moveTo>
                  <a:lnTo>
                    <a:pt x="5715509" y="561950"/>
                  </a:lnTo>
                  <a:lnTo>
                    <a:pt x="5747515" y="554085"/>
                  </a:lnTo>
                  <a:lnTo>
                    <a:pt x="5750662" y="566887"/>
                  </a:lnTo>
                  <a:lnTo>
                    <a:pt x="5718655" y="574753"/>
                  </a:lnTo>
                  <a:close/>
                </a:path>
                <a:path w="11594465" h="840104">
                  <a:moveTo>
                    <a:pt x="5782669" y="559021"/>
                  </a:moveTo>
                  <a:lnTo>
                    <a:pt x="5779522" y="546219"/>
                  </a:lnTo>
                  <a:lnTo>
                    <a:pt x="5811529" y="538353"/>
                  </a:lnTo>
                  <a:lnTo>
                    <a:pt x="5814675" y="551156"/>
                  </a:lnTo>
                  <a:lnTo>
                    <a:pt x="5782669" y="559021"/>
                  </a:lnTo>
                  <a:close/>
                </a:path>
                <a:path w="11594465" h="840104">
                  <a:moveTo>
                    <a:pt x="5846682" y="543290"/>
                  </a:moveTo>
                  <a:lnTo>
                    <a:pt x="5843536" y="530487"/>
                  </a:lnTo>
                  <a:lnTo>
                    <a:pt x="5875543" y="522622"/>
                  </a:lnTo>
                  <a:lnTo>
                    <a:pt x="5878689" y="535424"/>
                  </a:lnTo>
                  <a:lnTo>
                    <a:pt x="5846682" y="543290"/>
                  </a:lnTo>
                  <a:close/>
                </a:path>
                <a:path w="11594465" h="840104">
                  <a:moveTo>
                    <a:pt x="5910696" y="527559"/>
                  </a:moveTo>
                  <a:lnTo>
                    <a:pt x="5907550" y="514756"/>
                  </a:lnTo>
                  <a:lnTo>
                    <a:pt x="5939557" y="506890"/>
                  </a:lnTo>
                  <a:lnTo>
                    <a:pt x="5942703" y="519693"/>
                  </a:lnTo>
                  <a:lnTo>
                    <a:pt x="5910696" y="527559"/>
                  </a:lnTo>
                  <a:close/>
                </a:path>
                <a:path w="11594465" h="840104">
                  <a:moveTo>
                    <a:pt x="5974710" y="511827"/>
                  </a:moveTo>
                  <a:lnTo>
                    <a:pt x="5971563" y="499025"/>
                  </a:lnTo>
                  <a:lnTo>
                    <a:pt x="6003570" y="491159"/>
                  </a:lnTo>
                  <a:lnTo>
                    <a:pt x="6006717" y="503962"/>
                  </a:lnTo>
                  <a:lnTo>
                    <a:pt x="5974710" y="511827"/>
                  </a:lnTo>
                  <a:close/>
                </a:path>
                <a:path w="11594465" h="840104">
                  <a:moveTo>
                    <a:pt x="6038723" y="496096"/>
                  </a:moveTo>
                  <a:lnTo>
                    <a:pt x="6035577" y="483293"/>
                  </a:lnTo>
                  <a:lnTo>
                    <a:pt x="6067584" y="475428"/>
                  </a:lnTo>
                  <a:lnTo>
                    <a:pt x="6070730" y="488230"/>
                  </a:lnTo>
                  <a:lnTo>
                    <a:pt x="6038723" y="496096"/>
                  </a:lnTo>
                  <a:close/>
                </a:path>
                <a:path w="11594465" h="840104">
                  <a:moveTo>
                    <a:pt x="6102737" y="480364"/>
                  </a:moveTo>
                  <a:lnTo>
                    <a:pt x="6099591" y="467562"/>
                  </a:lnTo>
                  <a:lnTo>
                    <a:pt x="6131597" y="459696"/>
                  </a:lnTo>
                  <a:lnTo>
                    <a:pt x="6134744" y="472499"/>
                  </a:lnTo>
                  <a:lnTo>
                    <a:pt x="6102737" y="480364"/>
                  </a:lnTo>
                  <a:close/>
                </a:path>
                <a:path w="11594465" h="840104">
                  <a:moveTo>
                    <a:pt x="6166751" y="464633"/>
                  </a:moveTo>
                  <a:lnTo>
                    <a:pt x="6163605" y="451830"/>
                  </a:lnTo>
                  <a:lnTo>
                    <a:pt x="6195611" y="443965"/>
                  </a:lnTo>
                  <a:lnTo>
                    <a:pt x="6198757" y="456767"/>
                  </a:lnTo>
                  <a:lnTo>
                    <a:pt x="6166751" y="464633"/>
                  </a:lnTo>
                  <a:close/>
                </a:path>
                <a:path w="11594465" h="840104">
                  <a:moveTo>
                    <a:pt x="6230765" y="448902"/>
                  </a:moveTo>
                  <a:lnTo>
                    <a:pt x="6227618" y="436099"/>
                  </a:lnTo>
                  <a:lnTo>
                    <a:pt x="6259625" y="428233"/>
                  </a:lnTo>
                  <a:lnTo>
                    <a:pt x="6262771" y="441036"/>
                  </a:lnTo>
                  <a:lnTo>
                    <a:pt x="6230765" y="448902"/>
                  </a:lnTo>
                  <a:close/>
                </a:path>
                <a:path w="11594465" h="840104">
                  <a:moveTo>
                    <a:pt x="6294778" y="433170"/>
                  </a:moveTo>
                  <a:lnTo>
                    <a:pt x="6291632" y="420368"/>
                  </a:lnTo>
                  <a:lnTo>
                    <a:pt x="6324386" y="412318"/>
                  </a:lnTo>
                  <a:lnTo>
                    <a:pt x="6325552" y="412350"/>
                  </a:lnTo>
                  <a:lnTo>
                    <a:pt x="6327129" y="412832"/>
                  </a:lnTo>
                  <a:lnTo>
                    <a:pt x="6325244" y="419008"/>
                  </a:lnTo>
                  <a:lnTo>
                    <a:pt x="6324784" y="419008"/>
                  </a:lnTo>
                  <a:lnTo>
                    <a:pt x="6322860" y="425313"/>
                  </a:lnTo>
                  <a:lnTo>
                    <a:pt x="6323281" y="425441"/>
                  </a:lnTo>
                  <a:lnTo>
                    <a:pt x="6326228" y="425441"/>
                  </a:lnTo>
                  <a:lnTo>
                    <a:pt x="6294778" y="433170"/>
                  </a:lnTo>
                  <a:close/>
                </a:path>
                <a:path w="11594465" h="840104">
                  <a:moveTo>
                    <a:pt x="6323281" y="425441"/>
                  </a:moveTo>
                  <a:lnTo>
                    <a:pt x="6322860" y="425313"/>
                  </a:lnTo>
                  <a:lnTo>
                    <a:pt x="6324784" y="419008"/>
                  </a:lnTo>
                  <a:lnTo>
                    <a:pt x="6324989" y="419843"/>
                  </a:lnTo>
                  <a:lnTo>
                    <a:pt x="6323281" y="425441"/>
                  </a:lnTo>
                  <a:close/>
                </a:path>
                <a:path w="11594465" h="840104">
                  <a:moveTo>
                    <a:pt x="6324989" y="419843"/>
                  </a:moveTo>
                  <a:lnTo>
                    <a:pt x="6324784" y="419008"/>
                  </a:lnTo>
                  <a:lnTo>
                    <a:pt x="6325244" y="419008"/>
                  </a:lnTo>
                  <a:lnTo>
                    <a:pt x="6324989" y="419843"/>
                  </a:lnTo>
                  <a:close/>
                </a:path>
                <a:path w="11594465" h="840104">
                  <a:moveTo>
                    <a:pt x="6326228" y="425441"/>
                  </a:moveTo>
                  <a:lnTo>
                    <a:pt x="6323281" y="425441"/>
                  </a:lnTo>
                  <a:lnTo>
                    <a:pt x="6324989" y="419843"/>
                  </a:lnTo>
                  <a:lnTo>
                    <a:pt x="6326357" y="425410"/>
                  </a:lnTo>
                  <a:lnTo>
                    <a:pt x="6326228" y="425441"/>
                  </a:lnTo>
                  <a:close/>
                </a:path>
                <a:path w="11594465" h="840104">
                  <a:moveTo>
                    <a:pt x="6386330" y="444678"/>
                  </a:moveTo>
                  <a:lnTo>
                    <a:pt x="6354806" y="435060"/>
                  </a:lnTo>
                  <a:lnTo>
                    <a:pt x="6358653" y="422450"/>
                  </a:lnTo>
                  <a:lnTo>
                    <a:pt x="6390178" y="432068"/>
                  </a:lnTo>
                  <a:lnTo>
                    <a:pt x="6386330" y="444678"/>
                  </a:lnTo>
                  <a:close/>
                </a:path>
                <a:path w="11594465" h="840104">
                  <a:moveTo>
                    <a:pt x="6449380" y="463914"/>
                  </a:moveTo>
                  <a:lnTo>
                    <a:pt x="6417855" y="454296"/>
                  </a:lnTo>
                  <a:lnTo>
                    <a:pt x="6421703" y="441686"/>
                  </a:lnTo>
                  <a:lnTo>
                    <a:pt x="6453228" y="451304"/>
                  </a:lnTo>
                  <a:lnTo>
                    <a:pt x="6449380" y="463914"/>
                  </a:lnTo>
                  <a:close/>
                </a:path>
                <a:path w="11594465" h="840104">
                  <a:moveTo>
                    <a:pt x="6512429" y="483151"/>
                  </a:moveTo>
                  <a:lnTo>
                    <a:pt x="6480904" y="473532"/>
                  </a:lnTo>
                  <a:lnTo>
                    <a:pt x="6484752" y="460923"/>
                  </a:lnTo>
                  <a:lnTo>
                    <a:pt x="6516277" y="470541"/>
                  </a:lnTo>
                  <a:lnTo>
                    <a:pt x="6512429" y="483151"/>
                  </a:lnTo>
                  <a:close/>
                </a:path>
                <a:path w="11594465" h="840104">
                  <a:moveTo>
                    <a:pt x="6575478" y="502387"/>
                  </a:moveTo>
                  <a:lnTo>
                    <a:pt x="6543953" y="492769"/>
                  </a:lnTo>
                  <a:lnTo>
                    <a:pt x="6547801" y="480159"/>
                  </a:lnTo>
                  <a:lnTo>
                    <a:pt x="6579326" y="489777"/>
                  </a:lnTo>
                  <a:lnTo>
                    <a:pt x="6575478" y="502387"/>
                  </a:lnTo>
                  <a:close/>
                </a:path>
                <a:path w="11594465" h="840104">
                  <a:moveTo>
                    <a:pt x="6638526" y="521623"/>
                  </a:moveTo>
                  <a:lnTo>
                    <a:pt x="6607002" y="512005"/>
                  </a:lnTo>
                  <a:lnTo>
                    <a:pt x="6610850" y="499395"/>
                  </a:lnTo>
                  <a:lnTo>
                    <a:pt x="6642374" y="509013"/>
                  </a:lnTo>
                  <a:lnTo>
                    <a:pt x="6638526" y="521623"/>
                  </a:lnTo>
                  <a:close/>
                </a:path>
                <a:path w="11594465" h="840104">
                  <a:moveTo>
                    <a:pt x="6701576" y="540859"/>
                  </a:moveTo>
                  <a:lnTo>
                    <a:pt x="6670052" y="531241"/>
                  </a:lnTo>
                  <a:lnTo>
                    <a:pt x="6673900" y="518632"/>
                  </a:lnTo>
                  <a:lnTo>
                    <a:pt x="6705424" y="528250"/>
                  </a:lnTo>
                  <a:lnTo>
                    <a:pt x="6701576" y="540859"/>
                  </a:lnTo>
                  <a:close/>
                </a:path>
                <a:path w="11594465" h="840104">
                  <a:moveTo>
                    <a:pt x="6764625" y="560096"/>
                  </a:moveTo>
                  <a:lnTo>
                    <a:pt x="6733101" y="550478"/>
                  </a:lnTo>
                  <a:lnTo>
                    <a:pt x="6736949" y="537868"/>
                  </a:lnTo>
                  <a:lnTo>
                    <a:pt x="6768473" y="547486"/>
                  </a:lnTo>
                  <a:lnTo>
                    <a:pt x="6764625" y="560096"/>
                  </a:lnTo>
                  <a:close/>
                </a:path>
                <a:path w="11594465" h="840104">
                  <a:moveTo>
                    <a:pt x="6827674" y="579332"/>
                  </a:moveTo>
                  <a:lnTo>
                    <a:pt x="6796150" y="569714"/>
                  </a:lnTo>
                  <a:lnTo>
                    <a:pt x="6799997" y="557104"/>
                  </a:lnTo>
                  <a:lnTo>
                    <a:pt x="6831522" y="566722"/>
                  </a:lnTo>
                  <a:lnTo>
                    <a:pt x="6827674" y="579332"/>
                  </a:lnTo>
                  <a:close/>
                </a:path>
                <a:path w="11594465" h="840104">
                  <a:moveTo>
                    <a:pt x="6890724" y="598568"/>
                  </a:moveTo>
                  <a:lnTo>
                    <a:pt x="6859198" y="588950"/>
                  </a:lnTo>
                  <a:lnTo>
                    <a:pt x="6863046" y="576340"/>
                  </a:lnTo>
                  <a:lnTo>
                    <a:pt x="6894572" y="585958"/>
                  </a:lnTo>
                  <a:lnTo>
                    <a:pt x="6890724" y="598568"/>
                  </a:lnTo>
                  <a:close/>
                </a:path>
                <a:path w="11594465" h="840104">
                  <a:moveTo>
                    <a:pt x="6953773" y="617805"/>
                  </a:moveTo>
                  <a:lnTo>
                    <a:pt x="6922248" y="608187"/>
                  </a:lnTo>
                  <a:lnTo>
                    <a:pt x="6926096" y="595577"/>
                  </a:lnTo>
                  <a:lnTo>
                    <a:pt x="6957621" y="605195"/>
                  </a:lnTo>
                  <a:lnTo>
                    <a:pt x="6953773" y="617805"/>
                  </a:lnTo>
                  <a:close/>
                </a:path>
                <a:path w="11594465" h="840104">
                  <a:moveTo>
                    <a:pt x="7016822" y="637041"/>
                  </a:moveTo>
                  <a:lnTo>
                    <a:pt x="6985297" y="627423"/>
                  </a:lnTo>
                  <a:lnTo>
                    <a:pt x="6989145" y="614813"/>
                  </a:lnTo>
                  <a:lnTo>
                    <a:pt x="7020669" y="624431"/>
                  </a:lnTo>
                  <a:lnTo>
                    <a:pt x="7016822" y="637041"/>
                  </a:lnTo>
                  <a:close/>
                </a:path>
                <a:path w="11594465" h="840104">
                  <a:moveTo>
                    <a:pt x="7079870" y="656277"/>
                  </a:moveTo>
                  <a:lnTo>
                    <a:pt x="7048346" y="646659"/>
                  </a:lnTo>
                  <a:lnTo>
                    <a:pt x="7052194" y="634049"/>
                  </a:lnTo>
                  <a:lnTo>
                    <a:pt x="7083718" y="643668"/>
                  </a:lnTo>
                  <a:lnTo>
                    <a:pt x="7079870" y="656277"/>
                  </a:lnTo>
                  <a:close/>
                </a:path>
                <a:path w="11594465" h="840104">
                  <a:moveTo>
                    <a:pt x="7142920" y="675514"/>
                  </a:moveTo>
                  <a:lnTo>
                    <a:pt x="7111395" y="665896"/>
                  </a:lnTo>
                  <a:lnTo>
                    <a:pt x="7115243" y="653286"/>
                  </a:lnTo>
                  <a:lnTo>
                    <a:pt x="7146768" y="662904"/>
                  </a:lnTo>
                  <a:lnTo>
                    <a:pt x="7142920" y="675514"/>
                  </a:lnTo>
                  <a:close/>
                </a:path>
                <a:path w="11594465" h="840104">
                  <a:moveTo>
                    <a:pt x="7205969" y="694750"/>
                  </a:moveTo>
                  <a:lnTo>
                    <a:pt x="7174445" y="685132"/>
                  </a:lnTo>
                  <a:lnTo>
                    <a:pt x="7178293" y="672522"/>
                  </a:lnTo>
                  <a:lnTo>
                    <a:pt x="7209817" y="682140"/>
                  </a:lnTo>
                  <a:lnTo>
                    <a:pt x="7205969" y="694750"/>
                  </a:lnTo>
                  <a:close/>
                </a:path>
                <a:path w="11594465" h="840104">
                  <a:moveTo>
                    <a:pt x="7269018" y="713986"/>
                  </a:moveTo>
                  <a:lnTo>
                    <a:pt x="7237493" y="704368"/>
                  </a:lnTo>
                  <a:lnTo>
                    <a:pt x="7241341" y="691758"/>
                  </a:lnTo>
                  <a:lnTo>
                    <a:pt x="7272866" y="701377"/>
                  </a:lnTo>
                  <a:lnTo>
                    <a:pt x="7269018" y="713986"/>
                  </a:lnTo>
                  <a:close/>
                </a:path>
                <a:path w="11594465" h="840104">
                  <a:moveTo>
                    <a:pt x="7332067" y="733223"/>
                  </a:moveTo>
                  <a:lnTo>
                    <a:pt x="7300542" y="723604"/>
                  </a:lnTo>
                  <a:lnTo>
                    <a:pt x="7304390" y="710995"/>
                  </a:lnTo>
                  <a:lnTo>
                    <a:pt x="7335915" y="720613"/>
                  </a:lnTo>
                  <a:lnTo>
                    <a:pt x="7332067" y="733223"/>
                  </a:lnTo>
                  <a:close/>
                </a:path>
                <a:path w="11594465" h="840104">
                  <a:moveTo>
                    <a:pt x="7398730" y="740455"/>
                  </a:moveTo>
                  <a:lnTo>
                    <a:pt x="7378360" y="740455"/>
                  </a:lnTo>
                  <a:lnTo>
                    <a:pt x="7380284" y="734150"/>
                  </a:lnTo>
                  <a:lnTo>
                    <a:pt x="7378388" y="733571"/>
                  </a:lnTo>
                  <a:lnTo>
                    <a:pt x="7395212" y="728585"/>
                  </a:lnTo>
                  <a:lnTo>
                    <a:pt x="7398730" y="740455"/>
                  </a:lnTo>
                  <a:close/>
                </a:path>
                <a:path w="11594465" h="840104">
                  <a:moveTo>
                    <a:pt x="7378966" y="747150"/>
                  </a:moveTo>
                  <a:lnTo>
                    <a:pt x="7377700" y="747145"/>
                  </a:lnTo>
                  <a:lnTo>
                    <a:pt x="7363591" y="742841"/>
                  </a:lnTo>
                  <a:lnTo>
                    <a:pt x="7367439" y="730231"/>
                  </a:lnTo>
                  <a:lnTo>
                    <a:pt x="7378388" y="733571"/>
                  </a:lnTo>
                  <a:lnTo>
                    <a:pt x="7376487" y="734135"/>
                  </a:lnTo>
                  <a:lnTo>
                    <a:pt x="7378360" y="740455"/>
                  </a:lnTo>
                  <a:lnTo>
                    <a:pt x="7398730" y="740455"/>
                  </a:lnTo>
                  <a:lnTo>
                    <a:pt x="7398959" y="741226"/>
                  </a:lnTo>
                  <a:lnTo>
                    <a:pt x="7378966" y="747150"/>
                  </a:lnTo>
                  <a:close/>
                </a:path>
                <a:path w="11594465" h="840104">
                  <a:moveTo>
                    <a:pt x="7378360" y="740455"/>
                  </a:moveTo>
                  <a:lnTo>
                    <a:pt x="7376487" y="734135"/>
                  </a:lnTo>
                  <a:lnTo>
                    <a:pt x="7378388" y="733571"/>
                  </a:lnTo>
                  <a:lnTo>
                    <a:pt x="7380284" y="734150"/>
                  </a:lnTo>
                  <a:lnTo>
                    <a:pt x="7378360" y="740455"/>
                  </a:lnTo>
                  <a:close/>
                </a:path>
                <a:path w="11594465" h="840104">
                  <a:moveTo>
                    <a:pt x="7430559" y="731861"/>
                  </a:moveTo>
                  <a:lnTo>
                    <a:pt x="7426812" y="719220"/>
                  </a:lnTo>
                  <a:lnTo>
                    <a:pt x="7458413" y="709855"/>
                  </a:lnTo>
                  <a:lnTo>
                    <a:pt x="7462160" y="722496"/>
                  </a:lnTo>
                  <a:lnTo>
                    <a:pt x="7430559" y="731861"/>
                  </a:lnTo>
                  <a:close/>
                </a:path>
                <a:path w="11594465" h="840104">
                  <a:moveTo>
                    <a:pt x="7493761" y="713131"/>
                  </a:moveTo>
                  <a:lnTo>
                    <a:pt x="7490014" y="700490"/>
                  </a:lnTo>
                  <a:lnTo>
                    <a:pt x="7521615" y="691125"/>
                  </a:lnTo>
                  <a:lnTo>
                    <a:pt x="7525362" y="703766"/>
                  </a:lnTo>
                  <a:lnTo>
                    <a:pt x="7493761" y="713131"/>
                  </a:lnTo>
                  <a:close/>
                </a:path>
                <a:path w="11594465" h="840104">
                  <a:moveTo>
                    <a:pt x="7556962" y="694401"/>
                  </a:moveTo>
                  <a:lnTo>
                    <a:pt x="7553215" y="681761"/>
                  </a:lnTo>
                  <a:lnTo>
                    <a:pt x="7584816" y="672396"/>
                  </a:lnTo>
                  <a:lnTo>
                    <a:pt x="7588563" y="685036"/>
                  </a:lnTo>
                  <a:lnTo>
                    <a:pt x="7556962" y="694401"/>
                  </a:lnTo>
                  <a:close/>
                </a:path>
                <a:path w="11594465" h="840104">
                  <a:moveTo>
                    <a:pt x="7620164" y="675671"/>
                  </a:moveTo>
                  <a:lnTo>
                    <a:pt x="7616417" y="663031"/>
                  </a:lnTo>
                  <a:lnTo>
                    <a:pt x="7648018" y="653666"/>
                  </a:lnTo>
                  <a:lnTo>
                    <a:pt x="7651764" y="666306"/>
                  </a:lnTo>
                  <a:lnTo>
                    <a:pt x="7620164" y="675671"/>
                  </a:lnTo>
                  <a:close/>
                </a:path>
                <a:path w="11594465" h="840104">
                  <a:moveTo>
                    <a:pt x="7683365" y="656941"/>
                  </a:moveTo>
                  <a:lnTo>
                    <a:pt x="7679619" y="644301"/>
                  </a:lnTo>
                  <a:lnTo>
                    <a:pt x="7711219" y="634936"/>
                  </a:lnTo>
                  <a:lnTo>
                    <a:pt x="7714965" y="647576"/>
                  </a:lnTo>
                  <a:lnTo>
                    <a:pt x="7683365" y="656941"/>
                  </a:lnTo>
                  <a:close/>
                </a:path>
                <a:path w="11594465" h="840104">
                  <a:moveTo>
                    <a:pt x="7746566" y="638211"/>
                  </a:moveTo>
                  <a:lnTo>
                    <a:pt x="7742820" y="625571"/>
                  </a:lnTo>
                  <a:lnTo>
                    <a:pt x="7774421" y="616206"/>
                  </a:lnTo>
                  <a:lnTo>
                    <a:pt x="7778167" y="628846"/>
                  </a:lnTo>
                  <a:lnTo>
                    <a:pt x="7746566" y="638211"/>
                  </a:lnTo>
                  <a:close/>
                </a:path>
                <a:path w="11594465" h="840104">
                  <a:moveTo>
                    <a:pt x="7809768" y="619481"/>
                  </a:moveTo>
                  <a:lnTo>
                    <a:pt x="7806022" y="606841"/>
                  </a:lnTo>
                  <a:lnTo>
                    <a:pt x="7837622" y="597476"/>
                  </a:lnTo>
                  <a:lnTo>
                    <a:pt x="7841368" y="610116"/>
                  </a:lnTo>
                  <a:lnTo>
                    <a:pt x="7809768" y="619481"/>
                  </a:lnTo>
                  <a:close/>
                </a:path>
                <a:path w="11594465" h="840104">
                  <a:moveTo>
                    <a:pt x="7872969" y="600751"/>
                  </a:moveTo>
                  <a:lnTo>
                    <a:pt x="7869223" y="588111"/>
                  </a:lnTo>
                  <a:lnTo>
                    <a:pt x="7900823" y="578746"/>
                  </a:lnTo>
                  <a:lnTo>
                    <a:pt x="7904570" y="591386"/>
                  </a:lnTo>
                  <a:lnTo>
                    <a:pt x="7872969" y="600751"/>
                  </a:lnTo>
                  <a:close/>
                </a:path>
                <a:path w="11594465" h="840104">
                  <a:moveTo>
                    <a:pt x="7936171" y="582021"/>
                  </a:moveTo>
                  <a:lnTo>
                    <a:pt x="7932424" y="569381"/>
                  </a:lnTo>
                  <a:lnTo>
                    <a:pt x="7964025" y="560016"/>
                  </a:lnTo>
                  <a:lnTo>
                    <a:pt x="7967772" y="572656"/>
                  </a:lnTo>
                  <a:lnTo>
                    <a:pt x="7936171" y="582021"/>
                  </a:lnTo>
                  <a:close/>
                </a:path>
                <a:path w="11594465" h="840104">
                  <a:moveTo>
                    <a:pt x="7999372" y="563291"/>
                  </a:moveTo>
                  <a:lnTo>
                    <a:pt x="7995625" y="550651"/>
                  </a:lnTo>
                  <a:lnTo>
                    <a:pt x="8027226" y="541286"/>
                  </a:lnTo>
                  <a:lnTo>
                    <a:pt x="8030973" y="553926"/>
                  </a:lnTo>
                  <a:lnTo>
                    <a:pt x="7999372" y="563291"/>
                  </a:lnTo>
                  <a:close/>
                </a:path>
                <a:path w="11594465" h="840104">
                  <a:moveTo>
                    <a:pt x="8062574" y="544561"/>
                  </a:moveTo>
                  <a:lnTo>
                    <a:pt x="8058827" y="531921"/>
                  </a:lnTo>
                  <a:lnTo>
                    <a:pt x="8090428" y="522556"/>
                  </a:lnTo>
                  <a:lnTo>
                    <a:pt x="8094175" y="535196"/>
                  </a:lnTo>
                  <a:lnTo>
                    <a:pt x="8062574" y="544561"/>
                  </a:lnTo>
                  <a:close/>
                </a:path>
                <a:path w="11594465" h="840104">
                  <a:moveTo>
                    <a:pt x="8125775" y="525831"/>
                  </a:moveTo>
                  <a:lnTo>
                    <a:pt x="8122028" y="513191"/>
                  </a:lnTo>
                  <a:lnTo>
                    <a:pt x="8153629" y="503826"/>
                  </a:lnTo>
                  <a:lnTo>
                    <a:pt x="8157376" y="516466"/>
                  </a:lnTo>
                  <a:lnTo>
                    <a:pt x="8125775" y="525831"/>
                  </a:lnTo>
                  <a:close/>
                </a:path>
                <a:path w="11594465" h="840104">
                  <a:moveTo>
                    <a:pt x="8188976" y="507101"/>
                  </a:moveTo>
                  <a:lnTo>
                    <a:pt x="8185230" y="494461"/>
                  </a:lnTo>
                  <a:lnTo>
                    <a:pt x="8216831" y="485096"/>
                  </a:lnTo>
                  <a:lnTo>
                    <a:pt x="8220577" y="497737"/>
                  </a:lnTo>
                  <a:lnTo>
                    <a:pt x="8188976" y="507101"/>
                  </a:lnTo>
                  <a:close/>
                </a:path>
                <a:path w="11594465" h="840104">
                  <a:moveTo>
                    <a:pt x="8252178" y="488371"/>
                  </a:moveTo>
                  <a:lnTo>
                    <a:pt x="8248432" y="475731"/>
                  </a:lnTo>
                  <a:lnTo>
                    <a:pt x="8280032" y="466366"/>
                  </a:lnTo>
                  <a:lnTo>
                    <a:pt x="8283778" y="479006"/>
                  </a:lnTo>
                  <a:lnTo>
                    <a:pt x="8252178" y="488371"/>
                  </a:lnTo>
                  <a:close/>
                </a:path>
                <a:path w="11594465" h="840104">
                  <a:moveTo>
                    <a:pt x="8315379" y="469642"/>
                  </a:moveTo>
                  <a:lnTo>
                    <a:pt x="8311633" y="457001"/>
                  </a:lnTo>
                  <a:lnTo>
                    <a:pt x="8343234" y="447636"/>
                  </a:lnTo>
                  <a:lnTo>
                    <a:pt x="8346980" y="460277"/>
                  </a:lnTo>
                  <a:lnTo>
                    <a:pt x="8315379" y="469642"/>
                  </a:lnTo>
                  <a:close/>
                </a:path>
                <a:path w="11594465" h="840104">
                  <a:moveTo>
                    <a:pt x="8378580" y="450912"/>
                  </a:moveTo>
                  <a:lnTo>
                    <a:pt x="8374834" y="438271"/>
                  </a:lnTo>
                  <a:lnTo>
                    <a:pt x="8406435" y="428906"/>
                  </a:lnTo>
                  <a:lnTo>
                    <a:pt x="8410181" y="441547"/>
                  </a:lnTo>
                  <a:lnTo>
                    <a:pt x="8378580" y="450912"/>
                  </a:lnTo>
                  <a:close/>
                </a:path>
                <a:path w="11594465" h="840104">
                  <a:moveTo>
                    <a:pt x="8469589" y="446371"/>
                  </a:moveTo>
                  <a:lnTo>
                    <a:pt x="8438013" y="436923"/>
                  </a:lnTo>
                  <a:lnTo>
                    <a:pt x="8441792" y="424292"/>
                  </a:lnTo>
                  <a:lnTo>
                    <a:pt x="8473368" y="433741"/>
                  </a:lnTo>
                  <a:lnTo>
                    <a:pt x="8469589" y="446371"/>
                  </a:lnTo>
                  <a:close/>
                </a:path>
                <a:path w="11594465" h="840104">
                  <a:moveTo>
                    <a:pt x="8532741" y="465267"/>
                  </a:moveTo>
                  <a:lnTo>
                    <a:pt x="8501165" y="455819"/>
                  </a:lnTo>
                  <a:lnTo>
                    <a:pt x="8504944" y="443189"/>
                  </a:lnTo>
                  <a:lnTo>
                    <a:pt x="8536520" y="452637"/>
                  </a:lnTo>
                  <a:lnTo>
                    <a:pt x="8532741" y="465267"/>
                  </a:lnTo>
                  <a:close/>
                </a:path>
                <a:path w="11594465" h="840104">
                  <a:moveTo>
                    <a:pt x="8595893" y="484164"/>
                  </a:moveTo>
                  <a:lnTo>
                    <a:pt x="8564317" y="474716"/>
                  </a:lnTo>
                  <a:lnTo>
                    <a:pt x="8568095" y="462085"/>
                  </a:lnTo>
                  <a:lnTo>
                    <a:pt x="8599671" y="471533"/>
                  </a:lnTo>
                  <a:lnTo>
                    <a:pt x="8595893" y="484164"/>
                  </a:lnTo>
                  <a:close/>
                </a:path>
                <a:path w="11594465" h="840104">
                  <a:moveTo>
                    <a:pt x="8659045" y="503060"/>
                  </a:moveTo>
                  <a:lnTo>
                    <a:pt x="8627469" y="493612"/>
                  </a:lnTo>
                  <a:lnTo>
                    <a:pt x="8631247" y="480982"/>
                  </a:lnTo>
                  <a:lnTo>
                    <a:pt x="8662823" y="490430"/>
                  </a:lnTo>
                  <a:lnTo>
                    <a:pt x="8659045" y="503060"/>
                  </a:lnTo>
                  <a:close/>
                </a:path>
                <a:path w="11594465" h="840104">
                  <a:moveTo>
                    <a:pt x="8722197" y="521957"/>
                  </a:moveTo>
                  <a:lnTo>
                    <a:pt x="8690621" y="512508"/>
                  </a:lnTo>
                  <a:lnTo>
                    <a:pt x="8694399" y="499878"/>
                  </a:lnTo>
                  <a:lnTo>
                    <a:pt x="8725975" y="509326"/>
                  </a:lnTo>
                  <a:lnTo>
                    <a:pt x="8722197" y="521957"/>
                  </a:lnTo>
                  <a:close/>
                </a:path>
                <a:path w="11594465" h="840104">
                  <a:moveTo>
                    <a:pt x="8785348" y="540853"/>
                  </a:moveTo>
                  <a:lnTo>
                    <a:pt x="8753772" y="531405"/>
                  </a:lnTo>
                  <a:lnTo>
                    <a:pt x="8757551" y="518775"/>
                  </a:lnTo>
                  <a:lnTo>
                    <a:pt x="8789127" y="528223"/>
                  </a:lnTo>
                  <a:lnTo>
                    <a:pt x="8785348" y="540853"/>
                  </a:lnTo>
                  <a:close/>
                </a:path>
                <a:path w="11594465" h="840104">
                  <a:moveTo>
                    <a:pt x="8848500" y="559750"/>
                  </a:moveTo>
                  <a:lnTo>
                    <a:pt x="8816924" y="550301"/>
                  </a:lnTo>
                  <a:lnTo>
                    <a:pt x="8820703" y="537671"/>
                  </a:lnTo>
                  <a:lnTo>
                    <a:pt x="8852279" y="547119"/>
                  </a:lnTo>
                  <a:lnTo>
                    <a:pt x="8848500" y="559750"/>
                  </a:lnTo>
                  <a:close/>
                </a:path>
                <a:path w="11594465" h="840104">
                  <a:moveTo>
                    <a:pt x="8911652" y="578646"/>
                  </a:moveTo>
                  <a:lnTo>
                    <a:pt x="8880076" y="569198"/>
                  </a:lnTo>
                  <a:lnTo>
                    <a:pt x="8883855" y="556567"/>
                  </a:lnTo>
                  <a:lnTo>
                    <a:pt x="8915431" y="566016"/>
                  </a:lnTo>
                  <a:lnTo>
                    <a:pt x="8911652" y="578646"/>
                  </a:lnTo>
                  <a:close/>
                </a:path>
                <a:path w="11594465" h="840104">
                  <a:moveTo>
                    <a:pt x="8974804" y="597543"/>
                  </a:moveTo>
                  <a:lnTo>
                    <a:pt x="8943228" y="588094"/>
                  </a:lnTo>
                  <a:lnTo>
                    <a:pt x="8947007" y="575464"/>
                  </a:lnTo>
                  <a:lnTo>
                    <a:pt x="8978583" y="584912"/>
                  </a:lnTo>
                  <a:lnTo>
                    <a:pt x="8974804" y="597543"/>
                  </a:lnTo>
                  <a:close/>
                </a:path>
                <a:path w="11594465" h="840104">
                  <a:moveTo>
                    <a:pt x="9037956" y="616439"/>
                  </a:moveTo>
                  <a:lnTo>
                    <a:pt x="9006380" y="606991"/>
                  </a:lnTo>
                  <a:lnTo>
                    <a:pt x="9010159" y="594360"/>
                  </a:lnTo>
                  <a:lnTo>
                    <a:pt x="9041735" y="603809"/>
                  </a:lnTo>
                  <a:lnTo>
                    <a:pt x="9037956" y="616439"/>
                  </a:lnTo>
                  <a:close/>
                </a:path>
                <a:path w="11594465" h="840104">
                  <a:moveTo>
                    <a:pt x="9101108" y="635335"/>
                  </a:moveTo>
                  <a:lnTo>
                    <a:pt x="9069532" y="625887"/>
                  </a:lnTo>
                  <a:lnTo>
                    <a:pt x="9073311" y="613257"/>
                  </a:lnTo>
                  <a:lnTo>
                    <a:pt x="9104887" y="622705"/>
                  </a:lnTo>
                  <a:lnTo>
                    <a:pt x="9101108" y="635335"/>
                  </a:lnTo>
                  <a:close/>
                </a:path>
                <a:path w="11594465" h="840104">
                  <a:moveTo>
                    <a:pt x="9164260" y="654232"/>
                  </a:moveTo>
                  <a:lnTo>
                    <a:pt x="9132684" y="644784"/>
                  </a:lnTo>
                  <a:lnTo>
                    <a:pt x="9136463" y="632153"/>
                  </a:lnTo>
                  <a:lnTo>
                    <a:pt x="9168039" y="641602"/>
                  </a:lnTo>
                  <a:lnTo>
                    <a:pt x="9164260" y="654232"/>
                  </a:lnTo>
                  <a:close/>
                </a:path>
                <a:path w="11594465" h="840104">
                  <a:moveTo>
                    <a:pt x="9227412" y="673128"/>
                  </a:moveTo>
                  <a:lnTo>
                    <a:pt x="9195836" y="663680"/>
                  </a:lnTo>
                  <a:lnTo>
                    <a:pt x="9199615" y="651050"/>
                  </a:lnTo>
                  <a:lnTo>
                    <a:pt x="9231190" y="660498"/>
                  </a:lnTo>
                  <a:lnTo>
                    <a:pt x="9227412" y="673128"/>
                  </a:lnTo>
                  <a:close/>
                </a:path>
                <a:path w="11594465" h="840104">
                  <a:moveTo>
                    <a:pt x="9290563" y="692025"/>
                  </a:moveTo>
                  <a:lnTo>
                    <a:pt x="9258988" y="682576"/>
                  </a:lnTo>
                  <a:lnTo>
                    <a:pt x="9262766" y="669946"/>
                  </a:lnTo>
                  <a:lnTo>
                    <a:pt x="9294342" y="679394"/>
                  </a:lnTo>
                  <a:lnTo>
                    <a:pt x="9290563" y="692025"/>
                  </a:lnTo>
                  <a:close/>
                </a:path>
                <a:path w="11594465" h="840104">
                  <a:moveTo>
                    <a:pt x="9353715" y="710921"/>
                  </a:moveTo>
                  <a:lnTo>
                    <a:pt x="9322139" y="701473"/>
                  </a:lnTo>
                  <a:lnTo>
                    <a:pt x="9325918" y="688842"/>
                  </a:lnTo>
                  <a:lnTo>
                    <a:pt x="9357493" y="698291"/>
                  </a:lnTo>
                  <a:lnTo>
                    <a:pt x="9353715" y="710921"/>
                  </a:lnTo>
                  <a:close/>
                </a:path>
                <a:path w="11594465" h="840104">
                  <a:moveTo>
                    <a:pt x="9416867" y="729818"/>
                  </a:moveTo>
                  <a:lnTo>
                    <a:pt x="9385291" y="720369"/>
                  </a:lnTo>
                  <a:lnTo>
                    <a:pt x="9389069" y="707739"/>
                  </a:lnTo>
                  <a:lnTo>
                    <a:pt x="9420645" y="717187"/>
                  </a:lnTo>
                  <a:lnTo>
                    <a:pt x="9416867" y="729818"/>
                  </a:lnTo>
                  <a:close/>
                </a:path>
                <a:path w="11594465" h="840104">
                  <a:moveTo>
                    <a:pt x="9480019" y="748714"/>
                  </a:moveTo>
                  <a:lnTo>
                    <a:pt x="9448443" y="739266"/>
                  </a:lnTo>
                  <a:lnTo>
                    <a:pt x="9452221" y="726636"/>
                  </a:lnTo>
                  <a:lnTo>
                    <a:pt x="9483797" y="736084"/>
                  </a:lnTo>
                  <a:lnTo>
                    <a:pt x="9480019" y="748714"/>
                  </a:lnTo>
                  <a:close/>
                </a:path>
                <a:path w="11594465" h="840104">
                  <a:moveTo>
                    <a:pt x="9514997" y="738318"/>
                  </a:moveTo>
                  <a:lnTo>
                    <a:pt x="9509919" y="726151"/>
                  </a:lnTo>
                  <a:lnTo>
                    <a:pt x="9540336" y="713458"/>
                  </a:lnTo>
                  <a:lnTo>
                    <a:pt x="9545414" y="725625"/>
                  </a:lnTo>
                  <a:lnTo>
                    <a:pt x="9514997" y="738318"/>
                  </a:lnTo>
                  <a:close/>
                </a:path>
                <a:path w="11594465" h="840104">
                  <a:moveTo>
                    <a:pt x="9575831" y="712933"/>
                  </a:moveTo>
                  <a:lnTo>
                    <a:pt x="9570754" y="700766"/>
                  </a:lnTo>
                  <a:lnTo>
                    <a:pt x="9601171" y="688073"/>
                  </a:lnTo>
                  <a:lnTo>
                    <a:pt x="9606248" y="700240"/>
                  </a:lnTo>
                  <a:lnTo>
                    <a:pt x="9575831" y="712933"/>
                  </a:lnTo>
                  <a:close/>
                </a:path>
                <a:path w="11594465" h="840104">
                  <a:moveTo>
                    <a:pt x="9636666" y="687548"/>
                  </a:moveTo>
                  <a:lnTo>
                    <a:pt x="9631588" y="675381"/>
                  </a:lnTo>
                  <a:lnTo>
                    <a:pt x="9662005" y="662689"/>
                  </a:lnTo>
                  <a:lnTo>
                    <a:pt x="9667083" y="674856"/>
                  </a:lnTo>
                  <a:lnTo>
                    <a:pt x="9636666" y="687548"/>
                  </a:lnTo>
                  <a:close/>
                </a:path>
                <a:path w="11594465" h="840104">
                  <a:moveTo>
                    <a:pt x="9697500" y="662163"/>
                  </a:moveTo>
                  <a:lnTo>
                    <a:pt x="9692423" y="649996"/>
                  </a:lnTo>
                  <a:lnTo>
                    <a:pt x="9722840" y="637304"/>
                  </a:lnTo>
                  <a:lnTo>
                    <a:pt x="9727917" y="649471"/>
                  </a:lnTo>
                  <a:lnTo>
                    <a:pt x="9697500" y="662163"/>
                  </a:lnTo>
                  <a:close/>
                </a:path>
                <a:path w="11594465" h="840104">
                  <a:moveTo>
                    <a:pt x="9758335" y="636778"/>
                  </a:moveTo>
                  <a:lnTo>
                    <a:pt x="9753257" y="624611"/>
                  </a:lnTo>
                  <a:lnTo>
                    <a:pt x="9783674" y="611919"/>
                  </a:lnTo>
                  <a:lnTo>
                    <a:pt x="9788752" y="624086"/>
                  </a:lnTo>
                  <a:lnTo>
                    <a:pt x="9758335" y="636778"/>
                  </a:lnTo>
                  <a:close/>
                </a:path>
                <a:path w="11594465" h="840104">
                  <a:moveTo>
                    <a:pt x="9819169" y="611393"/>
                  </a:moveTo>
                  <a:lnTo>
                    <a:pt x="9814092" y="599226"/>
                  </a:lnTo>
                  <a:lnTo>
                    <a:pt x="9844509" y="586534"/>
                  </a:lnTo>
                  <a:lnTo>
                    <a:pt x="9849586" y="598701"/>
                  </a:lnTo>
                  <a:lnTo>
                    <a:pt x="9819169" y="611393"/>
                  </a:lnTo>
                  <a:close/>
                </a:path>
                <a:path w="11594465" h="840104">
                  <a:moveTo>
                    <a:pt x="9880003" y="586009"/>
                  </a:moveTo>
                  <a:lnTo>
                    <a:pt x="9874926" y="573842"/>
                  </a:lnTo>
                  <a:lnTo>
                    <a:pt x="9905343" y="561149"/>
                  </a:lnTo>
                  <a:lnTo>
                    <a:pt x="9910421" y="573316"/>
                  </a:lnTo>
                  <a:lnTo>
                    <a:pt x="9880003" y="586009"/>
                  </a:lnTo>
                  <a:close/>
                </a:path>
                <a:path w="11594465" h="840104">
                  <a:moveTo>
                    <a:pt x="9940838" y="560624"/>
                  </a:moveTo>
                  <a:lnTo>
                    <a:pt x="9935760" y="548457"/>
                  </a:lnTo>
                  <a:lnTo>
                    <a:pt x="9966178" y="535765"/>
                  </a:lnTo>
                  <a:lnTo>
                    <a:pt x="9971255" y="547931"/>
                  </a:lnTo>
                  <a:lnTo>
                    <a:pt x="9940838" y="560624"/>
                  </a:lnTo>
                  <a:close/>
                </a:path>
                <a:path w="11594465" h="840104">
                  <a:moveTo>
                    <a:pt x="10001672" y="535239"/>
                  </a:moveTo>
                  <a:lnTo>
                    <a:pt x="9996595" y="523072"/>
                  </a:lnTo>
                  <a:lnTo>
                    <a:pt x="10027013" y="510380"/>
                  </a:lnTo>
                  <a:lnTo>
                    <a:pt x="10032090" y="522547"/>
                  </a:lnTo>
                  <a:lnTo>
                    <a:pt x="10001672" y="535239"/>
                  </a:lnTo>
                  <a:close/>
                </a:path>
                <a:path w="11594465" h="840104">
                  <a:moveTo>
                    <a:pt x="10062507" y="509854"/>
                  </a:moveTo>
                  <a:lnTo>
                    <a:pt x="10057429" y="497687"/>
                  </a:lnTo>
                  <a:lnTo>
                    <a:pt x="10087847" y="484995"/>
                  </a:lnTo>
                  <a:lnTo>
                    <a:pt x="10092925" y="497162"/>
                  </a:lnTo>
                  <a:lnTo>
                    <a:pt x="10062507" y="509854"/>
                  </a:lnTo>
                  <a:close/>
                </a:path>
                <a:path w="11594465" h="840104">
                  <a:moveTo>
                    <a:pt x="10123342" y="484469"/>
                  </a:moveTo>
                  <a:lnTo>
                    <a:pt x="10118265" y="472302"/>
                  </a:lnTo>
                  <a:lnTo>
                    <a:pt x="10148682" y="459610"/>
                  </a:lnTo>
                  <a:lnTo>
                    <a:pt x="10153759" y="471777"/>
                  </a:lnTo>
                  <a:lnTo>
                    <a:pt x="10123342" y="484469"/>
                  </a:lnTo>
                  <a:close/>
                </a:path>
                <a:path w="11594465" h="840104">
                  <a:moveTo>
                    <a:pt x="10184177" y="459085"/>
                  </a:moveTo>
                  <a:lnTo>
                    <a:pt x="10179099" y="446918"/>
                  </a:lnTo>
                  <a:lnTo>
                    <a:pt x="10209516" y="434225"/>
                  </a:lnTo>
                  <a:lnTo>
                    <a:pt x="10214594" y="446392"/>
                  </a:lnTo>
                  <a:lnTo>
                    <a:pt x="10184177" y="459085"/>
                  </a:lnTo>
                  <a:close/>
                </a:path>
                <a:path w="11594465" h="840104">
                  <a:moveTo>
                    <a:pt x="10245011" y="433700"/>
                  </a:moveTo>
                  <a:lnTo>
                    <a:pt x="10239934" y="421533"/>
                  </a:lnTo>
                  <a:lnTo>
                    <a:pt x="10270351" y="408840"/>
                  </a:lnTo>
                  <a:lnTo>
                    <a:pt x="10275428" y="421007"/>
                  </a:lnTo>
                  <a:lnTo>
                    <a:pt x="10245011" y="433700"/>
                  </a:lnTo>
                  <a:close/>
                </a:path>
                <a:path w="11594465" h="840104">
                  <a:moveTo>
                    <a:pt x="10305845" y="408315"/>
                  </a:moveTo>
                  <a:lnTo>
                    <a:pt x="10300768" y="396148"/>
                  </a:lnTo>
                  <a:lnTo>
                    <a:pt x="10331185" y="383456"/>
                  </a:lnTo>
                  <a:lnTo>
                    <a:pt x="10336263" y="395623"/>
                  </a:lnTo>
                  <a:lnTo>
                    <a:pt x="10305845" y="408315"/>
                  </a:lnTo>
                  <a:close/>
                </a:path>
                <a:path w="11594465" h="840104">
                  <a:moveTo>
                    <a:pt x="10366680" y="382930"/>
                  </a:moveTo>
                  <a:lnTo>
                    <a:pt x="10361602" y="370763"/>
                  </a:lnTo>
                  <a:lnTo>
                    <a:pt x="10392020" y="358071"/>
                  </a:lnTo>
                  <a:lnTo>
                    <a:pt x="10397097" y="370238"/>
                  </a:lnTo>
                  <a:lnTo>
                    <a:pt x="10366680" y="382930"/>
                  </a:lnTo>
                  <a:close/>
                </a:path>
                <a:path w="11594465" h="840104">
                  <a:moveTo>
                    <a:pt x="10427514" y="357545"/>
                  </a:moveTo>
                  <a:lnTo>
                    <a:pt x="10422437" y="345378"/>
                  </a:lnTo>
                  <a:lnTo>
                    <a:pt x="10452854" y="332686"/>
                  </a:lnTo>
                  <a:lnTo>
                    <a:pt x="10457932" y="344853"/>
                  </a:lnTo>
                  <a:lnTo>
                    <a:pt x="10427514" y="357545"/>
                  </a:lnTo>
                  <a:close/>
                </a:path>
                <a:path w="11594465" h="840104">
                  <a:moveTo>
                    <a:pt x="10488349" y="332161"/>
                  </a:moveTo>
                  <a:lnTo>
                    <a:pt x="10483271" y="319994"/>
                  </a:lnTo>
                  <a:lnTo>
                    <a:pt x="10513689" y="307301"/>
                  </a:lnTo>
                  <a:lnTo>
                    <a:pt x="10518766" y="319468"/>
                  </a:lnTo>
                  <a:lnTo>
                    <a:pt x="10488349" y="332161"/>
                  </a:lnTo>
                  <a:close/>
                </a:path>
                <a:path w="11594465" h="840104">
                  <a:moveTo>
                    <a:pt x="10548759" y="307964"/>
                  </a:moveTo>
                  <a:lnTo>
                    <a:pt x="10545177" y="295276"/>
                  </a:lnTo>
                  <a:lnTo>
                    <a:pt x="10576896" y="286320"/>
                  </a:lnTo>
                  <a:lnTo>
                    <a:pt x="10580478" y="299008"/>
                  </a:lnTo>
                  <a:lnTo>
                    <a:pt x="10548759" y="307964"/>
                  </a:lnTo>
                  <a:close/>
                </a:path>
                <a:path w="11594465" h="840104">
                  <a:moveTo>
                    <a:pt x="10612197" y="290051"/>
                  </a:moveTo>
                  <a:lnTo>
                    <a:pt x="10608614" y="277363"/>
                  </a:lnTo>
                  <a:lnTo>
                    <a:pt x="10640334" y="268407"/>
                  </a:lnTo>
                  <a:lnTo>
                    <a:pt x="10643916" y="281094"/>
                  </a:lnTo>
                  <a:lnTo>
                    <a:pt x="10612197" y="290051"/>
                  </a:lnTo>
                  <a:close/>
                </a:path>
                <a:path w="11594465" h="840104">
                  <a:moveTo>
                    <a:pt x="10675635" y="272138"/>
                  </a:moveTo>
                  <a:lnTo>
                    <a:pt x="10672053" y="259450"/>
                  </a:lnTo>
                  <a:lnTo>
                    <a:pt x="10703771" y="250494"/>
                  </a:lnTo>
                  <a:lnTo>
                    <a:pt x="10707353" y="263181"/>
                  </a:lnTo>
                  <a:lnTo>
                    <a:pt x="10675635" y="272138"/>
                  </a:lnTo>
                  <a:close/>
                </a:path>
                <a:path w="11594465" h="840104">
                  <a:moveTo>
                    <a:pt x="10739073" y="254225"/>
                  </a:moveTo>
                  <a:lnTo>
                    <a:pt x="10735491" y="241537"/>
                  </a:lnTo>
                  <a:lnTo>
                    <a:pt x="10767209" y="232581"/>
                  </a:lnTo>
                  <a:lnTo>
                    <a:pt x="10770791" y="245268"/>
                  </a:lnTo>
                  <a:lnTo>
                    <a:pt x="10739073" y="254225"/>
                  </a:lnTo>
                  <a:close/>
                </a:path>
                <a:path w="11594465" h="840104">
                  <a:moveTo>
                    <a:pt x="10802510" y="236312"/>
                  </a:moveTo>
                  <a:lnTo>
                    <a:pt x="10798928" y="223624"/>
                  </a:lnTo>
                  <a:lnTo>
                    <a:pt x="10830647" y="214667"/>
                  </a:lnTo>
                  <a:lnTo>
                    <a:pt x="10834230" y="227355"/>
                  </a:lnTo>
                  <a:lnTo>
                    <a:pt x="10802510" y="236312"/>
                  </a:lnTo>
                  <a:close/>
                </a:path>
                <a:path w="11594465" h="840104">
                  <a:moveTo>
                    <a:pt x="10865948" y="218398"/>
                  </a:moveTo>
                  <a:lnTo>
                    <a:pt x="10862366" y="205711"/>
                  </a:lnTo>
                  <a:lnTo>
                    <a:pt x="10894085" y="196754"/>
                  </a:lnTo>
                  <a:lnTo>
                    <a:pt x="10897667" y="209442"/>
                  </a:lnTo>
                  <a:lnTo>
                    <a:pt x="10865948" y="218398"/>
                  </a:lnTo>
                  <a:close/>
                </a:path>
                <a:path w="11594465" h="840104">
                  <a:moveTo>
                    <a:pt x="10929386" y="200485"/>
                  </a:moveTo>
                  <a:lnTo>
                    <a:pt x="10925803" y="187798"/>
                  </a:lnTo>
                  <a:lnTo>
                    <a:pt x="10957522" y="178841"/>
                  </a:lnTo>
                  <a:lnTo>
                    <a:pt x="10961105" y="191529"/>
                  </a:lnTo>
                  <a:lnTo>
                    <a:pt x="10929386" y="200485"/>
                  </a:lnTo>
                  <a:close/>
                </a:path>
                <a:path w="11594465" h="840104">
                  <a:moveTo>
                    <a:pt x="10992824" y="182572"/>
                  </a:moveTo>
                  <a:lnTo>
                    <a:pt x="10989241" y="169885"/>
                  </a:lnTo>
                  <a:lnTo>
                    <a:pt x="11020960" y="160928"/>
                  </a:lnTo>
                  <a:lnTo>
                    <a:pt x="11024542" y="173616"/>
                  </a:lnTo>
                  <a:lnTo>
                    <a:pt x="10992824" y="182572"/>
                  </a:lnTo>
                  <a:close/>
                </a:path>
                <a:path w="11594465" h="840104">
                  <a:moveTo>
                    <a:pt x="11056261" y="164659"/>
                  </a:moveTo>
                  <a:lnTo>
                    <a:pt x="11052679" y="151971"/>
                  </a:lnTo>
                  <a:lnTo>
                    <a:pt x="11084398" y="143015"/>
                  </a:lnTo>
                  <a:lnTo>
                    <a:pt x="11087980" y="155703"/>
                  </a:lnTo>
                  <a:lnTo>
                    <a:pt x="11056261" y="164659"/>
                  </a:lnTo>
                  <a:close/>
                </a:path>
                <a:path w="11594465" h="840104">
                  <a:moveTo>
                    <a:pt x="11119699" y="146746"/>
                  </a:moveTo>
                  <a:lnTo>
                    <a:pt x="11116116" y="134058"/>
                  </a:lnTo>
                  <a:lnTo>
                    <a:pt x="11147836" y="125102"/>
                  </a:lnTo>
                  <a:lnTo>
                    <a:pt x="11151418" y="137789"/>
                  </a:lnTo>
                  <a:lnTo>
                    <a:pt x="11119699" y="146746"/>
                  </a:lnTo>
                  <a:close/>
                </a:path>
                <a:path w="11594465" h="840104">
                  <a:moveTo>
                    <a:pt x="11183136" y="128833"/>
                  </a:moveTo>
                  <a:lnTo>
                    <a:pt x="11179554" y="116145"/>
                  </a:lnTo>
                  <a:lnTo>
                    <a:pt x="11211273" y="107189"/>
                  </a:lnTo>
                  <a:lnTo>
                    <a:pt x="11214855" y="119876"/>
                  </a:lnTo>
                  <a:lnTo>
                    <a:pt x="11183136" y="128833"/>
                  </a:lnTo>
                  <a:close/>
                </a:path>
                <a:path w="11594465" h="840104">
                  <a:moveTo>
                    <a:pt x="11246574" y="110920"/>
                  </a:moveTo>
                  <a:lnTo>
                    <a:pt x="11242991" y="98232"/>
                  </a:lnTo>
                  <a:lnTo>
                    <a:pt x="11274711" y="89276"/>
                  </a:lnTo>
                  <a:lnTo>
                    <a:pt x="11278293" y="101963"/>
                  </a:lnTo>
                  <a:lnTo>
                    <a:pt x="11246574" y="110920"/>
                  </a:lnTo>
                  <a:close/>
                </a:path>
                <a:path w="11594465" h="840104">
                  <a:moveTo>
                    <a:pt x="11310013" y="93007"/>
                  </a:moveTo>
                  <a:lnTo>
                    <a:pt x="11306430" y="80319"/>
                  </a:lnTo>
                  <a:lnTo>
                    <a:pt x="11338148" y="71363"/>
                  </a:lnTo>
                  <a:lnTo>
                    <a:pt x="11341730" y="84050"/>
                  </a:lnTo>
                  <a:lnTo>
                    <a:pt x="11310013" y="93007"/>
                  </a:lnTo>
                  <a:close/>
                </a:path>
                <a:path w="11594465" h="840104">
                  <a:moveTo>
                    <a:pt x="11373450" y="75094"/>
                  </a:moveTo>
                  <a:lnTo>
                    <a:pt x="11369868" y="62406"/>
                  </a:lnTo>
                  <a:lnTo>
                    <a:pt x="11401587" y="53449"/>
                  </a:lnTo>
                  <a:lnTo>
                    <a:pt x="11405169" y="66137"/>
                  </a:lnTo>
                  <a:lnTo>
                    <a:pt x="11373450" y="75094"/>
                  </a:lnTo>
                  <a:close/>
                </a:path>
                <a:path w="11594465" h="840104">
                  <a:moveTo>
                    <a:pt x="11436888" y="57180"/>
                  </a:moveTo>
                  <a:lnTo>
                    <a:pt x="11433305" y="44493"/>
                  </a:lnTo>
                  <a:lnTo>
                    <a:pt x="11465024" y="35536"/>
                  </a:lnTo>
                  <a:lnTo>
                    <a:pt x="11468607" y="48224"/>
                  </a:lnTo>
                  <a:lnTo>
                    <a:pt x="11436888" y="57180"/>
                  </a:lnTo>
                  <a:close/>
                </a:path>
                <a:path w="11594465" h="840104">
                  <a:moveTo>
                    <a:pt x="11500325" y="39267"/>
                  </a:moveTo>
                  <a:lnTo>
                    <a:pt x="11496743" y="26580"/>
                  </a:lnTo>
                  <a:lnTo>
                    <a:pt x="11528462" y="17623"/>
                  </a:lnTo>
                  <a:lnTo>
                    <a:pt x="11532044" y="30311"/>
                  </a:lnTo>
                  <a:lnTo>
                    <a:pt x="11500325" y="39267"/>
                  </a:lnTo>
                  <a:close/>
                </a:path>
                <a:path w="11594465" h="840104">
                  <a:moveTo>
                    <a:pt x="11563763" y="21354"/>
                  </a:moveTo>
                  <a:lnTo>
                    <a:pt x="11560180" y="8667"/>
                  </a:lnTo>
                  <a:lnTo>
                    <a:pt x="11590874" y="0"/>
                  </a:lnTo>
                  <a:lnTo>
                    <a:pt x="11594457" y="12687"/>
                  </a:lnTo>
                  <a:lnTo>
                    <a:pt x="11563763" y="21354"/>
                  </a:lnTo>
                  <a:close/>
                </a:path>
              </a:pathLst>
            </a:custGeom>
            <a:solidFill>
              <a:srgbClr val="948BB9">
                <a:alpha val="5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24419" y="5510149"/>
              <a:ext cx="11589385" cy="1749425"/>
            </a:xfrm>
            <a:custGeom>
              <a:avLst/>
              <a:gdLst/>
              <a:ahLst/>
              <a:cxnLst/>
              <a:rect l="l" t="t" r="r" b="b"/>
              <a:pathLst>
                <a:path w="11589385" h="1749425">
                  <a:moveTo>
                    <a:pt x="0" y="26824"/>
                  </a:moveTo>
                  <a:lnTo>
                    <a:pt x="1053576" y="711852"/>
                  </a:lnTo>
                  <a:lnTo>
                    <a:pt x="2107152" y="119531"/>
                  </a:lnTo>
                  <a:lnTo>
                    <a:pt x="3160728" y="119478"/>
                  </a:lnTo>
                  <a:lnTo>
                    <a:pt x="4214305" y="117533"/>
                  </a:lnTo>
                  <a:lnTo>
                    <a:pt x="5267881" y="242046"/>
                  </a:lnTo>
                  <a:lnTo>
                    <a:pt x="6321458" y="331914"/>
                  </a:lnTo>
                  <a:lnTo>
                    <a:pt x="7375034" y="80308"/>
                  </a:lnTo>
                  <a:lnTo>
                    <a:pt x="8428610" y="237664"/>
                  </a:lnTo>
                  <a:lnTo>
                    <a:pt x="9482186" y="150335"/>
                  </a:lnTo>
                  <a:lnTo>
                    <a:pt x="10535763" y="0"/>
                  </a:lnTo>
                  <a:lnTo>
                    <a:pt x="11589339" y="1749229"/>
                  </a:lnTo>
                </a:path>
              </a:pathLst>
            </a:custGeom>
            <a:ln w="26367">
              <a:solidFill>
                <a:srgbClr val="4E3D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8544" y="4274505"/>
              <a:ext cx="69609" cy="6960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3605" y="4274505"/>
              <a:ext cx="69609" cy="6960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8667" y="4274505"/>
              <a:ext cx="69609" cy="6960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3522333" y="4176098"/>
            <a:ext cx="1283970" cy="44195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475"/>
              </a:spcBef>
              <a:tabLst>
                <a:tab pos="551815" algn="l"/>
                <a:tab pos="986155" algn="l"/>
              </a:tabLst>
            </a:pP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6M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307700" y="1812850"/>
            <a:ext cx="3183890" cy="1186815"/>
          </a:xfrm>
          <a:custGeom>
            <a:avLst/>
            <a:gdLst/>
            <a:ahLst/>
            <a:cxnLst/>
            <a:rect l="l" t="t" r="r" b="b"/>
            <a:pathLst>
              <a:path w="3183890" h="1186814">
                <a:moveTo>
                  <a:pt x="3183856" y="1186530"/>
                </a:moveTo>
                <a:lnTo>
                  <a:pt x="0" y="1186530"/>
                </a:lnTo>
                <a:lnTo>
                  <a:pt x="0" y="0"/>
                </a:lnTo>
                <a:lnTo>
                  <a:pt x="3183856" y="0"/>
                </a:lnTo>
                <a:lnTo>
                  <a:pt x="3183856" y="1186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6853453" y="1746749"/>
            <a:ext cx="2092325" cy="1194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50" dirty="0">
                <a:solidFill>
                  <a:srgbClr val="252423"/>
                </a:solidFill>
                <a:latin typeface="Segoe UI"/>
                <a:cs typeface="Segoe UI"/>
              </a:rPr>
              <a:t>Average</a:t>
            </a:r>
            <a:r>
              <a:rPr sz="2050" spc="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252423"/>
                </a:solidFill>
                <a:latin typeface="Segoe UI"/>
                <a:cs typeface="Segoe UI"/>
              </a:rPr>
              <a:t>UnitPrice</a:t>
            </a:r>
            <a:endParaRPr sz="20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4150" spc="-10" dirty="0">
                <a:solidFill>
                  <a:srgbClr val="252423"/>
                </a:solidFill>
                <a:latin typeface="Segoe UI"/>
                <a:cs typeface="Segoe UI"/>
              </a:rPr>
              <a:t>2.28K</a:t>
            </a:r>
            <a:endParaRPr sz="4150">
              <a:latin typeface="Segoe UI"/>
              <a:cs typeface="Segoe U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396062" y="1750060"/>
            <a:ext cx="16252190" cy="2072639"/>
            <a:chOff x="3396062" y="1750060"/>
            <a:chExt cx="16252190" cy="2072639"/>
          </a:xfrm>
        </p:grpSpPr>
        <p:sp>
          <p:nvSpPr>
            <p:cNvPr id="63" name="object 63"/>
            <p:cNvSpPr/>
            <p:nvPr/>
          </p:nvSpPr>
          <p:spPr>
            <a:xfrm>
              <a:off x="3396056" y="1750061"/>
              <a:ext cx="16252190" cy="2072639"/>
            </a:xfrm>
            <a:custGeom>
              <a:avLst/>
              <a:gdLst/>
              <a:ahLst/>
              <a:cxnLst/>
              <a:rect l="l" t="t" r="r" b="b"/>
              <a:pathLst>
                <a:path w="16252190" h="2072639">
                  <a:moveTo>
                    <a:pt x="16252127" y="62788"/>
                  </a:moveTo>
                  <a:lnTo>
                    <a:pt x="16095498" y="62788"/>
                  </a:lnTo>
                  <a:lnTo>
                    <a:pt x="16095498" y="1908505"/>
                  </a:lnTo>
                  <a:lnTo>
                    <a:pt x="16252127" y="1908505"/>
                  </a:lnTo>
                  <a:lnTo>
                    <a:pt x="16252127" y="62788"/>
                  </a:lnTo>
                  <a:close/>
                </a:path>
                <a:path w="16252190" h="2072639">
                  <a:moveTo>
                    <a:pt x="16252127" y="0"/>
                  </a:moveTo>
                  <a:lnTo>
                    <a:pt x="13035483" y="0"/>
                  </a:lnTo>
                  <a:lnTo>
                    <a:pt x="12860287" y="0"/>
                  </a:lnTo>
                  <a:lnTo>
                    <a:pt x="12860287" y="62230"/>
                  </a:lnTo>
                  <a:lnTo>
                    <a:pt x="12860287" y="1908810"/>
                  </a:lnTo>
                  <a:lnTo>
                    <a:pt x="9818827" y="1908810"/>
                  </a:lnTo>
                  <a:lnTo>
                    <a:pt x="9818827" y="69850"/>
                  </a:lnTo>
                  <a:lnTo>
                    <a:pt x="9818827" y="69380"/>
                  </a:lnTo>
                  <a:lnTo>
                    <a:pt x="9818827" y="62230"/>
                  </a:lnTo>
                  <a:lnTo>
                    <a:pt x="12860287" y="62230"/>
                  </a:lnTo>
                  <a:lnTo>
                    <a:pt x="12860287" y="0"/>
                  </a:lnTo>
                  <a:lnTo>
                    <a:pt x="9643631" y="0"/>
                  </a:lnTo>
                  <a:lnTo>
                    <a:pt x="9643631" y="6350"/>
                  </a:lnTo>
                  <a:lnTo>
                    <a:pt x="9643631" y="69850"/>
                  </a:lnTo>
                  <a:lnTo>
                    <a:pt x="9643631" y="1908810"/>
                  </a:lnTo>
                  <a:lnTo>
                    <a:pt x="9643631" y="1915160"/>
                  </a:lnTo>
                  <a:lnTo>
                    <a:pt x="6608496" y="1915160"/>
                  </a:lnTo>
                  <a:lnTo>
                    <a:pt x="6491186" y="1915160"/>
                  </a:lnTo>
                  <a:lnTo>
                    <a:pt x="6608496" y="1915096"/>
                  </a:lnTo>
                  <a:lnTo>
                    <a:pt x="6608496" y="69850"/>
                  </a:lnTo>
                  <a:lnTo>
                    <a:pt x="9643631" y="69850"/>
                  </a:lnTo>
                  <a:lnTo>
                    <a:pt x="9643631" y="6350"/>
                  </a:lnTo>
                  <a:lnTo>
                    <a:pt x="6608496" y="6350"/>
                  </a:lnTo>
                  <a:lnTo>
                    <a:pt x="6426975" y="6350"/>
                  </a:lnTo>
                  <a:lnTo>
                    <a:pt x="6426975" y="69850"/>
                  </a:lnTo>
                  <a:lnTo>
                    <a:pt x="6426975" y="1915160"/>
                  </a:lnTo>
                  <a:lnTo>
                    <a:pt x="3391839" y="1915160"/>
                  </a:lnTo>
                  <a:lnTo>
                    <a:pt x="3280968" y="1915160"/>
                  </a:lnTo>
                  <a:lnTo>
                    <a:pt x="3391839" y="1915096"/>
                  </a:lnTo>
                  <a:lnTo>
                    <a:pt x="3391839" y="69850"/>
                  </a:lnTo>
                  <a:lnTo>
                    <a:pt x="6426975" y="69850"/>
                  </a:lnTo>
                  <a:lnTo>
                    <a:pt x="6426975" y="6350"/>
                  </a:lnTo>
                  <a:lnTo>
                    <a:pt x="3391839" y="6350"/>
                  </a:lnTo>
                  <a:lnTo>
                    <a:pt x="3216656" y="6350"/>
                  </a:lnTo>
                  <a:lnTo>
                    <a:pt x="3216656" y="69850"/>
                  </a:lnTo>
                  <a:lnTo>
                    <a:pt x="3216656" y="1915160"/>
                  </a:lnTo>
                  <a:lnTo>
                    <a:pt x="64147" y="1915160"/>
                  </a:lnTo>
                  <a:lnTo>
                    <a:pt x="64147" y="69850"/>
                  </a:lnTo>
                  <a:lnTo>
                    <a:pt x="3216656" y="69850"/>
                  </a:lnTo>
                  <a:lnTo>
                    <a:pt x="3216656" y="6350"/>
                  </a:lnTo>
                  <a:lnTo>
                    <a:pt x="0" y="6350"/>
                  </a:lnTo>
                  <a:lnTo>
                    <a:pt x="0" y="69850"/>
                  </a:lnTo>
                  <a:lnTo>
                    <a:pt x="0" y="1915160"/>
                  </a:lnTo>
                  <a:lnTo>
                    <a:pt x="0" y="2072640"/>
                  </a:lnTo>
                  <a:lnTo>
                    <a:pt x="3216656" y="2072640"/>
                  </a:lnTo>
                  <a:lnTo>
                    <a:pt x="3391839" y="2072640"/>
                  </a:lnTo>
                  <a:lnTo>
                    <a:pt x="6426975" y="2072640"/>
                  </a:lnTo>
                  <a:lnTo>
                    <a:pt x="6608496" y="2072640"/>
                  </a:lnTo>
                  <a:lnTo>
                    <a:pt x="9818827" y="2072640"/>
                  </a:lnTo>
                  <a:lnTo>
                    <a:pt x="9818827" y="2066290"/>
                  </a:lnTo>
                  <a:lnTo>
                    <a:pt x="12860287" y="2066290"/>
                  </a:lnTo>
                  <a:lnTo>
                    <a:pt x="13035483" y="2066290"/>
                  </a:lnTo>
                  <a:lnTo>
                    <a:pt x="16252127" y="2066290"/>
                  </a:lnTo>
                  <a:lnTo>
                    <a:pt x="16252127" y="1908810"/>
                  </a:lnTo>
                  <a:lnTo>
                    <a:pt x="13035483" y="1908810"/>
                  </a:lnTo>
                  <a:lnTo>
                    <a:pt x="12924828" y="1908810"/>
                  </a:lnTo>
                  <a:lnTo>
                    <a:pt x="12924828" y="1908505"/>
                  </a:lnTo>
                  <a:lnTo>
                    <a:pt x="13035483" y="1908505"/>
                  </a:lnTo>
                  <a:lnTo>
                    <a:pt x="13035483" y="62788"/>
                  </a:lnTo>
                  <a:lnTo>
                    <a:pt x="12924828" y="62788"/>
                  </a:lnTo>
                  <a:lnTo>
                    <a:pt x="12924828" y="62230"/>
                  </a:lnTo>
                  <a:lnTo>
                    <a:pt x="13035483" y="62230"/>
                  </a:lnTo>
                  <a:lnTo>
                    <a:pt x="16252127" y="62230"/>
                  </a:lnTo>
                  <a:lnTo>
                    <a:pt x="16252127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23881" y="3085085"/>
              <a:ext cx="2630170" cy="276860"/>
            </a:xfrm>
            <a:custGeom>
              <a:avLst/>
              <a:gdLst/>
              <a:ahLst/>
              <a:cxnLst/>
              <a:rect l="l" t="t" r="r" b="b"/>
              <a:pathLst>
                <a:path w="2630170" h="276860">
                  <a:moveTo>
                    <a:pt x="1133792" y="0"/>
                  </a:moveTo>
                  <a:lnTo>
                    <a:pt x="0" y="0"/>
                  </a:lnTo>
                  <a:lnTo>
                    <a:pt x="0" y="257073"/>
                  </a:lnTo>
                  <a:lnTo>
                    <a:pt x="1133792" y="257073"/>
                  </a:lnTo>
                  <a:lnTo>
                    <a:pt x="1133792" y="0"/>
                  </a:lnTo>
                  <a:close/>
                </a:path>
                <a:path w="2630170" h="276860">
                  <a:moveTo>
                    <a:pt x="2630144" y="0"/>
                  </a:moveTo>
                  <a:lnTo>
                    <a:pt x="1417243" y="0"/>
                  </a:lnTo>
                  <a:lnTo>
                    <a:pt x="1417243" y="276847"/>
                  </a:lnTo>
                  <a:lnTo>
                    <a:pt x="2630144" y="276847"/>
                  </a:lnTo>
                  <a:lnTo>
                    <a:pt x="2630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878625" y="3078970"/>
            <a:ext cx="233807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12240" algn="l"/>
              </a:tabLst>
            </a:pPr>
            <a:r>
              <a:rPr sz="2475" baseline="3367" dirty="0">
                <a:solidFill>
                  <a:srgbClr val="008000"/>
                </a:solidFill>
                <a:latin typeface="Segoe UI"/>
                <a:cs typeface="Segoe UI"/>
              </a:rPr>
              <a:t>▲</a:t>
            </a:r>
            <a:r>
              <a:rPr sz="2475" spc="-15" baseline="3367" dirty="0">
                <a:solidFill>
                  <a:srgbClr val="008000"/>
                </a:solidFill>
                <a:latin typeface="Segoe UI"/>
                <a:cs typeface="Segoe UI"/>
              </a:rPr>
              <a:t> 1.25%</a:t>
            </a:r>
            <a:r>
              <a:rPr sz="2475" baseline="3367" dirty="0">
                <a:solidFill>
                  <a:srgbClr val="008000"/>
                </a:solidFill>
                <a:latin typeface="Segoe UI"/>
                <a:cs typeface="Segoe UI"/>
              </a:rPr>
              <a:t>	</a:t>
            </a:r>
            <a:r>
              <a:rPr sz="1650" dirty="0">
                <a:solidFill>
                  <a:srgbClr val="008000"/>
                </a:solidFill>
                <a:latin typeface="Segoe UI"/>
                <a:cs typeface="Segoe UI"/>
              </a:rPr>
              <a:t>▲ </a:t>
            </a:r>
            <a:r>
              <a:rPr sz="1650" spc="-10" dirty="0">
                <a:solidFill>
                  <a:srgbClr val="008000"/>
                </a:solidFill>
                <a:latin typeface="Segoe UI"/>
                <a:cs typeface="Segoe UI"/>
              </a:rPr>
              <a:t>45.76%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963152" y="3085074"/>
            <a:ext cx="178435" cy="276860"/>
          </a:xfrm>
          <a:custGeom>
            <a:avLst/>
            <a:gdLst/>
            <a:ahLst/>
            <a:cxnLst/>
            <a:rect l="l" t="t" r="r" b="b"/>
            <a:pathLst>
              <a:path w="178435" h="276860">
                <a:moveTo>
                  <a:pt x="177979" y="276857"/>
                </a:moveTo>
                <a:lnTo>
                  <a:pt x="0" y="276857"/>
                </a:lnTo>
                <a:lnTo>
                  <a:pt x="0" y="0"/>
                </a:lnTo>
                <a:lnTo>
                  <a:pt x="177979" y="0"/>
                </a:lnTo>
                <a:lnTo>
                  <a:pt x="177979" y="276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983411" y="3118517"/>
            <a:ext cx="6350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0" dirty="0">
                <a:solidFill>
                  <a:srgbClr val="252423"/>
                </a:solidFill>
                <a:latin typeface="Segoe UI"/>
                <a:cs typeface="Segoe UI"/>
              </a:rPr>
              <a:t>|</a:t>
            </a:r>
            <a:endParaRPr sz="1250">
              <a:latin typeface="Segoe UI"/>
              <a:cs typeface="Segoe U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72132" y="3388299"/>
            <a:ext cx="685800" cy="276860"/>
          </a:xfrm>
          <a:custGeom>
            <a:avLst/>
            <a:gdLst/>
            <a:ahLst/>
            <a:cxnLst/>
            <a:rect l="l" t="t" r="r" b="b"/>
            <a:pathLst>
              <a:path w="685800" h="276860">
                <a:moveTo>
                  <a:pt x="685550" y="276857"/>
                </a:moveTo>
                <a:lnTo>
                  <a:pt x="0" y="276857"/>
                </a:lnTo>
                <a:lnTo>
                  <a:pt x="0" y="0"/>
                </a:lnTo>
                <a:lnTo>
                  <a:pt x="685550" y="0"/>
                </a:lnTo>
                <a:lnTo>
                  <a:pt x="685550" y="276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92391" y="3421741"/>
            <a:ext cx="40259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25" dirty="0">
                <a:solidFill>
                  <a:srgbClr val="252423"/>
                </a:solidFill>
                <a:latin typeface="Segoe UI"/>
                <a:cs typeface="Segoe UI"/>
              </a:rPr>
              <a:t>MoM</a:t>
            </a:r>
            <a:endParaRPr sz="1250">
              <a:latin typeface="Segoe UI"/>
              <a:cs typeface="Segoe U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272968" y="3361932"/>
            <a:ext cx="607060" cy="303530"/>
          </a:xfrm>
          <a:custGeom>
            <a:avLst/>
            <a:gdLst/>
            <a:ahLst/>
            <a:cxnLst/>
            <a:rect l="l" t="t" r="r" b="b"/>
            <a:pathLst>
              <a:path w="607060" h="303529">
                <a:moveTo>
                  <a:pt x="606448" y="303224"/>
                </a:moveTo>
                <a:lnTo>
                  <a:pt x="0" y="303224"/>
                </a:lnTo>
                <a:lnTo>
                  <a:pt x="0" y="0"/>
                </a:lnTo>
                <a:lnTo>
                  <a:pt x="606448" y="0"/>
                </a:lnTo>
                <a:lnTo>
                  <a:pt x="606448" y="303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293227" y="3395374"/>
            <a:ext cx="27940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30" dirty="0">
                <a:solidFill>
                  <a:srgbClr val="252423"/>
                </a:solidFill>
                <a:latin typeface="Segoe UI"/>
                <a:cs typeface="Segoe UI"/>
              </a:rPr>
              <a:t>YoY</a:t>
            </a:r>
            <a:endParaRPr sz="1250">
              <a:latin typeface="Segoe UI"/>
              <a:cs typeface="Segoe U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947293" y="2999385"/>
            <a:ext cx="2630170" cy="276860"/>
          </a:xfrm>
          <a:custGeom>
            <a:avLst/>
            <a:gdLst/>
            <a:ahLst/>
            <a:cxnLst/>
            <a:rect l="l" t="t" r="r" b="b"/>
            <a:pathLst>
              <a:path w="2630170" h="276860">
                <a:moveTo>
                  <a:pt x="1133792" y="0"/>
                </a:moveTo>
                <a:lnTo>
                  <a:pt x="0" y="0"/>
                </a:lnTo>
                <a:lnTo>
                  <a:pt x="0" y="257086"/>
                </a:lnTo>
                <a:lnTo>
                  <a:pt x="1133792" y="257086"/>
                </a:lnTo>
                <a:lnTo>
                  <a:pt x="1133792" y="0"/>
                </a:lnTo>
                <a:close/>
              </a:path>
              <a:path w="2630170" h="276860">
                <a:moveTo>
                  <a:pt x="2630132" y="0"/>
                </a:moveTo>
                <a:lnTo>
                  <a:pt x="1417243" y="0"/>
                </a:lnTo>
                <a:lnTo>
                  <a:pt x="1239266" y="0"/>
                </a:lnTo>
                <a:lnTo>
                  <a:pt x="1239266" y="276860"/>
                </a:lnTo>
                <a:lnTo>
                  <a:pt x="1417243" y="276860"/>
                </a:lnTo>
                <a:lnTo>
                  <a:pt x="2630132" y="276860"/>
                </a:lnTo>
                <a:lnTo>
                  <a:pt x="2630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206819" y="3032823"/>
            <a:ext cx="6350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0" dirty="0">
                <a:solidFill>
                  <a:srgbClr val="252423"/>
                </a:solidFill>
                <a:latin typeface="Segoe UI"/>
                <a:cs typeface="Segoe UI"/>
              </a:rPr>
              <a:t>|</a:t>
            </a:r>
            <a:endParaRPr sz="1250">
              <a:latin typeface="Segoe UI"/>
              <a:cs typeface="Segoe U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395540" y="3302605"/>
            <a:ext cx="685800" cy="276860"/>
          </a:xfrm>
          <a:custGeom>
            <a:avLst/>
            <a:gdLst/>
            <a:ahLst/>
            <a:cxnLst/>
            <a:rect l="l" t="t" r="r" b="b"/>
            <a:pathLst>
              <a:path w="685800" h="276860">
                <a:moveTo>
                  <a:pt x="685550" y="276857"/>
                </a:moveTo>
                <a:lnTo>
                  <a:pt x="0" y="276857"/>
                </a:lnTo>
                <a:lnTo>
                  <a:pt x="0" y="0"/>
                </a:lnTo>
                <a:lnTo>
                  <a:pt x="685550" y="0"/>
                </a:lnTo>
                <a:lnTo>
                  <a:pt x="685550" y="276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002991" y="2850674"/>
            <a:ext cx="1022985" cy="7010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50" dirty="0">
                <a:solidFill>
                  <a:srgbClr val="FF0000"/>
                </a:solidFill>
                <a:latin typeface="Segoe UI"/>
                <a:cs typeface="Segoe UI"/>
              </a:rPr>
              <a:t>▼ -</a:t>
            </a:r>
            <a:r>
              <a:rPr sz="1650" spc="-10" dirty="0">
                <a:solidFill>
                  <a:srgbClr val="FF0000"/>
                </a:solidFill>
                <a:latin typeface="Segoe UI"/>
                <a:cs typeface="Segoe UI"/>
              </a:rPr>
              <a:t>99.96%</a:t>
            </a:r>
            <a:endParaRPr sz="1650">
              <a:latin typeface="Segoe UI"/>
              <a:cs typeface="Segoe UI"/>
            </a:endParaRPr>
          </a:p>
          <a:p>
            <a:pPr marL="425450">
              <a:lnSpc>
                <a:spcPct val="100000"/>
              </a:lnSpc>
              <a:spcBef>
                <a:spcPts val="780"/>
              </a:spcBef>
            </a:pPr>
            <a:r>
              <a:rPr sz="1250" spc="-25" dirty="0">
                <a:solidFill>
                  <a:srgbClr val="252423"/>
                </a:solidFill>
                <a:latin typeface="Segoe UI"/>
                <a:cs typeface="Segoe UI"/>
              </a:rPr>
              <a:t>MoM</a:t>
            </a:r>
            <a:endParaRPr sz="1250">
              <a:latin typeface="Segoe UI"/>
              <a:cs typeface="Segoe U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96375" y="3276238"/>
            <a:ext cx="607060" cy="303530"/>
          </a:xfrm>
          <a:custGeom>
            <a:avLst/>
            <a:gdLst/>
            <a:ahLst/>
            <a:cxnLst/>
            <a:rect l="l" t="t" r="r" b="b"/>
            <a:pathLst>
              <a:path w="607059" h="303529">
                <a:moveTo>
                  <a:pt x="606448" y="303224"/>
                </a:moveTo>
                <a:lnTo>
                  <a:pt x="0" y="303224"/>
                </a:lnTo>
                <a:lnTo>
                  <a:pt x="0" y="0"/>
                </a:lnTo>
                <a:lnTo>
                  <a:pt x="606448" y="0"/>
                </a:lnTo>
                <a:lnTo>
                  <a:pt x="606448" y="303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501939" y="2908901"/>
            <a:ext cx="938530" cy="6165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650" dirty="0">
                <a:solidFill>
                  <a:srgbClr val="008000"/>
                </a:solidFill>
                <a:latin typeface="Segoe UI"/>
                <a:cs typeface="Segoe UI"/>
              </a:rPr>
              <a:t>▲ </a:t>
            </a:r>
            <a:r>
              <a:rPr sz="1650" spc="-10" dirty="0">
                <a:solidFill>
                  <a:srgbClr val="008000"/>
                </a:solidFill>
                <a:latin typeface="Segoe UI"/>
                <a:cs typeface="Segoe UI"/>
              </a:rPr>
              <a:t>46.26%</a:t>
            </a:r>
            <a:endParaRPr sz="1650">
              <a:latin typeface="Segoe UI"/>
              <a:cs typeface="Segoe UI"/>
            </a:endParaRPr>
          </a:p>
          <a:p>
            <a:pPr marL="27305">
              <a:lnSpc>
                <a:spcPct val="100000"/>
              </a:lnSpc>
              <a:spcBef>
                <a:spcPts val="495"/>
              </a:spcBef>
            </a:pPr>
            <a:r>
              <a:rPr sz="1250" spc="-25" dirty="0">
                <a:solidFill>
                  <a:srgbClr val="252423"/>
                </a:solidFill>
                <a:latin typeface="Segoe UI"/>
                <a:cs typeface="Segoe UI"/>
              </a:rPr>
              <a:t>YoY</a:t>
            </a:r>
            <a:endParaRPr sz="1250">
              <a:latin typeface="Segoe UI"/>
              <a:cs typeface="Segoe U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175853" y="8523142"/>
            <a:ext cx="2209165" cy="2235200"/>
            <a:chOff x="6175853" y="8523142"/>
            <a:chExt cx="2209165" cy="2235200"/>
          </a:xfrm>
        </p:grpSpPr>
        <p:sp>
          <p:nvSpPr>
            <p:cNvPr id="79" name="object 79"/>
            <p:cNvSpPr/>
            <p:nvPr/>
          </p:nvSpPr>
          <p:spPr>
            <a:xfrm>
              <a:off x="6179345" y="8526635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79" h="2228215">
                  <a:moveTo>
                    <a:pt x="2175943" y="2228040"/>
                  </a:moveTo>
                  <a:lnTo>
                    <a:pt x="25729" y="2228040"/>
                  </a:lnTo>
                  <a:lnTo>
                    <a:pt x="21945" y="2227287"/>
                  </a:lnTo>
                  <a:lnTo>
                    <a:pt x="0" y="2202310"/>
                  </a:lnTo>
                  <a:lnTo>
                    <a:pt x="0" y="2198377"/>
                  </a:lnTo>
                  <a:lnTo>
                    <a:pt x="0" y="25729"/>
                  </a:lnTo>
                  <a:lnTo>
                    <a:pt x="25729" y="0"/>
                  </a:lnTo>
                  <a:lnTo>
                    <a:pt x="2175943" y="0"/>
                  </a:lnTo>
                  <a:lnTo>
                    <a:pt x="2201672" y="25729"/>
                  </a:lnTo>
                  <a:lnTo>
                    <a:pt x="2201672" y="2202310"/>
                  </a:lnTo>
                  <a:lnTo>
                    <a:pt x="2179726" y="2227287"/>
                  </a:lnTo>
                  <a:lnTo>
                    <a:pt x="2175943" y="2228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79345" y="8526635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79" h="2228215">
                  <a:moveTo>
                    <a:pt x="0" y="2198377"/>
                  </a:moveTo>
                  <a:lnTo>
                    <a:pt x="0" y="29663"/>
                  </a:lnTo>
                  <a:lnTo>
                    <a:pt x="0" y="25729"/>
                  </a:lnTo>
                  <a:lnTo>
                    <a:pt x="752" y="21945"/>
                  </a:lnTo>
                  <a:lnTo>
                    <a:pt x="2257" y="18311"/>
                  </a:lnTo>
                  <a:lnTo>
                    <a:pt x="3763" y="14677"/>
                  </a:lnTo>
                  <a:lnTo>
                    <a:pt x="5906" y="11469"/>
                  </a:lnTo>
                  <a:lnTo>
                    <a:pt x="8688" y="8688"/>
                  </a:lnTo>
                  <a:lnTo>
                    <a:pt x="11469" y="5906"/>
                  </a:lnTo>
                  <a:lnTo>
                    <a:pt x="14677" y="3763"/>
                  </a:lnTo>
                  <a:lnTo>
                    <a:pt x="18311" y="2257"/>
                  </a:lnTo>
                  <a:lnTo>
                    <a:pt x="21945" y="752"/>
                  </a:lnTo>
                  <a:lnTo>
                    <a:pt x="25729" y="0"/>
                  </a:lnTo>
                  <a:lnTo>
                    <a:pt x="29663" y="0"/>
                  </a:lnTo>
                  <a:lnTo>
                    <a:pt x="2172009" y="0"/>
                  </a:lnTo>
                  <a:lnTo>
                    <a:pt x="2175943" y="0"/>
                  </a:lnTo>
                  <a:lnTo>
                    <a:pt x="2179726" y="752"/>
                  </a:lnTo>
                  <a:lnTo>
                    <a:pt x="2201672" y="29663"/>
                  </a:lnTo>
                  <a:lnTo>
                    <a:pt x="2201672" y="2198377"/>
                  </a:lnTo>
                  <a:lnTo>
                    <a:pt x="2201672" y="2202310"/>
                  </a:lnTo>
                  <a:lnTo>
                    <a:pt x="2200919" y="2206094"/>
                  </a:lnTo>
                  <a:lnTo>
                    <a:pt x="2199414" y="2209728"/>
                  </a:lnTo>
                  <a:lnTo>
                    <a:pt x="2197909" y="2213362"/>
                  </a:lnTo>
                  <a:lnTo>
                    <a:pt x="2172009" y="2228040"/>
                  </a:lnTo>
                  <a:lnTo>
                    <a:pt x="29663" y="2228040"/>
                  </a:lnTo>
                  <a:lnTo>
                    <a:pt x="2257" y="2209728"/>
                  </a:lnTo>
                  <a:lnTo>
                    <a:pt x="752" y="2206094"/>
                  </a:lnTo>
                  <a:lnTo>
                    <a:pt x="0" y="2202310"/>
                  </a:lnTo>
                  <a:lnTo>
                    <a:pt x="0" y="2198377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216084" y="8550189"/>
            <a:ext cx="7531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228784" y="8470407"/>
            <a:ext cx="4726940" cy="2235200"/>
            <a:chOff x="6228784" y="8470407"/>
            <a:chExt cx="4726940" cy="2235200"/>
          </a:xfrm>
        </p:grpSpPr>
        <p:sp>
          <p:nvSpPr>
            <p:cNvPr id="83" name="object 83"/>
            <p:cNvSpPr/>
            <p:nvPr/>
          </p:nvSpPr>
          <p:spPr>
            <a:xfrm>
              <a:off x="6228778" y="8852943"/>
              <a:ext cx="13335" cy="1490345"/>
            </a:xfrm>
            <a:custGeom>
              <a:avLst/>
              <a:gdLst/>
              <a:ahLst/>
              <a:cxnLst/>
              <a:rect l="l" t="t" r="r" b="b"/>
              <a:pathLst>
                <a:path w="13335" h="1490345">
                  <a:moveTo>
                    <a:pt x="13182" y="1081049"/>
                  </a:moveTo>
                  <a:lnTo>
                    <a:pt x="0" y="1081049"/>
                  </a:lnTo>
                  <a:lnTo>
                    <a:pt x="0" y="1489748"/>
                  </a:lnTo>
                  <a:lnTo>
                    <a:pt x="13182" y="1489748"/>
                  </a:lnTo>
                  <a:lnTo>
                    <a:pt x="13182" y="1081049"/>
                  </a:lnTo>
                  <a:close/>
                </a:path>
                <a:path w="13335" h="1490345">
                  <a:moveTo>
                    <a:pt x="13182" y="540524"/>
                  </a:moveTo>
                  <a:lnTo>
                    <a:pt x="0" y="540524"/>
                  </a:lnTo>
                  <a:lnTo>
                    <a:pt x="0" y="949223"/>
                  </a:lnTo>
                  <a:lnTo>
                    <a:pt x="13182" y="949223"/>
                  </a:lnTo>
                  <a:lnTo>
                    <a:pt x="13182" y="540524"/>
                  </a:lnTo>
                  <a:close/>
                </a:path>
                <a:path w="13335" h="1490345">
                  <a:moveTo>
                    <a:pt x="13182" y="0"/>
                  </a:moveTo>
                  <a:lnTo>
                    <a:pt x="0" y="0"/>
                  </a:lnTo>
                  <a:lnTo>
                    <a:pt x="0" y="408686"/>
                  </a:lnTo>
                  <a:lnTo>
                    <a:pt x="13182" y="408686"/>
                  </a:lnTo>
                  <a:lnTo>
                    <a:pt x="13182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750162" y="8473900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79" h="2228215">
                  <a:moveTo>
                    <a:pt x="2175943" y="2228040"/>
                  </a:moveTo>
                  <a:lnTo>
                    <a:pt x="25729" y="2228040"/>
                  </a:lnTo>
                  <a:lnTo>
                    <a:pt x="21945" y="2227287"/>
                  </a:lnTo>
                  <a:lnTo>
                    <a:pt x="0" y="2202310"/>
                  </a:lnTo>
                  <a:lnTo>
                    <a:pt x="0" y="2198377"/>
                  </a:lnTo>
                  <a:lnTo>
                    <a:pt x="0" y="25729"/>
                  </a:lnTo>
                  <a:lnTo>
                    <a:pt x="25729" y="0"/>
                  </a:lnTo>
                  <a:lnTo>
                    <a:pt x="2175943" y="0"/>
                  </a:lnTo>
                  <a:lnTo>
                    <a:pt x="2201672" y="25729"/>
                  </a:lnTo>
                  <a:lnTo>
                    <a:pt x="2201672" y="2202310"/>
                  </a:lnTo>
                  <a:lnTo>
                    <a:pt x="2179726" y="2227287"/>
                  </a:lnTo>
                  <a:lnTo>
                    <a:pt x="2175943" y="2228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750162" y="8473900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79" h="2228215">
                  <a:moveTo>
                    <a:pt x="0" y="2198377"/>
                  </a:moveTo>
                  <a:lnTo>
                    <a:pt x="0" y="29663"/>
                  </a:lnTo>
                  <a:lnTo>
                    <a:pt x="0" y="25729"/>
                  </a:lnTo>
                  <a:lnTo>
                    <a:pt x="752" y="21945"/>
                  </a:lnTo>
                  <a:lnTo>
                    <a:pt x="2257" y="18311"/>
                  </a:lnTo>
                  <a:lnTo>
                    <a:pt x="3763" y="14677"/>
                  </a:lnTo>
                  <a:lnTo>
                    <a:pt x="5906" y="11469"/>
                  </a:lnTo>
                  <a:lnTo>
                    <a:pt x="8688" y="8688"/>
                  </a:lnTo>
                  <a:lnTo>
                    <a:pt x="11469" y="5906"/>
                  </a:lnTo>
                  <a:lnTo>
                    <a:pt x="14677" y="3763"/>
                  </a:lnTo>
                  <a:lnTo>
                    <a:pt x="18311" y="2257"/>
                  </a:lnTo>
                  <a:lnTo>
                    <a:pt x="21945" y="752"/>
                  </a:lnTo>
                  <a:lnTo>
                    <a:pt x="25729" y="0"/>
                  </a:lnTo>
                  <a:lnTo>
                    <a:pt x="29663" y="0"/>
                  </a:lnTo>
                  <a:lnTo>
                    <a:pt x="2172009" y="0"/>
                  </a:lnTo>
                  <a:lnTo>
                    <a:pt x="2175943" y="0"/>
                  </a:lnTo>
                  <a:lnTo>
                    <a:pt x="2179726" y="752"/>
                  </a:lnTo>
                  <a:lnTo>
                    <a:pt x="2201672" y="29663"/>
                  </a:lnTo>
                  <a:lnTo>
                    <a:pt x="2201672" y="2198377"/>
                  </a:lnTo>
                  <a:lnTo>
                    <a:pt x="2201672" y="2202310"/>
                  </a:lnTo>
                  <a:lnTo>
                    <a:pt x="2200919" y="2206094"/>
                  </a:lnTo>
                  <a:lnTo>
                    <a:pt x="2199414" y="2209728"/>
                  </a:lnTo>
                  <a:lnTo>
                    <a:pt x="2197909" y="2213362"/>
                  </a:lnTo>
                  <a:lnTo>
                    <a:pt x="2172009" y="2228040"/>
                  </a:lnTo>
                  <a:lnTo>
                    <a:pt x="29663" y="2228040"/>
                  </a:lnTo>
                  <a:lnTo>
                    <a:pt x="2257" y="2209728"/>
                  </a:lnTo>
                  <a:lnTo>
                    <a:pt x="752" y="2206094"/>
                  </a:lnTo>
                  <a:lnTo>
                    <a:pt x="0" y="2202310"/>
                  </a:lnTo>
                  <a:lnTo>
                    <a:pt x="0" y="2198377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295186" y="8785821"/>
            <a:ext cx="822325" cy="15563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50" dirty="0">
                <a:solidFill>
                  <a:srgbClr val="4E3D8B"/>
                </a:solidFill>
                <a:latin typeface="Segoe UI"/>
                <a:cs typeface="Segoe UI"/>
              </a:rPr>
              <a:t>Product</a:t>
            </a:r>
            <a:r>
              <a:rPr sz="1150" spc="80" dirty="0">
                <a:solidFill>
                  <a:srgbClr val="4E3D8B"/>
                </a:solidFill>
                <a:latin typeface="Segoe UI"/>
                <a:cs typeface="Segoe UI"/>
              </a:rPr>
              <a:t> </a:t>
            </a:r>
            <a:r>
              <a:rPr sz="1150" spc="-50" dirty="0">
                <a:solidFill>
                  <a:srgbClr val="4E3D8B"/>
                </a:solidFill>
                <a:latin typeface="Segoe UI"/>
                <a:cs typeface="Segoe UI"/>
              </a:rPr>
              <a:t>7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25,710,124.40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dirty="0">
                <a:solidFill>
                  <a:srgbClr val="4E3D8B"/>
                </a:solidFill>
                <a:latin typeface="Segoe UI"/>
                <a:cs typeface="Segoe UI"/>
              </a:rPr>
              <a:t>Product</a:t>
            </a:r>
            <a:r>
              <a:rPr sz="1150" spc="80" dirty="0">
                <a:solidFill>
                  <a:srgbClr val="4E3D8B"/>
                </a:solidFill>
                <a:latin typeface="Segoe UI"/>
                <a:cs typeface="Segoe UI"/>
              </a:rPr>
              <a:t> </a:t>
            </a:r>
            <a:r>
              <a:rPr sz="1150" spc="-50" dirty="0">
                <a:solidFill>
                  <a:srgbClr val="4E3D8B"/>
                </a:solidFill>
                <a:latin typeface="Segoe UI"/>
                <a:cs typeface="Segoe UI"/>
              </a:rPr>
              <a:t>1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25,489,299.10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dirty="0">
                <a:solidFill>
                  <a:srgbClr val="4E3D8B"/>
                </a:solidFill>
                <a:latin typeface="Segoe UI"/>
                <a:cs typeface="Segoe UI"/>
              </a:rPr>
              <a:t>Product</a:t>
            </a:r>
            <a:r>
              <a:rPr sz="1150" spc="80" dirty="0">
                <a:solidFill>
                  <a:srgbClr val="4E3D8B"/>
                </a:solidFill>
                <a:latin typeface="Segoe UI"/>
                <a:cs typeface="Segoe UI"/>
              </a:rPr>
              <a:t> </a:t>
            </a:r>
            <a:r>
              <a:rPr sz="1150" spc="-50" dirty="0">
                <a:solidFill>
                  <a:srgbClr val="4E3D8B"/>
                </a:solidFill>
                <a:latin typeface="Segoe UI"/>
                <a:cs typeface="Segoe UI"/>
              </a:rPr>
              <a:t>2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22,846,497.50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786900" y="8497455"/>
            <a:ext cx="67437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605037" y="8523142"/>
            <a:ext cx="5208270" cy="2235200"/>
            <a:chOff x="3605037" y="8523142"/>
            <a:chExt cx="5208270" cy="2235200"/>
          </a:xfrm>
        </p:grpSpPr>
        <p:sp>
          <p:nvSpPr>
            <p:cNvPr id="89" name="object 89"/>
            <p:cNvSpPr/>
            <p:nvPr/>
          </p:nvSpPr>
          <p:spPr>
            <a:xfrm>
              <a:off x="8799588" y="8800200"/>
              <a:ext cx="13335" cy="1490345"/>
            </a:xfrm>
            <a:custGeom>
              <a:avLst/>
              <a:gdLst/>
              <a:ahLst/>
              <a:cxnLst/>
              <a:rect l="l" t="t" r="r" b="b"/>
              <a:pathLst>
                <a:path w="13334" h="1490345">
                  <a:moveTo>
                    <a:pt x="13195" y="1081062"/>
                  </a:moveTo>
                  <a:lnTo>
                    <a:pt x="0" y="1081062"/>
                  </a:lnTo>
                  <a:lnTo>
                    <a:pt x="0" y="1489760"/>
                  </a:lnTo>
                  <a:lnTo>
                    <a:pt x="13195" y="1489760"/>
                  </a:lnTo>
                  <a:lnTo>
                    <a:pt x="13195" y="1081062"/>
                  </a:lnTo>
                  <a:close/>
                </a:path>
                <a:path w="13334" h="1490345">
                  <a:moveTo>
                    <a:pt x="13195" y="540537"/>
                  </a:moveTo>
                  <a:lnTo>
                    <a:pt x="0" y="540537"/>
                  </a:lnTo>
                  <a:lnTo>
                    <a:pt x="0" y="949223"/>
                  </a:lnTo>
                  <a:lnTo>
                    <a:pt x="13195" y="949223"/>
                  </a:lnTo>
                  <a:lnTo>
                    <a:pt x="13195" y="540537"/>
                  </a:lnTo>
                  <a:close/>
                </a:path>
                <a:path w="13334" h="1490345">
                  <a:moveTo>
                    <a:pt x="13195" y="0"/>
                  </a:moveTo>
                  <a:lnTo>
                    <a:pt x="0" y="0"/>
                  </a:lnTo>
                  <a:lnTo>
                    <a:pt x="0" y="408698"/>
                  </a:lnTo>
                  <a:lnTo>
                    <a:pt x="13195" y="408698"/>
                  </a:lnTo>
                  <a:lnTo>
                    <a:pt x="13195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08530" y="8526635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79" h="2228215">
                  <a:moveTo>
                    <a:pt x="2175943" y="2228040"/>
                  </a:moveTo>
                  <a:lnTo>
                    <a:pt x="25729" y="2228040"/>
                  </a:lnTo>
                  <a:lnTo>
                    <a:pt x="21945" y="2227287"/>
                  </a:lnTo>
                  <a:lnTo>
                    <a:pt x="0" y="2202310"/>
                  </a:lnTo>
                  <a:lnTo>
                    <a:pt x="0" y="2198377"/>
                  </a:lnTo>
                  <a:lnTo>
                    <a:pt x="0" y="25729"/>
                  </a:lnTo>
                  <a:lnTo>
                    <a:pt x="25729" y="0"/>
                  </a:lnTo>
                  <a:lnTo>
                    <a:pt x="2175943" y="0"/>
                  </a:lnTo>
                  <a:lnTo>
                    <a:pt x="2201672" y="25729"/>
                  </a:lnTo>
                  <a:lnTo>
                    <a:pt x="2201672" y="2202310"/>
                  </a:lnTo>
                  <a:lnTo>
                    <a:pt x="2179726" y="2227287"/>
                  </a:lnTo>
                  <a:lnTo>
                    <a:pt x="2175943" y="2228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08530" y="8526635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79" h="2228215">
                  <a:moveTo>
                    <a:pt x="0" y="2198377"/>
                  </a:moveTo>
                  <a:lnTo>
                    <a:pt x="0" y="29663"/>
                  </a:lnTo>
                  <a:lnTo>
                    <a:pt x="0" y="25729"/>
                  </a:lnTo>
                  <a:lnTo>
                    <a:pt x="752" y="21945"/>
                  </a:lnTo>
                  <a:lnTo>
                    <a:pt x="2257" y="18311"/>
                  </a:lnTo>
                  <a:lnTo>
                    <a:pt x="3763" y="14677"/>
                  </a:lnTo>
                  <a:lnTo>
                    <a:pt x="5906" y="11469"/>
                  </a:lnTo>
                  <a:lnTo>
                    <a:pt x="8688" y="8688"/>
                  </a:lnTo>
                  <a:lnTo>
                    <a:pt x="11469" y="5906"/>
                  </a:lnTo>
                  <a:lnTo>
                    <a:pt x="14677" y="3763"/>
                  </a:lnTo>
                  <a:lnTo>
                    <a:pt x="18311" y="2257"/>
                  </a:lnTo>
                  <a:lnTo>
                    <a:pt x="21945" y="752"/>
                  </a:lnTo>
                  <a:lnTo>
                    <a:pt x="25729" y="0"/>
                  </a:lnTo>
                  <a:lnTo>
                    <a:pt x="29663" y="0"/>
                  </a:lnTo>
                  <a:lnTo>
                    <a:pt x="2172009" y="0"/>
                  </a:lnTo>
                  <a:lnTo>
                    <a:pt x="2175943" y="0"/>
                  </a:lnTo>
                  <a:lnTo>
                    <a:pt x="2179726" y="752"/>
                  </a:lnTo>
                  <a:lnTo>
                    <a:pt x="2201672" y="29663"/>
                  </a:lnTo>
                  <a:lnTo>
                    <a:pt x="2201672" y="2198377"/>
                  </a:lnTo>
                  <a:lnTo>
                    <a:pt x="2201672" y="2202310"/>
                  </a:lnTo>
                  <a:lnTo>
                    <a:pt x="2200919" y="2206094"/>
                  </a:lnTo>
                  <a:lnTo>
                    <a:pt x="2199414" y="2209728"/>
                  </a:lnTo>
                  <a:lnTo>
                    <a:pt x="2197909" y="2213362"/>
                  </a:lnTo>
                  <a:lnTo>
                    <a:pt x="2172009" y="2228040"/>
                  </a:lnTo>
                  <a:lnTo>
                    <a:pt x="29663" y="2228040"/>
                  </a:lnTo>
                  <a:lnTo>
                    <a:pt x="2257" y="2209728"/>
                  </a:lnTo>
                  <a:lnTo>
                    <a:pt x="752" y="2206094"/>
                  </a:lnTo>
                  <a:lnTo>
                    <a:pt x="0" y="2202310"/>
                  </a:lnTo>
                  <a:lnTo>
                    <a:pt x="0" y="2198377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8866003" y="8733085"/>
            <a:ext cx="848360" cy="15563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50" spc="-10" dirty="0">
                <a:solidFill>
                  <a:srgbClr val="4E3D8B"/>
                </a:solidFill>
                <a:latin typeface="Segoe UI"/>
                <a:cs typeface="Segoe UI"/>
              </a:rPr>
              <a:t>Christchurch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11,526,693.40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spc="-10" dirty="0">
                <a:solidFill>
                  <a:srgbClr val="4E3D8B"/>
                </a:solidFill>
                <a:latin typeface="Segoe UI"/>
                <a:cs typeface="Segoe UI"/>
              </a:rPr>
              <a:t>Hamilton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11,490,895.30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spc="-10" dirty="0">
                <a:solidFill>
                  <a:srgbClr val="4E3D8B"/>
                </a:solidFill>
                <a:latin typeface="Segoe UI"/>
                <a:cs typeface="Segoe UI"/>
              </a:rPr>
              <a:t>Waitakere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11,193,020.00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45268" y="8550189"/>
            <a:ext cx="92583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657969" y="8470407"/>
            <a:ext cx="9868535" cy="2235200"/>
            <a:chOff x="3657969" y="8470407"/>
            <a:chExt cx="9868535" cy="2235200"/>
          </a:xfrm>
        </p:grpSpPr>
        <p:sp>
          <p:nvSpPr>
            <p:cNvPr id="95" name="object 95"/>
            <p:cNvSpPr/>
            <p:nvPr/>
          </p:nvSpPr>
          <p:spPr>
            <a:xfrm>
              <a:off x="3657968" y="8852943"/>
              <a:ext cx="13335" cy="1490345"/>
            </a:xfrm>
            <a:custGeom>
              <a:avLst/>
              <a:gdLst/>
              <a:ahLst/>
              <a:cxnLst/>
              <a:rect l="l" t="t" r="r" b="b"/>
              <a:pathLst>
                <a:path w="13335" h="1490345">
                  <a:moveTo>
                    <a:pt x="13182" y="1081049"/>
                  </a:moveTo>
                  <a:lnTo>
                    <a:pt x="0" y="1081049"/>
                  </a:lnTo>
                  <a:lnTo>
                    <a:pt x="0" y="1489748"/>
                  </a:lnTo>
                  <a:lnTo>
                    <a:pt x="13182" y="1489748"/>
                  </a:lnTo>
                  <a:lnTo>
                    <a:pt x="13182" y="1081049"/>
                  </a:lnTo>
                  <a:close/>
                </a:path>
                <a:path w="13335" h="1490345">
                  <a:moveTo>
                    <a:pt x="13182" y="540524"/>
                  </a:moveTo>
                  <a:lnTo>
                    <a:pt x="0" y="540524"/>
                  </a:lnTo>
                  <a:lnTo>
                    <a:pt x="0" y="949223"/>
                  </a:lnTo>
                  <a:lnTo>
                    <a:pt x="13182" y="949223"/>
                  </a:lnTo>
                  <a:lnTo>
                    <a:pt x="13182" y="540524"/>
                  </a:lnTo>
                  <a:close/>
                </a:path>
                <a:path w="13335" h="1490345">
                  <a:moveTo>
                    <a:pt x="13182" y="0"/>
                  </a:moveTo>
                  <a:lnTo>
                    <a:pt x="0" y="0"/>
                  </a:lnTo>
                  <a:lnTo>
                    <a:pt x="0" y="408686"/>
                  </a:lnTo>
                  <a:lnTo>
                    <a:pt x="13182" y="408686"/>
                  </a:lnTo>
                  <a:lnTo>
                    <a:pt x="13182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320977" y="8473900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80" h="2228215">
                  <a:moveTo>
                    <a:pt x="2175943" y="2228040"/>
                  </a:moveTo>
                  <a:lnTo>
                    <a:pt x="25729" y="2228040"/>
                  </a:lnTo>
                  <a:lnTo>
                    <a:pt x="21945" y="2227287"/>
                  </a:lnTo>
                  <a:lnTo>
                    <a:pt x="0" y="2202310"/>
                  </a:lnTo>
                  <a:lnTo>
                    <a:pt x="0" y="2198377"/>
                  </a:lnTo>
                  <a:lnTo>
                    <a:pt x="0" y="25729"/>
                  </a:lnTo>
                  <a:lnTo>
                    <a:pt x="25729" y="0"/>
                  </a:lnTo>
                  <a:lnTo>
                    <a:pt x="2175943" y="0"/>
                  </a:lnTo>
                  <a:lnTo>
                    <a:pt x="2201672" y="25729"/>
                  </a:lnTo>
                  <a:lnTo>
                    <a:pt x="2201672" y="2202310"/>
                  </a:lnTo>
                  <a:lnTo>
                    <a:pt x="2179726" y="2227287"/>
                  </a:lnTo>
                  <a:lnTo>
                    <a:pt x="2175943" y="2228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320977" y="8473900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80" h="2228215">
                  <a:moveTo>
                    <a:pt x="0" y="2198377"/>
                  </a:moveTo>
                  <a:lnTo>
                    <a:pt x="0" y="29663"/>
                  </a:lnTo>
                  <a:lnTo>
                    <a:pt x="0" y="25729"/>
                  </a:lnTo>
                  <a:lnTo>
                    <a:pt x="752" y="21945"/>
                  </a:lnTo>
                  <a:lnTo>
                    <a:pt x="2257" y="18311"/>
                  </a:lnTo>
                  <a:lnTo>
                    <a:pt x="3763" y="14677"/>
                  </a:lnTo>
                  <a:lnTo>
                    <a:pt x="5906" y="11469"/>
                  </a:lnTo>
                  <a:lnTo>
                    <a:pt x="8688" y="8688"/>
                  </a:lnTo>
                  <a:lnTo>
                    <a:pt x="11469" y="5906"/>
                  </a:lnTo>
                  <a:lnTo>
                    <a:pt x="14677" y="3763"/>
                  </a:lnTo>
                  <a:lnTo>
                    <a:pt x="18311" y="2257"/>
                  </a:lnTo>
                  <a:lnTo>
                    <a:pt x="21945" y="752"/>
                  </a:lnTo>
                  <a:lnTo>
                    <a:pt x="25729" y="0"/>
                  </a:lnTo>
                  <a:lnTo>
                    <a:pt x="29663" y="0"/>
                  </a:lnTo>
                  <a:lnTo>
                    <a:pt x="2172009" y="0"/>
                  </a:lnTo>
                  <a:lnTo>
                    <a:pt x="2175943" y="0"/>
                  </a:lnTo>
                  <a:lnTo>
                    <a:pt x="2179726" y="752"/>
                  </a:lnTo>
                  <a:lnTo>
                    <a:pt x="2201672" y="29663"/>
                  </a:lnTo>
                  <a:lnTo>
                    <a:pt x="2201672" y="2198377"/>
                  </a:lnTo>
                  <a:lnTo>
                    <a:pt x="2201672" y="2202310"/>
                  </a:lnTo>
                  <a:lnTo>
                    <a:pt x="2200919" y="2206094"/>
                  </a:lnTo>
                  <a:lnTo>
                    <a:pt x="2199414" y="2209728"/>
                  </a:lnTo>
                  <a:lnTo>
                    <a:pt x="2197909" y="2213362"/>
                  </a:lnTo>
                  <a:lnTo>
                    <a:pt x="2172009" y="2228040"/>
                  </a:lnTo>
                  <a:lnTo>
                    <a:pt x="29663" y="2228040"/>
                  </a:lnTo>
                  <a:lnTo>
                    <a:pt x="2257" y="2209728"/>
                  </a:lnTo>
                  <a:lnTo>
                    <a:pt x="752" y="2206094"/>
                  </a:lnTo>
                  <a:lnTo>
                    <a:pt x="0" y="2202310"/>
                  </a:lnTo>
                  <a:lnTo>
                    <a:pt x="0" y="2198377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724371" y="8785821"/>
            <a:ext cx="779145" cy="15563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50" spc="-10" dirty="0">
                <a:solidFill>
                  <a:srgbClr val="4E3D8B"/>
                </a:solidFill>
                <a:latin typeface="Segoe UI"/>
                <a:cs typeface="Segoe UI"/>
              </a:rPr>
              <a:t>Medline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4,081,485.90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dirty="0">
                <a:solidFill>
                  <a:srgbClr val="4E3D8B"/>
                </a:solidFill>
                <a:latin typeface="Segoe UI"/>
                <a:cs typeface="Segoe UI"/>
              </a:rPr>
              <a:t>Pure</a:t>
            </a:r>
            <a:r>
              <a:rPr sz="1150" spc="40" dirty="0">
                <a:solidFill>
                  <a:srgbClr val="4E3D8B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4E3D8B"/>
                </a:solidFill>
                <a:latin typeface="Segoe UI"/>
                <a:cs typeface="Segoe UI"/>
              </a:rPr>
              <a:t>Group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3,821,592.90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dirty="0">
                <a:solidFill>
                  <a:srgbClr val="4E3D8B"/>
                </a:solidFill>
                <a:latin typeface="Segoe UI"/>
                <a:cs typeface="Segoe UI"/>
              </a:rPr>
              <a:t>OUR</a:t>
            </a:r>
            <a:r>
              <a:rPr sz="1150" spc="50" dirty="0">
                <a:solidFill>
                  <a:srgbClr val="4E3D8B"/>
                </a:solidFill>
                <a:latin typeface="Segoe UI"/>
                <a:cs typeface="Segoe UI"/>
              </a:rPr>
              <a:t> </a:t>
            </a:r>
            <a:r>
              <a:rPr sz="1150" spc="-25" dirty="0">
                <a:solidFill>
                  <a:srgbClr val="4E3D8B"/>
                </a:solidFill>
                <a:latin typeface="Segoe UI"/>
                <a:cs typeface="Segoe UI"/>
              </a:rPr>
              <a:t>Ltd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3,676,035.40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1357716" y="8497455"/>
            <a:ext cx="85153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Currency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1370416" y="8470407"/>
            <a:ext cx="4726940" cy="2235200"/>
            <a:chOff x="11370416" y="8470407"/>
            <a:chExt cx="4726940" cy="2235200"/>
          </a:xfrm>
        </p:grpSpPr>
        <p:sp>
          <p:nvSpPr>
            <p:cNvPr id="101" name="object 101"/>
            <p:cNvSpPr/>
            <p:nvPr/>
          </p:nvSpPr>
          <p:spPr>
            <a:xfrm>
              <a:off x="11370412" y="8800200"/>
              <a:ext cx="13335" cy="1490345"/>
            </a:xfrm>
            <a:custGeom>
              <a:avLst/>
              <a:gdLst/>
              <a:ahLst/>
              <a:cxnLst/>
              <a:rect l="l" t="t" r="r" b="b"/>
              <a:pathLst>
                <a:path w="13334" h="1490345">
                  <a:moveTo>
                    <a:pt x="13182" y="1081062"/>
                  </a:moveTo>
                  <a:lnTo>
                    <a:pt x="0" y="1081062"/>
                  </a:lnTo>
                  <a:lnTo>
                    <a:pt x="0" y="1489760"/>
                  </a:lnTo>
                  <a:lnTo>
                    <a:pt x="13182" y="1489760"/>
                  </a:lnTo>
                  <a:lnTo>
                    <a:pt x="13182" y="1081062"/>
                  </a:lnTo>
                  <a:close/>
                </a:path>
                <a:path w="13334" h="1490345">
                  <a:moveTo>
                    <a:pt x="13182" y="540537"/>
                  </a:moveTo>
                  <a:lnTo>
                    <a:pt x="0" y="540537"/>
                  </a:lnTo>
                  <a:lnTo>
                    <a:pt x="0" y="949223"/>
                  </a:lnTo>
                  <a:lnTo>
                    <a:pt x="13182" y="949223"/>
                  </a:lnTo>
                  <a:lnTo>
                    <a:pt x="13182" y="540537"/>
                  </a:lnTo>
                  <a:close/>
                </a:path>
                <a:path w="13334" h="1490345">
                  <a:moveTo>
                    <a:pt x="13182" y="0"/>
                  </a:moveTo>
                  <a:lnTo>
                    <a:pt x="0" y="0"/>
                  </a:lnTo>
                  <a:lnTo>
                    <a:pt x="0" y="408698"/>
                  </a:lnTo>
                  <a:lnTo>
                    <a:pt x="13182" y="408698"/>
                  </a:lnTo>
                  <a:lnTo>
                    <a:pt x="13182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891793" y="8473900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80" h="2228215">
                  <a:moveTo>
                    <a:pt x="2175943" y="2228040"/>
                  </a:moveTo>
                  <a:lnTo>
                    <a:pt x="25729" y="2228040"/>
                  </a:lnTo>
                  <a:lnTo>
                    <a:pt x="21945" y="2227287"/>
                  </a:lnTo>
                  <a:lnTo>
                    <a:pt x="0" y="2202310"/>
                  </a:lnTo>
                  <a:lnTo>
                    <a:pt x="0" y="2198377"/>
                  </a:lnTo>
                  <a:lnTo>
                    <a:pt x="0" y="25729"/>
                  </a:lnTo>
                  <a:lnTo>
                    <a:pt x="25729" y="0"/>
                  </a:lnTo>
                  <a:lnTo>
                    <a:pt x="2175943" y="0"/>
                  </a:lnTo>
                  <a:lnTo>
                    <a:pt x="2201672" y="25729"/>
                  </a:lnTo>
                  <a:lnTo>
                    <a:pt x="2201672" y="2202310"/>
                  </a:lnTo>
                  <a:lnTo>
                    <a:pt x="2179726" y="2227287"/>
                  </a:lnTo>
                  <a:lnTo>
                    <a:pt x="2175943" y="2228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3891793" y="8473900"/>
              <a:ext cx="2202180" cy="2228215"/>
            </a:xfrm>
            <a:custGeom>
              <a:avLst/>
              <a:gdLst/>
              <a:ahLst/>
              <a:cxnLst/>
              <a:rect l="l" t="t" r="r" b="b"/>
              <a:pathLst>
                <a:path w="2202180" h="2228215">
                  <a:moveTo>
                    <a:pt x="0" y="2198377"/>
                  </a:moveTo>
                  <a:lnTo>
                    <a:pt x="0" y="29663"/>
                  </a:lnTo>
                  <a:lnTo>
                    <a:pt x="0" y="25729"/>
                  </a:lnTo>
                  <a:lnTo>
                    <a:pt x="752" y="21945"/>
                  </a:lnTo>
                  <a:lnTo>
                    <a:pt x="2257" y="18311"/>
                  </a:lnTo>
                  <a:lnTo>
                    <a:pt x="3763" y="14677"/>
                  </a:lnTo>
                  <a:lnTo>
                    <a:pt x="5906" y="11469"/>
                  </a:lnTo>
                  <a:lnTo>
                    <a:pt x="8688" y="8688"/>
                  </a:lnTo>
                  <a:lnTo>
                    <a:pt x="11469" y="5906"/>
                  </a:lnTo>
                  <a:lnTo>
                    <a:pt x="14677" y="3763"/>
                  </a:lnTo>
                  <a:lnTo>
                    <a:pt x="18311" y="2257"/>
                  </a:lnTo>
                  <a:lnTo>
                    <a:pt x="21945" y="752"/>
                  </a:lnTo>
                  <a:lnTo>
                    <a:pt x="25729" y="0"/>
                  </a:lnTo>
                  <a:lnTo>
                    <a:pt x="29663" y="0"/>
                  </a:lnTo>
                  <a:lnTo>
                    <a:pt x="2172009" y="0"/>
                  </a:lnTo>
                  <a:lnTo>
                    <a:pt x="2175943" y="0"/>
                  </a:lnTo>
                  <a:lnTo>
                    <a:pt x="2179726" y="752"/>
                  </a:lnTo>
                  <a:lnTo>
                    <a:pt x="2201672" y="29663"/>
                  </a:lnTo>
                  <a:lnTo>
                    <a:pt x="2201672" y="2198377"/>
                  </a:lnTo>
                  <a:lnTo>
                    <a:pt x="2201672" y="2202310"/>
                  </a:lnTo>
                  <a:lnTo>
                    <a:pt x="2200919" y="2206094"/>
                  </a:lnTo>
                  <a:lnTo>
                    <a:pt x="2199414" y="2209728"/>
                  </a:lnTo>
                  <a:lnTo>
                    <a:pt x="2197909" y="2213362"/>
                  </a:lnTo>
                  <a:lnTo>
                    <a:pt x="2172009" y="2228040"/>
                  </a:lnTo>
                  <a:lnTo>
                    <a:pt x="29663" y="2228040"/>
                  </a:lnTo>
                  <a:lnTo>
                    <a:pt x="2257" y="2209728"/>
                  </a:lnTo>
                  <a:lnTo>
                    <a:pt x="752" y="2206094"/>
                  </a:lnTo>
                  <a:lnTo>
                    <a:pt x="0" y="2202310"/>
                  </a:lnTo>
                  <a:lnTo>
                    <a:pt x="0" y="2198377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1436818" y="8733085"/>
            <a:ext cx="822325" cy="15563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50" spc="-25" dirty="0">
                <a:solidFill>
                  <a:srgbClr val="4E3D8B"/>
                </a:solidFill>
                <a:latin typeface="Segoe UI"/>
                <a:cs typeface="Segoe UI"/>
              </a:rPr>
              <a:t>NZD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58,149,949.90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spc="-25" dirty="0">
                <a:solidFill>
                  <a:srgbClr val="4E3D8B"/>
                </a:solidFill>
                <a:latin typeface="Segoe UI"/>
                <a:cs typeface="Segoe UI"/>
              </a:rPr>
              <a:t>USD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44,650,843.50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spc="-25" dirty="0">
                <a:solidFill>
                  <a:srgbClr val="4E3D8B"/>
                </a:solidFill>
                <a:latin typeface="Segoe UI"/>
                <a:cs typeface="Segoe UI"/>
              </a:rPr>
              <a:t>AUD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25,905,710.80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3928532" y="8497455"/>
            <a:ext cx="106743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Warehouse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092126" y="7932419"/>
            <a:ext cx="13373735" cy="3081020"/>
            <a:chOff x="3092126" y="7932419"/>
            <a:chExt cx="13373735" cy="3081020"/>
          </a:xfrm>
        </p:grpSpPr>
        <p:sp>
          <p:nvSpPr>
            <p:cNvPr id="107" name="object 107"/>
            <p:cNvSpPr/>
            <p:nvPr/>
          </p:nvSpPr>
          <p:spPr>
            <a:xfrm>
              <a:off x="13941222" y="8800199"/>
              <a:ext cx="13335" cy="1490345"/>
            </a:xfrm>
            <a:custGeom>
              <a:avLst/>
              <a:gdLst/>
              <a:ahLst/>
              <a:cxnLst/>
              <a:rect l="l" t="t" r="r" b="b"/>
              <a:pathLst>
                <a:path w="13334" h="1490345">
                  <a:moveTo>
                    <a:pt x="13182" y="1081062"/>
                  </a:moveTo>
                  <a:lnTo>
                    <a:pt x="0" y="1081062"/>
                  </a:lnTo>
                  <a:lnTo>
                    <a:pt x="0" y="1489760"/>
                  </a:lnTo>
                  <a:lnTo>
                    <a:pt x="13182" y="1489760"/>
                  </a:lnTo>
                  <a:lnTo>
                    <a:pt x="13182" y="1081062"/>
                  </a:lnTo>
                  <a:close/>
                </a:path>
                <a:path w="13334" h="1490345">
                  <a:moveTo>
                    <a:pt x="13182" y="540537"/>
                  </a:moveTo>
                  <a:lnTo>
                    <a:pt x="0" y="540537"/>
                  </a:lnTo>
                  <a:lnTo>
                    <a:pt x="0" y="949223"/>
                  </a:lnTo>
                  <a:lnTo>
                    <a:pt x="13182" y="949223"/>
                  </a:lnTo>
                  <a:lnTo>
                    <a:pt x="13182" y="540537"/>
                  </a:lnTo>
                  <a:close/>
                </a:path>
                <a:path w="13334" h="1490345">
                  <a:moveTo>
                    <a:pt x="13182" y="0"/>
                  </a:moveTo>
                  <a:lnTo>
                    <a:pt x="0" y="0"/>
                  </a:lnTo>
                  <a:lnTo>
                    <a:pt x="0" y="408698"/>
                  </a:lnTo>
                  <a:lnTo>
                    <a:pt x="13182" y="408698"/>
                  </a:lnTo>
                  <a:lnTo>
                    <a:pt x="13182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92119" y="7932421"/>
              <a:ext cx="13373735" cy="3081020"/>
            </a:xfrm>
            <a:custGeom>
              <a:avLst/>
              <a:gdLst/>
              <a:ahLst/>
              <a:cxnLst/>
              <a:rect l="l" t="t" r="r" b="b"/>
              <a:pathLst>
                <a:path w="13373735" h="3081020">
                  <a:moveTo>
                    <a:pt x="13373189" y="2924810"/>
                  </a:moveTo>
                  <a:lnTo>
                    <a:pt x="64858" y="2924810"/>
                  </a:lnTo>
                  <a:lnTo>
                    <a:pt x="64858" y="63500"/>
                  </a:lnTo>
                  <a:lnTo>
                    <a:pt x="13288086" y="63500"/>
                  </a:lnTo>
                  <a:lnTo>
                    <a:pt x="13288086" y="0"/>
                  </a:lnTo>
                  <a:lnTo>
                    <a:pt x="0" y="0"/>
                  </a:lnTo>
                  <a:lnTo>
                    <a:pt x="0" y="63500"/>
                  </a:lnTo>
                  <a:lnTo>
                    <a:pt x="0" y="2924810"/>
                  </a:lnTo>
                  <a:lnTo>
                    <a:pt x="0" y="3081020"/>
                  </a:lnTo>
                  <a:lnTo>
                    <a:pt x="13373189" y="3081020"/>
                  </a:lnTo>
                  <a:lnTo>
                    <a:pt x="13373189" y="2924810"/>
                  </a:lnTo>
                  <a:close/>
                </a:path>
                <a:path w="13373735" h="3081020">
                  <a:moveTo>
                    <a:pt x="13373189" y="63576"/>
                  </a:moveTo>
                  <a:lnTo>
                    <a:pt x="13215569" y="63576"/>
                  </a:lnTo>
                  <a:lnTo>
                    <a:pt x="13215569" y="2924429"/>
                  </a:lnTo>
                  <a:lnTo>
                    <a:pt x="13373189" y="2924429"/>
                  </a:lnTo>
                  <a:lnTo>
                    <a:pt x="13373189" y="63576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4007633" y="8733085"/>
            <a:ext cx="822325" cy="15563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50" spc="-10" dirty="0">
                <a:solidFill>
                  <a:srgbClr val="4E3D8B"/>
                </a:solidFill>
                <a:latin typeface="Segoe UI"/>
                <a:cs typeface="Segoe UI"/>
              </a:rPr>
              <a:t>AXW291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73,063,995.80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spc="-10" dirty="0">
                <a:solidFill>
                  <a:srgbClr val="4E3D8B"/>
                </a:solidFill>
                <a:latin typeface="Segoe UI"/>
                <a:cs typeface="Segoe UI"/>
              </a:rPr>
              <a:t>GUT930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36,253,693.30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50" spc="-10" dirty="0">
                <a:solidFill>
                  <a:srgbClr val="4E3D8B"/>
                </a:solidFill>
                <a:latin typeface="Segoe UI"/>
                <a:cs typeface="Segoe UI"/>
              </a:rPr>
              <a:t>NXH382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252423"/>
                </a:solidFill>
                <a:latin typeface="Segoe UI"/>
                <a:cs typeface="Segoe UI"/>
              </a:rPr>
              <a:t>29,533,579.90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016069" y="8003068"/>
            <a:ext cx="143256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35" dirty="0">
                <a:solidFill>
                  <a:srgbClr val="252423"/>
                </a:solidFill>
                <a:latin typeface="Segoe UI"/>
                <a:cs typeface="Segoe UI"/>
              </a:rPr>
              <a:t>Top</a:t>
            </a:r>
            <a:r>
              <a:rPr sz="1650" spc="-6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Performers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6250022" y="3811270"/>
            <a:ext cx="3398520" cy="7202170"/>
            <a:chOff x="16250022" y="3811270"/>
            <a:chExt cx="3398520" cy="7202170"/>
          </a:xfrm>
        </p:grpSpPr>
        <p:sp>
          <p:nvSpPr>
            <p:cNvPr id="112" name="object 112"/>
            <p:cNvSpPr/>
            <p:nvPr/>
          </p:nvSpPr>
          <p:spPr>
            <a:xfrm>
              <a:off x="16250018" y="3811271"/>
              <a:ext cx="3398520" cy="7202170"/>
            </a:xfrm>
            <a:custGeom>
              <a:avLst/>
              <a:gdLst/>
              <a:ahLst/>
              <a:cxnLst/>
              <a:rect l="l" t="t" r="r" b="b"/>
              <a:pathLst>
                <a:path w="3398519" h="7202170">
                  <a:moveTo>
                    <a:pt x="3398164" y="64833"/>
                  </a:moveTo>
                  <a:lnTo>
                    <a:pt x="3241535" y="64833"/>
                  </a:lnTo>
                  <a:lnTo>
                    <a:pt x="3241535" y="7045579"/>
                  </a:lnTo>
                  <a:lnTo>
                    <a:pt x="3398164" y="7045579"/>
                  </a:lnTo>
                  <a:lnTo>
                    <a:pt x="3398164" y="64833"/>
                  </a:lnTo>
                  <a:close/>
                </a:path>
                <a:path w="3398519" h="7202170">
                  <a:moveTo>
                    <a:pt x="3398164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0" y="7045960"/>
                  </a:lnTo>
                  <a:lnTo>
                    <a:pt x="0" y="7202170"/>
                  </a:lnTo>
                  <a:lnTo>
                    <a:pt x="3398164" y="7202170"/>
                  </a:lnTo>
                  <a:lnTo>
                    <a:pt x="3398164" y="7045960"/>
                  </a:lnTo>
                  <a:lnTo>
                    <a:pt x="64274" y="7045960"/>
                  </a:lnTo>
                  <a:lnTo>
                    <a:pt x="64274" y="64770"/>
                  </a:lnTo>
                  <a:lnTo>
                    <a:pt x="3398164" y="64770"/>
                  </a:lnTo>
                  <a:lnTo>
                    <a:pt x="3398164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6363731" y="3879391"/>
              <a:ext cx="3111500" cy="1042035"/>
            </a:xfrm>
            <a:custGeom>
              <a:avLst/>
              <a:gdLst/>
              <a:ahLst/>
              <a:cxnLst/>
              <a:rect l="l" t="t" r="r" b="b"/>
              <a:pathLst>
                <a:path w="3111500" h="1042035">
                  <a:moveTo>
                    <a:pt x="3102769" y="1041509"/>
                  </a:moveTo>
                  <a:lnTo>
                    <a:pt x="8576" y="1041509"/>
                  </a:lnTo>
                  <a:lnTo>
                    <a:pt x="7315" y="1041258"/>
                  </a:lnTo>
                  <a:lnTo>
                    <a:pt x="0" y="1032933"/>
                  </a:lnTo>
                  <a:lnTo>
                    <a:pt x="0" y="1031622"/>
                  </a:lnTo>
                  <a:lnTo>
                    <a:pt x="0" y="8576"/>
                  </a:lnTo>
                  <a:lnTo>
                    <a:pt x="8576" y="0"/>
                  </a:lnTo>
                  <a:lnTo>
                    <a:pt x="3102769" y="0"/>
                  </a:lnTo>
                  <a:lnTo>
                    <a:pt x="3111345" y="8576"/>
                  </a:lnTo>
                  <a:lnTo>
                    <a:pt x="3111345" y="1032933"/>
                  </a:lnTo>
                  <a:lnTo>
                    <a:pt x="3104030" y="1041258"/>
                  </a:lnTo>
                  <a:lnTo>
                    <a:pt x="3102769" y="1041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363731" y="3879391"/>
              <a:ext cx="3111500" cy="1042035"/>
            </a:xfrm>
            <a:custGeom>
              <a:avLst/>
              <a:gdLst/>
              <a:ahLst/>
              <a:cxnLst/>
              <a:rect l="l" t="t" r="r" b="b"/>
              <a:pathLst>
                <a:path w="3111500" h="1042035">
                  <a:moveTo>
                    <a:pt x="0" y="1031622"/>
                  </a:moveTo>
                  <a:lnTo>
                    <a:pt x="0" y="9887"/>
                  </a:lnTo>
                  <a:lnTo>
                    <a:pt x="0" y="8576"/>
                  </a:lnTo>
                  <a:lnTo>
                    <a:pt x="250" y="7315"/>
                  </a:lnTo>
                  <a:lnTo>
                    <a:pt x="752" y="6103"/>
                  </a:lnTo>
                  <a:lnTo>
                    <a:pt x="1254" y="4892"/>
                  </a:lnTo>
                  <a:lnTo>
                    <a:pt x="1968" y="3823"/>
                  </a:lnTo>
                  <a:lnTo>
                    <a:pt x="2896" y="2896"/>
                  </a:lnTo>
                  <a:lnTo>
                    <a:pt x="3823" y="1968"/>
                  </a:lnTo>
                  <a:lnTo>
                    <a:pt x="4892" y="1254"/>
                  </a:lnTo>
                  <a:lnTo>
                    <a:pt x="6103" y="752"/>
                  </a:lnTo>
                  <a:lnTo>
                    <a:pt x="7315" y="250"/>
                  </a:lnTo>
                  <a:lnTo>
                    <a:pt x="8576" y="0"/>
                  </a:lnTo>
                  <a:lnTo>
                    <a:pt x="9887" y="0"/>
                  </a:lnTo>
                  <a:lnTo>
                    <a:pt x="3101458" y="0"/>
                  </a:lnTo>
                  <a:lnTo>
                    <a:pt x="3102769" y="0"/>
                  </a:lnTo>
                  <a:lnTo>
                    <a:pt x="3104030" y="250"/>
                  </a:lnTo>
                  <a:lnTo>
                    <a:pt x="3111346" y="9887"/>
                  </a:lnTo>
                  <a:lnTo>
                    <a:pt x="3111346" y="1031622"/>
                  </a:lnTo>
                  <a:lnTo>
                    <a:pt x="3111345" y="1032933"/>
                  </a:lnTo>
                  <a:lnTo>
                    <a:pt x="3111094" y="1034194"/>
                  </a:lnTo>
                  <a:lnTo>
                    <a:pt x="3110592" y="1035405"/>
                  </a:lnTo>
                  <a:lnTo>
                    <a:pt x="3110091" y="1036617"/>
                  </a:lnTo>
                  <a:lnTo>
                    <a:pt x="3101458" y="1041509"/>
                  </a:lnTo>
                  <a:lnTo>
                    <a:pt x="9887" y="1041509"/>
                  </a:lnTo>
                  <a:lnTo>
                    <a:pt x="752" y="1035405"/>
                  </a:lnTo>
                  <a:lnTo>
                    <a:pt x="250" y="1034194"/>
                  </a:lnTo>
                  <a:lnTo>
                    <a:pt x="0" y="1032933"/>
                  </a:lnTo>
                  <a:lnTo>
                    <a:pt x="0" y="1031622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17205484" y="3834417"/>
            <a:ext cx="1428115" cy="9969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95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Wholesale</a:t>
            </a:r>
            <a:endParaRPr sz="16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3450" spc="-10" dirty="0">
                <a:solidFill>
                  <a:srgbClr val="252423"/>
                </a:solidFill>
                <a:latin typeface="Segoe UI"/>
                <a:cs typeface="Segoe UI"/>
              </a:rPr>
              <a:t>53.64%</a:t>
            </a:r>
            <a:endParaRPr sz="3450">
              <a:latin typeface="Segoe UI"/>
              <a:cs typeface="Segoe U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6360240" y="6156673"/>
            <a:ext cx="3118485" cy="1049020"/>
            <a:chOff x="16360240" y="6156673"/>
            <a:chExt cx="3118485" cy="1049020"/>
          </a:xfrm>
        </p:grpSpPr>
        <p:sp>
          <p:nvSpPr>
            <p:cNvPr id="117" name="object 117"/>
            <p:cNvSpPr/>
            <p:nvPr/>
          </p:nvSpPr>
          <p:spPr>
            <a:xfrm>
              <a:off x="16363732" y="6160165"/>
              <a:ext cx="3111500" cy="1042035"/>
            </a:xfrm>
            <a:custGeom>
              <a:avLst/>
              <a:gdLst/>
              <a:ahLst/>
              <a:cxnLst/>
              <a:rect l="l" t="t" r="r" b="b"/>
              <a:pathLst>
                <a:path w="3111500" h="1042034">
                  <a:moveTo>
                    <a:pt x="3102769" y="1041509"/>
                  </a:moveTo>
                  <a:lnTo>
                    <a:pt x="8576" y="1041509"/>
                  </a:lnTo>
                  <a:lnTo>
                    <a:pt x="7315" y="1041258"/>
                  </a:lnTo>
                  <a:lnTo>
                    <a:pt x="0" y="1032933"/>
                  </a:lnTo>
                  <a:lnTo>
                    <a:pt x="0" y="1031622"/>
                  </a:lnTo>
                  <a:lnTo>
                    <a:pt x="0" y="8576"/>
                  </a:lnTo>
                  <a:lnTo>
                    <a:pt x="8576" y="0"/>
                  </a:lnTo>
                  <a:lnTo>
                    <a:pt x="3102769" y="0"/>
                  </a:lnTo>
                  <a:lnTo>
                    <a:pt x="3111345" y="8576"/>
                  </a:lnTo>
                  <a:lnTo>
                    <a:pt x="3111345" y="1032933"/>
                  </a:lnTo>
                  <a:lnTo>
                    <a:pt x="3104030" y="1041258"/>
                  </a:lnTo>
                  <a:lnTo>
                    <a:pt x="3102769" y="1041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363732" y="6160165"/>
              <a:ext cx="3111500" cy="1042035"/>
            </a:xfrm>
            <a:custGeom>
              <a:avLst/>
              <a:gdLst/>
              <a:ahLst/>
              <a:cxnLst/>
              <a:rect l="l" t="t" r="r" b="b"/>
              <a:pathLst>
                <a:path w="3111500" h="1042034">
                  <a:moveTo>
                    <a:pt x="0" y="1031622"/>
                  </a:moveTo>
                  <a:lnTo>
                    <a:pt x="0" y="9887"/>
                  </a:lnTo>
                  <a:lnTo>
                    <a:pt x="0" y="8576"/>
                  </a:lnTo>
                  <a:lnTo>
                    <a:pt x="250" y="7315"/>
                  </a:lnTo>
                  <a:lnTo>
                    <a:pt x="752" y="6103"/>
                  </a:lnTo>
                  <a:lnTo>
                    <a:pt x="1254" y="4892"/>
                  </a:lnTo>
                  <a:lnTo>
                    <a:pt x="1968" y="3823"/>
                  </a:lnTo>
                  <a:lnTo>
                    <a:pt x="2896" y="2896"/>
                  </a:lnTo>
                  <a:lnTo>
                    <a:pt x="3823" y="1968"/>
                  </a:lnTo>
                  <a:lnTo>
                    <a:pt x="4892" y="1254"/>
                  </a:lnTo>
                  <a:lnTo>
                    <a:pt x="6103" y="752"/>
                  </a:lnTo>
                  <a:lnTo>
                    <a:pt x="7315" y="250"/>
                  </a:lnTo>
                  <a:lnTo>
                    <a:pt x="8576" y="0"/>
                  </a:lnTo>
                  <a:lnTo>
                    <a:pt x="9887" y="0"/>
                  </a:lnTo>
                  <a:lnTo>
                    <a:pt x="3101458" y="0"/>
                  </a:lnTo>
                  <a:lnTo>
                    <a:pt x="3102769" y="0"/>
                  </a:lnTo>
                  <a:lnTo>
                    <a:pt x="3104030" y="250"/>
                  </a:lnTo>
                  <a:lnTo>
                    <a:pt x="3111346" y="9887"/>
                  </a:lnTo>
                  <a:lnTo>
                    <a:pt x="3111346" y="1031622"/>
                  </a:lnTo>
                  <a:lnTo>
                    <a:pt x="3111345" y="1032933"/>
                  </a:lnTo>
                  <a:lnTo>
                    <a:pt x="3111094" y="1034194"/>
                  </a:lnTo>
                  <a:lnTo>
                    <a:pt x="3110592" y="1035405"/>
                  </a:lnTo>
                  <a:lnTo>
                    <a:pt x="3110091" y="1036617"/>
                  </a:lnTo>
                  <a:lnTo>
                    <a:pt x="3101458" y="1041509"/>
                  </a:lnTo>
                  <a:lnTo>
                    <a:pt x="9887" y="1041509"/>
                  </a:lnTo>
                  <a:lnTo>
                    <a:pt x="752" y="1035405"/>
                  </a:lnTo>
                  <a:lnTo>
                    <a:pt x="250" y="1034194"/>
                  </a:lnTo>
                  <a:lnTo>
                    <a:pt x="0" y="1032933"/>
                  </a:lnTo>
                  <a:lnTo>
                    <a:pt x="0" y="1031622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7205484" y="6115193"/>
            <a:ext cx="1428115" cy="9969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95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Distributor</a:t>
            </a:r>
            <a:endParaRPr sz="16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3450" spc="-10" dirty="0">
                <a:solidFill>
                  <a:srgbClr val="252423"/>
                </a:solidFill>
                <a:latin typeface="Segoe UI"/>
                <a:cs typeface="Segoe UI"/>
              </a:rPr>
              <a:t>31.41%</a:t>
            </a:r>
            <a:endParaRPr sz="3450">
              <a:latin typeface="Segoe UI"/>
              <a:cs typeface="Segoe U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6360240" y="8444040"/>
            <a:ext cx="3118485" cy="1049020"/>
            <a:chOff x="16360240" y="8444040"/>
            <a:chExt cx="3118485" cy="1049020"/>
          </a:xfrm>
        </p:grpSpPr>
        <p:sp>
          <p:nvSpPr>
            <p:cNvPr id="121" name="object 121"/>
            <p:cNvSpPr/>
            <p:nvPr/>
          </p:nvSpPr>
          <p:spPr>
            <a:xfrm>
              <a:off x="16363732" y="8447532"/>
              <a:ext cx="3111500" cy="1042035"/>
            </a:xfrm>
            <a:custGeom>
              <a:avLst/>
              <a:gdLst/>
              <a:ahLst/>
              <a:cxnLst/>
              <a:rect l="l" t="t" r="r" b="b"/>
              <a:pathLst>
                <a:path w="3111500" h="1042034">
                  <a:moveTo>
                    <a:pt x="3102769" y="1041509"/>
                  </a:moveTo>
                  <a:lnTo>
                    <a:pt x="8576" y="1041509"/>
                  </a:lnTo>
                  <a:lnTo>
                    <a:pt x="7315" y="1041258"/>
                  </a:lnTo>
                  <a:lnTo>
                    <a:pt x="0" y="1032933"/>
                  </a:lnTo>
                  <a:lnTo>
                    <a:pt x="0" y="1031622"/>
                  </a:lnTo>
                  <a:lnTo>
                    <a:pt x="0" y="8576"/>
                  </a:lnTo>
                  <a:lnTo>
                    <a:pt x="8576" y="0"/>
                  </a:lnTo>
                  <a:lnTo>
                    <a:pt x="3102769" y="0"/>
                  </a:lnTo>
                  <a:lnTo>
                    <a:pt x="3111345" y="8576"/>
                  </a:lnTo>
                  <a:lnTo>
                    <a:pt x="3111345" y="1032933"/>
                  </a:lnTo>
                  <a:lnTo>
                    <a:pt x="3104030" y="1041258"/>
                  </a:lnTo>
                  <a:lnTo>
                    <a:pt x="3102769" y="1041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6363732" y="8447532"/>
              <a:ext cx="3111500" cy="1042035"/>
            </a:xfrm>
            <a:custGeom>
              <a:avLst/>
              <a:gdLst/>
              <a:ahLst/>
              <a:cxnLst/>
              <a:rect l="l" t="t" r="r" b="b"/>
              <a:pathLst>
                <a:path w="3111500" h="1042034">
                  <a:moveTo>
                    <a:pt x="0" y="1031622"/>
                  </a:moveTo>
                  <a:lnTo>
                    <a:pt x="0" y="9887"/>
                  </a:lnTo>
                  <a:lnTo>
                    <a:pt x="0" y="8576"/>
                  </a:lnTo>
                  <a:lnTo>
                    <a:pt x="250" y="7315"/>
                  </a:lnTo>
                  <a:lnTo>
                    <a:pt x="752" y="6103"/>
                  </a:lnTo>
                  <a:lnTo>
                    <a:pt x="1254" y="4892"/>
                  </a:lnTo>
                  <a:lnTo>
                    <a:pt x="1968" y="3823"/>
                  </a:lnTo>
                  <a:lnTo>
                    <a:pt x="2896" y="2896"/>
                  </a:lnTo>
                  <a:lnTo>
                    <a:pt x="3823" y="1968"/>
                  </a:lnTo>
                  <a:lnTo>
                    <a:pt x="4892" y="1254"/>
                  </a:lnTo>
                  <a:lnTo>
                    <a:pt x="6103" y="752"/>
                  </a:lnTo>
                  <a:lnTo>
                    <a:pt x="7315" y="250"/>
                  </a:lnTo>
                  <a:lnTo>
                    <a:pt x="8576" y="0"/>
                  </a:lnTo>
                  <a:lnTo>
                    <a:pt x="9887" y="0"/>
                  </a:lnTo>
                  <a:lnTo>
                    <a:pt x="3101458" y="0"/>
                  </a:lnTo>
                  <a:lnTo>
                    <a:pt x="3102769" y="0"/>
                  </a:lnTo>
                  <a:lnTo>
                    <a:pt x="3104030" y="250"/>
                  </a:lnTo>
                  <a:lnTo>
                    <a:pt x="3111346" y="9887"/>
                  </a:lnTo>
                  <a:lnTo>
                    <a:pt x="3111346" y="1031622"/>
                  </a:lnTo>
                  <a:lnTo>
                    <a:pt x="3111345" y="1032933"/>
                  </a:lnTo>
                  <a:lnTo>
                    <a:pt x="3111094" y="1034194"/>
                  </a:lnTo>
                  <a:lnTo>
                    <a:pt x="3110592" y="1035405"/>
                  </a:lnTo>
                  <a:lnTo>
                    <a:pt x="3110091" y="1036617"/>
                  </a:lnTo>
                  <a:lnTo>
                    <a:pt x="3101458" y="1041509"/>
                  </a:lnTo>
                  <a:lnTo>
                    <a:pt x="9887" y="1041509"/>
                  </a:lnTo>
                  <a:lnTo>
                    <a:pt x="752" y="1035405"/>
                  </a:lnTo>
                  <a:lnTo>
                    <a:pt x="250" y="1034194"/>
                  </a:lnTo>
                  <a:lnTo>
                    <a:pt x="0" y="1032933"/>
                  </a:lnTo>
                  <a:lnTo>
                    <a:pt x="0" y="1031622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7205484" y="8402559"/>
            <a:ext cx="1428115" cy="9969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95"/>
              </a:spcBef>
            </a:pP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Export</a:t>
            </a:r>
            <a:endParaRPr sz="16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3450" spc="-10" dirty="0">
                <a:solidFill>
                  <a:srgbClr val="252423"/>
                </a:solidFill>
                <a:latin typeface="Segoe UI"/>
                <a:cs typeface="Segoe UI"/>
              </a:rPr>
              <a:t>14.95%</a:t>
            </a:r>
            <a:endParaRPr sz="3450">
              <a:latin typeface="Segoe UI"/>
              <a:cs typeface="Segoe UI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16380014" y="4963551"/>
            <a:ext cx="3098800" cy="1154430"/>
            <a:chOff x="16380014" y="4963551"/>
            <a:chExt cx="3098800" cy="1154430"/>
          </a:xfrm>
        </p:grpSpPr>
        <p:sp>
          <p:nvSpPr>
            <p:cNvPr id="125" name="object 125"/>
            <p:cNvSpPr/>
            <p:nvPr/>
          </p:nvSpPr>
          <p:spPr>
            <a:xfrm>
              <a:off x="16380210" y="4963748"/>
              <a:ext cx="3098165" cy="1153795"/>
            </a:xfrm>
            <a:custGeom>
              <a:avLst/>
              <a:gdLst/>
              <a:ahLst/>
              <a:cxnLst/>
              <a:rect l="l" t="t" r="r" b="b"/>
              <a:pathLst>
                <a:path w="3098165" h="1153795">
                  <a:moveTo>
                    <a:pt x="3098162" y="1153571"/>
                  </a:moveTo>
                  <a:lnTo>
                    <a:pt x="0" y="1153571"/>
                  </a:lnTo>
                  <a:lnTo>
                    <a:pt x="0" y="0"/>
                  </a:lnTo>
                  <a:lnTo>
                    <a:pt x="3098162" y="0"/>
                  </a:lnTo>
                  <a:lnTo>
                    <a:pt x="3098162" y="1153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6383506" y="4967044"/>
              <a:ext cx="3091815" cy="1147445"/>
            </a:xfrm>
            <a:custGeom>
              <a:avLst/>
              <a:gdLst/>
              <a:ahLst/>
              <a:cxnLst/>
              <a:rect l="l" t="t" r="r" b="b"/>
              <a:pathLst>
                <a:path w="3091815" h="1147445">
                  <a:moveTo>
                    <a:pt x="0" y="0"/>
                  </a:moveTo>
                  <a:lnTo>
                    <a:pt x="3091570" y="0"/>
                  </a:lnTo>
                  <a:lnTo>
                    <a:pt x="3091570" y="1146979"/>
                  </a:lnTo>
                  <a:lnTo>
                    <a:pt x="0" y="1146979"/>
                  </a:lnTo>
                  <a:lnTo>
                    <a:pt x="0" y="0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419754" y="5003306"/>
              <a:ext cx="13335" cy="962660"/>
            </a:xfrm>
            <a:custGeom>
              <a:avLst/>
              <a:gdLst/>
              <a:ahLst/>
              <a:cxnLst/>
              <a:rect l="l" t="t" r="r" b="b"/>
              <a:pathLst>
                <a:path w="13334" h="962660">
                  <a:moveTo>
                    <a:pt x="13182" y="725106"/>
                  </a:moveTo>
                  <a:lnTo>
                    <a:pt x="0" y="725106"/>
                  </a:lnTo>
                  <a:lnTo>
                    <a:pt x="0" y="962406"/>
                  </a:lnTo>
                  <a:lnTo>
                    <a:pt x="13182" y="962406"/>
                  </a:lnTo>
                  <a:lnTo>
                    <a:pt x="13182" y="725106"/>
                  </a:lnTo>
                  <a:close/>
                </a:path>
                <a:path w="13334" h="962660">
                  <a:moveTo>
                    <a:pt x="13182" y="362546"/>
                  </a:moveTo>
                  <a:lnTo>
                    <a:pt x="0" y="362546"/>
                  </a:lnTo>
                  <a:lnTo>
                    <a:pt x="0" y="593267"/>
                  </a:lnTo>
                  <a:lnTo>
                    <a:pt x="13182" y="593267"/>
                  </a:lnTo>
                  <a:lnTo>
                    <a:pt x="13182" y="362546"/>
                  </a:lnTo>
                  <a:close/>
                </a:path>
                <a:path w="13334" h="962660">
                  <a:moveTo>
                    <a:pt x="13182" y="0"/>
                  </a:moveTo>
                  <a:lnTo>
                    <a:pt x="0" y="0"/>
                  </a:lnTo>
                  <a:lnTo>
                    <a:pt x="0" y="230708"/>
                  </a:lnTo>
                  <a:lnTo>
                    <a:pt x="13182" y="230708"/>
                  </a:lnTo>
                  <a:lnTo>
                    <a:pt x="13182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6486164" y="4999432"/>
            <a:ext cx="404495" cy="961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0" dirty="0">
                <a:solidFill>
                  <a:srgbClr val="252423"/>
                </a:solidFill>
                <a:latin typeface="Segoe UI"/>
                <a:cs typeface="Segoe UI"/>
              </a:rPr>
              <a:t>2017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350" spc="-20" dirty="0">
                <a:solidFill>
                  <a:srgbClr val="252423"/>
                </a:solidFill>
                <a:latin typeface="Segoe UI"/>
                <a:cs typeface="Segoe UI"/>
              </a:rPr>
              <a:t>2018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350" spc="-20" dirty="0">
                <a:solidFill>
                  <a:srgbClr val="252423"/>
                </a:solidFill>
                <a:latin typeface="Segoe UI"/>
                <a:cs typeface="Segoe UI"/>
              </a:rPr>
              <a:t>2019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7956144" y="4999432"/>
            <a:ext cx="1087120" cy="961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10" dirty="0">
                <a:solidFill>
                  <a:srgbClr val="252423"/>
                </a:solidFill>
                <a:latin typeface="Segoe UI"/>
                <a:cs typeface="Segoe UI"/>
              </a:rPr>
              <a:t>27,605,407.00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350" spc="-10" dirty="0">
                <a:solidFill>
                  <a:srgbClr val="252423"/>
                </a:solidFill>
                <a:latin typeface="Segoe UI"/>
                <a:cs typeface="Segoe UI"/>
              </a:rPr>
              <a:t>29,555,676.50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350" spc="-10" dirty="0">
                <a:solidFill>
                  <a:srgbClr val="252423"/>
                </a:solidFill>
                <a:latin typeface="Segoe UI"/>
                <a:cs typeface="Segoe UI"/>
              </a:rPr>
              <a:t>25,805,492.20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16380014" y="5003299"/>
            <a:ext cx="3098800" cy="3401695"/>
            <a:chOff x="16380014" y="5003299"/>
            <a:chExt cx="3098800" cy="3401695"/>
          </a:xfrm>
        </p:grpSpPr>
        <p:sp>
          <p:nvSpPr>
            <p:cNvPr id="131" name="object 131"/>
            <p:cNvSpPr/>
            <p:nvPr/>
          </p:nvSpPr>
          <p:spPr>
            <a:xfrm>
              <a:off x="19386087" y="5003299"/>
              <a:ext cx="53340" cy="995680"/>
            </a:xfrm>
            <a:custGeom>
              <a:avLst/>
              <a:gdLst/>
              <a:ahLst/>
              <a:cxnLst/>
              <a:rect l="l" t="t" r="r" b="b"/>
              <a:pathLst>
                <a:path w="53340" h="995679">
                  <a:moveTo>
                    <a:pt x="52734" y="995367"/>
                  </a:moveTo>
                  <a:lnTo>
                    <a:pt x="0" y="995367"/>
                  </a:lnTo>
                  <a:lnTo>
                    <a:pt x="0" y="0"/>
                  </a:lnTo>
                  <a:lnTo>
                    <a:pt x="52734" y="0"/>
                  </a:lnTo>
                  <a:lnTo>
                    <a:pt x="52734" y="995367"/>
                  </a:lnTo>
                  <a:close/>
                </a:path>
              </a:pathLst>
            </a:custGeom>
            <a:solidFill>
              <a:srgbClr val="B3B0A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380210" y="7251115"/>
              <a:ext cx="3098165" cy="1153795"/>
            </a:xfrm>
            <a:custGeom>
              <a:avLst/>
              <a:gdLst/>
              <a:ahLst/>
              <a:cxnLst/>
              <a:rect l="l" t="t" r="r" b="b"/>
              <a:pathLst>
                <a:path w="3098165" h="1153795">
                  <a:moveTo>
                    <a:pt x="3098162" y="1153571"/>
                  </a:moveTo>
                  <a:lnTo>
                    <a:pt x="0" y="1153571"/>
                  </a:lnTo>
                  <a:lnTo>
                    <a:pt x="0" y="0"/>
                  </a:lnTo>
                  <a:lnTo>
                    <a:pt x="3098162" y="0"/>
                  </a:lnTo>
                  <a:lnTo>
                    <a:pt x="3098162" y="1153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383506" y="7254411"/>
              <a:ext cx="3091815" cy="1147445"/>
            </a:xfrm>
            <a:custGeom>
              <a:avLst/>
              <a:gdLst/>
              <a:ahLst/>
              <a:cxnLst/>
              <a:rect l="l" t="t" r="r" b="b"/>
              <a:pathLst>
                <a:path w="3091815" h="1147445">
                  <a:moveTo>
                    <a:pt x="0" y="0"/>
                  </a:moveTo>
                  <a:lnTo>
                    <a:pt x="3091570" y="0"/>
                  </a:lnTo>
                  <a:lnTo>
                    <a:pt x="3091570" y="1146979"/>
                  </a:lnTo>
                  <a:lnTo>
                    <a:pt x="0" y="1146979"/>
                  </a:lnTo>
                  <a:lnTo>
                    <a:pt x="0" y="0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419754" y="7290677"/>
              <a:ext cx="13335" cy="962660"/>
            </a:xfrm>
            <a:custGeom>
              <a:avLst/>
              <a:gdLst/>
              <a:ahLst/>
              <a:cxnLst/>
              <a:rect l="l" t="t" r="r" b="b"/>
              <a:pathLst>
                <a:path w="13334" h="962659">
                  <a:moveTo>
                    <a:pt x="13182" y="725093"/>
                  </a:moveTo>
                  <a:lnTo>
                    <a:pt x="0" y="725093"/>
                  </a:lnTo>
                  <a:lnTo>
                    <a:pt x="0" y="962406"/>
                  </a:lnTo>
                  <a:lnTo>
                    <a:pt x="13182" y="962406"/>
                  </a:lnTo>
                  <a:lnTo>
                    <a:pt x="13182" y="725093"/>
                  </a:lnTo>
                  <a:close/>
                </a:path>
                <a:path w="13334" h="962659">
                  <a:moveTo>
                    <a:pt x="13182" y="362546"/>
                  </a:moveTo>
                  <a:lnTo>
                    <a:pt x="0" y="362546"/>
                  </a:lnTo>
                  <a:lnTo>
                    <a:pt x="0" y="593255"/>
                  </a:lnTo>
                  <a:lnTo>
                    <a:pt x="13182" y="593255"/>
                  </a:lnTo>
                  <a:lnTo>
                    <a:pt x="13182" y="362546"/>
                  </a:lnTo>
                  <a:close/>
                </a:path>
                <a:path w="13334" h="962659">
                  <a:moveTo>
                    <a:pt x="13182" y="0"/>
                  </a:moveTo>
                  <a:lnTo>
                    <a:pt x="0" y="0"/>
                  </a:lnTo>
                  <a:lnTo>
                    <a:pt x="0" y="230708"/>
                  </a:lnTo>
                  <a:lnTo>
                    <a:pt x="13182" y="230708"/>
                  </a:lnTo>
                  <a:lnTo>
                    <a:pt x="13182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5" name="object 135"/>
          <p:cNvGraphicFramePr>
            <a:graphicFrameLocks noGrp="1"/>
          </p:cNvGraphicFramePr>
          <p:nvPr/>
        </p:nvGraphicFramePr>
        <p:xfrm>
          <a:off x="16467114" y="7285597"/>
          <a:ext cx="2595245" cy="95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35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35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16,356,220.90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17,152,871.00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650"/>
                        </a:spcBef>
                      </a:pPr>
                      <a:r>
                        <a:rPr sz="135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82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95"/>
                        </a:lnSpc>
                        <a:spcBef>
                          <a:spcPts val="650"/>
                        </a:spcBef>
                      </a:pPr>
                      <a:r>
                        <a:rPr sz="135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15,460,598.40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6" name="object 136"/>
          <p:cNvGrpSpPr/>
          <p:nvPr/>
        </p:nvGrpSpPr>
        <p:grpSpPr>
          <a:xfrm>
            <a:off x="16360240" y="7290665"/>
            <a:ext cx="3098800" cy="3395345"/>
            <a:chOff x="16360240" y="7290665"/>
            <a:chExt cx="3098800" cy="3395345"/>
          </a:xfrm>
        </p:grpSpPr>
        <p:sp>
          <p:nvSpPr>
            <p:cNvPr id="137" name="object 137"/>
            <p:cNvSpPr/>
            <p:nvPr/>
          </p:nvSpPr>
          <p:spPr>
            <a:xfrm>
              <a:off x="19386088" y="7290665"/>
              <a:ext cx="53340" cy="995680"/>
            </a:xfrm>
            <a:custGeom>
              <a:avLst/>
              <a:gdLst/>
              <a:ahLst/>
              <a:cxnLst/>
              <a:rect l="l" t="t" r="r" b="b"/>
              <a:pathLst>
                <a:path w="53340" h="995679">
                  <a:moveTo>
                    <a:pt x="52734" y="995367"/>
                  </a:moveTo>
                  <a:lnTo>
                    <a:pt x="0" y="995367"/>
                  </a:lnTo>
                  <a:lnTo>
                    <a:pt x="0" y="0"/>
                  </a:lnTo>
                  <a:lnTo>
                    <a:pt x="52734" y="0"/>
                  </a:lnTo>
                  <a:lnTo>
                    <a:pt x="52734" y="995367"/>
                  </a:lnTo>
                  <a:close/>
                </a:path>
              </a:pathLst>
            </a:custGeom>
            <a:solidFill>
              <a:srgbClr val="B3B0A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360436" y="9531889"/>
              <a:ext cx="3098165" cy="1153795"/>
            </a:xfrm>
            <a:custGeom>
              <a:avLst/>
              <a:gdLst/>
              <a:ahLst/>
              <a:cxnLst/>
              <a:rect l="l" t="t" r="r" b="b"/>
              <a:pathLst>
                <a:path w="3098165" h="1153795">
                  <a:moveTo>
                    <a:pt x="3098162" y="1153571"/>
                  </a:moveTo>
                  <a:lnTo>
                    <a:pt x="0" y="1153571"/>
                  </a:lnTo>
                  <a:lnTo>
                    <a:pt x="0" y="0"/>
                  </a:lnTo>
                  <a:lnTo>
                    <a:pt x="3098162" y="0"/>
                  </a:lnTo>
                  <a:lnTo>
                    <a:pt x="3098162" y="1153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363732" y="9535185"/>
              <a:ext cx="3091815" cy="1147445"/>
            </a:xfrm>
            <a:custGeom>
              <a:avLst/>
              <a:gdLst/>
              <a:ahLst/>
              <a:cxnLst/>
              <a:rect l="l" t="t" r="r" b="b"/>
              <a:pathLst>
                <a:path w="3091815" h="1147445">
                  <a:moveTo>
                    <a:pt x="0" y="0"/>
                  </a:moveTo>
                  <a:lnTo>
                    <a:pt x="3091570" y="0"/>
                  </a:lnTo>
                  <a:lnTo>
                    <a:pt x="3091570" y="1146979"/>
                  </a:lnTo>
                  <a:lnTo>
                    <a:pt x="0" y="1146979"/>
                  </a:lnTo>
                  <a:lnTo>
                    <a:pt x="0" y="0"/>
                  </a:lnTo>
                  <a:close/>
                </a:path>
              </a:pathLst>
            </a:custGeom>
            <a:ln w="6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/>
          <p:nvPr/>
        </p:nvSpPr>
        <p:spPr>
          <a:xfrm>
            <a:off x="16399988" y="9571441"/>
            <a:ext cx="13335" cy="231140"/>
          </a:xfrm>
          <a:custGeom>
            <a:avLst/>
            <a:gdLst/>
            <a:ahLst/>
            <a:cxnLst/>
            <a:rect l="l" t="t" r="r" b="b"/>
            <a:pathLst>
              <a:path w="13334" h="231140">
                <a:moveTo>
                  <a:pt x="13183" y="230714"/>
                </a:moveTo>
                <a:lnTo>
                  <a:pt x="0" y="230714"/>
                </a:lnTo>
                <a:lnTo>
                  <a:pt x="0" y="0"/>
                </a:lnTo>
                <a:lnTo>
                  <a:pt x="13183" y="0"/>
                </a:lnTo>
                <a:lnTo>
                  <a:pt x="13183" y="230714"/>
                </a:lnTo>
                <a:close/>
              </a:path>
            </a:pathLst>
          </a:custGeom>
          <a:solidFill>
            <a:srgbClr val="B3B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1" name="object 141"/>
          <p:cNvGraphicFramePr>
            <a:graphicFrameLocks noGrp="1"/>
          </p:cNvGraphicFramePr>
          <p:nvPr/>
        </p:nvGraphicFramePr>
        <p:xfrm>
          <a:off x="16399988" y="9566372"/>
          <a:ext cx="2541270" cy="96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35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35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8,618,906.80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82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6,755,114.20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35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B3B0AC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35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7,262,853.60</a:t>
                      </a:r>
                      <a:endParaRPr sz="1350">
                        <a:latin typeface="Segoe UI"/>
                        <a:cs typeface="Segoe UI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object 142"/>
          <p:cNvSpPr/>
          <p:nvPr/>
        </p:nvSpPr>
        <p:spPr>
          <a:xfrm>
            <a:off x="16399988" y="9933992"/>
            <a:ext cx="13335" cy="231140"/>
          </a:xfrm>
          <a:custGeom>
            <a:avLst/>
            <a:gdLst/>
            <a:ahLst/>
            <a:cxnLst/>
            <a:rect l="l" t="t" r="r" b="b"/>
            <a:pathLst>
              <a:path w="13334" h="231140">
                <a:moveTo>
                  <a:pt x="13183" y="230714"/>
                </a:moveTo>
                <a:lnTo>
                  <a:pt x="0" y="230714"/>
                </a:lnTo>
                <a:lnTo>
                  <a:pt x="0" y="0"/>
                </a:lnTo>
                <a:lnTo>
                  <a:pt x="13183" y="0"/>
                </a:lnTo>
                <a:lnTo>
                  <a:pt x="13183" y="230714"/>
                </a:lnTo>
                <a:close/>
              </a:path>
            </a:pathLst>
          </a:custGeom>
          <a:solidFill>
            <a:srgbClr val="B3B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366312" y="9571440"/>
            <a:ext cx="53340" cy="995680"/>
          </a:xfrm>
          <a:custGeom>
            <a:avLst/>
            <a:gdLst/>
            <a:ahLst/>
            <a:cxnLst/>
            <a:rect l="l" t="t" r="r" b="b"/>
            <a:pathLst>
              <a:path w="53340" h="995679">
                <a:moveTo>
                  <a:pt x="52734" y="995367"/>
                </a:moveTo>
                <a:lnTo>
                  <a:pt x="0" y="995367"/>
                </a:lnTo>
                <a:lnTo>
                  <a:pt x="0" y="0"/>
                </a:lnTo>
                <a:lnTo>
                  <a:pt x="52734" y="0"/>
                </a:lnTo>
                <a:lnTo>
                  <a:pt x="52734" y="995367"/>
                </a:lnTo>
                <a:close/>
              </a:path>
            </a:pathLst>
          </a:custGeom>
          <a:solidFill>
            <a:srgbClr val="B3B0A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5343" y="217997"/>
            <a:ext cx="613410" cy="1054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6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299" y="158300"/>
            <a:ext cx="19787870" cy="10876915"/>
            <a:chOff x="158299" y="158300"/>
            <a:chExt cx="19787870" cy="10876915"/>
          </a:xfrm>
        </p:grpSpPr>
        <p:sp>
          <p:nvSpPr>
            <p:cNvPr id="4" name="object 4"/>
            <p:cNvSpPr/>
            <p:nvPr/>
          </p:nvSpPr>
          <p:spPr>
            <a:xfrm>
              <a:off x="158299" y="158300"/>
              <a:ext cx="19787870" cy="10876915"/>
            </a:xfrm>
            <a:custGeom>
              <a:avLst/>
              <a:gdLst/>
              <a:ahLst/>
              <a:cxnLst/>
              <a:rect l="l" t="t" r="r" b="b"/>
              <a:pathLst>
                <a:path w="19787870" h="10876915">
                  <a:moveTo>
                    <a:pt x="19787498" y="10876528"/>
                  </a:moveTo>
                  <a:lnTo>
                    <a:pt x="0" y="10876528"/>
                  </a:lnTo>
                  <a:lnTo>
                    <a:pt x="0" y="0"/>
                  </a:lnTo>
                  <a:lnTo>
                    <a:pt x="19787498" y="0"/>
                  </a:lnTo>
                  <a:lnTo>
                    <a:pt x="19787498" y="10876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96" y="158300"/>
              <a:ext cx="19775461" cy="1087652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62390" y="306441"/>
            <a:ext cx="19425920" cy="10739120"/>
            <a:chOff x="362390" y="306441"/>
            <a:chExt cx="19425920" cy="10739120"/>
          </a:xfrm>
        </p:grpSpPr>
        <p:sp>
          <p:nvSpPr>
            <p:cNvPr id="7" name="object 7"/>
            <p:cNvSpPr/>
            <p:nvPr/>
          </p:nvSpPr>
          <p:spPr>
            <a:xfrm>
              <a:off x="372867" y="316918"/>
              <a:ext cx="19404965" cy="10718165"/>
            </a:xfrm>
            <a:custGeom>
              <a:avLst/>
              <a:gdLst/>
              <a:ahLst/>
              <a:cxnLst/>
              <a:rect l="l" t="t" r="r" b="b"/>
              <a:pathLst>
                <a:path w="19404965" h="10718165">
                  <a:moveTo>
                    <a:pt x="0" y="0"/>
                  </a:moveTo>
                  <a:lnTo>
                    <a:pt x="19404716" y="0"/>
                  </a:lnTo>
                  <a:lnTo>
                    <a:pt x="19404716" y="10717910"/>
                  </a:lnTo>
                  <a:lnTo>
                    <a:pt x="0" y="10717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867" y="316918"/>
              <a:ext cx="19404965" cy="10718165"/>
            </a:xfrm>
            <a:custGeom>
              <a:avLst/>
              <a:gdLst/>
              <a:ahLst/>
              <a:cxnLst/>
              <a:rect l="l" t="t" r="r" b="b"/>
              <a:pathLst>
                <a:path w="19404965" h="10718165">
                  <a:moveTo>
                    <a:pt x="0" y="0"/>
                  </a:moveTo>
                  <a:lnTo>
                    <a:pt x="19404715" y="0"/>
                  </a:lnTo>
                  <a:lnTo>
                    <a:pt x="19404715" y="10717910"/>
                  </a:lnTo>
                </a:path>
                <a:path w="19404965" h="10718165">
                  <a:moveTo>
                    <a:pt x="0" y="10717910"/>
                  </a:moveTo>
                  <a:lnTo>
                    <a:pt x="0" y="0"/>
                  </a:lnTo>
                </a:path>
              </a:pathLst>
            </a:custGeom>
            <a:ln w="20370">
              <a:solidFill>
                <a:srgbClr val="6F2F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6604" y="1608504"/>
              <a:ext cx="16758919" cy="0"/>
            </a:xfrm>
            <a:custGeom>
              <a:avLst/>
              <a:gdLst/>
              <a:ahLst/>
              <a:cxnLst/>
              <a:rect l="l" t="t" r="r" b="b"/>
              <a:pathLst>
                <a:path w="16758919">
                  <a:moveTo>
                    <a:pt x="0" y="0"/>
                  </a:moveTo>
                  <a:lnTo>
                    <a:pt x="16758812" y="0"/>
                  </a:lnTo>
                </a:path>
              </a:pathLst>
            </a:custGeom>
            <a:ln w="30214">
              <a:solidFill>
                <a:srgbClr val="6F2F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867" y="1585847"/>
              <a:ext cx="2534285" cy="9449435"/>
            </a:xfrm>
            <a:custGeom>
              <a:avLst/>
              <a:gdLst/>
              <a:ahLst/>
              <a:cxnLst/>
              <a:rect l="l" t="t" r="r" b="b"/>
              <a:pathLst>
                <a:path w="2534285" h="9449435">
                  <a:moveTo>
                    <a:pt x="0" y="0"/>
                  </a:moveTo>
                  <a:lnTo>
                    <a:pt x="2533736" y="0"/>
                  </a:lnTo>
                  <a:lnTo>
                    <a:pt x="2533736" y="9448981"/>
                  </a:lnTo>
                  <a:lnTo>
                    <a:pt x="0" y="944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3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867" y="1585847"/>
              <a:ext cx="2534285" cy="9449435"/>
            </a:xfrm>
            <a:custGeom>
              <a:avLst/>
              <a:gdLst/>
              <a:ahLst/>
              <a:cxnLst/>
              <a:rect l="l" t="t" r="r" b="b"/>
              <a:pathLst>
                <a:path w="2534285" h="9449435">
                  <a:moveTo>
                    <a:pt x="0" y="0"/>
                  </a:moveTo>
                  <a:lnTo>
                    <a:pt x="2533736" y="0"/>
                  </a:lnTo>
                  <a:lnTo>
                    <a:pt x="2533736" y="9448982"/>
                  </a:lnTo>
                </a:path>
                <a:path w="2534285" h="9449435">
                  <a:moveTo>
                    <a:pt x="0" y="9448982"/>
                  </a:moveTo>
                  <a:lnTo>
                    <a:pt x="0" y="0"/>
                  </a:lnTo>
                </a:path>
              </a:pathLst>
            </a:custGeom>
            <a:ln w="2037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210" dirty="0"/>
              <a:t> </a:t>
            </a:r>
            <a:r>
              <a:rPr spc="-10" dirty="0"/>
              <a:t>MATRICS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7085538" y="784524"/>
            <a:ext cx="2531745" cy="672465"/>
            <a:chOff x="17085538" y="784524"/>
            <a:chExt cx="2531745" cy="672465"/>
          </a:xfrm>
        </p:grpSpPr>
        <p:sp>
          <p:nvSpPr>
            <p:cNvPr id="14" name="object 14"/>
            <p:cNvSpPr/>
            <p:nvPr/>
          </p:nvSpPr>
          <p:spPr>
            <a:xfrm>
              <a:off x="17085538" y="784524"/>
              <a:ext cx="2531745" cy="672465"/>
            </a:xfrm>
            <a:custGeom>
              <a:avLst/>
              <a:gdLst/>
              <a:ahLst/>
              <a:cxnLst/>
              <a:rect l="l" t="t" r="r" b="b"/>
              <a:pathLst>
                <a:path w="2531744" h="672465">
                  <a:moveTo>
                    <a:pt x="2531264" y="672367"/>
                  </a:moveTo>
                  <a:lnTo>
                    <a:pt x="0" y="672367"/>
                  </a:lnTo>
                  <a:lnTo>
                    <a:pt x="0" y="0"/>
                  </a:lnTo>
                  <a:lnTo>
                    <a:pt x="2531264" y="0"/>
                  </a:lnTo>
                  <a:lnTo>
                    <a:pt x="2531264" y="672367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74528" y="853738"/>
              <a:ext cx="1615440" cy="560705"/>
            </a:xfrm>
            <a:custGeom>
              <a:avLst/>
              <a:gdLst/>
              <a:ahLst/>
              <a:cxnLst/>
              <a:rect l="l" t="t" r="r" b="b"/>
              <a:pathLst>
                <a:path w="1615440" h="560705">
                  <a:moveTo>
                    <a:pt x="0" y="0"/>
                  </a:moveTo>
                  <a:lnTo>
                    <a:pt x="1614999" y="0"/>
                  </a:lnTo>
                  <a:lnTo>
                    <a:pt x="1614999" y="560305"/>
                  </a:lnTo>
                  <a:lnTo>
                    <a:pt x="0" y="560305"/>
                  </a:lnTo>
                  <a:lnTo>
                    <a:pt x="0" y="0"/>
                  </a:lnTo>
                  <a:close/>
                </a:path>
              </a:pathLst>
            </a:custGeom>
            <a:ln w="6591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085538" y="784524"/>
            <a:ext cx="2531745" cy="67246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580"/>
              </a:spcBef>
            </a:pPr>
            <a:r>
              <a:rPr sz="2050" spc="-50" dirty="0">
                <a:solidFill>
                  <a:srgbClr val="252423"/>
                </a:solidFill>
                <a:latin typeface="Segoe UI"/>
                <a:cs typeface="Segoe UI"/>
              </a:rPr>
              <a:t>5</a:t>
            </a:r>
            <a:endParaRPr sz="205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094726" y="441672"/>
            <a:ext cx="1786889" cy="474980"/>
            <a:chOff x="15094726" y="441672"/>
            <a:chExt cx="1786889" cy="474980"/>
          </a:xfrm>
        </p:grpSpPr>
        <p:sp>
          <p:nvSpPr>
            <p:cNvPr id="18" name="object 18"/>
            <p:cNvSpPr/>
            <p:nvPr/>
          </p:nvSpPr>
          <p:spPr>
            <a:xfrm>
              <a:off x="15101394" y="448340"/>
              <a:ext cx="1773555" cy="461645"/>
            </a:xfrm>
            <a:custGeom>
              <a:avLst/>
              <a:gdLst/>
              <a:ahLst/>
              <a:cxnLst/>
              <a:rect l="l" t="t" r="r" b="b"/>
              <a:pathLst>
                <a:path w="1773555" h="461644">
                  <a:moveTo>
                    <a:pt x="1707284" y="461428"/>
                  </a:moveTo>
                  <a:lnTo>
                    <a:pt x="65918" y="461428"/>
                  </a:lnTo>
                  <a:lnTo>
                    <a:pt x="41713" y="455763"/>
                  </a:lnTo>
                  <a:lnTo>
                    <a:pt x="20599" y="440828"/>
                  </a:lnTo>
                  <a:lnTo>
                    <a:pt x="5664" y="419714"/>
                  </a:lnTo>
                  <a:lnTo>
                    <a:pt x="0" y="395510"/>
                  </a:lnTo>
                  <a:lnTo>
                    <a:pt x="0" y="65918"/>
                  </a:lnTo>
                  <a:lnTo>
                    <a:pt x="20599" y="20599"/>
                  </a:lnTo>
                  <a:lnTo>
                    <a:pt x="65918" y="0"/>
                  </a:lnTo>
                  <a:lnTo>
                    <a:pt x="1707284" y="0"/>
                  </a:lnTo>
                  <a:lnTo>
                    <a:pt x="1731489" y="5664"/>
                  </a:lnTo>
                  <a:lnTo>
                    <a:pt x="1752604" y="20599"/>
                  </a:lnTo>
                  <a:lnTo>
                    <a:pt x="1767538" y="41713"/>
                  </a:lnTo>
                  <a:lnTo>
                    <a:pt x="1773203" y="65918"/>
                  </a:lnTo>
                  <a:lnTo>
                    <a:pt x="1773203" y="395510"/>
                  </a:lnTo>
                  <a:lnTo>
                    <a:pt x="1767538" y="419714"/>
                  </a:lnTo>
                  <a:lnTo>
                    <a:pt x="1752604" y="440828"/>
                  </a:lnTo>
                  <a:lnTo>
                    <a:pt x="1731489" y="455763"/>
                  </a:lnTo>
                  <a:lnTo>
                    <a:pt x="1707284" y="461428"/>
                  </a:lnTo>
                  <a:close/>
                </a:path>
              </a:pathLst>
            </a:custGeom>
            <a:solidFill>
              <a:srgbClr val="726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01394" y="448340"/>
              <a:ext cx="1773555" cy="461645"/>
            </a:xfrm>
            <a:custGeom>
              <a:avLst/>
              <a:gdLst/>
              <a:ahLst/>
              <a:cxnLst/>
              <a:rect l="l" t="t" r="r" b="b"/>
              <a:pathLst>
                <a:path w="1773555" h="461644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1707284" y="0"/>
                  </a:lnTo>
                </a:path>
                <a:path w="1773555" h="461644">
                  <a:moveTo>
                    <a:pt x="1758976" y="29609"/>
                  </a:moveTo>
                  <a:lnTo>
                    <a:pt x="1767538" y="41713"/>
                  </a:lnTo>
                  <a:lnTo>
                    <a:pt x="1773203" y="65918"/>
                  </a:lnTo>
                  <a:lnTo>
                    <a:pt x="1773203" y="395510"/>
                  </a:lnTo>
                  <a:lnTo>
                    <a:pt x="1767538" y="419714"/>
                  </a:lnTo>
                  <a:lnTo>
                    <a:pt x="1760961" y="429013"/>
                  </a:lnTo>
                </a:path>
                <a:path w="1773555" h="461644">
                  <a:moveTo>
                    <a:pt x="65918" y="461428"/>
                  </a:moveTo>
                  <a:lnTo>
                    <a:pt x="41713" y="455763"/>
                  </a:lnTo>
                  <a:lnTo>
                    <a:pt x="20599" y="440828"/>
                  </a:lnTo>
                  <a:lnTo>
                    <a:pt x="5664" y="419714"/>
                  </a:lnTo>
                  <a:lnTo>
                    <a:pt x="0" y="395510"/>
                  </a:ln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869313" y="591669"/>
            <a:ext cx="2508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Top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094726" y="969019"/>
            <a:ext cx="1786889" cy="474980"/>
            <a:chOff x="15094726" y="969019"/>
            <a:chExt cx="1786889" cy="474980"/>
          </a:xfrm>
        </p:grpSpPr>
        <p:sp>
          <p:nvSpPr>
            <p:cNvPr id="22" name="object 22"/>
            <p:cNvSpPr/>
            <p:nvPr/>
          </p:nvSpPr>
          <p:spPr>
            <a:xfrm>
              <a:off x="15101394" y="975687"/>
              <a:ext cx="1773555" cy="461645"/>
            </a:xfrm>
            <a:custGeom>
              <a:avLst/>
              <a:gdLst/>
              <a:ahLst/>
              <a:cxnLst/>
              <a:rect l="l" t="t" r="r" b="b"/>
              <a:pathLst>
                <a:path w="1773555" h="461644">
                  <a:moveTo>
                    <a:pt x="1707284" y="461428"/>
                  </a:moveTo>
                  <a:lnTo>
                    <a:pt x="65918" y="461428"/>
                  </a:lnTo>
                  <a:lnTo>
                    <a:pt x="41713" y="455763"/>
                  </a:lnTo>
                  <a:lnTo>
                    <a:pt x="20599" y="440828"/>
                  </a:lnTo>
                  <a:lnTo>
                    <a:pt x="5664" y="419714"/>
                  </a:lnTo>
                  <a:lnTo>
                    <a:pt x="0" y="395510"/>
                  </a:lnTo>
                  <a:lnTo>
                    <a:pt x="0" y="65918"/>
                  </a:lnTo>
                  <a:lnTo>
                    <a:pt x="5664" y="41713"/>
                  </a:lnTo>
                  <a:lnTo>
                    <a:pt x="20599" y="20599"/>
                  </a:lnTo>
                  <a:lnTo>
                    <a:pt x="41714" y="5664"/>
                  </a:lnTo>
                  <a:lnTo>
                    <a:pt x="65918" y="0"/>
                  </a:lnTo>
                  <a:lnTo>
                    <a:pt x="1707284" y="0"/>
                  </a:lnTo>
                  <a:lnTo>
                    <a:pt x="1731489" y="5664"/>
                  </a:lnTo>
                  <a:lnTo>
                    <a:pt x="1752604" y="20599"/>
                  </a:lnTo>
                  <a:lnTo>
                    <a:pt x="1767538" y="41713"/>
                  </a:lnTo>
                  <a:lnTo>
                    <a:pt x="1773203" y="65918"/>
                  </a:lnTo>
                  <a:lnTo>
                    <a:pt x="1773203" y="395510"/>
                  </a:lnTo>
                  <a:lnTo>
                    <a:pt x="1767538" y="419714"/>
                  </a:lnTo>
                  <a:lnTo>
                    <a:pt x="1752604" y="440828"/>
                  </a:lnTo>
                  <a:lnTo>
                    <a:pt x="1731489" y="455763"/>
                  </a:lnTo>
                  <a:lnTo>
                    <a:pt x="1707284" y="4614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01394" y="975687"/>
              <a:ext cx="1773555" cy="461645"/>
            </a:xfrm>
            <a:custGeom>
              <a:avLst/>
              <a:gdLst/>
              <a:ahLst/>
              <a:cxnLst/>
              <a:rect l="l" t="t" r="r" b="b"/>
              <a:pathLst>
                <a:path w="1773555" h="461644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1707284" y="0"/>
                  </a:lnTo>
                </a:path>
                <a:path w="1773555" h="461644">
                  <a:moveTo>
                    <a:pt x="1759017" y="29666"/>
                  </a:moveTo>
                  <a:lnTo>
                    <a:pt x="1767538" y="41713"/>
                  </a:lnTo>
                  <a:lnTo>
                    <a:pt x="1773203" y="65918"/>
                  </a:lnTo>
                  <a:lnTo>
                    <a:pt x="1773203" y="395510"/>
                  </a:lnTo>
                  <a:lnTo>
                    <a:pt x="1767538" y="419714"/>
                  </a:lnTo>
                  <a:lnTo>
                    <a:pt x="1760357" y="429867"/>
                  </a:lnTo>
                </a:path>
                <a:path w="1773555" h="461644">
                  <a:moveTo>
                    <a:pt x="1707284" y="461428"/>
                  </a:moveTo>
                  <a:lnTo>
                    <a:pt x="65918" y="461428"/>
                  </a:lnTo>
                  <a:lnTo>
                    <a:pt x="41713" y="455763"/>
                  </a:lnTo>
                  <a:lnTo>
                    <a:pt x="20599" y="440828"/>
                  </a:lnTo>
                  <a:lnTo>
                    <a:pt x="5664" y="419714"/>
                  </a:lnTo>
                  <a:lnTo>
                    <a:pt x="0" y="395510"/>
                  </a:ln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750968" y="1119016"/>
            <a:ext cx="4876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Segoe UI"/>
                <a:cs typeface="Segoe UI"/>
              </a:rPr>
              <a:t>Bottom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6622" y="3296013"/>
            <a:ext cx="2142490" cy="1272540"/>
            <a:chOff x="546622" y="3296013"/>
            <a:chExt cx="2142490" cy="1272540"/>
          </a:xfrm>
        </p:grpSpPr>
        <p:sp>
          <p:nvSpPr>
            <p:cNvPr id="26" name="object 26"/>
            <p:cNvSpPr/>
            <p:nvPr/>
          </p:nvSpPr>
          <p:spPr>
            <a:xfrm>
              <a:off x="546622" y="3296013"/>
              <a:ext cx="2142490" cy="1272540"/>
            </a:xfrm>
            <a:custGeom>
              <a:avLst/>
              <a:gdLst/>
              <a:ahLst/>
              <a:cxnLst/>
              <a:rect l="l" t="t" r="r" b="b"/>
              <a:pathLst>
                <a:path w="2142490" h="1272539">
                  <a:moveTo>
                    <a:pt x="2142346" y="1272224"/>
                  </a:moveTo>
                  <a:lnTo>
                    <a:pt x="0" y="1272224"/>
                  </a:lnTo>
                  <a:lnTo>
                    <a:pt x="0" y="0"/>
                  </a:lnTo>
                  <a:lnTo>
                    <a:pt x="2142346" y="0"/>
                  </a:lnTo>
                  <a:lnTo>
                    <a:pt x="2142346" y="1272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581" y="3526727"/>
              <a:ext cx="2070100" cy="468630"/>
            </a:xfrm>
            <a:custGeom>
              <a:avLst/>
              <a:gdLst/>
              <a:ahLst/>
              <a:cxnLst/>
              <a:rect l="l" t="t" r="r" b="b"/>
              <a:pathLst>
                <a:path w="2070100" h="468629">
                  <a:moveTo>
                    <a:pt x="2003917" y="468020"/>
                  </a:moveTo>
                  <a:lnTo>
                    <a:pt x="65918" y="468020"/>
                  </a:lnTo>
                  <a:lnTo>
                    <a:pt x="41713" y="462355"/>
                  </a:lnTo>
                  <a:lnTo>
                    <a:pt x="20599" y="447420"/>
                  </a:lnTo>
                  <a:lnTo>
                    <a:pt x="5664" y="426306"/>
                  </a:lnTo>
                  <a:lnTo>
                    <a:pt x="0" y="402101"/>
                  </a:lnTo>
                  <a:lnTo>
                    <a:pt x="0" y="65918"/>
                  </a:ln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03917" y="0"/>
                  </a:lnTo>
                  <a:lnTo>
                    <a:pt x="2028122" y="5664"/>
                  </a:lnTo>
                  <a:lnTo>
                    <a:pt x="2049236" y="20599"/>
                  </a:lnTo>
                  <a:lnTo>
                    <a:pt x="2064171" y="41713"/>
                  </a:lnTo>
                  <a:lnTo>
                    <a:pt x="2069836" y="65918"/>
                  </a:lnTo>
                  <a:lnTo>
                    <a:pt x="2069836" y="402101"/>
                  </a:lnTo>
                  <a:lnTo>
                    <a:pt x="2064171" y="426306"/>
                  </a:lnTo>
                  <a:lnTo>
                    <a:pt x="2049236" y="447420"/>
                  </a:lnTo>
                  <a:lnTo>
                    <a:pt x="2028122" y="462355"/>
                  </a:lnTo>
                  <a:lnTo>
                    <a:pt x="2003917" y="468020"/>
                  </a:lnTo>
                  <a:close/>
                </a:path>
              </a:pathLst>
            </a:custGeom>
            <a:solidFill>
              <a:srgbClr val="726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581" y="3526727"/>
              <a:ext cx="2064385" cy="402590"/>
            </a:xfrm>
            <a:custGeom>
              <a:avLst/>
              <a:gdLst/>
              <a:ahLst/>
              <a:cxnLst/>
              <a:rect l="l" t="t" r="r" b="b"/>
              <a:pathLst>
                <a:path w="2064385" h="402589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03917" y="0"/>
                  </a:lnTo>
                  <a:lnTo>
                    <a:pt x="2028122" y="5664"/>
                  </a:lnTo>
                  <a:lnTo>
                    <a:pt x="2049236" y="20599"/>
                  </a:lnTo>
                  <a:lnTo>
                    <a:pt x="2064171" y="41713"/>
                  </a:lnTo>
                </a:path>
                <a:path w="2064385" h="402589">
                  <a:moveTo>
                    <a:pt x="28" y="402222"/>
                  </a:moveTo>
                  <a:lnTo>
                    <a:pt x="0" y="402101"/>
                  </a:ln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9581" y="4060666"/>
              <a:ext cx="2070100" cy="468630"/>
            </a:xfrm>
            <a:custGeom>
              <a:avLst/>
              <a:gdLst/>
              <a:ahLst/>
              <a:cxnLst/>
              <a:rect l="l" t="t" r="r" b="b"/>
              <a:pathLst>
                <a:path w="2070100" h="468629">
                  <a:moveTo>
                    <a:pt x="2003917" y="468020"/>
                  </a:moveTo>
                  <a:lnTo>
                    <a:pt x="65918" y="468020"/>
                  </a:lnTo>
                  <a:lnTo>
                    <a:pt x="41713" y="462355"/>
                  </a:lnTo>
                  <a:lnTo>
                    <a:pt x="20599" y="447420"/>
                  </a:lnTo>
                  <a:lnTo>
                    <a:pt x="5664" y="426306"/>
                  </a:lnTo>
                  <a:lnTo>
                    <a:pt x="0" y="402101"/>
                  </a:lnTo>
                  <a:lnTo>
                    <a:pt x="0" y="65918"/>
                  </a:ln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03917" y="0"/>
                  </a:lnTo>
                  <a:lnTo>
                    <a:pt x="2028122" y="5664"/>
                  </a:lnTo>
                  <a:lnTo>
                    <a:pt x="2049236" y="20599"/>
                  </a:lnTo>
                  <a:lnTo>
                    <a:pt x="2064171" y="41713"/>
                  </a:lnTo>
                  <a:lnTo>
                    <a:pt x="2069836" y="65918"/>
                  </a:lnTo>
                  <a:lnTo>
                    <a:pt x="2069836" y="402101"/>
                  </a:lnTo>
                  <a:lnTo>
                    <a:pt x="2064171" y="426306"/>
                  </a:lnTo>
                  <a:lnTo>
                    <a:pt x="2049236" y="447420"/>
                  </a:lnTo>
                  <a:lnTo>
                    <a:pt x="2028122" y="462355"/>
                  </a:lnTo>
                  <a:lnTo>
                    <a:pt x="2003917" y="468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9581" y="4060666"/>
              <a:ext cx="2064385" cy="468630"/>
            </a:xfrm>
            <a:custGeom>
              <a:avLst/>
              <a:gdLst/>
              <a:ahLst/>
              <a:cxnLst/>
              <a:rect l="l" t="t" r="r" b="b"/>
              <a:pathLst>
                <a:path w="2064385" h="468629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03917" y="0"/>
                  </a:lnTo>
                  <a:lnTo>
                    <a:pt x="2028122" y="5664"/>
                  </a:lnTo>
                  <a:lnTo>
                    <a:pt x="2049236" y="20599"/>
                  </a:lnTo>
                  <a:lnTo>
                    <a:pt x="2064171" y="41713"/>
                  </a:lnTo>
                </a:path>
                <a:path w="2064385" h="468629">
                  <a:moveTo>
                    <a:pt x="2058577" y="434215"/>
                  </a:moveTo>
                  <a:lnTo>
                    <a:pt x="2049236" y="447420"/>
                  </a:lnTo>
                  <a:lnTo>
                    <a:pt x="2028122" y="462355"/>
                  </a:lnTo>
                  <a:lnTo>
                    <a:pt x="2003917" y="468020"/>
                  </a:lnTo>
                  <a:lnTo>
                    <a:pt x="65918" y="468020"/>
                  </a:lnTo>
                  <a:lnTo>
                    <a:pt x="41713" y="462355"/>
                  </a:lnTo>
                  <a:lnTo>
                    <a:pt x="20599" y="447420"/>
                  </a:lnTo>
                  <a:lnTo>
                    <a:pt x="5664" y="426306"/>
                  </a:lnTo>
                </a:path>
                <a:path w="2064385" h="468629">
                  <a:moveTo>
                    <a:pt x="0" y="402101"/>
                  </a:move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6622" y="3296013"/>
            <a:ext cx="2142490" cy="127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1150" spc="-10" dirty="0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endParaRPr sz="11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150">
              <a:latin typeface="Segoe UI"/>
              <a:cs typeface="Segoe UI"/>
            </a:endParaRPr>
          </a:p>
          <a:p>
            <a:pPr marL="6350" algn="ctr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Revenue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100">
              <a:latin typeface="Segoe UI"/>
              <a:cs typeface="Segoe UI"/>
            </a:endParaRPr>
          </a:p>
          <a:p>
            <a:pPr marL="6350" algn="ctr">
              <a:lnSpc>
                <a:spcPct val="100000"/>
              </a:lnSpc>
            </a:pPr>
            <a:r>
              <a:rPr sz="1100" dirty="0">
                <a:latin typeface="Segoe UI"/>
                <a:cs typeface="Segoe UI"/>
              </a:rPr>
              <a:t>Order </a:t>
            </a:r>
            <a:r>
              <a:rPr sz="1100" spc="-10" dirty="0">
                <a:latin typeface="Segoe UI"/>
                <a:cs typeface="Segoe UI"/>
              </a:rPr>
              <a:t>Quantity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213217" y="1623061"/>
            <a:ext cx="5475605" cy="3143250"/>
          </a:xfrm>
          <a:custGeom>
            <a:avLst/>
            <a:gdLst/>
            <a:ahLst/>
            <a:cxnLst/>
            <a:rect l="l" t="t" r="r" b="b"/>
            <a:pathLst>
              <a:path w="5475605" h="3143250">
                <a:moveTo>
                  <a:pt x="5475071" y="71145"/>
                </a:moveTo>
                <a:lnTo>
                  <a:pt x="5410174" y="71145"/>
                </a:lnTo>
                <a:lnTo>
                  <a:pt x="5410174" y="2978137"/>
                </a:lnTo>
                <a:lnTo>
                  <a:pt x="5475071" y="2978137"/>
                </a:lnTo>
                <a:lnTo>
                  <a:pt x="5475071" y="71145"/>
                </a:lnTo>
                <a:close/>
              </a:path>
              <a:path w="5475605" h="3143250">
                <a:moveTo>
                  <a:pt x="5475071" y="0"/>
                </a:moveTo>
                <a:lnTo>
                  <a:pt x="0" y="0"/>
                </a:lnTo>
                <a:lnTo>
                  <a:pt x="0" y="71120"/>
                </a:lnTo>
                <a:lnTo>
                  <a:pt x="0" y="2978150"/>
                </a:lnTo>
                <a:lnTo>
                  <a:pt x="0" y="3143250"/>
                </a:lnTo>
                <a:lnTo>
                  <a:pt x="5475071" y="3143250"/>
                </a:lnTo>
                <a:lnTo>
                  <a:pt x="5475071" y="2978150"/>
                </a:lnTo>
                <a:lnTo>
                  <a:pt x="156476" y="2978150"/>
                </a:lnTo>
                <a:lnTo>
                  <a:pt x="156476" y="71120"/>
                </a:lnTo>
                <a:lnTo>
                  <a:pt x="5475071" y="71120"/>
                </a:lnTo>
                <a:lnTo>
                  <a:pt x="5475071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831372" y="4339728"/>
            <a:ext cx="6248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536925" y="4339728"/>
            <a:ext cx="6248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420237" y="2087422"/>
            <a:ext cx="4774565" cy="2239010"/>
            <a:chOff x="14420237" y="2087422"/>
            <a:chExt cx="4774565" cy="2239010"/>
          </a:xfrm>
        </p:grpSpPr>
        <p:sp>
          <p:nvSpPr>
            <p:cNvPr id="36" name="object 36"/>
            <p:cNvSpPr/>
            <p:nvPr/>
          </p:nvSpPr>
          <p:spPr>
            <a:xfrm>
              <a:off x="14773211" y="2595932"/>
              <a:ext cx="4063365" cy="1730375"/>
            </a:xfrm>
            <a:custGeom>
              <a:avLst/>
              <a:gdLst/>
              <a:ahLst/>
              <a:cxnLst/>
              <a:rect l="l" t="t" r="r" b="b"/>
              <a:pathLst>
                <a:path w="4063365" h="1730375">
                  <a:moveTo>
                    <a:pt x="357771" y="0"/>
                  </a:moveTo>
                  <a:lnTo>
                    <a:pt x="0" y="0"/>
                  </a:lnTo>
                  <a:lnTo>
                    <a:pt x="0" y="1730171"/>
                  </a:lnTo>
                  <a:lnTo>
                    <a:pt x="357771" y="1730171"/>
                  </a:lnTo>
                  <a:lnTo>
                    <a:pt x="357771" y="0"/>
                  </a:lnTo>
                  <a:close/>
                </a:path>
                <a:path w="4063365" h="1730375">
                  <a:moveTo>
                    <a:pt x="1284160" y="14859"/>
                  </a:moveTo>
                  <a:lnTo>
                    <a:pt x="926388" y="14859"/>
                  </a:lnTo>
                  <a:lnTo>
                    <a:pt x="926388" y="1730171"/>
                  </a:lnTo>
                  <a:lnTo>
                    <a:pt x="1284160" y="1730171"/>
                  </a:lnTo>
                  <a:lnTo>
                    <a:pt x="1284160" y="14859"/>
                  </a:lnTo>
                  <a:close/>
                </a:path>
                <a:path w="4063365" h="1730375">
                  <a:moveTo>
                    <a:pt x="2210549" y="192709"/>
                  </a:moveTo>
                  <a:lnTo>
                    <a:pt x="1852777" y="192709"/>
                  </a:lnTo>
                  <a:lnTo>
                    <a:pt x="1852777" y="1730171"/>
                  </a:lnTo>
                  <a:lnTo>
                    <a:pt x="2210549" y="1730171"/>
                  </a:lnTo>
                  <a:lnTo>
                    <a:pt x="2210549" y="192709"/>
                  </a:lnTo>
                  <a:close/>
                </a:path>
                <a:path w="4063365" h="1730375">
                  <a:moveTo>
                    <a:pt x="3136938" y="342417"/>
                  </a:moveTo>
                  <a:lnTo>
                    <a:pt x="2779166" y="342417"/>
                  </a:lnTo>
                  <a:lnTo>
                    <a:pt x="2779166" y="1730171"/>
                  </a:lnTo>
                  <a:lnTo>
                    <a:pt x="3136938" y="1730171"/>
                  </a:lnTo>
                  <a:lnTo>
                    <a:pt x="3136938" y="342417"/>
                  </a:lnTo>
                  <a:close/>
                </a:path>
                <a:path w="4063365" h="1730375">
                  <a:moveTo>
                    <a:pt x="4063327" y="584733"/>
                  </a:moveTo>
                  <a:lnTo>
                    <a:pt x="3705555" y="584733"/>
                  </a:lnTo>
                  <a:lnTo>
                    <a:pt x="3705555" y="1730171"/>
                  </a:lnTo>
                  <a:lnTo>
                    <a:pt x="4063327" y="1730171"/>
                  </a:lnTo>
                  <a:lnTo>
                    <a:pt x="4063327" y="584733"/>
                  </a:lnTo>
                  <a:close/>
                </a:path>
              </a:pathLst>
            </a:custGeom>
            <a:solidFill>
              <a:srgbClr val="4E3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130983" y="2726018"/>
              <a:ext cx="4063365" cy="1600200"/>
            </a:xfrm>
            <a:custGeom>
              <a:avLst/>
              <a:gdLst/>
              <a:ahLst/>
              <a:cxnLst/>
              <a:rect l="l" t="t" r="r" b="b"/>
              <a:pathLst>
                <a:path w="4063365" h="1600200">
                  <a:moveTo>
                    <a:pt x="357784" y="0"/>
                  </a:moveTo>
                  <a:lnTo>
                    <a:pt x="0" y="0"/>
                  </a:lnTo>
                  <a:lnTo>
                    <a:pt x="0" y="1600085"/>
                  </a:lnTo>
                  <a:lnTo>
                    <a:pt x="357784" y="1600085"/>
                  </a:lnTo>
                  <a:lnTo>
                    <a:pt x="357784" y="0"/>
                  </a:lnTo>
                  <a:close/>
                </a:path>
                <a:path w="4063365" h="1600200">
                  <a:moveTo>
                    <a:pt x="1284173" y="12255"/>
                  </a:moveTo>
                  <a:lnTo>
                    <a:pt x="926388" y="12255"/>
                  </a:lnTo>
                  <a:lnTo>
                    <a:pt x="926388" y="1600085"/>
                  </a:lnTo>
                  <a:lnTo>
                    <a:pt x="1284173" y="1600085"/>
                  </a:lnTo>
                  <a:lnTo>
                    <a:pt x="1284173" y="12255"/>
                  </a:lnTo>
                  <a:close/>
                </a:path>
                <a:path w="4063365" h="1600200">
                  <a:moveTo>
                    <a:pt x="2210562" y="174409"/>
                  </a:moveTo>
                  <a:lnTo>
                    <a:pt x="1852777" y="174409"/>
                  </a:lnTo>
                  <a:lnTo>
                    <a:pt x="1852777" y="1600085"/>
                  </a:lnTo>
                  <a:lnTo>
                    <a:pt x="2210562" y="1600085"/>
                  </a:lnTo>
                  <a:lnTo>
                    <a:pt x="2210562" y="174409"/>
                  </a:lnTo>
                  <a:close/>
                </a:path>
                <a:path w="4063365" h="1600200">
                  <a:moveTo>
                    <a:pt x="3136950" y="315252"/>
                  </a:moveTo>
                  <a:lnTo>
                    <a:pt x="2779166" y="315252"/>
                  </a:lnTo>
                  <a:lnTo>
                    <a:pt x="2779166" y="1600085"/>
                  </a:lnTo>
                  <a:lnTo>
                    <a:pt x="3136950" y="1600085"/>
                  </a:lnTo>
                  <a:lnTo>
                    <a:pt x="3136950" y="315252"/>
                  </a:lnTo>
                  <a:close/>
                </a:path>
                <a:path w="4063365" h="1600200">
                  <a:moveTo>
                    <a:pt x="4063339" y="539356"/>
                  </a:moveTo>
                  <a:lnTo>
                    <a:pt x="3705555" y="539356"/>
                  </a:lnTo>
                  <a:lnTo>
                    <a:pt x="3705555" y="1600085"/>
                  </a:lnTo>
                  <a:lnTo>
                    <a:pt x="4063339" y="1600085"/>
                  </a:lnTo>
                  <a:lnTo>
                    <a:pt x="4063339" y="539356"/>
                  </a:lnTo>
                  <a:close/>
                </a:path>
              </a:pathLst>
            </a:custGeom>
            <a:solidFill>
              <a:srgbClr val="B9B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20237" y="2087422"/>
              <a:ext cx="75937" cy="7593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4507584" y="2028689"/>
            <a:ext cx="88709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100" spc="-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41972" y="2087422"/>
            <a:ext cx="75937" cy="75937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5530245" y="1573340"/>
            <a:ext cx="2803525" cy="6496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65"/>
              </a:spcBef>
            </a:pP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65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&amp;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sz="165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 Product</a:t>
            </a: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100" spc="-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213217" y="7832091"/>
            <a:ext cx="5475605" cy="3121660"/>
          </a:xfrm>
          <a:custGeom>
            <a:avLst/>
            <a:gdLst/>
            <a:ahLst/>
            <a:cxnLst/>
            <a:rect l="l" t="t" r="r" b="b"/>
            <a:pathLst>
              <a:path w="5475605" h="3121659">
                <a:moveTo>
                  <a:pt x="5475071" y="71615"/>
                </a:moveTo>
                <a:lnTo>
                  <a:pt x="5410174" y="71615"/>
                </a:lnTo>
                <a:lnTo>
                  <a:pt x="5410174" y="2958846"/>
                </a:lnTo>
                <a:lnTo>
                  <a:pt x="5475071" y="2958846"/>
                </a:lnTo>
                <a:lnTo>
                  <a:pt x="5475071" y="71615"/>
                </a:lnTo>
                <a:close/>
              </a:path>
              <a:path w="5475605" h="3121659">
                <a:moveTo>
                  <a:pt x="5475071" y="0"/>
                </a:moveTo>
                <a:lnTo>
                  <a:pt x="0" y="0"/>
                </a:lnTo>
                <a:lnTo>
                  <a:pt x="0" y="71120"/>
                </a:lnTo>
                <a:lnTo>
                  <a:pt x="0" y="2959100"/>
                </a:lnTo>
                <a:lnTo>
                  <a:pt x="0" y="3121660"/>
                </a:lnTo>
                <a:lnTo>
                  <a:pt x="5475071" y="3121660"/>
                </a:lnTo>
                <a:lnTo>
                  <a:pt x="5475071" y="2959100"/>
                </a:lnTo>
                <a:lnTo>
                  <a:pt x="156476" y="2959100"/>
                </a:lnTo>
                <a:lnTo>
                  <a:pt x="156476" y="71120"/>
                </a:lnTo>
                <a:lnTo>
                  <a:pt x="5475071" y="71120"/>
                </a:lnTo>
                <a:lnTo>
                  <a:pt x="5475071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896710" y="7904190"/>
            <a:ext cx="220027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65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5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Warehouse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025980" y="10525066"/>
            <a:ext cx="5581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AXW291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172924" y="10525066"/>
            <a:ext cx="5200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GUT930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290087" y="10525066"/>
            <a:ext cx="5410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NXH382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452284" y="10525066"/>
            <a:ext cx="4718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FLR025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853772" y="8503766"/>
            <a:ext cx="864869" cy="2007870"/>
          </a:xfrm>
          <a:prstGeom prst="rect">
            <a:avLst/>
          </a:prstGeom>
          <a:solidFill>
            <a:srgbClr val="4E3D8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73M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981548" y="9515249"/>
            <a:ext cx="864869" cy="996315"/>
          </a:xfrm>
          <a:prstGeom prst="rect">
            <a:avLst/>
          </a:prstGeom>
          <a:solidFill>
            <a:srgbClr val="4E3D8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36M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109326" y="9699905"/>
            <a:ext cx="864869" cy="811530"/>
          </a:xfrm>
          <a:prstGeom prst="rect">
            <a:avLst/>
          </a:prstGeom>
          <a:solidFill>
            <a:srgbClr val="4E3D8B"/>
          </a:solidFill>
        </p:spPr>
        <p:txBody>
          <a:bodyPr vert="horz" wrap="square" lIns="0" tIns="1543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1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30M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237102" y="10079427"/>
            <a:ext cx="864869" cy="432434"/>
          </a:xfrm>
          <a:prstGeom prst="rect">
            <a:avLst/>
          </a:prstGeom>
          <a:solidFill>
            <a:srgbClr val="4E3D8B"/>
          </a:solidFill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16M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46622" y="1766707"/>
            <a:ext cx="2142490" cy="1318895"/>
            <a:chOff x="546622" y="1766707"/>
            <a:chExt cx="2142490" cy="1318895"/>
          </a:xfrm>
        </p:grpSpPr>
        <p:sp>
          <p:nvSpPr>
            <p:cNvPr id="53" name="object 53"/>
            <p:cNvSpPr/>
            <p:nvPr/>
          </p:nvSpPr>
          <p:spPr>
            <a:xfrm>
              <a:off x="546622" y="1766707"/>
              <a:ext cx="2142490" cy="1318895"/>
            </a:xfrm>
            <a:custGeom>
              <a:avLst/>
              <a:gdLst/>
              <a:ahLst/>
              <a:cxnLst/>
              <a:rect l="l" t="t" r="r" b="b"/>
              <a:pathLst>
                <a:path w="2142490" h="1318895">
                  <a:moveTo>
                    <a:pt x="2142346" y="1318367"/>
                  </a:moveTo>
                  <a:lnTo>
                    <a:pt x="0" y="1318367"/>
                  </a:lnTo>
                  <a:lnTo>
                    <a:pt x="0" y="0"/>
                  </a:lnTo>
                  <a:lnTo>
                    <a:pt x="2142346" y="0"/>
                  </a:lnTo>
                  <a:lnTo>
                    <a:pt x="2142346" y="1318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9581" y="2010605"/>
              <a:ext cx="2070100" cy="481330"/>
            </a:xfrm>
            <a:custGeom>
              <a:avLst/>
              <a:gdLst/>
              <a:ahLst/>
              <a:cxnLst/>
              <a:rect l="l" t="t" r="r" b="b"/>
              <a:pathLst>
                <a:path w="2070100" h="481330">
                  <a:moveTo>
                    <a:pt x="2003917" y="481203"/>
                  </a:moveTo>
                  <a:lnTo>
                    <a:pt x="65918" y="481203"/>
                  </a:lnTo>
                  <a:lnTo>
                    <a:pt x="41713" y="475539"/>
                  </a:lnTo>
                  <a:lnTo>
                    <a:pt x="20599" y="460604"/>
                  </a:lnTo>
                  <a:lnTo>
                    <a:pt x="5664" y="439489"/>
                  </a:lnTo>
                  <a:lnTo>
                    <a:pt x="0" y="415285"/>
                  </a:lnTo>
                  <a:lnTo>
                    <a:pt x="0" y="65918"/>
                  </a:ln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03917" y="0"/>
                  </a:lnTo>
                  <a:lnTo>
                    <a:pt x="2028122" y="5664"/>
                  </a:lnTo>
                  <a:lnTo>
                    <a:pt x="2049236" y="20599"/>
                  </a:lnTo>
                  <a:lnTo>
                    <a:pt x="2064171" y="41713"/>
                  </a:lnTo>
                  <a:lnTo>
                    <a:pt x="2069836" y="65918"/>
                  </a:lnTo>
                  <a:lnTo>
                    <a:pt x="2069836" y="415285"/>
                  </a:lnTo>
                  <a:lnTo>
                    <a:pt x="2064171" y="439489"/>
                  </a:lnTo>
                  <a:lnTo>
                    <a:pt x="2049236" y="460604"/>
                  </a:lnTo>
                  <a:lnTo>
                    <a:pt x="2028122" y="475539"/>
                  </a:lnTo>
                  <a:lnTo>
                    <a:pt x="2003917" y="481203"/>
                  </a:lnTo>
                  <a:close/>
                </a:path>
              </a:pathLst>
            </a:custGeom>
            <a:solidFill>
              <a:srgbClr val="726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9581" y="2010605"/>
              <a:ext cx="2064385" cy="440055"/>
            </a:xfrm>
            <a:custGeom>
              <a:avLst/>
              <a:gdLst/>
              <a:ahLst/>
              <a:cxnLst/>
              <a:rect l="l" t="t" r="r" b="b"/>
              <a:pathLst>
                <a:path w="2064385" h="440055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03917" y="0"/>
                  </a:lnTo>
                  <a:lnTo>
                    <a:pt x="2028122" y="5664"/>
                  </a:lnTo>
                  <a:lnTo>
                    <a:pt x="2049236" y="20599"/>
                  </a:lnTo>
                  <a:lnTo>
                    <a:pt x="2064171" y="41713"/>
                  </a:lnTo>
                </a:path>
                <a:path w="2064385" h="440055">
                  <a:moveTo>
                    <a:pt x="5664" y="439489"/>
                  </a:moveTo>
                  <a:lnTo>
                    <a:pt x="0" y="415285"/>
                  </a:ln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9581" y="2557728"/>
              <a:ext cx="2070100" cy="481330"/>
            </a:xfrm>
            <a:custGeom>
              <a:avLst/>
              <a:gdLst/>
              <a:ahLst/>
              <a:cxnLst/>
              <a:rect l="l" t="t" r="r" b="b"/>
              <a:pathLst>
                <a:path w="2070100" h="481330">
                  <a:moveTo>
                    <a:pt x="2003917" y="481203"/>
                  </a:moveTo>
                  <a:lnTo>
                    <a:pt x="65918" y="481203"/>
                  </a:lnTo>
                  <a:lnTo>
                    <a:pt x="41713" y="475538"/>
                  </a:lnTo>
                  <a:lnTo>
                    <a:pt x="20599" y="460604"/>
                  </a:lnTo>
                  <a:lnTo>
                    <a:pt x="5664" y="439489"/>
                  </a:lnTo>
                  <a:lnTo>
                    <a:pt x="0" y="415285"/>
                  </a:lnTo>
                  <a:lnTo>
                    <a:pt x="0" y="65918"/>
                  </a:ln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03917" y="0"/>
                  </a:lnTo>
                  <a:lnTo>
                    <a:pt x="2028122" y="5664"/>
                  </a:lnTo>
                  <a:lnTo>
                    <a:pt x="2049236" y="20599"/>
                  </a:lnTo>
                  <a:lnTo>
                    <a:pt x="2064171" y="41713"/>
                  </a:lnTo>
                  <a:lnTo>
                    <a:pt x="2069836" y="65918"/>
                  </a:lnTo>
                  <a:lnTo>
                    <a:pt x="2069836" y="415285"/>
                  </a:lnTo>
                  <a:lnTo>
                    <a:pt x="2064171" y="439489"/>
                  </a:lnTo>
                  <a:lnTo>
                    <a:pt x="2049236" y="460604"/>
                  </a:lnTo>
                  <a:lnTo>
                    <a:pt x="2028122" y="475538"/>
                  </a:lnTo>
                  <a:lnTo>
                    <a:pt x="2003917" y="481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9581" y="2557728"/>
              <a:ext cx="2064385" cy="415290"/>
            </a:xfrm>
            <a:custGeom>
              <a:avLst/>
              <a:gdLst/>
              <a:ahLst/>
              <a:cxnLst/>
              <a:rect l="l" t="t" r="r" b="b"/>
              <a:pathLst>
                <a:path w="2064385" h="415289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03917" y="0"/>
                  </a:lnTo>
                  <a:lnTo>
                    <a:pt x="2028122" y="5664"/>
                  </a:lnTo>
                  <a:lnTo>
                    <a:pt x="2049236" y="20599"/>
                  </a:lnTo>
                  <a:lnTo>
                    <a:pt x="2064171" y="41713"/>
                  </a:lnTo>
                </a:path>
                <a:path w="2064385" h="415289">
                  <a:moveTo>
                    <a:pt x="0" y="415285"/>
                  </a:move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46622" y="1766707"/>
            <a:ext cx="2142490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solidFill>
                  <a:srgbClr val="252423"/>
                </a:solidFill>
                <a:latin typeface="Segoe UI"/>
                <a:cs typeface="Segoe UI"/>
              </a:rPr>
              <a:t>Overview</a:t>
            </a:r>
            <a:endParaRPr sz="1250" dirty="0">
              <a:latin typeface="Segoe UI"/>
              <a:cs typeface="Segoe UI"/>
            </a:endParaRPr>
          </a:p>
          <a:p>
            <a:pPr marL="6350" algn="ctr">
              <a:lnSpc>
                <a:spcPct val="100000"/>
              </a:lnSpc>
              <a:spcBef>
                <a:spcPts val="1660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Revenue</a:t>
            </a:r>
            <a:endParaRPr sz="11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1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Segoe UI"/>
              <a:cs typeface="Segoe UI"/>
            </a:endParaRPr>
          </a:p>
          <a:p>
            <a:pPr marL="6350" algn="ctr">
              <a:lnSpc>
                <a:spcPct val="100000"/>
              </a:lnSpc>
            </a:pPr>
            <a:r>
              <a:rPr sz="1100" spc="-10" dirty="0">
                <a:latin typeface="Segoe UI"/>
                <a:cs typeface="Segoe UI"/>
              </a:rPr>
              <a:t>OrderQuantity</a:t>
            </a:r>
            <a:endParaRPr sz="1100" dirty="0">
              <a:latin typeface="Segoe UI"/>
              <a:cs typeface="Segoe U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961265" y="4761229"/>
            <a:ext cx="4888865" cy="3063240"/>
            <a:chOff x="2961265" y="4761229"/>
            <a:chExt cx="4888865" cy="3063240"/>
          </a:xfrm>
        </p:grpSpPr>
        <p:sp>
          <p:nvSpPr>
            <p:cNvPr id="60" name="object 60"/>
            <p:cNvSpPr/>
            <p:nvPr/>
          </p:nvSpPr>
          <p:spPr>
            <a:xfrm>
              <a:off x="2961259" y="4761231"/>
              <a:ext cx="4888865" cy="3063240"/>
            </a:xfrm>
            <a:custGeom>
              <a:avLst/>
              <a:gdLst/>
              <a:ahLst/>
              <a:cxnLst/>
              <a:rect l="l" t="t" r="r" b="b"/>
              <a:pathLst>
                <a:path w="4888865" h="3063240">
                  <a:moveTo>
                    <a:pt x="4888306" y="0"/>
                  </a:moveTo>
                  <a:lnTo>
                    <a:pt x="4730902" y="0"/>
                  </a:lnTo>
                  <a:lnTo>
                    <a:pt x="4730902" y="71120"/>
                  </a:lnTo>
                  <a:lnTo>
                    <a:pt x="4730902" y="2898140"/>
                  </a:lnTo>
                  <a:lnTo>
                    <a:pt x="63893" y="2898140"/>
                  </a:lnTo>
                  <a:lnTo>
                    <a:pt x="63893" y="71120"/>
                  </a:lnTo>
                  <a:lnTo>
                    <a:pt x="4730902" y="71120"/>
                  </a:lnTo>
                  <a:lnTo>
                    <a:pt x="4730902" y="0"/>
                  </a:lnTo>
                  <a:lnTo>
                    <a:pt x="0" y="0"/>
                  </a:lnTo>
                  <a:lnTo>
                    <a:pt x="0" y="71120"/>
                  </a:lnTo>
                  <a:lnTo>
                    <a:pt x="0" y="2898140"/>
                  </a:lnTo>
                  <a:lnTo>
                    <a:pt x="0" y="3063240"/>
                  </a:lnTo>
                  <a:lnTo>
                    <a:pt x="4888306" y="3063240"/>
                  </a:lnTo>
                  <a:lnTo>
                    <a:pt x="4888306" y="2898584"/>
                  </a:lnTo>
                  <a:lnTo>
                    <a:pt x="4888306" y="2898140"/>
                  </a:lnTo>
                  <a:lnTo>
                    <a:pt x="4888306" y="71120"/>
                  </a:lnTo>
                  <a:lnTo>
                    <a:pt x="4888306" y="70688"/>
                  </a:lnTo>
                  <a:lnTo>
                    <a:pt x="4888306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57177" y="5641752"/>
              <a:ext cx="868680" cy="1487805"/>
            </a:xfrm>
            <a:custGeom>
              <a:avLst/>
              <a:gdLst/>
              <a:ahLst/>
              <a:cxnLst/>
              <a:rect l="l" t="t" r="r" b="b"/>
              <a:pathLst>
                <a:path w="868679" h="1487804">
                  <a:moveTo>
                    <a:pt x="609510" y="1487281"/>
                  </a:moveTo>
                  <a:lnTo>
                    <a:pt x="365706" y="1239782"/>
                  </a:lnTo>
                  <a:lnTo>
                    <a:pt x="372500" y="1232965"/>
                  </a:lnTo>
                  <a:lnTo>
                    <a:pt x="379165" y="1226026"/>
                  </a:lnTo>
                  <a:lnTo>
                    <a:pt x="404513" y="1197069"/>
                  </a:lnTo>
                  <a:lnTo>
                    <a:pt x="427656" y="1166320"/>
                  </a:lnTo>
                  <a:lnTo>
                    <a:pt x="448466" y="1133948"/>
                  </a:lnTo>
                  <a:lnTo>
                    <a:pt x="466830" y="1100128"/>
                  </a:lnTo>
                  <a:lnTo>
                    <a:pt x="482649" y="1065044"/>
                  </a:lnTo>
                  <a:lnTo>
                    <a:pt x="495835" y="1028890"/>
                  </a:lnTo>
                  <a:lnTo>
                    <a:pt x="506317" y="991860"/>
                  </a:lnTo>
                  <a:lnTo>
                    <a:pt x="514038" y="954158"/>
                  </a:lnTo>
                  <a:lnTo>
                    <a:pt x="518955" y="915989"/>
                  </a:lnTo>
                  <a:lnTo>
                    <a:pt x="521042" y="877561"/>
                  </a:lnTo>
                  <a:lnTo>
                    <a:pt x="521120" y="867940"/>
                  </a:lnTo>
                  <a:lnTo>
                    <a:pt x="521020" y="858316"/>
                  </a:lnTo>
                  <a:lnTo>
                    <a:pt x="518845" y="819893"/>
                  </a:lnTo>
                  <a:lnTo>
                    <a:pt x="513841" y="781735"/>
                  </a:lnTo>
                  <a:lnTo>
                    <a:pt x="506034" y="744051"/>
                  </a:lnTo>
                  <a:lnTo>
                    <a:pt x="495467" y="707046"/>
                  </a:lnTo>
                  <a:lnTo>
                    <a:pt x="482199" y="670921"/>
                  </a:lnTo>
                  <a:lnTo>
                    <a:pt x="466300" y="635874"/>
                  </a:lnTo>
                  <a:lnTo>
                    <a:pt x="447859" y="602096"/>
                  </a:lnTo>
                  <a:lnTo>
                    <a:pt x="426975" y="569771"/>
                  </a:lnTo>
                  <a:lnTo>
                    <a:pt x="403762" y="539076"/>
                  </a:lnTo>
                  <a:lnTo>
                    <a:pt x="378347" y="510177"/>
                  </a:lnTo>
                  <a:lnTo>
                    <a:pt x="350869" y="483232"/>
                  </a:lnTo>
                  <a:lnTo>
                    <a:pt x="321478" y="458389"/>
                  </a:lnTo>
                  <a:lnTo>
                    <a:pt x="290333" y="435783"/>
                  </a:lnTo>
                  <a:lnTo>
                    <a:pt x="257605" y="415537"/>
                  </a:lnTo>
                  <a:lnTo>
                    <a:pt x="223471" y="397761"/>
                  </a:lnTo>
                  <a:lnTo>
                    <a:pt x="188119" y="382553"/>
                  </a:lnTo>
                  <a:lnTo>
                    <a:pt x="151742" y="369995"/>
                  </a:lnTo>
                  <a:lnTo>
                    <a:pt x="114536" y="360156"/>
                  </a:lnTo>
                  <a:lnTo>
                    <a:pt x="76706" y="353089"/>
                  </a:lnTo>
                  <a:lnTo>
                    <a:pt x="38458" y="348834"/>
                  </a:lnTo>
                  <a:lnTo>
                    <a:pt x="0" y="347413"/>
                  </a:lnTo>
                  <a:lnTo>
                    <a:pt x="0" y="0"/>
                  </a:lnTo>
                  <a:lnTo>
                    <a:pt x="48089" y="1332"/>
                  </a:lnTo>
                  <a:lnTo>
                    <a:pt x="96036" y="5325"/>
                  </a:lnTo>
                  <a:lnTo>
                    <a:pt x="143688" y="11967"/>
                  </a:lnTo>
                  <a:lnTo>
                    <a:pt x="190894" y="21237"/>
                  </a:lnTo>
                  <a:lnTo>
                    <a:pt x="237514" y="33106"/>
                  </a:lnTo>
                  <a:lnTo>
                    <a:pt x="283411" y="47540"/>
                  </a:lnTo>
                  <a:lnTo>
                    <a:pt x="328438" y="64494"/>
                  </a:lnTo>
                  <a:lnTo>
                    <a:pt x="372453" y="83912"/>
                  </a:lnTo>
                  <a:lnTo>
                    <a:pt x="415324" y="105738"/>
                  </a:lnTo>
                  <a:lnTo>
                    <a:pt x="456926" y="129907"/>
                  </a:lnTo>
                  <a:lnTo>
                    <a:pt x="497126" y="156342"/>
                  </a:lnTo>
                  <a:lnTo>
                    <a:pt x="535796" y="184960"/>
                  </a:lnTo>
                  <a:lnTo>
                    <a:pt x="572823" y="215674"/>
                  </a:lnTo>
                  <a:lnTo>
                    <a:pt x="608096" y="248395"/>
                  </a:lnTo>
                  <a:lnTo>
                    <a:pt x="641502" y="283020"/>
                  </a:lnTo>
                  <a:lnTo>
                    <a:pt x="672937" y="319437"/>
                  </a:lnTo>
                  <a:lnTo>
                    <a:pt x="702307" y="357539"/>
                  </a:lnTo>
                  <a:lnTo>
                    <a:pt x="729526" y="397212"/>
                  </a:lnTo>
                  <a:lnTo>
                    <a:pt x="754505" y="438333"/>
                  </a:lnTo>
                  <a:lnTo>
                    <a:pt x="777167" y="480768"/>
                  </a:lnTo>
                  <a:lnTo>
                    <a:pt x="797445" y="524393"/>
                  </a:lnTo>
                  <a:lnTo>
                    <a:pt x="815278" y="569079"/>
                  </a:lnTo>
                  <a:lnTo>
                    <a:pt x="830609" y="614684"/>
                  </a:lnTo>
                  <a:lnTo>
                    <a:pt x="843390" y="661063"/>
                  </a:lnTo>
                  <a:lnTo>
                    <a:pt x="853584" y="708078"/>
                  </a:lnTo>
                  <a:lnTo>
                    <a:pt x="861159" y="755591"/>
                  </a:lnTo>
                  <a:lnTo>
                    <a:pt x="866092" y="803451"/>
                  </a:lnTo>
                  <a:lnTo>
                    <a:pt x="868367" y="851504"/>
                  </a:lnTo>
                  <a:lnTo>
                    <a:pt x="868533" y="867545"/>
                  </a:lnTo>
                  <a:lnTo>
                    <a:pt x="868404" y="883580"/>
                  </a:lnTo>
                  <a:lnTo>
                    <a:pt x="866238" y="931644"/>
                  </a:lnTo>
                  <a:lnTo>
                    <a:pt x="861415" y="979510"/>
                  </a:lnTo>
                  <a:lnTo>
                    <a:pt x="853949" y="1027034"/>
                  </a:lnTo>
                  <a:lnTo>
                    <a:pt x="843862" y="1074078"/>
                  </a:lnTo>
                  <a:lnTo>
                    <a:pt x="831185" y="1120491"/>
                  </a:lnTo>
                  <a:lnTo>
                    <a:pt x="815960" y="1166126"/>
                  </a:lnTo>
                  <a:lnTo>
                    <a:pt x="798231" y="1210847"/>
                  </a:lnTo>
                  <a:lnTo>
                    <a:pt x="778051" y="1254524"/>
                  </a:lnTo>
                  <a:lnTo>
                    <a:pt x="755483" y="1297015"/>
                  </a:lnTo>
                  <a:lnTo>
                    <a:pt x="730600" y="1338188"/>
                  </a:lnTo>
                  <a:lnTo>
                    <a:pt x="703475" y="1377919"/>
                  </a:lnTo>
                  <a:lnTo>
                    <a:pt x="674189" y="1416092"/>
                  </a:lnTo>
                  <a:lnTo>
                    <a:pt x="642834" y="1452585"/>
                  </a:lnTo>
                  <a:lnTo>
                    <a:pt x="620833" y="1475919"/>
                  </a:lnTo>
                  <a:lnTo>
                    <a:pt x="609510" y="1487281"/>
                  </a:lnTo>
                  <a:close/>
                </a:path>
              </a:pathLst>
            </a:custGeom>
            <a:solidFill>
              <a:srgbClr val="4E3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09420" y="6775382"/>
              <a:ext cx="1357630" cy="603885"/>
            </a:xfrm>
            <a:custGeom>
              <a:avLst/>
              <a:gdLst/>
              <a:ahLst/>
              <a:cxnLst/>
              <a:rect l="l" t="t" r="r" b="b"/>
              <a:pathLst>
                <a:path w="1357629" h="603884">
                  <a:moveTo>
                    <a:pt x="758332" y="603374"/>
                  </a:moveTo>
                  <a:lnTo>
                    <a:pt x="709083" y="602576"/>
                  </a:lnTo>
                  <a:lnTo>
                    <a:pt x="659958" y="598989"/>
                  </a:lnTo>
                  <a:lnTo>
                    <a:pt x="611116" y="592622"/>
                  </a:lnTo>
                  <a:lnTo>
                    <a:pt x="562713" y="583497"/>
                  </a:lnTo>
                  <a:lnTo>
                    <a:pt x="514906" y="571643"/>
                  </a:lnTo>
                  <a:lnTo>
                    <a:pt x="467847" y="557097"/>
                  </a:lnTo>
                  <a:lnTo>
                    <a:pt x="421688" y="539907"/>
                  </a:lnTo>
                  <a:lnTo>
                    <a:pt x="376578" y="520129"/>
                  </a:lnTo>
                  <a:lnTo>
                    <a:pt x="332662" y="497825"/>
                  </a:lnTo>
                  <a:lnTo>
                    <a:pt x="290081" y="473067"/>
                  </a:lnTo>
                  <a:lnTo>
                    <a:pt x="248972" y="445935"/>
                  </a:lnTo>
                  <a:lnTo>
                    <a:pt x="209467" y="416516"/>
                  </a:lnTo>
                  <a:lnTo>
                    <a:pt x="171693" y="384906"/>
                  </a:lnTo>
                  <a:lnTo>
                    <a:pt x="135772" y="351204"/>
                  </a:lnTo>
                  <a:lnTo>
                    <a:pt x="101819" y="315521"/>
                  </a:lnTo>
                  <a:lnTo>
                    <a:pt x="69944" y="277970"/>
                  </a:lnTo>
                  <a:lnTo>
                    <a:pt x="40248" y="238673"/>
                  </a:lnTo>
                  <a:lnTo>
                    <a:pt x="12828" y="197755"/>
                  </a:lnTo>
                  <a:lnTo>
                    <a:pt x="0" y="176730"/>
                  </a:lnTo>
                  <a:lnTo>
                    <a:pt x="299102" y="0"/>
                  </a:lnTo>
                  <a:lnTo>
                    <a:pt x="306800" y="12615"/>
                  </a:lnTo>
                  <a:lnTo>
                    <a:pt x="314852" y="25007"/>
                  </a:lnTo>
                  <a:lnTo>
                    <a:pt x="341069" y="60744"/>
                  </a:lnTo>
                  <a:lnTo>
                    <a:pt x="370228" y="94124"/>
                  </a:lnTo>
                  <a:lnTo>
                    <a:pt x="402119" y="124905"/>
                  </a:lnTo>
                  <a:lnTo>
                    <a:pt x="436509" y="152865"/>
                  </a:lnTo>
                  <a:lnTo>
                    <a:pt x="473151" y="177802"/>
                  </a:lnTo>
                  <a:lnTo>
                    <a:pt x="511780" y="199534"/>
                  </a:lnTo>
                  <a:lnTo>
                    <a:pt x="552116" y="217906"/>
                  </a:lnTo>
                  <a:lnTo>
                    <a:pt x="593867" y="232784"/>
                  </a:lnTo>
                  <a:lnTo>
                    <a:pt x="636731" y="244060"/>
                  </a:lnTo>
                  <a:lnTo>
                    <a:pt x="680398" y="251653"/>
                  </a:lnTo>
                  <a:lnTo>
                    <a:pt x="724552" y="255507"/>
                  </a:lnTo>
                  <a:lnTo>
                    <a:pt x="754102" y="255986"/>
                  </a:lnTo>
                  <a:lnTo>
                    <a:pt x="768875" y="255596"/>
                  </a:lnTo>
                  <a:lnTo>
                    <a:pt x="813044" y="251918"/>
                  </a:lnTo>
                  <a:lnTo>
                    <a:pt x="856742" y="244500"/>
                  </a:lnTo>
                  <a:lnTo>
                    <a:pt x="899651" y="233396"/>
                  </a:lnTo>
                  <a:lnTo>
                    <a:pt x="941461" y="218686"/>
                  </a:lnTo>
                  <a:lnTo>
                    <a:pt x="981870" y="200476"/>
                  </a:lnTo>
                  <a:lnTo>
                    <a:pt x="1020585" y="178898"/>
                  </a:lnTo>
                  <a:lnTo>
                    <a:pt x="1057327" y="154109"/>
                  </a:lnTo>
                  <a:lnTo>
                    <a:pt x="1091829" y="126287"/>
                  </a:lnTo>
                  <a:lnTo>
                    <a:pt x="1113463" y="106152"/>
                  </a:lnTo>
                  <a:lnTo>
                    <a:pt x="1357267" y="353652"/>
                  </a:lnTo>
                  <a:lnTo>
                    <a:pt x="1321211" y="387209"/>
                  </a:lnTo>
                  <a:lnTo>
                    <a:pt x="1283311" y="418668"/>
                  </a:lnTo>
                  <a:lnTo>
                    <a:pt x="1243688" y="447928"/>
                  </a:lnTo>
                  <a:lnTo>
                    <a:pt x="1202471" y="474895"/>
                  </a:lnTo>
                  <a:lnTo>
                    <a:pt x="1159791" y="499482"/>
                  </a:lnTo>
                  <a:lnTo>
                    <a:pt x="1115786" y="521610"/>
                  </a:lnTo>
                  <a:lnTo>
                    <a:pt x="1070597" y="541207"/>
                  </a:lnTo>
                  <a:lnTo>
                    <a:pt x="1024370" y="558212"/>
                  </a:lnTo>
                  <a:lnTo>
                    <a:pt x="977253" y="572569"/>
                  </a:lnTo>
                  <a:lnTo>
                    <a:pt x="929398" y="584232"/>
                  </a:lnTo>
                  <a:lnTo>
                    <a:pt x="880959" y="593163"/>
                  </a:lnTo>
                  <a:lnTo>
                    <a:pt x="832092" y="599334"/>
                  </a:lnTo>
                  <a:lnTo>
                    <a:pt x="782953" y="602724"/>
                  </a:lnTo>
                  <a:lnTo>
                    <a:pt x="770644" y="603136"/>
                  </a:lnTo>
                  <a:lnTo>
                    <a:pt x="758332" y="603374"/>
                  </a:lnTo>
                  <a:close/>
                </a:path>
              </a:pathLst>
            </a:custGeom>
            <a:solidFill>
              <a:srgbClr val="C7B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88665" y="6079216"/>
              <a:ext cx="420370" cy="873125"/>
            </a:xfrm>
            <a:custGeom>
              <a:avLst/>
              <a:gdLst/>
              <a:ahLst/>
              <a:cxnLst/>
              <a:rect l="l" t="t" r="r" b="b"/>
              <a:pathLst>
                <a:path w="420370" h="873125">
                  <a:moveTo>
                    <a:pt x="120754" y="872896"/>
                  </a:moveTo>
                  <a:lnTo>
                    <a:pt x="99866" y="835464"/>
                  </a:lnTo>
                  <a:lnTo>
                    <a:pt x="80848" y="797044"/>
                  </a:lnTo>
                  <a:lnTo>
                    <a:pt x="63749" y="757733"/>
                  </a:lnTo>
                  <a:lnTo>
                    <a:pt x="48612" y="717629"/>
                  </a:lnTo>
                  <a:lnTo>
                    <a:pt x="35472" y="676827"/>
                  </a:lnTo>
                  <a:lnTo>
                    <a:pt x="24360" y="635423"/>
                  </a:lnTo>
                  <a:lnTo>
                    <a:pt x="15305" y="593522"/>
                  </a:lnTo>
                  <a:lnTo>
                    <a:pt x="8329" y="551228"/>
                  </a:lnTo>
                  <a:lnTo>
                    <a:pt x="3448" y="508641"/>
                  </a:lnTo>
                  <a:lnTo>
                    <a:pt x="674" y="465862"/>
                  </a:lnTo>
                  <a:lnTo>
                    <a:pt x="0" y="437290"/>
                  </a:lnTo>
                  <a:lnTo>
                    <a:pt x="15" y="422998"/>
                  </a:lnTo>
                  <a:lnTo>
                    <a:pt x="1471" y="380157"/>
                  </a:lnTo>
                  <a:lnTo>
                    <a:pt x="5038" y="337441"/>
                  </a:lnTo>
                  <a:lnTo>
                    <a:pt x="10710" y="294948"/>
                  </a:lnTo>
                  <a:lnTo>
                    <a:pt x="18472" y="252788"/>
                  </a:lnTo>
                  <a:lnTo>
                    <a:pt x="28303" y="211065"/>
                  </a:lnTo>
                  <a:lnTo>
                    <a:pt x="40181" y="169878"/>
                  </a:lnTo>
                  <a:lnTo>
                    <a:pt x="54078" y="129324"/>
                  </a:lnTo>
                  <a:lnTo>
                    <a:pt x="69959" y="89505"/>
                  </a:lnTo>
                  <a:lnTo>
                    <a:pt x="87784" y="50522"/>
                  </a:lnTo>
                  <a:lnTo>
                    <a:pt x="107511" y="12465"/>
                  </a:lnTo>
                  <a:lnTo>
                    <a:pt x="114502" y="0"/>
                  </a:lnTo>
                  <a:lnTo>
                    <a:pt x="416106" y="172427"/>
                  </a:lnTo>
                  <a:lnTo>
                    <a:pt x="407836" y="187460"/>
                  </a:lnTo>
                  <a:lnTo>
                    <a:pt x="400074" y="202740"/>
                  </a:lnTo>
                  <a:lnTo>
                    <a:pt x="379847" y="250031"/>
                  </a:lnTo>
                  <a:lnTo>
                    <a:pt x="364386" y="299067"/>
                  </a:lnTo>
                  <a:lnTo>
                    <a:pt x="353831" y="349387"/>
                  </a:lnTo>
                  <a:lnTo>
                    <a:pt x="348286" y="400522"/>
                  </a:lnTo>
                  <a:lnTo>
                    <a:pt x="347404" y="434802"/>
                  </a:lnTo>
                  <a:lnTo>
                    <a:pt x="347809" y="451954"/>
                  </a:lnTo>
                  <a:lnTo>
                    <a:pt x="352402" y="503164"/>
                  </a:lnTo>
                  <a:lnTo>
                    <a:pt x="362018" y="553673"/>
                  </a:lnTo>
                  <a:lnTo>
                    <a:pt x="376571" y="603006"/>
                  </a:lnTo>
                  <a:lnTo>
                    <a:pt x="395917" y="650663"/>
                  </a:lnTo>
                  <a:lnTo>
                    <a:pt x="419857" y="696165"/>
                  </a:lnTo>
                  <a:lnTo>
                    <a:pt x="120754" y="872896"/>
                  </a:lnTo>
                  <a:close/>
                </a:path>
              </a:pathLst>
            </a:custGeom>
            <a:solidFill>
              <a:srgbClr val="8F7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03168" y="5755447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70" h="496570">
                  <a:moveTo>
                    <a:pt x="301603" y="496196"/>
                  </a:moveTo>
                  <a:lnTo>
                    <a:pt x="0" y="323768"/>
                  </a:lnTo>
                  <a:lnTo>
                    <a:pt x="14812" y="298833"/>
                  </a:lnTo>
                  <a:lnTo>
                    <a:pt x="30430" y="274433"/>
                  </a:lnTo>
                  <a:lnTo>
                    <a:pt x="64088" y="227240"/>
                  </a:lnTo>
                  <a:lnTo>
                    <a:pt x="100815" y="182394"/>
                  </a:lnTo>
                  <a:lnTo>
                    <a:pt x="140455" y="140100"/>
                  </a:lnTo>
                  <a:lnTo>
                    <a:pt x="182824" y="100542"/>
                  </a:lnTo>
                  <a:lnTo>
                    <a:pt x="227741" y="63902"/>
                  </a:lnTo>
                  <a:lnTo>
                    <a:pt x="274999" y="30335"/>
                  </a:lnTo>
                  <a:lnTo>
                    <a:pt x="324393" y="0"/>
                  </a:lnTo>
                  <a:lnTo>
                    <a:pt x="496239" y="301935"/>
                  </a:lnTo>
                  <a:lnTo>
                    <a:pt x="466532" y="320171"/>
                  </a:lnTo>
                  <a:lnTo>
                    <a:pt x="438235" y="340260"/>
                  </a:lnTo>
                  <a:lnTo>
                    <a:pt x="385876" y="385996"/>
                  </a:lnTo>
                  <a:lnTo>
                    <a:pt x="340040" y="438266"/>
                  </a:lnTo>
                  <a:lnTo>
                    <a:pt x="319896" y="466524"/>
                  </a:lnTo>
                  <a:lnTo>
                    <a:pt x="301603" y="496196"/>
                  </a:lnTo>
                  <a:close/>
                </a:path>
              </a:pathLst>
            </a:custGeom>
            <a:solidFill>
              <a:srgbClr val="726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27561" y="5641752"/>
              <a:ext cx="429895" cy="415925"/>
            </a:xfrm>
            <a:custGeom>
              <a:avLst/>
              <a:gdLst/>
              <a:ahLst/>
              <a:cxnLst/>
              <a:rect l="l" t="t" r="r" b="b"/>
              <a:pathLst>
                <a:path w="429895" h="415925">
                  <a:moveTo>
                    <a:pt x="171846" y="415630"/>
                  </a:moveTo>
                  <a:lnTo>
                    <a:pt x="0" y="113695"/>
                  </a:lnTo>
                  <a:lnTo>
                    <a:pt x="49785" y="87438"/>
                  </a:lnTo>
                  <a:lnTo>
                    <a:pt x="100949" y="64554"/>
                  </a:lnTo>
                  <a:lnTo>
                    <a:pt x="153491" y="45043"/>
                  </a:lnTo>
                  <a:lnTo>
                    <a:pt x="207413" y="28904"/>
                  </a:lnTo>
                  <a:lnTo>
                    <a:pt x="262258" y="16258"/>
                  </a:lnTo>
                  <a:lnTo>
                    <a:pt x="317574" y="7226"/>
                  </a:lnTo>
                  <a:lnTo>
                    <a:pt x="373360" y="1806"/>
                  </a:lnTo>
                  <a:lnTo>
                    <a:pt x="429616" y="0"/>
                  </a:lnTo>
                  <a:lnTo>
                    <a:pt x="429616" y="347413"/>
                  </a:lnTo>
                  <a:lnTo>
                    <a:pt x="395862" y="348497"/>
                  </a:lnTo>
                  <a:lnTo>
                    <a:pt x="362391" y="351749"/>
                  </a:lnTo>
                  <a:lnTo>
                    <a:pt x="296294" y="364756"/>
                  </a:lnTo>
                  <a:lnTo>
                    <a:pt x="232415" y="386146"/>
                  </a:lnTo>
                  <a:lnTo>
                    <a:pt x="201717" y="399876"/>
                  </a:lnTo>
                  <a:lnTo>
                    <a:pt x="171846" y="415630"/>
                  </a:lnTo>
                  <a:close/>
                </a:path>
              </a:pathLst>
            </a:custGeom>
            <a:solidFill>
              <a:srgbClr val="A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843744" y="6182303"/>
            <a:ext cx="31305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FFFFFF"/>
                </a:solidFill>
                <a:latin typeface="Segoe UI"/>
                <a:cs typeface="Segoe UI"/>
              </a:rPr>
              <a:t>58.15M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11000" y="7134784"/>
            <a:ext cx="31305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FFFFFF"/>
                </a:solidFill>
                <a:latin typeface="Segoe UI"/>
                <a:cs typeface="Segoe UI"/>
              </a:rPr>
              <a:t>44.65M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6003" y="6450763"/>
            <a:ext cx="31305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FFFFFF"/>
                </a:solidFill>
                <a:latin typeface="Segoe UI"/>
                <a:cs typeface="Segoe UI"/>
              </a:rPr>
              <a:t>25.91M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09969" y="5953997"/>
            <a:ext cx="31305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FFFFFF"/>
                </a:solidFill>
                <a:latin typeface="Segoe UI"/>
                <a:cs typeface="Segoe UI"/>
              </a:rPr>
              <a:t>13.14M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3049" y="5774083"/>
            <a:ext cx="31305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FFFFFF"/>
                </a:solidFill>
                <a:latin typeface="Segoe UI"/>
                <a:cs typeface="Segoe UI"/>
              </a:rPr>
              <a:t>12.73M</a:t>
            </a:r>
            <a:endParaRPr sz="700">
              <a:latin typeface="Segoe UI"/>
              <a:cs typeface="Segoe U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301771" y="5225136"/>
            <a:ext cx="1809750" cy="76200"/>
            <a:chOff x="4301771" y="5225136"/>
            <a:chExt cx="1809750" cy="76200"/>
          </a:xfrm>
        </p:grpSpPr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1771" y="5225136"/>
              <a:ext cx="75937" cy="7593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3424" y="5225136"/>
              <a:ext cx="75937" cy="7593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8485" y="5225136"/>
              <a:ext cx="75937" cy="7593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0138" y="5225136"/>
              <a:ext cx="75937" cy="7593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5424" y="5225136"/>
              <a:ext cx="75937" cy="75937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4366869" y="4711052"/>
            <a:ext cx="2037080" cy="6496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65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5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Currency</a:t>
            </a:r>
            <a:endParaRPr sz="1650">
              <a:latin typeface="Segoe UI"/>
              <a:cs typeface="Segoe UI"/>
            </a:endParaRPr>
          </a:p>
          <a:p>
            <a:pPr marL="33020">
              <a:lnSpc>
                <a:spcPct val="100000"/>
              </a:lnSpc>
              <a:spcBef>
                <a:spcPts val="645"/>
              </a:spcBef>
              <a:tabLst>
                <a:tab pos="478155" algn="l"/>
                <a:tab pos="909955" algn="l"/>
                <a:tab pos="1354455" algn="l"/>
                <a:tab pos="1767839" algn="l"/>
              </a:tabLst>
            </a:pP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NZD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USD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AUD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EUR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GBP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4213217" y="4780281"/>
            <a:ext cx="5475605" cy="3063240"/>
          </a:xfrm>
          <a:custGeom>
            <a:avLst/>
            <a:gdLst/>
            <a:ahLst/>
            <a:cxnLst/>
            <a:rect l="l" t="t" r="r" b="b"/>
            <a:pathLst>
              <a:path w="5475605" h="3063240">
                <a:moveTo>
                  <a:pt x="5475071" y="71412"/>
                </a:moveTo>
                <a:lnTo>
                  <a:pt x="5410174" y="71412"/>
                </a:lnTo>
                <a:lnTo>
                  <a:pt x="5410174" y="2899308"/>
                </a:lnTo>
                <a:lnTo>
                  <a:pt x="5475071" y="2899308"/>
                </a:lnTo>
                <a:lnTo>
                  <a:pt x="5475071" y="71412"/>
                </a:lnTo>
                <a:close/>
              </a:path>
              <a:path w="5475605" h="3063240">
                <a:moveTo>
                  <a:pt x="5475071" y="0"/>
                </a:moveTo>
                <a:lnTo>
                  <a:pt x="0" y="0"/>
                </a:lnTo>
                <a:lnTo>
                  <a:pt x="0" y="71120"/>
                </a:lnTo>
                <a:lnTo>
                  <a:pt x="0" y="2899410"/>
                </a:lnTo>
                <a:lnTo>
                  <a:pt x="0" y="3063240"/>
                </a:lnTo>
                <a:lnTo>
                  <a:pt x="5475071" y="3063240"/>
                </a:lnTo>
                <a:lnTo>
                  <a:pt x="5475071" y="2899410"/>
                </a:lnTo>
                <a:lnTo>
                  <a:pt x="156476" y="2899410"/>
                </a:lnTo>
                <a:lnTo>
                  <a:pt x="156476" y="71120"/>
                </a:lnTo>
                <a:lnTo>
                  <a:pt x="5475071" y="71120"/>
                </a:lnTo>
                <a:lnTo>
                  <a:pt x="5475071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5222901" y="7418114"/>
            <a:ext cx="6654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Wholesale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651789" y="7418114"/>
            <a:ext cx="6896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Distributor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226299" y="7418114"/>
            <a:ext cx="42290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Export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4420237" y="5244912"/>
            <a:ext cx="4533265" cy="2159635"/>
            <a:chOff x="14420237" y="5244912"/>
            <a:chExt cx="4533265" cy="2159635"/>
          </a:xfrm>
        </p:grpSpPr>
        <p:sp>
          <p:nvSpPr>
            <p:cNvPr id="83" name="object 83"/>
            <p:cNvSpPr/>
            <p:nvPr/>
          </p:nvSpPr>
          <p:spPr>
            <a:xfrm>
              <a:off x="14979078" y="5795138"/>
              <a:ext cx="3428365" cy="1609725"/>
            </a:xfrm>
            <a:custGeom>
              <a:avLst/>
              <a:gdLst/>
              <a:ahLst/>
              <a:cxnLst/>
              <a:rect l="l" t="t" r="r" b="b"/>
              <a:pathLst>
                <a:path w="3428365" h="1609725">
                  <a:moveTo>
                    <a:pt x="546074" y="0"/>
                  </a:moveTo>
                  <a:lnTo>
                    <a:pt x="0" y="0"/>
                  </a:lnTo>
                  <a:lnTo>
                    <a:pt x="0" y="1609356"/>
                  </a:lnTo>
                  <a:lnTo>
                    <a:pt x="546074" y="1609356"/>
                  </a:lnTo>
                  <a:lnTo>
                    <a:pt x="546074" y="0"/>
                  </a:lnTo>
                  <a:close/>
                </a:path>
                <a:path w="3428365" h="1609725">
                  <a:moveTo>
                    <a:pt x="1987130" y="659460"/>
                  </a:moveTo>
                  <a:lnTo>
                    <a:pt x="1441043" y="659460"/>
                  </a:lnTo>
                  <a:lnTo>
                    <a:pt x="1441043" y="1609356"/>
                  </a:lnTo>
                  <a:lnTo>
                    <a:pt x="1987130" y="1609356"/>
                  </a:lnTo>
                  <a:lnTo>
                    <a:pt x="1987130" y="659460"/>
                  </a:lnTo>
                  <a:close/>
                </a:path>
                <a:path w="3428365" h="1609725">
                  <a:moveTo>
                    <a:pt x="3428174" y="1170254"/>
                  </a:moveTo>
                  <a:lnTo>
                    <a:pt x="2882087" y="1170254"/>
                  </a:lnTo>
                  <a:lnTo>
                    <a:pt x="2882087" y="1609356"/>
                  </a:lnTo>
                  <a:lnTo>
                    <a:pt x="3428174" y="1609356"/>
                  </a:lnTo>
                  <a:lnTo>
                    <a:pt x="3428174" y="1170254"/>
                  </a:lnTo>
                  <a:close/>
                </a:path>
              </a:pathLst>
            </a:custGeom>
            <a:solidFill>
              <a:srgbClr val="4E3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5525153" y="5914239"/>
              <a:ext cx="3428365" cy="1490345"/>
            </a:xfrm>
            <a:custGeom>
              <a:avLst/>
              <a:gdLst/>
              <a:ahLst/>
              <a:cxnLst/>
              <a:rect l="l" t="t" r="r" b="b"/>
              <a:pathLst>
                <a:path w="3428365" h="1490345">
                  <a:moveTo>
                    <a:pt x="546087" y="0"/>
                  </a:moveTo>
                  <a:lnTo>
                    <a:pt x="0" y="0"/>
                  </a:lnTo>
                  <a:lnTo>
                    <a:pt x="0" y="1490256"/>
                  </a:lnTo>
                  <a:lnTo>
                    <a:pt x="546087" y="1490256"/>
                  </a:lnTo>
                  <a:lnTo>
                    <a:pt x="546087" y="0"/>
                  </a:lnTo>
                  <a:close/>
                </a:path>
                <a:path w="3428365" h="1490345">
                  <a:moveTo>
                    <a:pt x="1987130" y="611035"/>
                  </a:moveTo>
                  <a:lnTo>
                    <a:pt x="1441056" y="611035"/>
                  </a:lnTo>
                  <a:lnTo>
                    <a:pt x="1441056" y="1490256"/>
                  </a:lnTo>
                  <a:lnTo>
                    <a:pt x="1987130" y="1490256"/>
                  </a:lnTo>
                  <a:lnTo>
                    <a:pt x="1987130" y="611035"/>
                  </a:lnTo>
                  <a:close/>
                </a:path>
                <a:path w="3428365" h="1490345">
                  <a:moveTo>
                    <a:pt x="3428187" y="1083322"/>
                  </a:moveTo>
                  <a:lnTo>
                    <a:pt x="2882100" y="1083322"/>
                  </a:lnTo>
                  <a:lnTo>
                    <a:pt x="2882100" y="1490256"/>
                  </a:lnTo>
                  <a:lnTo>
                    <a:pt x="3428187" y="1490256"/>
                  </a:lnTo>
                  <a:lnTo>
                    <a:pt x="3428187" y="1083322"/>
                  </a:lnTo>
                  <a:close/>
                </a:path>
              </a:pathLst>
            </a:custGeom>
            <a:solidFill>
              <a:srgbClr val="B9B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20237" y="5244912"/>
              <a:ext cx="75937" cy="75937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14507584" y="5186178"/>
            <a:ext cx="88709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100" spc="-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87" name="object 8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41972" y="5244912"/>
            <a:ext cx="75937" cy="75937"/>
          </a:xfrm>
          <a:prstGeom prst="rect">
            <a:avLst/>
          </a:prstGeom>
        </p:spPr>
      </p:pic>
      <p:sp>
        <p:nvSpPr>
          <p:cNvPr id="88" name="object 88"/>
          <p:cNvSpPr txBox="1"/>
          <p:nvPr/>
        </p:nvSpPr>
        <p:spPr>
          <a:xfrm>
            <a:off x="15530245" y="4339728"/>
            <a:ext cx="2818130" cy="104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 algn="ctr">
              <a:lnSpc>
                <a:spcPct val="100000"/>
              </a:lnSpc>
              <a:spcBef>
                <a:spcPts val="105"/>
              </a:spcBef>
              <a:tabLst>
                <a:tab pos="1078865" algn="l"/>
                <a:tab pos="1967230" algn="l"/>
              </a:tabLst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	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	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100">
              <a:latin typeface="Segoe UI"/>
              <a:cs typeface="Segoe UI"/>
            </a:endParaRPr>
          </a:p>
          <a:p>
            <a:pPr marL="114300" algn="ctr">
              <a:lnSpc>
                <a:spcPct val="100000"/>
              </a:lnSpc>
            </a:pP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65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&amp;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sz="165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 Channel</a:t>
            </a: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100" spc="-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980258" y="7832091"/>
            <a:ext cx="4869815" cy="3121660"/>
          </a:xfrm>
          <a:custGeom>
            <a:avLst/>
            <a:gdLst/>
            <a:ahLst/>
            <a:cxnLst/>
            <a:rect l="l" t="t" r="r" b="b"/>
            <a:pathLst>
              <a:path w="4869815" h="3121659">
                <a:moveTo>
                  <a:pt x="4869307" y="71615"/>
                </a:moveTo>
                <a:lnTo>
                  <a:pt x="4711903" y="71615"/>
                </a:lnTo>
                <a:lnTo>
                  <a:pt x="4711903" y="2958846"/>
                </a:lnTo>
                <a:lnTo>
                  <a:pt x="4869307" y="2958846"/>
                </a:lnTo>
                <a:lnTo>
                  <a:pt x="4869307" y="71615"/>
                </a:lnTo>
                <a:close/>
              </a:path>
              <a:path w="4869815" h="3121659">
                <a:moveTo>
                  <a:pt x="4869307" y="0"/>
                </a:moveTo>
                <a:lnTo>
                  <a:pt x="0" y="0"/>
                </a:lnTo>
                <a:lnTo>
                  <a:pt x="0" y="71120"/>
                </a:lnTo>
                <a:lnTo>
                  <a:pt x="0" y="2959100"/>
                </a:lnTo>
                <a:lnTo>
                  <a:pt x="0" y="3121660"/>
                </a:lnTo>
                <a:lnTo>
                  <a:pt x="4869307" y="3121660"/>
                </a:lnTo>
                <a:lnTo>
                  <a:pt x="4869307" y="2959100"/>
                </a:lnTo>
                <a:lnTo>
                  <a:pt x="64668" y="2959100"/>
                </a:lnTo>
                <a:lnTo>
                  <a:pt x="64668" y="71120"/>
                </a:lnTo>
                <a:lnTo>
                  <a:pt x="4869307" y="71120"/>
                </a:lnTo>
                <a:lnTo>
                  <a:pt x="4869307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419964" y="10529461"/>
            <a:ext cx="6248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238057" y="10529461"/>
            <a:ext cx="6248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056152" y="10529461"/>
            <a:ext cx="6248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836319" y="10529461"/>
            <a:ext cx="7010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692340" y="10529461"/>
            <a:ext cx="6248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Product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095465" y="8296931"/>
            <a:ext cx="4214495" cy="2219325"/>
            <a:chOff x="3095465" y="8296931"/>
            <a:chExt cx="4214495" cy="2219325"/>
          </a:xfrm>
        </p:grpSpPr>
        <p:sp>
          <p:nvSpPr>
            <p:cNvPr id="96" name="object 96"/>
            <p:cNvSpPr/>
            <p:nvPr/>
          </p:nvSpPr>
          <p:spPr>
            <a:xfrm>
              <a:off x="3405124" y="9282304"/>
              <a:ext cx="3483610" cy="1233805"/>
            </a:xfrm>
            <a:custGeom>
              <a:avLst/>
              <a:gdLst/>
              <a:ahLst/>
              <a:cxnLst/>
              <a:rect l="l" t="t" r="r" b="b"/>
              <a:pathLst>
                <a:path w="3483609" h="1233804">
                  <a:moveTo>
                    <a:pt x="210629" y="117678"/>
                  </a:moveTo>
                  <a:lnTo>
                    <a:pt x="0" y="117678"/>
                  </a:lnTo>
                  <a:lnTo>
                    <a:pt x="0" y="1233538"/>
                  </a:lnTo>
                  <a:lnTo>
                    <a:pt x="210629" y="1233538"/>
                  </a:lnTo>
                  <a:lnTo>
                    <a:pt x="210629" y="117678"/>
                  </a:lnTo>
                  <a:close/>
                </a:path>
                <a:path w="3483609" h="1233804">
                  <a:moveTo>
                    <a:pt x="1028725" y="0"/>
                  </a:moveTo>
                  <a:lnTo>
                    <a:pt x="818083" y="0"/>
                  </a:lnTo>
                  <a:lnTo>
                    <a:pt x="818083" y="1233538"/>
                  </a:lnTo>
                  <a:lnTo>
                    <a:pt x="1028725" y="1233538"/>
                  </a:lnTo>
                  <a:lnTo>
                    <a:pt x="1028725" y="0"/>
                  </a:lnTo>
                  <a:close/>
                </a:path>
                <a:path w="3483609" h="1233804">
                  <a:moveTo>
                    <a:pt x="1846821" y="159740"/>
                  </a:moveTo>
                  <a:lnTo>
                    <a:pt x="1636179" y="159740"/>
                  </a:lnTo>
                  <a:lnTo>
                    <a:pt x="1636179" y="1233538"/>
                  </a:lnTo>
                  <a:lnTo>
                    <a:pt x="1846821" y="1233538"/>
                  </a:lnTo>
                  <a:lnTo>
                    <a:pt x="1846821" y="159740"/>
                  </a:lnTo>
                  <a:close/>
                </a:path>
                <a:path w="3483609" h="1233804">
                  <a:moveTo>
                    <a:pt x="2664917" y="300316"/>
                  </a:moveTo>
                  <a:lnTo>
                    <a:pt x="2454275" y="300316"/>
                  </a:lnTo>
                  <a:lnTo>
                    <a:pt x="2454275" y="1233538"/>
                  </a:lnTo>
                  <a:lnTo>
                    <a:pt x="2664917" y="1233538"/>
                  </a:lnTo>
                  <a:lnTo>
                    <a:pt x="2664917" y="300316"/>
                  </a:lnTo>
                  <a:close/>
                </a:path>
                <a:path w="3483609" h="1233804">
                  <a:moveTo>
                    <a:pt x="3483000" y="411200"/>
                  </a:moveTo>
                  <a:lnTo>
                    <a:pt x="3272371" y="411200"/>
                  </a:lnTo>
                  <a:lnTo>
                    <a:pt x="3272371" y="1233538"/>
                  </a:lnTo>
                  <a:lnTo>
                    <a:pt x="3483000" y="1233538"/>
                  </a:lnTo>
                  <a:lnTo>
                    <a:pt x="3483000" y="411200"/>
                  </a:lnTo>
                  <a:close/>
                </a:path>
              </a:pathLst>
            </a:custGeom>
            <a:solidFill>
              <a:srgbClr val="4E3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15753" y="9948432"/>
              <a:ext cx="3483610" cy="567690"/>
            </a:xfrm>
            <a:custGeom>
              <a:avLst/>
              <a:gdLst/>
              <a:ahLst/>
              <a:cxnLst/>
              <a:rect l="l" t="t" r="r" b="b"/>
              <a:pathLst>
                <a:path w="3483609" h="567690">
                  <a:moveTo>
                    <a:pt x="210642" y="0"/>
                  </a:moveTo>
                  <a:lnTo>
                    <a:pt x="0" y="0"/>
                  </a:lnTo>
                  <a:lnTo>
                    <a:pt x="0" y="567410"/>
                  </a:lnTo>
                  <a:lnTo>
                    <a:pt x="210642" y="567410"/>
                  </a:lnTo>
                  <a:lnTo>
                    <a:pt x="210642" y="0"/>
                  </a:lnTo>
                  <a:close/>
                </a:path>
                <a:path w="3483609" h="567690">
                  <a:moveTo>
                    <a:pt x="1028725" y="103619"/>
                  </a:moveTo>
                  <a:lnTo>
                    <a:pt x="818095" y="103619"/>
                  </a:lnTo>
                  <a:lnTo>
                    <a:pt x="818095" y="567410"/>
                  </a:lnTo>
                  <a:lnTo>
                    <a:pt x="1028725" y="567410"/>
                  </a:lnTo>
                  <a:lnTo>
                    <a:pt x="1028725" y="103619"/>
                  </a:lnTo>
                  <a:close/>
                </a:path>
                <a:path w="3483609" h="567690">
                  <a:moveTo>
                    <a:pt x="1846821" y="51308"/>
                  </a:moveTo>
                  <a:lnTo>
                    <a:pt x="1636191" y="51308"/>
                  </a:lnTo>
                  <a:lnTo>
                    <a:pt x="1636191" y="567410"/>
                  </a:lnTo>
                  <a:lnTo>
                    <a:pt x="1846821" y="567410"/>
                  </a:lnTo>
                  <a:lnTo>
                    <a:pt x="1846821" y="51308"/>
                  </a:lnTo>
                  <a:close/>
                </a:path>
                <a:path w="3483609" h="567690">
                  <a:moveTo>
                    <a:pt x="2664917" y="152742"/>
                  </a:moveTo>
                  <a:lnTo>
                    <a:pt x="2454287" y="152742"/>
                  </a:lnTo>
                  <a:lnTo>
                    <a:pt x="2454287" y="567410"/>
                  </a:lnTo>
                  <a:lnTo>
                    <a:pt x="2664917" y="567410"/>
                  </a:lnTo>
                  <a:lnTo>
                    <a:pt x="2664917" y="152742"/>
                  </a:lnTo>
                  <a:close/>
                </a:path>
                <a:path w="3483609" h="567690">
                  <a:moveTo>
                    <a:pt x="3483013" y="248373"/>
                  </a:moveTo>
                  <a:lnTo>
                    <a:pt x="3272371" y="248373"/>
                  </a:lnTo>
                  <a:lnTo>
                    <a:pt x="3272371" y="567410"/>
                  </a:lnTo>
                  <a:lnTo>
                    <a:pt x="3483013" y="567410"/>
                  </a:lnTo>
                  <a:lnTo>
                    <a:pt x="3483013" y="248373"/>
                  </a:lnTo>
                  <a:close/>
                </a:path>
              </a:pathLst>
            </a:custGeom>
            <a:solidFill>
              <a:srgbClr val="C7B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26395" y="8527911"/>
              <a:ext cx="3483610" cy="1988185"/>
            </a:xfrm>
            <a:custGeom>
              <a:avLst/>
              <a:gdLst/>
              <a:ahLst/>
              <a:cxnLst/>
              <a:rect l="l" t="t" r="r" b="b"/>
              <a:pathLst>
                <a:path w="3483609" h="1988184">
                  <a:moveTo>
                    <a:pt x="210629" y="0"/>
                  </a:moveTo>
                  <a:lnTo>
                    <a:pt x="0" y="0"/>
                  </a:lnTo>
                  <a:lnTo>
                    <a:pt x="0" y="1987931"/>
                  </a:lnTo>
                  <a:lnTo>
                    <a:pt x="210629" y="1987931"/>
                  </a:lnTo>
                  <a:lnTo>
                    <a:pt x="210629" y="0"/>
                  </a:lnTo>
                  <a:close/>
                </a:path>
                <a:path w="3483609" h="1988184">
                  <a:moveTo>
                    <a:pt x="1028725" y="45580"/>
                  </a:moveTo>
                  <a:lnTo>
                    <a:pt x="818083" y="45580"/>
                  </a:lnTo>
                  <a:lnTo>
                    <a:pt x="818083" y="1987931"/>
                  </a:lnTo>
                  <a:lnTo>
                    <a:pt x="1028725" y="1987931"/>
                  </a:lnTo>
                  <a:lnTo>
                    <a:pt x="1028725" y="45580"/>
                  </a:lnTo>
                  <a:close/>
                </a:path>
                <a:path w="3483609" h="1988184">
                  <a:moveTo>
                    <a:pt x="1846821" y="315518"/>
                  </a:moveTo>
                  <a:lnTo>
                    <a:pt x="1636179" y="315518"/>
                  </a:lnTo>
                  <a:lnTo>
                    <a:pt x="1636179" y="1987931"/>
                  </a:lnTo>
                  <a:lnTo>
                    <a:pt x="1846821" y="1987931"/>
                  </a:lnTo>
                  <a:lnTo>
                    <a:pt x="1846821" y="315518"/>
                  </a:lnTo>
                  <a:close/>
                </a:path>
                <a:path w="3483609" h="1988184">
                  <a:moveTo>
                    <a:pt x="2664917" y="391185"/>
                  </a:moveTo>
                  <a:lnTo>
                    <a:pt x="2454275" y="391185"/>
                  </a:lnTo>
                  <a:lnTo>
                    <a:pt x="2454275" y="1987931"/>
                  </a:lnTo>
                  <a:lnTo>
                    <a:pt x="2664917" y="1987931"/>
                  </a:lnTo>
                  <a:lnTo>
                    <a:pt x="2664917" y="391185"/>
                  </a:lnTo>
                  <a:close/>
                </a:path>
                <a:path w="3483609" h="1988184">
                  <a:moveTo>
                    <a:pt x="3483000" y="698804"/>
                  </a:moveTo>
                  <a:lnTo>
                    <a:pt x="3272371" y="698804"/>
                  </a:lnTo>
                  <a:lnTo>
                    <a:pt x="3272371" y="1987931"/>
                  </a:lnTo>
                  <a:lnTo>
                    <a:pt x="3483000" y="1987931"/>
                  </a:lnTo>
                  <a:lnTo>
                    <a:pt x="3483000" y="698804"/>
                  </a:lnTo>
                  <a:close/>
                </a:path>
              </a:pathLst>
            </a:custGeom>
            <a:solidFill>
              <a:srgbClr val="C3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5465" y="8296931"/>
              <a:ext cx="75937" cy="7593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9445" y="8296931"/>
              <a:ext cx="75937" cy="7593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9750" y="8296931"/>
              <a:ext cx="75937" cy="75937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3182810" y="7782848"/>
            <a:ext cx="3740785" cy="6496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1065"/>
              </a:spcBef>
            </a:pP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65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r>
              <a:rPr sz="1650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 Channel</a:t>
            </a: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837565" algn="l"/>
                <a:tab pos="1396365" algn="l"/>
              </a:tabLst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Distributor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Export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Wholesale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961259" y="1663701"/>
            <a:ext cx="4888865" cy="3061970"/>
          </a:xfrm>
          <a:custGeom>
            <a:avLst/>
            <a:gdLst/>
            <a:ahLst/>
            <a:cxnLst/>
            <a:rect l="l" t="t" r="r" b="b"/>
            <a:pathLst>
              <a:path w="4888865" h="3061970">
                <a:moveTo>
                  <a:pt x="4888306" y="70053"/>
                </a:moveTo>
                <a:lnTo>
                  <a:pt x="4730902" y="70053"/>
                </a:lnTo>
                <a:lnTo>
                  <a:pt x="4730902" y="2897949"/>
                </a:lnTo>
                <a:lnTo>
                  <a:pt x="4888306" y="2897949"/>
                </a:lnTo>
                <a:lnTo>
                  <a:pt x="4888306" y="70053"/>
                </a:lnTo>
                <a:close/>
              </a:path>
              <a:path w="4888865" h="3061970">
                <a:moveTo>
                  <a:pt x="4888306" y="0"/>
                </a:moveTo>
                <a:lnTo>
                  <a:pt x="0" y="0"/>
                </a:lnTo>
                <a:lnTo>
                  <a:pt x="0" y="69850"/>
                </a:lnTo>
                <a:lnTo>
                  <a:pt x="0" y="2898140"/>
                </a:lnTo>
                <a:lnTo>
                  <a:pt x="0" y="3061970"/>
                </a:lnTo>
                <a:lnTo>
                  <a:pt x="4888306" y="3061970"/>
                </a:lnTo>
                <a:lnTo>
                  <a:pt x="4888306" y="2898140"/>
                </a:lnTo>
                <a:lnTo>
                  <a:pt x="63893" y="2898140"/>
                </a:lnTo>
                <a:lnTo>
                  <a:pt x="63893" y="69850"/>
                </a:lnTo>
                <a:lnTo>
                  <a:pt x="4888306" y="69850"/>
                </a:lnTo>
                <a:lnTo>
                  <a:pt x="4888306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285089" y="1734232"/>
            <a:ext cx="214757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65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5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Customers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543578" y="2330412"/>
            <a:ext cx="5295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Medline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338076" y="2766650"/>
            <a:ext cx="7346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Pure 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Group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527294" y="3202888"/>
            <a:ext cx="5454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OUR</a:t>
            </a:r>
            <a:r>
              <a:rPr sz="11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Ltd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110314" y="3639127"/>
            <a:ext cx="9626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Eminence</a:t>
            </a:r>
            <a:r>
              <a:rPr sz="11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605D5C"/>
                </a:solidFill>
                <a:latin typeface="Segoe UI"/>
                <a:cs typeface="Segoe UI"/>
              </a:rPr>
              <a:t>Corp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221000" y="4075365"/>
            <a:ext cx="85216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Apotheca</a:t>
            </a:r>
            <a:r>
              <a:rPr sz="11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Ltd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526847" y="2264203"/>
            <a:ext cx="6803390" cy="3747770"/>
            <a:chOff x="526847" y="2264203"/>
            <a:chExt cx="6803390" cy="3747770"/>
          </a:xfrm>
        </p:grpSpPr>
        <p:sp>
          <p:nvSpPr>
            <p:cNvPr id="111" name="object 111"/>
            <p:cNvSpPr/>
            <p:nvPr/>
          </p:nvSpPr>
          <p:spPr>
            <a:xfrm>
              <a:off x="4119397" y="2264208"/>
              <a:ext cx="3211195" cy="2082164"/>
            </a:xfrm>
            <a:custGeom>
              <a:avLst/>
              <a:gdLst/>
              <a:ahLst/>
              <a:cxnLst/>
              <a:rect l="l" t="t" r="r" b="b"/>
              <a:pathLst>
                <a:path w="3211195" h="2082164">
                  <a:moveTo>
                    <a:pt x="2838526" y="1744954"/>
                  </a:moveTo>
                  <a:lnTo>
                    <a:pt x="0" y="1744954"/>
                  </a:lnTo>
                  <a:lnTo>
                    <a:pt x="0" y="2081911"/>
                  </a:lnTo>
                  <a:lnTo>
                    <a:pt x="2838526" y="2081911"/>
                  </a:lnTo>
                  <a:lnTo>
                    <a:pt x="2838526" y="1744954"/>
                  </a:lnTo>
                  <a:close/>
                </a:path>
                <a:path w="3211195" h="2082164">
                  <a:moveTo>
                    <a:pt x="2866009" y="1308709"/>
                  </a:moveTo>
                  <a:lnTo>
                    <a:pt x="0" y="1308709"/>
                  </a:lnTo>
                  <a:lnTo>
                    <a:pt x="0" y="1645666"/>
                  </a:lnTo>
                  <a:lnTo>
                    <a:pt x="2866009" y="1645666"/>
                  </a:lnTo>
                  <a:lnTo>
                    <a:pt x="2866009" y="1308709"/>
                  </a:lnTo>
                  <a:close/>
                </a:path>
                <a:path w="3211195" h="2082164">
                  <a:moveTo>
                    <a:pt x="2891663" y="872477"/>
                  </a:moveTo>
                  <a:lnTo>
                    <a:pt x="0" y="872477"/>
                  </a:lnTo>
                  <a:lnTo>
                    <a:pt x="0" y="1209433"/>
                  </a:lnTo>
                  <a:lnTo>
                    <a:pt x="2891663" y="1209433"/>
                  </a:lnTo>
                  <a:lnTo>
                    <a:pt x="2891663" y="872477"/>
                  </a:lnTo>
                  <a:close/>
                </a:path>
                <a:path w="3211195" h="2082164">
                  <a:moveTo>
                    <a:pt x="3006153" y="436245"/>
                  </a:moveTo>
                  <a:lnTo>
                    <a:pt x="0" y="436245"/>
                  </a:lnTo>
                  <a:lnTo>
                    <a:pt x="0" y="773201"/>
                  </a:lnTo>
                  <a:lnTo>
                    <a:pt x="3006153" y="773201"/>
                  </a:lnTo>
                  <a:lnTo>
                    <a:pt x="3006153" y="436245"/>
                  </a:lnTo>
                  <a:close/>
                </a:path>
                <a:path w="3211195" h="2082164">
                  <a:moveTo>
                    <a:pt x="3210598" y="0"/>
                  </a:moveTo>
                  <a:lnTo>
                    <a:pt x="0" y="0"/>
                  </a:lnTo>
                  <a:lnTo>
                    <a:pt x="0" y="336956"/>
                  </a:lnTo>
                  <a:lnTo>
                    <a:pt x="3210598" y="336956"/>
                  </a:lnTo>
                  <a:lnTo>
                    <a:pt x="3210598" y="0"/>
                  </a:lnTo>
                  <a:close/>
                </a:path>
              </a:pathLst>
            </a:custGeom>
            <a:solidFill>
              <a:srgbClr val="4E3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6847" y="4825319"/>
              <a:ext cx="2202180" cy="1186815"/>
            </a:xfrm>
            <a:custGeom>
              <a:avLst/>
              <a:gdLst/>
              <a:ahLst/>
              <a:cxnLst/>
              <a:rect l="l" t="t" r="r" b="b"/>
              <a:pathLst>
                <a:path w="2202180" h="1186814">
                  <a:moveTo>
                    <a:pt x="2201672" y="1186530"/>
                  </a:moveTo>
                  <a:lnTo>
                    <a:pt x="0" y="1186530"/>
                  </a:lnTo>
                  <a:lnTo>
                    <a:pt x="0" y="0"/>
                  </a:lnTo>
                  <a:lnTo>
                    <a:pt x="2201672" y="0"/>
                  </a:lnTo>
                  <a:lnTo>
                    <a:pt x="2201672" y="1186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9806" y="5056032"/>
              <a:ext cx="2136140" cy="422275"/>
            </a:xfrm>
            <a:custGeom>
              <a:avLst/>
              <a:gdLst/>
              <a:ahLst/>
              <a:cxnLst/>
              <a:rect l="l" t="t" r="r" b="b"/>
              <a:pathLst>
                <a:path w="2136140" h="422275">
                  <a:moveTo>
                    <a:pt x="2069836" y="421877"/>
                  </a:moveTo>
                  <a:lnTo>
                    <a:pt x="65917" y="421877"/>
                  </a:lnTo>
                  <a:lnTo>
                    <a:pt x="41713" y="416212"/>
                  </a:lnTo>
                  <a:lnTo>
                    <a:pt x="20599" y="401277"/>
                  </a:lnTo>
                  <a:lnTo>
                    <a:pt x="5664" y="380163"/>
                  </a:lnTo>
                  <a:lnTo>
                    <a:pt x="0" y="355959"/>
                  </a:lnTo>
                  <a:lnTo>
                    <a:pt x="0" y="65917"/>
                  </a:ln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69836" y="0"/>
                  </a:lnTo>
                  <a:lnTo>
                    <a:pt x="2094040" y="5664"/>
                  </a:lnTo>
                  <a:lnTo>
                    <a:pt x="2115154" y="20599"/>
                  </a:lnTo>
                  <a:lnTo>
                    <a:pt x="2130089" y="41713"/>
                  </a:lnTo>
                  <a:lnTo>
                    <a:pt x="2135754" y="65917"/>
                  </a:lnTo>
                  <a:lnTo>
                    <a:pt x="2135754" y="355959"/>
                  </a:lnTo>
                  <a:lnTo>
                    <a:pt x="2130089" y="380163"/>
                  </a:lnTo>
                  <a:lnTo>
                    <a:pt x="2115154" y="401277"/>
                  </a:lnTo>
                  <a:lnTo>
                    <a:pt x="2094040" y="416212"/>
                  </a:lnTo>
                  <a:lnTo>
                    <a:pt x="2069836" y="421877"/>
                  </a:lnTo>
                  <a:close/>
                </a:path>
              </a:pathLst>
            </a:custGeom>
            <a:solidFill>
              <a:srgbClr val="726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9806" y="5056032"/>
              <a:ext cx="2136140" cy="380365"/>
            </a:xfrm>
            <a:custGeom>
              <a:avLst/>
              <a:gdLst/>
              <a:ahLst/>
              <a:cxnLst/>
              <a:rect l="l" t="t" r="r" b="b"/>
              <a:pathLst>
                <a:path w="2136140" h="380364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69836" y="0"/>
                  </a:lnTo>
                  <a:lnTo>
                    <a:pt x="2094040" y="5664"/>
                  </a:lnTo>
                  <a:lnTo>
                    <a:pt x="2115155" y="20599"/>
                  </a:lnTo>
                  <a:lnTo>
                    <a:pt x="2130089" y="41713"/>
                  </a:lnTo>
                  <a:lnTo>
                    <a:pt x="2135754" y="65917"/>
                  </a:lnTo>
                </a:path>
                <a:path w="2136140" h="380364">
                  <a:moveTo>
                    <a:pt x="2135754" y="355959"/>
                  </a:moveTo>
                  <a:lnTo>
                    <a:pt x="2130089" y="380163"/>
                  </a:lnTo>
                </a:path>
                <a:path w="2136140" h="380364">
                  <a:moveTo>
                    <a:pt x="0" y="355958"/>
                  </a:move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59806" y="5543829"/>
              <a:ext cx="2136140" cy="422275"/>
            </a:xfrm>
            <a:custGeom>
              <a:avLst/>
              <a:gdLst/>
              <a:ahLst/>
              <a:cxnLst/>
              <a:rect l="l" t="t" r="r" b="b"/>
              <a:pathLst>
                <a:path w="2136140" h="422275">
                  <a:moveTo>
                    <a:pt x="2069836" y="421877"/>
                  </a:moveTo>
                  <a:lnTo>
                    <a:pt x="65917" y="421877"/>
                  </a:lnTo>
                  <a:lnTo>
                    <a:pt x="41713" y="416212"/>
                  </a:lnTo>
                  <a:lnTo>
                    <a:pt x="20599" y="401277"/>
                  </a:lnTo>
                  <a:lnTo>
                    <a:pt x="5664" y="380163"/>
                  </a:lnTo>
                  <a:lnTo>
                    <a:pt x="0" y="355959"/>
                  </a:lnTo>
                  <a:lnTo>
                    <a:pt x="0" y="65917"/>
                  </a:ln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69836" y="0"/>
                  </a:lnTo>
                  <a:lnTo>
                    <a:pt x="2094040" y="5664"/>
                  </a:lnTo>
                  <a:lnTo>
                    <a:pt x="2115154" y="20599"/>
                  </a:lnTo>
                  <a:lnTo>
                    <a:pt x="2130089" y="41713"/>
                  </a:lnTo>
                  <a:lnTo>
                    <a:pt x="2135754" y="65917"/>
                  </a:lnTo>
                  <a:lnTo>
                    <a:pt x="2135754" y="355959"/>
                  </a:lnTo>
                  <a:lnTo>
                    <a:pt x="2130089" y="380163"/>
                  </a:lnTo>
                  <a:lnTo>
                    <a:pt x="2115154" y="401277"/>
                  </a:lnTo>
                  <a:lnTo>
                    <a:pt x="2094040" y="416212"/>
                  </a:lnTo>
                  <a:lnTo>
                    <a:pt x="2069836" y="421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9806" y="5543829"/>
              <a:ext cx="2136140" cy="380365"/>
            </a:xfrm>
            <a:custGeom>
              <a:avLst/>
              <a:gdLst/>
              <a:ahLst/>
              <a:cxnLst/>
              <a:rect l="l" t="t" r="r" b="b"/>
              <a:pathLst>
                <a:path w="2136140" h="380364">
                  <a:moveTo>
                    <a:pt x="0" y="65918"/>
                  </a:moveTo>
                  <a:lnTo>
                    <a:pt x="5664" y="41713"/>
                  </a:lnTo>
                  <a:lnTo>
                    <a:pt x="20599" y="20599"/>
                  </a:lnTo>
                  <a:lnTo>
                    <a:pt x="41713" y="5664"/>
                  </a:lnTo>
                  <a:lnTo>
                    <a:pt x="65918" y="0"/>
                  </a:lnTo>
                  <a:lnTo>
                    <a:pt x="2069836" y="0"/>
                  </a:lnTo>
                  <a:lnTo>
                    <a:pt x="2094040" y="5664"/>
                  </a:lnTo>
                  <a:lnTo>
                    <a:pt x="2115155" y="20599"/>
                  </a:lnTo>
                  <a:lnTo>
                    <a:pt x="2130089" y="41713"/>
                  </a:lnTo>
                  <a:lnTo>
                    <a:pt x="2135754" y="65917"/>
                  </a:lnTo>
                </a:path>
                <a:path w="2136140" h="380364">
                  <a:moveTo>
                    <a:pt x="2135754" y="355959"/>
                  </a:moveTo>
                  <a:lnTo>
                    <a:pt x="2130089" y="380163"/>
                  </a:lnTo>
                </a:path>
                <a:path w="2136140" h="380364">
                  <a:moveTo>
                    <a:pt x="0" y="355958"/>
                  </a:moveTo>
                  <a:lnTo>
                    <a:pt x="0" y="65918"/>
                  </a:lnTo>
                </a:path>
              </a:pathLst>
            </a:custGeom>
            <a:ln w="13183">
              <a:solidFill>
                <a:srgbClr val="948B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526847" y="4825319"/>
            <a:ext cx="2202180" cy="1186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1150" spc="-10" dirty="0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endParaRPr sz="1150">
              <a:latin typeface="Segoe UI"/>
              <a:cs typeface="Segoe UI"/>
            </a:endParaRPr>
          </a:p>
          <a:p>
            <a:pPr marL="676275">
              <a:lnSpc>
                <a:spcPct val="100000"/>
              </a:lnSpc>
              <a:spcBef>
                <a:spcPts val="1420"/>
              </a:spcBef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sz="11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Revenue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100">
              <a:latin typeface="Segoe UI"/>
              <a:cs typeface="Segoe UI"/>
            </a:endParaRPr>
          </a:p>
          <a:p>
            <a:pPr marL="67183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Segoe UI"/>
                <a:cs typeface="Segoe UI"/>
              </a:rPr>
              <a:t>Orderquantity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485225" y="1767191"/>
            <a:ext cx="12103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35" dirty="0">
                <a:solidFill>
                  <a:srgbClr val="252423"/>
                </a:solidFill>
                <a:latin typeface="Segoe UI"/>
                <a:cs typeface="Segoe UI"/>
              </a:rPr>
              <a:t>Top</a:t>
            </a:r>
            <a:r>
              <a:rPr sz="1650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10</a:t>
            </a:r>
            <a:r>
              <a:rPr sz="1650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Cities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094367" y="2260442"/>
            <a:ext cx="1120140" cy="2962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Christchurch</a:t>
            </a:r>
            <a:endParaRPr sz="1100">
              <a:latin typeface="Segoe UI"/>
              <a:cs typeface="Segoe UI"/>
            </a:endParaRPr>
          </a:p>
          <a:p>
            <a:pPr marL="490220" marR="5080" indent="45720" algn="r">
              <a:lnSpc>
                <a:spcPct val="183500"/>
              </a:lnSpc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Hamilton Waitakere Manukau Napier</a:t>
            </a:r>
            <a:endParaRPr sz="1100">
              <a:latin typeface="Segoe UI"/>
              <a:cs typeface="Segoe UI"/>
            </a:endParaRPr>
          </a:p>
          <a:p>
            <a:pPr marL="12700" marR="5080" indent="521334" algn="r">
              <a:lnSpc>
                <a:spcPct val="183500"/>
              </a:lnSpc>
            </a:pP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Auckland 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Palmerston</a:t>
            </a:r>
            <a:r>
              <a:rPr sz="11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South 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Waikato Whangarei</a:t>
            </a:r>
            <a:endParaRPr sz="11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100"/>
              </a:spcBef>
            </a:pPr>
            <a:r>
              <a:rPr sz="1100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r>
              <a:rPr sz="11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605D5C"/>
                </a:solidFill>
                <a:latin typeface="Segoe UI"/>
                <a:cs typeface="Segoe UI"/>
              </a:rPr>
              <a:t>Shore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261018" y="2245704"/>
            <a:ext cx="4717415" cy="3009900"/>
          </a:xfrm>
          <a:custGeom>
            <a:avLst/>
            <a:gdLst/>
            <a:ahLst/>
            <a:cxnLst/>
            <a:rect l="l" t="t" r="r" b="b"/>
            <a:pathLst>
              <a:path w="4717415" h="3009900">
                <a:moveTo>
                  <a:pt x="1884565" y="2768193"/>
                </a:moveTo>
                <a:lnTo>
                  <a:pt x="0" y="2768193"/>
                </a:lnTo>
                <a:lnTo>
                  <a:pt x="0" y="3009696"/>
                </a:lnTo>
                <a:lnTo>
                  <a:pt x="1884565" y="3009696"/>
                </a:lnTo>
                <a:lnTo>
                  <a:pt x="1884565" y="2768193"/>
                </a:lnTo>
                <a:close/>
              </a:path>
              <a:path w="4717415" h="3009900">
                <a:moveTo>
                  <a:pt x="1956689" y="2460625"/>
                </a:moveTo>
                <a:lnTo>
                  <a:pt x="0" y="2460625"/>
                </a:lnTo>
                <a:lnTo>
                  <a:pt x="0" y="2702128"/>
                </a:lnTo>
                <a:lnTo>
                  <a:pt x="1956689" y="2702128"/>
                </a:lnTo>
                <a:lnTo>
                  <a:pt x="1956689" y="2460625"/>
                </a:lnTo>
                <a:close/>
              </a:path>
              <a:path w="4717415" h="3009900">
                <a:moveTo>
                  <a:pt x="2695651" y="2153043"/>
                </a:moveTo>
                <a:lnTo>
                  <a:pt x="0" y="2153043"/>
                </a:lnTo>
                <a:lnTo>
                  <a:pt x="0" y="2394547"/>
                </a:lnTo>
                <a:lnTo>
                  <a:pt x="2695651" y="2394547"/>
                </a:lnTo>
                <a:lnTo>
                  <a:pt x="2695651" y="2153043"/>
                </a:lnTo>
                <a:close/>
              </a:path>
              <a:path w="4717415" h="3009900">
                <a:moveTo>
                  <a:pt x="2851391" y="1845462"/>
                </a:moveTo>
                <a:lnTo>
                  <a:pt x="0" y="1845462"/>
                </a:lnTo>
                <a:lnTo>
                  <a:pt x="0" y="2086965"/>
                </a:lnTo>
                <a:lnTo>
                  <a:pt x="2851391" y="2086965"/>
                </a:lnTo>
                <a:lnTo>
                  <a:pt x="2851391" y="1845462"/>
                </a:lnTo>
                <a:close/>
              </a:path>
              <a:path w="4717415" h="3009900">
                <a:moveTo>
                  <a:pt x="3054299" y="1537881"/>
                </a:moveTo>
                <a:lnTo>
                  <a:pt x="0" y="1537881"/>
                </a:lnTo>
                <a:lnTo>
                  <a:pt x="0" y="1779397"/>
                </a:lnTo>
                <a:lnTo>
                  <a:pt x="3054299" y="1779397"/>
                </a:lnTo>
                <a:lnTo>
                  <a:pt x="3054299" y="1537881"/>
                </a:lnTo>
                <a:close/>
              </a:path>
              <a:path w="4717415" h="3009900">
                <a:moveTo>
                  <a:pt x="3171025" y="1230312"/>
                </a:moveTo>
                <a:lnTo>
                  <a:pt x="0" y="1230312"/>
                </a:lnTo>
                <a:lnTo>
                  <a:pt x="0" y="1471815"/>
                </a:lnTo>
                <a:lnTo>
                  <a:pt x="3171025" y="1471815"/>
                </a:lnTo>
                <a:lnTo>
                  <a:pt x="3171025" y="1230312"/>
                </a:lnTo>
                <a:close/>
              </a:path>
              <a:path w="4717415" h="3009900">
                <a:moveTo>
                  <a:pt x="3994137" y="922731"/>
                </a:moveTo>
                <a:lnTo>
                  <a:pt x="0" y="922731"/>
                </a:lnTo>
                <a:lnTo>
                  <a:pt x="0" y="1164234"/>
                </a:lnTo>
                <a:lnTo>
                  <a:pt x="3994137" y="1164234"/>
                </a:lnTo>
                <a:lnTo>
                  <a:pt x="3994137" y="922731"/>
                </a:lnTo>
                <a:close/>
              </a:path>
              <a:path w="4717415" h="3009900">
                <a:moveTo>
                  <a:pt x="4580674" y="615149"/>
                </a:moveTo>
                <a:lnTo>
                  <a:pt x="0" y="615149"/>
                </a:lnTo>
                <a:lnTo>
                  <a:pt x="0" y="856665"/>
                </a:lnTo>
                <a:lnTo>
                  <a:pt x="4580674" y="856665"/>
                </a:lnTo>
                <a:lnTo>
                  <a:pt x="4580674" y="615149"/>
                </a:lnTo>
                <a:close/>
              </a:path>
              <a:path w="4717415" h="3009900">
                <a:moveTo>
                  <a:pt x="4702568" y="307581"/>
                </a:moveTo>
                <a:lnTo>
                  <a:pt x="0" y="307581"/>
                </a:lnTo>
                <a:lnTo>
                  <a:pt x="0" y="549084"/>
                </a:lnTo>
                <a:lnTo>
                  <a:pt x="4702568" y="549084"/>
                </a:lnTo>
                <a:lnTo>
                  <a:pt x="4702568" y="307581"/>
                </a:lnTo>
                <a:close/>
              </a:path>
              <a:path w="4717415" h="3009900">
                <a:moveTo>
                  <a:pt x="4717224" y="0"/>
                </a:moveTo>
                <a:lnTo>
                  <a:pt x="0" y="0"/>
                </a:lnTo>
                <a:lnTo>
                  <a:pt x="0" y="241503"/>
                </a:lnTo>
                <a:lnTo>
                  <a:pt x="4717224" y="241503"/>
                </a:lnTo>
                <a:lnTo>
                  <a:pt x="4717224" y="0"/>
                </a:lnTo>
                <a:close/>
              </a:path>
            </a:pathLst>
          </a:custGeom>
          <a:solidFill>
            <a:srgbClr val="4E3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10187047" y="5610231"/>
            <a:ext cx="180657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65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5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spc="-10" dirty="0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8008580" y="5912972"/>
            <a:ext cx="6163945" cy="4838700"/>
            <a:chOff x="8008580" y="5912972"/>
            <a:chExt cx="6163945" cy="4838700"/>
          </a:xfrm>
        </p:grpSpPr>
        <p:pic>
          <p:nvPicPr>
            <p:cNvPr id="123" name="object 1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8580" y="5912972"/>
              <a:ext cx="6163366" cy="4838406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10268777" y="9670461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9881" y="367720"/>
                  </a:moveTo>
                  <a:lnTo>
                    <a:pt x="177838" y="367720"/>
                  </a:lnTo>
                  <a:lnTo>
                    <a:pt x="171831" y="367424"/>
                  </a:lnTo>
                  <a:lnTo>
                    <a:pt x="124725" y="358054"/>
                  </a:lnTo>
                  <a:lnTo>
                    <a:pt x="86719" y="340078"/>
                  </a:lnTo>
                  <a:lnTo>
                    <a:pt x="49593" y="309610"/>
                  </a:lnTo>
                  <a:lnTo>
                    <a:pt x="24548" y="275841"/>
                  </a:lnTo>
                  <a:lnTo>
                    <a:pt x="6168" y="231469"/>
                  </a:lnTo>
                  <a:lnTo>
                    <a:pt x="0" y="189881"/>
                  </a:lnTo>
                  <a:lnTo>
                    <a:pt x="0" y="177838"/>
                  </a:lnTo>
                  <a:lnTo>
                    <a:pt x="6168" y="136250"/>
                  </a:lnTo>
                  <a:lnTo>
                    <a:pt x="24548" y="91878"/>
                  </a:lnTo>
                  <a:lnTo>
                    <a:pt x="49593" y="58109"/>
                  </a:lnTo>
                  <a:lnTo>
                    <a:pt x="86719" y="27640"/>
                  </a:lnTo>
                  <a:lnTo>
                    <a:pt x="124725" y="9664"/>
                  </a:lnTo>
                  <a:lnTo>
                    <a:pt x="171831" y="295"/>
                  </a:lnTo>
                  <a:lnTo>
                    <a:pt x="177838" y="0"/>
                  </a:lnTo>
                  <a:lnTo>
                    <a:pt x="189881" y="0"/>
                  </a:lnTo>
                  <a:lnTo>
                    <a:pt x="231469" y="6168"/>
                  </a:lnTo>
                  <a:lnTo>
                    <a:pt x="275841" y="24548"/>
                  </a:lnTo>
                  <a:lnTo>
                    <a:pt x="309610" y="49593"/>
                  </a:lnTo>
                  <a:lnTo>
                    <a:pt x="340079" y="86719"/>
                  </a:lnTo>
                  <a:lnTo>
                    <a:pt x="358055" y="124725"/>
                  </a:lnTo>
                  <a:lnTo>
                    <a:pt x="367424" y="171831"/>
                  </a:lnTo>
                  <a:lnTo>
                    <a:pt x="367720" y="177838"/>
                  </a:lnTo>
                  <a:lnTo>
                    <a:pt x="367720" y="183860"/>
                  </a:lnTo>
                  <a:lnTo>
                    <a:pt x="367720" y="189881"/>
                  </a:lnTo>
                  <a:lnTo>
                    <a:pt x="361550" y="231469"/>
                  </a:lnTo>
                  <a:lnTo>
                    <a:pt x="343171" y="275841"/>
                  </a:lnTo>
                  <a:lnTo>
                    <a:pt x="318126" y="309610"/>
                  </a:lnTo>
                  <a:lnTo>
                    <a:pt x="281000" y="340078"/>
                  </a:lnTo>
                  <a:lnTo>
                    <a:pt x="242993" y="358054"/>
                  </a:lnTo>
                  <a:lnTo>
                    <a:pt x="195888" y="367424"/>
                  </a:lnTo>
                  <a:lnTo>
                    <a:pt x="189881" y="367720"/>
                  </a:lnTo>
                  <a:close/>
                </a:path>
              </a:pathLst>
            </a:custGeom>
            <a:solidFill>
              <a:srgbClr val="89339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268777" y="9670461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367720" y="183860"/>
                  </a:moveTo>
                  <a:lnTo>
                    <a:pt x="367720" y="189881"/>
                  </a:lnTo>
                  <a:lnTo>
                    <a:pt x="367424" y="195888"/>
                  </a:lnTo>
                  <a:lnTo>
                    <a:pt x="366834" y="201881"/>
                  </a:lnTo>
                  <a:lnTo>
                    <a:pt x="366244" y="207874"/>
                  </a:lnTo>
                  <a:lnTo>
                    <a:pt x="365361" y="213823"/>
                  </a:lnTo>
                  <a:lnTo>
                    <a:pt x="364187" y="219728"/>
                  </a:lnTo>
                  <a:lnTo>
                    <a:pt x="363012" y="225635"/>
                  </a:lnTo>
                  <a:lnTo>
                    <a:pt x="353724" y="254220"/>
                  </a:lnTo>
                  <a:lnTo>
                    <a:pt x="351419" y="259783"/>
                  </a:lnTo>
                  <a:lnTo>
                    <a:pt x="348848" y="265220"/>
                  </a:lnTo>
                  <a:lnTo>
                    <a:pt x="346009" y="270531"/>
                  </a:lnTo>
                  <a:lnTo>
                    <a:pt x="343171" y="275841"/>
                  </a:lnTo>
                  <a:lnTo>
                    <a:pt x="340079" y="281000"/>
                  </a:lnTo>
                  <a:lnTo>
                    <a:pt x="336733" y="286007"/>
                  </a:lnTo>
                  <a:lnTo>
                    <a:pt x="333388" y="291014"/>
                  </a:lnTo>
                  <a:lnTo>
                    <a:pt x="313868" y="313868"/>
                  </a:lnTo>
                  <a:lnTo>
                    <a:pt x="309610" y="318126"/>
                  </a:lnTo>
                  <a:lnTo>
                    <a:pt x="305154" y="322165"/>
                  </a:lnTo>
                  <a:lnTo>
                    <a:pt x="300499" y="325985"/>
                  </a:lnTo>
                  <a:lnTo>
                    <a:pt x="295844" y="329805"/>
                  </a:lnTo>
                  <a:lnTo>
                    <a:pt x="291013" y="333388"/>
                  </a:lnTo>
                  <a:lnTo>
                    <a:pt x="286006" y="336733"/>
                  </a:lnTo>
                  <a:lnTo>
                    <a:pt x="281000" y="340078"/>
                  </a:lnTo>
                  <a:lnTo>
                    <a:pt x="254219" y="353723"/>
                  </a:lnTo>
                  <a:lnTo>
                    <a:pt x="248656" y="356028"/>
                  </a:lnTo>
                  <a:lnTo>
                    <a:pt x="219729" y="364186"/>
                  </a:lnTo>
                  <a:lnTo>
                    <a:pt x="213823" y="365361"/>
                  </a:lnTo>
                  <a:lnTo>
                    <a:pt x="207873" y="366244"/>
                  </a:lnTo>
                  <a:lnTo>
                    <a:pt x="201881" y="366834"/>
                  </a:lnTo>
                  <a:lnTo>
                    <a:pt x="195888" y="367424"/>
                  </a:lnTo>
                  <a:lnTo>
                    <a:pt x="189881" y="367720"/>
                  </a:lnTo>
                  <a:lnTo>
                    <a:pt x="183860" y="367720"/>
                  </a:lnTo>
                  <a:lnTo>
                    <a:pt x="177838" y="367720"/>
                  </a:lnTo>
                  <a:lnTo>
                    <a:pt x="147990" y="364186"/>
                  </a:lnTo>
                  <a:lnTo>
                    <a:pt x="142084" y="363012"/>
                  </a:lnTo>
                  <a:lnTo>
                    <a:pt x="113499" y="353723"/>
                  </a:lnTo>
                  <a:lnTo>
                    <a:pt x="107936" y="351419"/>
                  </a:lnTo>
                  <a:lnTo>
                    <a:pt x="71875" y="329805"/>
                  </a:lnTo>
                  <a:lnTo>
                    <a:pt x="67220" y="325985"/>
                  </a:lnTo>
                  <a:lnTo>
                    <a:pt x="62565" y="322165"/>
                  </a:lnTo>
                  <a:lnTo>
                    <a:pt x="34331" y="291014"/>
                  </a:lnTo>
                  <a:lnTo>
                    <a:pt x="30985" y="286007"/>
                  </a:lnTo>
                  <a:lnTo>
                    <a:pt x="27640" y="281000"/>
                  </a:lnTo>
                  <a:lnTo>
                    <a:pt x="9664" y="242994"/>
                  </a:lnTo>
                  <a:lnTo>
                    <a:pt x="885" y="201881"/>
                  </a:lnTo>
                  <a:lnTo>
                    <a:pt x="0" y="189881"/>
                  </a:lnTo>
                  <a:lnTo>
                    <a:pt x="0" y="183860"/>
                  </a:lnTo>
                  <a:lnTo>
                    <a:pt x="0" y="177838"/>
                  </a:lnTo>
                  <a:lnTo>
                    <a:pt x="6168" y="136250"/>
                  </a:lnTo>
                  <a:lnTo>
                    <a:pt x="7916" y="130488"/>
                  </a:lnTo>
                  <a:lnTo>
                    <a:pt x="9664" y="124725"/>
                  </a:lnTo>
                  <a:lnTo>
                    <a:pt x="27640" y="86719"/>
                  </a:lnTo>
                  <a:lnTo>
                    <a:pt x="53851" y="53851"/>
                  </a:lnTo>
                  <a:lnTo>
                    <a:pt x="86719" y="27640"/>
                  </a:lnTo>
                  <a:lnTo>
                    <a:pt x="97188" y="21709"/>
                  </a:lnTo>
                  <a:lnTo>
                    <a:pt x="102499" y="18871"/>
                  </a:lnTo>
                  <a:lnTo>
                    <a:pt x="142084" y="4707"/>
                  </a:lnTo>
                  <a:lnTo>
                    <a:pt x="165838" y="885"/>
                  </a:lnTo>
                  <a:lnTo>
                    <a:pt x="171831" y="295"/>
                  </a:lnTo>
                  <a:lnTo>
                    <a:pt x="177838" y="0"/>
                  </a:lnTo>
                  <a:lnTo>
                    <a:pt x="183860" y="0"/>
                  </a:lnTo>
                  <a:lnTo>
                    <a:pt x="189881" y="0"/>
                  </a:lnTo>
                  <a:lnTo>
                    <a:pt x="195888" y="295"/>
                  </a:lnTo>
                  <a:lnTo>
                    <a:pt x="201881" y="885"/>
                  </a:lnTo>
                  <a:lnTo>
                    <a:pt x="207873" y="1475"/>
                  </a:lnTo>
                  <a:lnTo>
                    <a:pt x="248656" y="11691"/>
                  </a:lnTo>
                  <a:lnTo>
                    <a:pt x="270530" y="21709"/>
                  </a:lnTo>
                  <a:lnTo>
                    <a:pt x="275841" y="24548"/>
                  </a:lnTo>
                  <a:lnTo>
                    <a:pt x="300499" y="41734"/>
                  </a:lnTo>
                  <a:lnTo>
                    <a:pt x="305154" y="45554"/>
                  </a:lnTo>
                  <a:lnTo>
                    <a:pt x="309610" y="49593"/>
                  </a:lnTo>
                  <a:lnTo>
                    <a:pt x="313868" y="53851"/>
                  </a:lnTo>
                  <a:lnTo>
                    <a:pt x="318126" y="58109"/>
                  </a:lnTo>
                  <a:lnTo>
                    <a:pt x="322165" y="62565"/>
                  </a:lnTo>
                  <a:lnTo>
                    <a:pt x="325985" y="67220"/>
                  </a:lnTo>
                  <a:lnTo>
                    <a:pt x="329805" y="71874"/>
                  </a:lnTo>
                  <a:lnTo>
                    <a:pt x="333388" y="76705"/>
                  </a:lnTo>
                  <a:lnTo>
                    <a:pt x="336733" y="81712"/>
                  </a:lnTo>
                  <a:lnTo>
                    <a:pt x="340079" y="86719"/>
                  </a:lnTo>
                  <a:lnTo>
                    <a:pt x="353724" y="113499"/>
                  </a:lnTo>
                  <a:lnTo>
                    <a:pt x="356028" y="119062"/>
                  </a:lnTo>
                  <a:lnTo>
                    <a:pt x="366244" y="159845"/>
                  </a:lnTo>
                  <a:lnTo>
                    <a:pt x="366834" y="165838"/>
                  </a:lnTo>
                  <a:lnTo>
                    <a:pt x="367424" y="171831"/>
                  </a:lnTo>
                  <a:lnTo>
                    <a:pt x="367720" y="177838"/>
                  </a:lnTo>
                  <a:lnTo>
                    <a:pt x="367720" y="183860"/>
                  </a:lnTo>
                  <a:close/>
                </a:path>
              </a:pathLst>
            </a:custGeom>
            <a:ln w="6591">
              <a:solidFill>
                <a:srgbClr val="4A0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573831" y="8075409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159102" y="308113"/>
                  </a:moveTo>
                  <a:lnTo>
                    <a:pt x="149010" y="308113"/>
                  </a:lnTo>
                  <a:lnTo>
                    <a:pt x="143977" y="307866"/>
                  </a:lnTo>
                  <a:lnTo>
                    <a:pt x="104507" y="300014"/>
                  </a:lnTo>
                  <a:lnTo>
                    <a:pt x="64271" y="279346"/>
                  </a:lnTo>
                  <a:lnTo>
                    <a:pt x="31767" y="247888"/>
                  </a:lnTo>
                  <a:lnTo>
                    <a:pt x="9795" y="208349"/>
                  </a:lnTo>
                  <a:lnTo>
                    <a:pt x="247" y="164135"/>
                  </a:lnTo>
                  <a:lnTo>
                    <a:pt x="0" y="159102"/>
                  </a:lnTo>
                  <a:lnTo>
                    <a:pt x="0" y="149011"/>
                  </a:lnTo>
                  <a:lnTo>
                    <a:pt x="8097" y="104507"/>
                  </a:lnTo>
                  <a:lnTo>
                    <a:pt x="28765" y="64271"/>
                  </a:lnTo>
                  <a:lnTo>
                    <a:pt x="60224" y="31768"/>
                  </a:lnTo>
                  <a:lnTo>
                    <a:pt x="99763" y="9795"/>
                  </a:lnTo>
                  <a:lnTo>
                    <a:pt x="143977" y="247"/>
                  </a:lnTo>
                  <a:lnTo>
                    <a:pt x="149010" y="0"/>
                  </a:lnTo>
                  <a:lnTo>
                    <a:pt x="159102" y="0"/>
                  </a:lnTo>
                  <a:lnTo>
                    <a:pt x="203605" y="8098"/>
                  </a:lnTo>
                  <a:lnTo>
                    <a:pt x="243840" y="28766"/>
                  </a:lnTo>
                  <a:lnTo>
                    <a:pt x="276344" y="60224"/>
                  </a:lnTo>
                  <a:lnTo>
                    <a:pt x="298316" y="99762"/>
                  </a:lnTo>
                  <a:lnTo>
                    <a:pt x="307866" y="143977"/>
                  </a:lnTo>
                  <a:lnTo>
                    <a:pt x="308113" y="149011"/>
                  </a:lnTo>
                  <a:lnTo>
                    <a:pt x="308113" y="154056"/>
                  </a:lnTo>
                  <a:lnTo>
                    <a:pt x="308113" y="159102"/>
                  </a:lnTo>
                  <a:lnTo>
                    <a:pt x="300014" y="203604"/>
                  </a:lnTo>
                  <a:lnTo>
                    <a:pt x="279346" y="243840"/>
                  </a:lnTo>
                  <a:lnTo>
                    <a:pt x="247888" y="276344"/>
                  </a:lnTo>
                  <a:lnTo>
                    <a:pt x="208349" y="298317"/>
                  </a:lnTo>
                  <a:lnTo>
                    <a:pt x="164135" y="307866"/>
                  </a:lnTo>
                  <a:lnTo>
                    <a:pt x="159102" y="308113"/>
                  </a:lnTo>
                  <a:close/>
                </a:path>
              </a:pathLst>
            </a:custGeom>
            <a:solidFill>
              <a:srgbClr val="89339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70378" y="7060233"/>
              <a:ext cx="687145" cy="799181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1573831" y="8075408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308113" y="154056"/>
                  </a:moveTo>
                  <a:lnTo>
                    <a:pt x="308113" y="159102"/>
                  </a:lnTo>
                  <a:lnTo>
                    <a:pt x="307866" y="164135"/>
                  </a:lnTo>
                  <a:lnTo>
                    <a:pt x="307371" y="169156"/>
                  </a:lnTo>
                  <a:lnTo>
                    <a:pt x="306877" y="174178"/>
                  </a:lnTo>
                  <a:lnTo>
                    <a:pt x="296385" y="213011"/>
                  </a:lnTo>
                  <a:lnTo>
                    <a:pt x="294455" y="217673"/>
                  </a:lnTo>
                  <a:lnTo>
                    <a:pt x="282149" y="239645"/>
                  </a:lnTo>
                  <a:lnTo>
                    <a:pt x="279347" y="243841"/>
                  </a:lnTo>
                  <a:lnTo>
                    <a:pt x="276345" y="247888"/>
                  </a:lnTo>
                  <a:lnTo>
                    <a:pt x="273144" y="251789"/>
                  </a:lnTo>
                  <a:lnTo>
                    <a:pt x="269943" y="255689"/>
                  </a:lnTo>
                  <a:lnTo>
                    <a:pt x="266559" y="259423"/>
                  </a:lnTo>
                  <a:lnTo>
                    <a:pt x="262991" y="262991"/>
                  </a:lnTo>
                  <a:lnTo>
                    <a:pt x="259423" y="266558"/>
                  </a:lnTo>
                  <a:lnTo>
                    <a:pt x="239645" y="282149"/>
                  </a:lnTo>
                  <a:lnTo>
                    <a:pt x="235450" y="284953"/>
                  </a:lnTo>
                  <a:lnTo>
                    <a:pt x="231128" y="287544"/>
                  </a:lnTo>
                  <a:lnTo>
                    <a:pt x="226678" y="289922"/>
                  </a:lnTo>
                  <a:lnTo>
                    <a:pt x="222228" y="292300"/>
                  </a:lnTo>
                  <a:lnTo>
                    <a:pt x="217673" y="294455"/>
                  </a:lnTo>
                  <a:lnTo>
                    <a:pt x="213011" y="296386"/>
                  </a:lnTo>
                  <a:lnTo>
                    <a:pt x="208350" y="298317"/>
                  </a:lnTo>
                  <a:lnTo>
                    <a:pt x="203605" y="300015"/>
                  </a:lnTo>
                  <a:lnTo>
                    <a:pt x="198776" y="301479"/>
                  </a:lnTo>
                  <a:lnTo>
                    <a:pt x="193948" y="302944"/>
                  </a:lnTo>
                  <a:lnTo>
                    <a:pt x="189060" y="304168"/>
                  </a:lnTo>
                  <a:lnTo>
                    <a:pt x="184111" y="305153"/>
                  </a:lnTo>
                  <a:lnTo>
                    <a:pt x="179163" y="306137"/>
                  </a:lnTo>
                  <a:lnTo>
                    <a:pt x="174178" y="306877"/>
                  </a:lnTo>
                  <a:lnTo>
                    <a:pt x="169157" y="307371"/>
                  </a:lnTo>
                  <a:lnTo>
                    <a:pt x="164136" y="307866"/>
                  </a:lnTo>
                  <a:lnTo>
                    <a:pt x="159102" y="308113"/>
                  </a:lnTo>
                  <a:lnTo>
                    <a:pt x="154056" y="308113"/>
                  </a:lnTo>
                  <a:lnTo>
                    <a:pt x="149011" y="308113"/>
                  </a:lnTo>
                  <a:lnTo>
                    <a:pt x="143977" y="307866"/>
                  </a:lnTo>
                  <a:lnTo>
                    <a:pt x="138956" y="307371"/>
                  </a:lnTo>
                  <a:lnTo>
                    <a:pt x="133935" y="306877"/>
                  </a:lnTo>
                  <a:lnTo>
                    <a:pt x="128950" y="306137"/>
                  </a:lnTo>
                  <a:lnTo>
                    <a:pt x="124001" y="305153"/>
                  </a:lnTo>
                  <a:lnTo>
                    <a:pt x="119052" y="304168"/>
                  </a:lnTo>
                  <a:lnTo>
                    <a:pt x="114164" y="302944"/>
                  </a:lnTo>
                  <a:lnTo>
                    <a:pt x="109336" y="301479"/>
                  </a:lnTo>
                  <a:lnTo>
                    <a:pt x="104508" y="300015"/>
                  </a:lnTo>
                  <a:lnTo>
                    <a:pt x="81434" y="289922"/>
                  </a:lnTo>
                  <a:lnTo>
                    <a:pt x="76984" y="287544"/>
                  </a:lnTo>
                  <a:lnTo>
                    <a:pt x="72662" y="284953"/>
                  </a:lnTo>
                  <a:lnTo>
                    <a:pt x="68467" y="282149"/>
                  </a:lnTo>
                  <a:lnTo>
                    <a:pt x="64272" y="279346"/>
                  </a:lnTo>
                  <a:lnTo>
                    <a:pt x="34969" y="251789"/>
                  </a:lnTo>
                  <a:lnTo>
                    <a:pt x="31768" y="247888"/>
                  </a:lnTo>
                  <a:lnTo>
                    <a:pt x="18191" y="226678"/>
                  </a:lnTo>
                  <a:lnTo>
                    <a:pt x="15812" y="222228"/>
                  </a:lnTo>
                  <a:lnTo>
                    <a:pt x="13657" y="217673"/>
                  </a:lnTo>
                  <a:lnTo>
                    <a:pt x="11726" y="213011"/>
                  </a:lnTo>
                  <a:lnTo>
                    <a:pt x="9796" y="208350"/>
                  </a:lnTo>
                  <a:lnTo>
                    <a:pt x="741" y="169156"/>
                  </a:lnTo>
                  <a:lnTo>
                    <a:pt x="247" y="164135"/>
                  </a:lnTo>
                  <a:lnTo>
                    <a:pt x="0" y="159102"/>
                  </a:lnTo>
                  <a:lnTo>
                    <a:pt x="0" y="154056"/>
                  </a:lnTo>
                  <a:lnTo>
                    <a:pt x="0" y="149011"/>
                  </a:lnTo>
                  <a:lnTo>
                    <a:pt x="247" y="143978"/>
                  </a:lnTo>
                  <a:lnTo>
                    <a:pt x="741" y="138956"/>
                  </a:lnTo>
                  <a:lnTo>
                    <a:pt x="1236" y="133935"/>
                  </a:lnTo>
                  <a:lnTo>
                    <a:pt x="11726" y="95101"/>
                  </a:lnTo>
                  <a:lnTo>
                    <a:pt x="13657" y="90440"/>
                  </a:lnTo>
                  <a:lnTo>
                    <a:pt x="15812" y="85884"/>
                  </a:lnTo>
                  <a:lnTo>
                    <a:pt x="18191" y="81434"/>
                  </a:lnTo>
                  <a:lnTo>
                    <a:pt x="20569" y="76985"/>
                  </a:lnTo>
                  <a:lnTo>
                    <a:pt x="34969" y="56324"/>
                  </a:lnTo>
                  <a:lnTo>
                    <a:pt x="38170" y="52423"/>
                  </a:lnTo>
                  <a:lnTo>
                    <a:pt x="68467" y="25963"/>
                  </a:lnTo>
                  <a:lnTo>
                    <a:pt x="104508" y="8098"/>
                  </a:lnTo>
                  <a:lnTo>
                    <a:pt x="143977" y="247"/>
                  </a:lnTo>
                  <a:lnTo>
                    <a:pt x="154056" y="0"/>
                  </a:lnTo>
                  <a:lnTo>
                    <a:pt x="159102" y="0"/>
                  </a:lnTo>
                  <a:lnTo>
                    <a:pt x="198776" y="6633"/>
                  </a:lnTo>
                  <a:lnTo>
                    <a:pt x="203605" y="8098"/>
                  </a:lnTo>
                  <a:lnTo>
                    <a:pt x="226678" y="18190"/>
                  </a:lnTo>
                  <a:lnTo>
                    <a:pt x="231128" y="20569"/>
                  </a:lnTo>
                  <a:lnTo>
                    <a:pt x="262991" y="45122"/>
                  </a:lnTo>
                  <a:lnTo>
                    <a:pt x="266559" y="48689"/>
                  </a:lnTo>
                  <a:lnTo>
                    <a:pt x="269943" y="52423"/>
                  </a:lnTo>
                  <a:lnTo>
                    <a:pt x="273144" y="56324"/>
                  </a:lnTo>
                  <a:lnTo>
                    <a:pt x="276345" y="60224"/>
                  </a:lnTo>
                  <a:lnTo>
                    <a:pt x="279347" y="64272"/>
                  </a:lnTo>
                  <a:lnTo>
                    <a:pt x="282149" y="68467"/>
                  </a:lnTo>
                  <a:lnTo>
                    <a:pt x="284952" y="72662"/>
                  </a:lnTo>
                  <a:lnTo>
                    <a:pt x="296385" y="95101"/>
                  </a:lnTo>
                  <a:lnTo>
                    <a:pt x="298317" y="99763"/>
                  </a:lnTo>
                  <a:lnTo>
                    <a:pt x="307371" y="138956"/>
                  </a:lnTo>
                  <a:lnTo>
                    <a:pt x="307866" y="143978"/>
                  </a:lnTo>
                  <a:lnTo>
                    <a:pt x="308113" y="149011"/>
                  </a:lnTo>
                  <a:lnTo>
                    <a:pt x="308113" y="154056"/>
                  </a:lnTo>
                  <a:close/>
                </a:path>
              </a:pathLst>
            </a:custGeom>
            <a:ln w="6591">
              <a:solidFill>
                <a:srgbClr val="4A0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194750" y="8423134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>
                  <a:moveTo>
                    <a:pt x="151853" y="294075"/>
                  </a:moveTo>
                  <a:lnTo>
                    <a:pt x="142222" y="294075"/>
                  </a:lnTo>
                  <a:lnTo>
                    <a:pt x="137418" y="293839"/>
                  </a:lnTo>
                  <a:lnTo>
                    <a:pt x="99746" y="286345"/>
                  </a:lnTo>
                  <a:lnTo>
                    <a:pt x="61343" y="266619"/>
                  </a:lnTo>
                  <a:lnTo>
                    <a:pt x="30321" y="236594"/>
                  </a:lnTo>
                  <a:lnTo>
                    <a:pt x="9349" y="198857"/>
                  </a:lnTo>
                  <a:lnTo>
                    <a:pt x="236" y="156657"/>
                  </a:lnTo>
                  <a:lnTo>
                    <a:pt x="0" y="151853"/>
                  </a:lnTo>
                  <a:lnTo>
                    <a:pt x="0" y="142221"/>
                  </a:lnTo>
                  <a:lnTo>
                    <a:pt x="7729" y="99746"/>
                  </a:lnTo>
                  <a:lnTo>
                    <a:pt x="27455" y="61343"/>
                  </a:lnTo>
                  <a:lnTo>
                    <a:pt x="57480" y="30320"/>
                  </a:lnTo>
                  <a:lnTo>
                    <a:pt x="95217" y="9349"/>
                  </a:lnTo>
                  <a:lnTo>
                    <a:pt x="137418" y="235"/>
                  </a:lnTo>
                  <a:lnTo>
                    <a:pt x="142222" y="0"/>
                  </a:lnTo>
                  <a:lnTo>
                    <a:pt x="151853" y="0"/>
                  </a:lnTo>
                  <a:lnTo>
                    <a:pt x="194328" y="7729"/>
                  </a:lnTo>
                  <a:lnTo>
                    <a:pt x="232731" y="27455"/>
                  </a:lnTo>
                  <a:lnTo>
                    <a:pt x="263754" y="57480"/>
                  </a:lnTo>
                  <a:lnTo>
                    <a:pt x="284725" y="95217"/>
                  </a:lnTo>
                  <a:lnTo>
                    <a:pt x="293839" y="137417"/>
                  </a:lnTo>
                  <a:lnTo>
                    <a:pt x="294075" y="142221"/>
                  </a:lnTo>
                  <a:lnTo>
                    <a:pt x="294075" y="147037"/>
                  </a:lnTo>
                  <a:lnTo>
                    <a:pt x="294075" y="151853"/>
                  </a:lnTo>
                  <a:lnTo>
                    <a:pt x="286345" y="194328"/>
                  </a:lnTo>
                  <a:lnTo>
                    <a:pt x="266619" y="232731"/>
                  </a:lnTo>
                  <a:lnTo>
                    <a:pt x="236594" y="263754"/>
                  </a:lnTo>
                  <a:lnTo>
                    <a:pt x="198856" y="284725"/>
                  </a:lnTo>
                  <a:lnTo>
                    <a:pt x="156657" y="293839"/>
                  </a:lnTo>
                  <a:lnTo>
                    <a:pt x="151853" y="294075"/>
                  </a:lnTo>
                  <a:close/>
                </a:path>
              </a:pathLst>
            </a:custGeom>
            <a:solidFill>
              <a:srgbClr val="89339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194750" y="8423134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>
                  <a:moveTo>
                    <a:pt x="294075" y="147037"/>
                  </a:moveTo>
                  <a:lnTo>
                    <a:pt x="294075" y="151853"/>
                  </a:lnTo>
                  <a:lnTo>
                    <a:pt x="293839" y="156657"/>
                  </a:lnTo>
                  <a:lnTo>
                    <a:pt x="293367" y="161449"/>
                  </a:lnTo>
                  <a:lnTo>
                    <a:pt x="292894" y="166242"/>
                  </a:lnTo>
                  <a:lnTo>
                    <a:pt x="292188" y="170999"/>
                  </a:lnTo>
                  <a:lnTo>
                    <a:pt x="291249" y="175722"/>
                  </a:lnTo>
                  <a:lnTo>
                    <a:pt x="290310" y="180446"/>
                  </a:lnTo>
                  <a:lnTo>
                    <a:pt x="289141" y="185111"/>
                  </a:lnTo>
                  <a:lnTo>
                    <a:pt x="287743" y="189720"/>
                  </a:lnTo>
                  <a:lnTo>
                    <a:pt x="286345" y="194328"/>
                  </a:lnTo>
                  <a:lnTo>
                    <a:pt x="284725" y="198857"/>
                  </a:lnTo>
                  <a:lnTo>
                    <a:pt x="282882" y="203305"/>
                  </a:lnTo>
                  <a:lnTo>
                    <a:pt x="281038" y="207755"/>
                  </a:lnTo>
                  <a:lnTo>
                    <a:pt x="269294" y="228726"/>
                  </a:lnTo>
                  <a:lnTo>
                    <a:pt x="266619" y="232731"/>
                  </a:lnTo>
                  <a:lnTo>
                    <a:pt x="263754" y="236594"/>
                  </a:lnTo>
                  <a:lnTo>
                    <a:pt x="260698" y="240317"/>
                  </a:lnTo>
                  <a:lnTo>
                    <a:pt x="257644" y="244039"/>
                  </a:lnTo>
                  <a:lnTo>
                    <a:pt x="254414" y="247603"/>
                  </a:lnTo>
                  <a:lnTo>
                    <a:pt x="251008" y="251008"/>
                  </a:lnTo>
                  <a:lnTo>
                    <a:pt x="247603" y="254414"/>
                  </a:lnTo>
                  <a:lnTo>
                    <a:pt x="228726" y="269294"/>
                  </a:lnTo>
                  <a:lnTo>
                    <a:pt x="224722" y="271969"/>
                  </a:lnTo>
                  <a:lnTo>
                    <a:pt x="203305" y="282882"/>
                  </a:lnTo>
                  <a:lnTo>
                    <a:pt x="198856" y="284725"/>
                  </a:lnTo>
                  <a:lnTo>
                    <a:pt x="175722" y="291249"/>
                  </a:lnTo>
                  <a:lnTo>
                    <a:pt x="170999" y="292189"/>
                  </a:lnTo>
                  <a:lnTo>
                    <a:pt x="166242" y="292895"/>
                  </a:lnTo>
                  <a:lnTo>
                    <a:pt x="161449" y="293367"/>
                  </a:lnTo>
                  <a:lnTo>
                    <a:pt x="156657" y="293839"/>
                  </a:lnTo>
                  <a:lnTo>
                    <a:pt x="151853" y="294075"/>
                  </a:lnTo>
                  <a:lnTo>
                    <a:pt x="147037" y="294075"/>
                  </a:lnTo>
                  <a:lnTo>
                    <a:pt x="142222" y="294075"/>
                  </a:lnTo>
                  <a:lnTo>
                    <a:pt x="118351" y="291249"/>
                  </a:lnTo>
                  <a:lnTo>
                    <a:pt x="113628" y="290310"/>
                  </a:lnTo>
                  <a:lnTo>
                    <a:pt x="108963" y="289141"/>
                  </a:lnTo>
                  <a:lnTo>
                    <a:pt x="104354" y="287743"/>
                  </a:lnTo>
                  <a:lnTo>
                    <a:pt x="99746" y="286345"/>
                  </a:lnTo>
                  <a:lnTo>
                    <a:pt x="95217" y="284725"/>
                  </a:lnTo>
                  <a:lnTo>
                    <a:pt x="90768" y="282882"/>
                  </a:lnTo>
                  <a:lnTo>
                    <a:pt x="86319" y="281039"/>
                  </a:lnTo>
                  <a:lnTo>
                    <a:pt x="53757" y="260699"/>
                  </a:lnTo>
                  <a:lnTo>
                    <a:pt x="50035" y="257644"/>
                  </a:lnTo>
                  <a:lnTo>
                    <a:pt x="24780" y="228726"/>
                  </a:lnTo>
                  <a:lnTo>
                    <a:pt x="11192" y="203306"/>
                  </a:lnTo>
                  <a:lnTo>
                    <a:pt x="9349" y="198857"/>
                  </a:lnTo>
                  <a:lnTo>
                    <a:pt x="2825" y="175722"/>
                  </a:lnTo>
                  <a:lnTo>
                    <a:pt x="1885" y="170999"/>
                  </a:lnTo>
                  <a:lnTo>
                    <a:pt x="1180" y="166242"/>
                  </a:lnTo>
                  <a:lnTo>
                    <a:pt x="708" y="161449"/>
                  </a:lnTo>
                  <a:lnTo>
                    <a:pt x="236" y="156657"/>
                  </a:lnTo>
                  <a:lnTo>
                    <a:pt x="0" y="151853"/>
                  </a:lnTo>
                  <a:lnTo>
                    <a:pt x="0" y="147037"/>
                  </a:lnTo>
                  <a:lnTo>
                    <a:pt x="0" y="142221"/>
                  </a:lnTo>
                  <a:lnTo>
                    <a:pt x="6331" y="104354"/>
                  </a:lnTo>
                  <a:lnTo>
                    <a:pt x="17362" y="77724"/>
                  </a:lnTo>
                  <a:lnTo>
                    <a:pt x="19632" y="73476"/>
                  </a:lnTo>
                  <a:lnTo>
                    <a:pt x="43066" y="43066"/>
                  </a:lnTo>
                  <a:lnTo>
                    <a:pt x="53757" y="33375"/>
                  </a:lnTo>
                  <a:lnTo>
                    <a:pt x="57480" y="30320"/>
                  </a:lnTo>
                  <a:lnTo>
                    <a:pt x="77724" y="17361"/>
                  </a:lnTo>
                  <a:lnTo>
                    <a:pt x="81971" y="15091"/>
                  </a:lnTo>
                  <a:lnTo>
                    <a:pt x="104354" y="6331"/>
                  </a:lnTo>
                  <a:lnTo>
                    <a:pt x="108962" y="4933"/>
                  </a:lnTo>
                  <a:lnTo>
                    <a:pt x="132625" y="708"/>
                  </a:lnTo>
                  <a:lnTo>
                    <a:pt x="137418" y="235"/>
                  </a:lnTo>
                  <a:lnTo>
                    <a:pt x="142222" y="0"/>
                  </a:lnTo>
                  <a:lnTo>
                    <a:pt x="147037" y="0"/>
                  </a:lnTo>
                  <a:lnTo>
                    <a:pt x="151853" y="0"/>
                  </a:lnTo>
                  <a:lnTo>
                    <a:pt x="156657" y="235"/>
                  </a:lnTo>
                  <a:lnTo>
                    <a:pt x="161449" y="708"/>
                  </a:lnTo>
                  <a:lnTo>
                    <a:pt x="166242" y="1180"/>
                  </a:lnTo>
                  <a:lnTo>
                    <a:pt x="189719" y="6331"/>
                  </a:lnTo>
                  <a:lnTo>
                    <a:pt x="194328" y="7729"/>
                  </a:lnTo>
                  <a:lnTo>
                    <a:pt x="198856" y="9349"/>
                  </a:lnTo>
                  <a:lnTo>
                    <a:pt x="203305" y="11192"/>
                  </a:lnTo>
                  <a:lnTo>
                    <a:pt x="207755" y="13035"/>
                  </a:lnTo>
                  <a:lnTo>
                    <a:pt x="212103" y="15091"/>
                  </a:lnTo>
                  <a:lnTo>
                    <a:pt x="216350" y="17362"/>
                  </a:lnTo>
                  <a:lnTo>
                    <a:pt x="220597" y="19632"/>
                  </a:lnTo>
                  <a:lnTo>
                    <a:pt x="224722" y="22104"/>
                  </a:lnTo>
                  <a:lnTo>
                    <a:pt x="228726" y="24780"/>
                  </a:lnTo>
                  <a:lnTo>
                    <a:pt x="232731" y="27455"/>
                  </a:lnTo>
                  <a:lnTo>
                    <a:pt x="236594" y="30320"/>
                  </a:lnTo>
                  <a:lnTo>
                    <a:pt x="240316" y="33375"/>
                  </a:lnTo>
                  <a:lnTo>
                    <a:pt x="244039" y="36431"/>
                  </a:lnTo>
                  <a:lnTo>
                    <a:pt x="247603" y="39661"/>
                  </a:lnTo>
                  <a:lnTo>
                    <a:pt x="251008" y="43066"/>
                  </a:lnTo>
                  <a:lnTo>
                    <a:pt x="254414" y="46471"/>
                  </a:lnTo>
                  <a:lnTo>
                    <a:pt x="269294" y="65347"/>
                  </a:lnTo>
                  <a:lnTo>
                    <a:pt x="271969" y="69351"/>
                  </a:lnTo>
                  <a:lnTo>
                    <a:pt x="274442" y="73476"/>
                  </a:lnTo>
                  <a:lnTo>
                    <a:pt x="276712" y="77724"/>
                  </a:lnTo>
                  <a:lnTo>
                    <a:pt x="278982" y="81971"/>
                  </a:lnTo>
                  <a:lnTo>
                    <a:pt x="287743" y="104354"/>
                  </a:lnTo>
                  <a:lnTo>
                    <a:pt x="289141" y="108962"/>
                  </a:lnTo>
                  <a:lnTo>
                    <a:pt x="290310" y="113628"/>
                  </a:lnTo>
                  <a:lnTo>
                    <a:pt x="291249" y="118351"/>
                  </a:lnTo>
                  <a:lnTo>
                    <a:pt x="292189" y="123074"/>
                  </a:lnTo>
                  <a:lnTo>
                    <a:pt x="292895" y="127832"/>
                  </a:lnTo>
                  <a:lnTo>
                    <a:pt x="293367" y="132625"/>
                  </a:lnTo>
                  <a:lnTo>
                    <a:pt x="293839" y="137417"/>
                  </a:lnTo>
                  <a:lnTo>
                    <a:pt x="294075" y="142221"/>
                  </a:lnTo>
                  <a:lnTo>
                    <a:pt x="294075" y="147037"/>
                  </a:lnTo>
                  <a:close/>
                </a:path>
              </a:pathLst>
            </a:custGeom>
            <a:ln w="6591">
              <a:solidFill>
                <a:srgbClr val="4A0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37138" y="6682433"/>
              <a:ext cx="249918" cy="249918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0837138" y="6682433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90">
                  <a:moveTo>
                    <a:pt x="249918" y="124959"/>
                  </a:moveTo>
                  <a:lnTo>
                    <a:pt x="249918" y="133164"/>
                  </a:lnTo>
                  <a:lnTo>
                    <a:pt x="249117" y="141290"/>
                  </a:lnTo>
                  <a:lnTo>
                    <a:pt x="247517" y="149337"/>
                  </a:lnTo>
                  <a:lnTo>
                    <a:pt x="245916" y="157384"/>
                  </a:lnTo>
                  <a:lnTo>
                    <a:pt x="228858" y="194382"/>
                  </a:lnTo>
                  <a:lnTo>
                    <a:pt x="201204" y="224300"/>
                  </a:lnTo>
                  <a:lnTo>
                    <a:pt x="165198" y="243546"/>
                  </a:lnTo>
                  <a:lnTo>
                    <a:pt x="124959" y="249918"/>
                  </a:lnTo>
                  <a:lnTo>
                    <a:pt x="116753" y="249918"/>
                  </a:lnTo>
                  <a:lnTo>
                    <a:pt x="77139" y="240406"/>
                  </a:lnTo>
                  <a:lnTo>
                    <a:pt x="69558" y="237266"/>
                  </a:lnTo>
                  <a:lnTo>
                    <a:pt x="62357" y="233417"/>
                  </a:lnTo>
                  <a:lnTo>
                    <a:pt x="55535" y="228858"/>
                  </a:lnTo>
                  <a:lnTo>
                    <a:pt x="48713" y="224300"/>
                  </a:lnTo>
                  <a:lnTo>
                    <a:pt x="42401" y="219120"/>
                  </a:lnTo>
                  <a:lnTo>
                    <a:pt x="36599" y="213318"/>
                  </a:lnTo>
                  <a:lnTo>
                    <a:pt x="30797" y="207516"/>
                  </a:lnTo>
                  <a:lnTo>
                    <a:pt x="9511" y="172778"/>
                  </a:lnTo>
                  <a:lnTo>
                    <a:pt x="2400" y="149337"/>
                  </a:lnTo>
                  <a:lnTo>
                    <a:pt x="800" y="141290"/>
                  </a:lnTo>
                  <a:lnTo>
                    <a:pt x="0" y="133164"/>
                  </a:lnTo>
                  <a:lnTo>
                    <a:pt x="0" y="124959"/>
                  </a:lnTo>
                  <a:lnTo>
                    <a:pt x="0" y="116754"/>
                  </a:lnTo>
                  <a:lnTo>
                    <a:pt x="800" y="108627"/>
                  </a:lnTo>
                  <a:lnTo>
                    <a:pt x="2400" y="100580"/>
                  </a:lnTo>
                  <a:lnTo>
                    <a:pt x="4001" y="92533"/>
                  </a:lnTo>
                  <a:lnTo>
                    <a:pt x="21059" y="55535"/>
                  </a:lnTo>
                  <a:lnTo>
                    <a:pt x="25617" y="48713"/>
                  </a:lnTo>
                  <a:lnTo>
                    <a:pt x="30797" y="42401"/>
                  </a:lnTo>
                  <a:lnTo>
                    <a:pt x="36599" y="36599"/>
                  </a:lnTo>
                  <a:lnTo>
                    <a:pt x="42401" y="30797"/>
                  </a:lnTo>
                  <a:lnTo>
                    <a:pt x="77139" y="9511"/>
                  </a:lnTo>
                  <a:lnTo>
                    <a:pt x="84719" y="6372"/>
                  </a:lnTo>
                  <a:lnTo>
                    <a:pt x="92533" y="4001"/>
                  </a:lnTo>
                  <a:lnTo>
                    <a:pt x="100580" y="2401"/>
                  </a:lnTo>
                  <a:lnTo>
                    <a:pt x="108627" y="800"/>
                  </a:lnTo>
                  <a:lnTo>
                    <a:pt x="116753" y="0"/>
                  </a:lnTo>
                  <a:lnTo>
                    <a:pt x="124959" y="0"/>
                  </a:lnTo>
                  <a:lnTo>
                    <a:pt x="133163" y="0"/>
                  </a:lnTo>
                  <a:lnTo>
                    <a:pt x="141289" y="800"/>
                  </a:lnTo>
                  <a:lnTo>
                    <a:pt x="149337" y="2401"/>
                  </a:lnTo>
                  <a:lnTo>
                    <a:pt x="157384" y="4001"/>
                  </a:lnTo>
                  <a:lnTo>
                    <a:pt x="194382" y="21059"/>
                  </a:lnTo>
                  <a:lnTo>
                    <a:pt x="201204" y="25617"/>
                  </a:lnTo>
                  <a:lnTo>
                    <a:pt x="228858" y="55535"/>
                  </a:lnTo>
                  <a:lnTo>
                    <a:pt x="245916" y="92533"/>
                  </a:lnTo>
                  <a:lnTo>
                    <a:pt x="247516" y="100580"/>
                  </a:lnTo>
                  <a:lnTo>
                    <a:pt x="249117" y="108627"/>
                  </a:lnTo>
                  <a:lnTo>
                    <a:pt x="249918" y="116754"/>
                  </a:lnTo>
                  <a:lnTo>
                    <a:pt x="249918" y="124959"/>
                  </a:lnTo>
                  <a:close/>
                </a:path>
              </a:pathLst>
            </a:custGeom>
            <a:ln w="6591">
              <a:solidFill>
                <a:srgbClr val="4A0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>
              <a:hlinkClick r:id="rId14"/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5668" y="10631919"/>
              <a:ext cx="332790" cy="55072"/>
            </a:xfrm>
            <a:prstGeom prst="rect">
              <a:avLst/>
            </a:prstGeom>
          </p:spPr>
        </p:pic>
        <p:pic>
          <p:nvPicPr>
            <p:cNvPr id="134" name="object 134">
              <a:hlinkClick r:id="rId14"/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41539" y="10621924"/>
              <a:ext cx="64667" cy="64667"/>
            </a:xfrm>
            <a:prstGeom prst="rect">
              <a:avLst/>
            </a:prstGeom>
          </p:spPr>
        </p:pic>
      </p:grpSp>
      <p:sp>
        <p:nvSpPr>
          <p:cNvPr id="135" name="object 135"/>
          <p:cNvSpPr txBox="1"/>
          <p:nvPr/>
        </p:nvSpPr>
        <p:spPr>
          <a:xfrm>
            <a:off x="13180090" y="10626618"/>
            <a:ext cx="85216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75" baseline="6172" dirty="0">
                <a:latin typeface="Arial MT"/>
                <a:cs typeface="Arial MT"/>
              </a:rPr>
              <a:t>©</a:t>
            </a:r>
            <a:r>
              <a:rPr sz="675" spc="67" baseline="6172" dirty="0">
                <a:latin typeface="Arial MT"/>
                <a:cs typeface="Arial MT"/>
              </a:rPr>
              <a:t> </a:t>
            </a:r>
            <a:r>
              <a:rPr sz="675" baseline="6172" dirty="0">
                <a:latin typeface="Arial MT"/>
                <a:cs typeface="Arial MT"/>
              </a:rPr>
              <a:t>2024</a:t>
            </a:r>
            <a:r>
              <a:rPr sz="675" spc="75" baseline="6172" dirty="0">
                <a:latin typeface="Arial MT"/>
                <a:cs typeface="Arial MT"/>
              </a:rPr>
              <a:t> </a:t>
            </a:r>
            <a:r>
              <a:rPr sz="675" spc="-97" baseline="6172" dirty="0">
                <a:latin typeface="Arial MT"/>
                <a:cs typeface="Arial MT"/>
              </a:rPr>
              <a:t>Mi</a:t>
            </a:r>
            <a:r>
              <a:rPr sz="450" spc="-6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675" spc="-97" baseline="6172" dirty="0">
                <a:latin typeface="Arial MT"/>
                <a:cs typeface="Arial MT"/>
              </a:rPr>
              <a:t>c</a:t>
            </a:r>
            <a:r>
              <a:rPr sz="450" spc="-6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675" spc="-97" baseline="6172" dirty="0">
                <a:latin typeface="Arial MT"/>
                <a:cs typeface="Arial MT"/>
              </a:rPr>
              <a:t>r</a:t>
            </a:r>
            <a:r>
              <a:rPr sz="450" spc="-6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675" spc="-97" baseline="6172" dirty="0">
                <a:latin typeface="Arial MT"/>
                <a:cs typeface="Arial MT"/>
              </a:rPr>
              <a:t>os</a:t>
            </a:r>
            <a:r>
              <a:rPr sz="450" spc="-6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675" spc="-97" baseline="6172" dirty="0">
                <a:latin typeface="Arial MT"/>
                <a:cs typeface="Arial MT"/>
              </a:rPr>
              <a:t>of</a:t>
            </a:r>
            <a:r>
              <a:rPr sz="450" spc="-6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675" spc="-97" baseline="6172" dirty="0">
                <a:latin typeface="Arial MT"/>
                <a:cs typeface="Arial MT"/>
              </a:rPr>
              <a:t>t</a:t>
            </a:r>
            <a:r>
              <a:rPr sz="450" spc="-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4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75" spc="-15" baseline="6172" dirty="0">
                <a:latin typeface="Arial MT"/>
                <a:cs typeface="Arial MT"/>
              </a:rPr>
              <a:t>Cor</a:t>
            </a:r>
            <a:r>
              <a:rPr sz="4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675" spc="-15" baseline="6172" dirty="0">
                <a:latin typeface="Arial MT"/>
                <a:cs typeface="Arial MT"/>
              </a:rPr>
              <a:t>por</a:t>
            </a:r>
            <a:r>
              <a:rPr sz="4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675" spc="-15" baseline="6172" dirty="0">
                <a:latin typeface="Arial MT"/>
                <a:cs typeface="Arial MT"/>
              </a:rPr>
              <a:t>at</a:t>
            </a:r>
            <a:r>
              <a:rPr sz="45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675" spc="-15" baseline="6172" dirty="0">
                <a:latin typeface="Arial MT"/>
                <a:cs typeface="Arial MT"/>
              </a:rPr>
              <a:t>i</a:t>
            </a:r>
            <a:r>
              <a:rPr sz="45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675" spc="-15" baseline="6172" dirty="0">
                <a:latin typeface="Arial MT"/>
                <a:cs typeface="Arial MT"/>
              </a:rPr>
              <a:t>on</a:t>
            </a:r>
            <a:endParaRPr sz="675" baseline="6172">
              <a:latin typeface="Arial MT"/>
              <a:cs typeface="Arial M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773581" y="1663701"/>
            <a:ext cx="6602730" cy="9337040"/>
          </a:xfrm>
          <a:custGeom>
            <a:avLst/>
            <a:gdLst/>
            <a:ahLst/>
            <a:cxnLst/>
            <a:rect l="l" t="t" r="r" b="b"/>
            <a:pathLst>
              <a:path w="6602730" h="9337040">
                <a:moveTo>
                  <a:pt x="6602158" y="0"/>
                </a:moveTo>
                <a:lnTo>
                  <a:pt x="6444501" y="0"/>
                </a:lnTo>
                <a:lnTo>
                  <a:pt x="6444501" y="63500"/>
                </a:lnTo>
                <a:lnTo>
                  <a:pt x="6444501" y="9179560"/>
                </a:lnTo>
                <a:lnTo>
                  <a:pt x="63601" y="9179560"/>
                </a:lnTo>
                <a:lnTo>
                  <a:pt x="63601" y="63500"/>
                </a:lnTo>
                <a:lnTo>
                  <a:pt x="6444501" y="63500"/>
                </a:lnTo>
                <a:lnTo>
                  <a:pt x="6444501" y="0"/>
                </a:lnTo>
                <a:lnTo>
                  <a:pt x="0" y="0"/>
                </a:lnTo>
                <a:lnTo>
                  <a:pt x="0" y="63500"/>
                </a:lnTo>
                <a:lnTo>
                  <a:pt x="0" y="9179560"/>
                </a:lnTo>
                <a:lnTo>
                  <a:pt x="0" y="9337040"/>
                </a:lnTo>
                <a:lnTo>
                  <a:pt x="6602158" y="9337040"/>
                </a:lnTo>
                <a:lnTo>
                  <a:pt x="6602158" y="9179966"/>
                </a:lnTo>
                <a:lnTo>
                  <a:pt x="6602158" y="9179560"/>
                </a:lnTo>
                <a:lnTo>
                  <a:pt x="6602158" y="63500"/>
                </a:lnTo>
                <a:lnTo>
                  <a:pt x="6602158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274</Words>
  <Application>Microsoft Office PowerPoint</Application>
  <PresentationFormat>Custom</PresentationFormat>
  <Paragraphs>181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MT</vt:lpstr>
      <vt:lpstr>Calibri</vt:lpstr>
      <vt:lpstr>Segoe UI</vt:lpstr>
      <vt:lpstr>Times New Roman</vt:lpstr>
      <vt:lpstr>Office Theme</vt:lpstr>
      <vt:lpstr>PowerPoint Presentation</vt:lpstr>
      <vt:lpstr>OVERVIEW</vt:lpstr>
      <vt:lpstr>KEY MATRICS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Grace orizu</cp:lastModifiedBy>
  <cp:revision>1</cp:revision>
  <dcterms:created xsi:type="dcterms:W3CDTF">2024-09-25T02:55:19Z</dcterms:created>
  <dcterms:modified xsi:type="dcterms:W3CDTF">2024-09-25T02:57:38Z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2024-09-25T00:00:00Z</vt:filetime>
  </property>
  <property fmtid="{D5CDD505-2E9C-101B-9397-08002B2CF9AE}" pid="3" name="Creator">
    <vt:lpwstr>PDFium</vt:lpwstr>
  </property>
  <property fmtid="{D5CDD505-2E9C-101B-9397-08002B2CF9AE}" pid="4" name="LastSaved">
    <vt:filetime>2024-09-25T00:00:00Z</vt:filetime>
  </property>
  <property fmtid="{D5CDD505-2E9C-101B-9397-08002B2CF9AE}" pid="5" name="Producer">
    <vt:lpwstr>PDFium</vt:lpwstr>
  </property>
</Properties>
</file>