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E264-7BE0-48E7-F8FD-5D9CE3BA6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9A59-1321-4BAE-01E0-9FA43EB3F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79CD-07F4-EF57-2A73-C41B5C66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D20D-3A7D-1504-0276-399207FD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D5F3-5C69-E43F-B170-0C54B4F0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59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8D0-6637-A5D0-DAB7-0A874B3A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DEFF-B379-F57B-15C5-346D7FE2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8C6B-9CA7-537D-A7F8-C72C1A2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24D0-7E47-8C82-B1CD-A11BC13E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EFAA-CE2D-BF36-802A-1332CAB2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235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4214E-03D5-7F8A-F3D9-BE730B0F5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AC99-C2E3-6813-8D18-F002AEC1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FD09-F3A3-B8E4-957A-19E6ACE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843-D18E-BCB2-D761-56D5FFC3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0DB7-7D78-B8D2-1081-53D23D99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15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97C-997D-405D-64AD-CA2925D1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311D-0E16-8C88-28D3-6CAA1439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7E33-FDC3-43C6-CA66-948BAE7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992B-A382-7502-7407-30C50878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AA0F-7C10-B20E-605E-09581B7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54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B722-CEFE-F161-C80D-3172530D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11A7-A622-57DD-7522-6B49236A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6039-58A2-005C-0700-CDD37E8F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1F5E-97FB-68D8-E274-E838479F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45D4-D798-7591-59D5-5B3AFB5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99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3FD-86CD-7C0A-86A4-C9C9B1F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DFBA-943A-F039-2F14-D27960413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D013-9462-8460-730A-C17FA92A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8D29-DA98-9CBF-9987-09CABE4D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173E-D8B0-5D6C-0B24-D5AF8B47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9329-46C5-9B19-8A67-945BC1D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24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CEC8-DEB5-1F38-66C2-A72F7549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05EF-AE24-E641-5F84-F1BAE8BD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5795-9A68-CF11-08D2-5DFE7CBF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A918-D6B6-8B61-D749-715770349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31949-5180-3127-AB54-7B447E07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94CC3-A5AF-C405-06E2-FB7DCF2F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2EE00-C2AC-D255-3E8C-71A94643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F00F1-4935-E5E1-FA03-02ABFC57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91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8606-5119-DC5E-BDA0-3583F7E4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92DFD-69DF-9F16-4526-B134FE0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399F-5C58-7218-483B-7C7DC10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16D97-57E8-2590-157C-B5F47F15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80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1F70D-1DEE-76E9-300C-B1933E7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F31EF-EFC6-8573-0CCD-7DE7FFF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0E254-E5A0-1016-F855-2D9D67E9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81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3852-1E74-ECFA-A93F-E66E6763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5724-A1C8-44D6-CDCD-C275C110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72514-0567-498B-AC5D-BFC692DB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68CB-6943-7BEB-0B5C-929E002A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DC8BB-8137-8B47-3B22-E917B2AF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92E9-7B21-3A52-7602-01DA4921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163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A6E9-B5BA-4CAF-B1A5-959FA4C1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0BD3F-7813-965F-7C4A-12C4FE6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0842-639B-559B-E933-BC3D5001A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5B54-E4E1-EFF8-6DCE-234EE5C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7C28-D6BC-A3CA-7250-2EFC1698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D04F6-8EEA-5B54-EAFB-99FF1637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60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1D820-1D5F-6498-90FA-54345ACE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A4EF-DC72-C3BA-CA95-16467ADA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BE2B-78C4-EED3-30C6-C711DC1BF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50B70-753D-4D18-8B53-0DC4827DA6D2}" type="datetimeFigureOut">
              <a:rPr lang="en-NG" smtClean="0"/>
              <a:t>15/05/2025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2DA2D-DDE0-6670-0F8A-2C9CD8F5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DCF1-BD22-5721-FAD3-92731BF73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8169-1792-438A-A842-2A8E249EEA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40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59B2-B834-2DCB-4C0F-9E5F9DA16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B66CB-9247-A670-4088-0DC0D8169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95F42-0E46-CB6E-A53D-7F5F0B8D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D8072-D1DF-2FBD-66E7-D4B0EA50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FD386-514C-1B96-5880-4C13A71D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054CB-0B8B-F7FA-CB30-47ED9FA4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5BE52-6ACA-E028-B979-A0AB63B9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C03FB-5B52-2C1E-0A10-92579A6B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3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93551-F775-C28C-74E3-B3D6BBAF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orizu</dc:creator>
  <cp:lastModifiedBy>Grace orizu</cp:lastModifiedBy>
  <cp:revision>1</cp:revision>
  <dcterms:created xsi:type="dcterms:W3CDTF">2025-05-15T11:46:29Z</dcterms:created>
  <dcterms:modified xsi:type="dcterms:W3CDTF">2025-05-15T11:52:19Z</dcterms:modified>
</cp:coreProperties>
</file>