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f10ecc4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f10ecc4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f10ecc4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f10ecc4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0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f10ecc4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f10ecc4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10ecc4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f10ecc4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目前是打算在长江三角洲地区做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10ecc4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10ecc4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除了看的论文外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34867" y="3885879"/>
            <a:ext cx="997433" cy="9741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500775"/>
            <a:ext cx="8520600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题目：基于机器学习方法的人口空间数据化研究</a:t>
            </a:r>
            <a:endParaRPr sz="24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指导教师：林杰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蔡泽伦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56500" y="459150"/>
            <a:ext cx="3208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什么是人口空间数据化？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50" y="1041425"/>
            <a:ext cx="4500351" cy="300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900" y="1041425"/>
            <a:ext cx="2398975" cy="159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900" y="2640750"/>
            <a:ext cx="2619938" cy="15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F6A67C2-1CC3-4FD9-92E2-00140DF82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40" y="1379549"/>
            <a:ext cx="3512067" cy="2269547"/>
          </a:xfrm>
          <a:prstGeom prst="rect">
            <a:avLst/>
          </a:prstGeom>
        </p:spPr>
      </p:pic>
      <p:sp>
        <p:nvSpPr>
          <p:cNvPr id="61" name="Google Shape;61;p14"/>
          <p:cNvSpPr txBox="1"/>
          <p:nvPr/>
        </p:nvSpPr>
        <p:spPr>
          <a:xfrm>
            <a:off x="456500" y="459150"/>
            <a:ext cx="3208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什么是人口空间数据化？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E4AF00-F5CE-45B9-AB62-CC81ED0C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0" y="1436976"/>
            <a:ext cx="3512067" cy="22695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B97A94-049E-47E7-85B1-67709E2F9E66}"/>
              </a:ext>
            </a:extLst>
          </p:cNvPr>
          <p:cNvSpPr txBox="1"/>
          <p:nvPr/>
        </p:nvSpPr>
        <p:spPr>
          <a:xfrm>
            <a:off x="1892594" y="2486689"/>
            <a:ext cx="83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3.6w</a:t>
            </a:r>
            <a:endParaRPr lang="zh-CN" altLang="en-US"/>
          </a:p>
        </p:txBody>
      </p:sp>
      <p:pic>
        <p:nvPicPr>
          <p:cNvPr id="1026" name="Picture 2" descr="Square Grid Transparent - .5 Inch Grid Paper, HD Png ...">
            <a:extLst>
              <a:ext uri="{FF2B5EF4-FFF2-40B4-BE49-F238E27FC236}">
                <a16:creationId xmlns:a16="http://schemas.microsoft.com/office/drawing/2014/main" id="{6E913443-CB18-49D2-8367-A84E29EAE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25700" y="1012734"/>
            <a:ext cx="2326974" cy="31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CA9B1E-4216-4EC1-8810-AFD93329BE49}"/>
              </a:ext>
            </a:extLst>
          </p:cNvPr>
          <p:cNvSpPr txBox="1"/>
          <p:nvPr/>
        </p:nvSpPr>
        <p:spPr>
          <a:xfrm>
            <a:off x="5404661" y="2571750"/>
            <a:ext cx="1318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300 400 500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94294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44075" y="761700"/>
            <a:ext cx="7818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研究的意义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支持疾病影响估计、流行病学建模、应对气候变化的人类健康适应策略、灾害管理、可达性建模、交通和城市规划、贫困地区范围和环境影响评估等应用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本研究在特定区域内提高了空间数据精度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15725" y="721900"/>
            <a:ext cx="7715400" cy="3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技术路线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全球级别的模型</a:t>
            </a:r>
            <a:endParaRPr sz="1600"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GPW：假设行政区内人口均匀分布，随后做 Smooth 插值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GRUMP：考虑农村/城市分布的影响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LandScan：综合考虑了道路网、地面倾斜度、土地利用和夜晚照明的影响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地区级别的模型</a:t>
            </a:r>
            <a:endParaRPr sz="1600">
              <a:solidFill>
                <a:schemeClr val="dk2"/>
              </a:solidFill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AfriPop：考虑土地覆盖、气候区和详细的定居点的影响</a:t>
            </a:r>
            <a:endParaRPr>
              <a:solidFill>
                <a:schemeClr val="dk2"/>
              </a:solidFill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AsiaPop：……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926250" y="745775"/>
            <a:ext cx="70545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目前进度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收集了我国第六、第七次人口普查的详细数据和行政区矢量图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收集了上面提到的各种模型数据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全屏显示(16:9)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题目：基于机器学习方法的人口空间数据化研究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题目：基于机器学习方法的人口空间数据化研究</dc:title>
  <cp:lastModifiedBy>泽伦 蔡</cp:lastModifiedBy>
  <cp:revision>2</cp:revision>
  <dcterms:modified xsi:type="dcterms:W3CDTF">2024-01-15T00:58:29Z</dcterms:modified>
</cp:coreProperties>
</file>